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1242" r:id="rId4"/>
    <p:sldId id="1222" r:id="rId5"/>
    <p:sldId id="1243" r:id="rId6"/>
    <p:sldId id="1227" r:id="rId7"/>
    <p:sldId id="4425" r:id="rId8"/>
    <p:sldId id="4426" r:id="rId9"/>
    <p:sldId id="4432" r:id="rId10"/>
    <p:sldId id="4433" r:id="rId11"/>
    <p:sldId id="4434" r:id="rId12"/>
    <p:sldId id="4435" r:id="rId13"/>
    <p:sldId id="4421" r:id="rId14"/>
    <p:sldId id="1745" r:id="rId15"/>
    <p:sldId id="4428" r:id="rId16"/>
    <p:sldId id="4429" r:id="rId17"/>
    <p:sldId id="1224" r:id="rId18"/>
    <p:sldId id="1225" r:id="rId19"/>
    <p:sldId id="4430" r:id="rId20"/>
    <p:sldId id="1237" r:id="rId21"/>
    <p:sldId id="1749" r:id="rId22"/>
    <p:sldId id="1750" r:id="rId23"/>
    <p:sldId id="1228" r:id="rId24"/>
    <p:sldId id="1240" r:id="rId25"/>
    <p:sldId id="4431" r:id="rId26"/>
    <p:sldId id="4407" r:id="rId27"/>
    <p:sldId id="4408" r:id="rId28"/>
    <p:sldId id="4410" r:id="rId29"/>
    <p:sldId id="4412" r:id="rId30"/>
    <p:sldId id="4415" r:id="rId31"/>
    <p:sldId id="4417" r:id="rId32"/>
    <p:sldId id="441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DC4EEB8-8B4E-4898-AF45-9738B4EC808C}">
          <p14:sldIdLst>
            <p14:sldId id="256"/>
          </p14:sldIdLst>
        </p14:section>
        <p14:section name="introduction" id="{EDE97AB2-7737-40B3-859D-281711DC5D40}">
          <p14:sldIdLst>
            <p14:sldId id="260"/>
            <p14:sldId id="1242"/>
            <p14:sldId id="1222"/>
            <p14:sldId id="1243"/>
          </p14:sldIdLst>
        </p14:section>
        <p14:section name="signal" id="{41CEA97C-B79E-42C0-9959-9DB8D2E0951A}">
          <p14:sldIdLst>
            <p14:sldId id="1227"/>
            <p14:sldId id="4425"/>
            <p14:sldId id="4426"/>
            <p14:sldId id="4432"/>
            <p14:sldId id="4433"/>
            <p14:sldId id="4434"/>
            <p14:sldId id="4435"/>
            <p14:sldId id="4421"/>
            <p14:sldId id="1745"/>
            <p14:sldId id="4428"/>
            <p14:sldId id="4429"/>
            <p14:sldId id="1224"/>
            <p14:sldId id="1225"/>
            <p14:sldId id="4430"/>
            <p14:sldId id="1237"/>
            <p14:sldId id="1749"/>
            <p14:sldId id="1750"/>
          </p14:sldIdLst>
        </p14:section>
        <p14:section name="background" id="{6FB7E6A8-5E1E-468D-8430-C066537DB97D}">
          <p14:sldIdLst/>
        </p14:section>
        <p14:section name="summary" id="{895E9C58-99E4-4876-9FA1-727CB9B29636}">
          <p14:sldIdLst>
            <p14:sldId id="1228"/>
            <p14:sldId id="1240"/>
            <p14:sldId id="4431"/>
          </p14:sldIdLst>
        </p14:section>
        <p14:section name="backup" id="{158A1C3D-F79E-40D0-8E6D-7A9E9425287F}">
          <p14:sldIdLst>
            <p14:sldId id="4407"/>
            <p14:sldId id="4408"/>
            <p14:sldId id="4410"/>
            <p14:sldId id="4412"/>
            <p14:sldId id="4415"/>
            <p14:sldId id="4417"/>
            <p14:sldId id="4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罗 云阳" initials="罗" lastIdx="12" clrIdx="0">
    <p:extLst>
      <p:ext uri="{19B8F6BF-5375-455C-9EA6-DF929625EA0E}">
        <p15:presenceInfo xmlns:p15="http://schemas.microsoft.com/office/powerpoint/2012/main" userId="169d8ad562d168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9F"/>
    <a:srgbClr val="EDD4D4"/>
    <a:srgbClr val="E5E5FF"/>
    <a:srgbClr val="FFEDCC"/>
    <a:srgbClr val="E5F2E5"/>
    <a:srgbClr val="FFE5EA"/>
    <a:srgbClr val="FF8585"/>
    <a:srgbClr val="FF7D7D"/>
    <a:srgbClr val="4340C8"/>
    <a:srgbClr val="864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2145" autoAdjust="0"/>
  </p:normalViewPr>
  <p:slideViewPr>
    <p:cSldViewPr snapToGrid="0">
      <p:cViewPr varScale="1">
        <p:scale>
          <a:sx n="81" d="100"/>
          <a:sy n="81" d="100"/>
        </p:scale>
        <p:origin x="84" y="9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云阳 罗" userId="169d8ad562d1689f" providerId="LiveId" clId="{07DB2E0C-C51A-4361-9E71-93D4B4BEEC25}"/>
    <pc:docChg chg="undo custSel addSld modSld sldOrd modSection">
      <pc:chgData name="云阳 罗" userId="169d8ad562d1689f" providerId="LiveId" clId="{07DB2E0C-C51A-4361-9E71-93D4B4BEEC25}" dt="2023-11-03T23:50:38.931" v="4324" actId="20577"/>
      <pc:docMkLst>
        <pc:docMk/>
      </pc:docMkLst>
      <pc:sldChg chg="modNotesTx">
        <pc:chgData name="云阳 罗" userId="169d8ad562d1689f" providerId="LiveId" clId="{07DB2E0C-C51A-4361-9E71-93D4B4BEEC25}" dt="2023-11-03T14:27:17.994" v="2472" actId="20577"/>
        <pc:sldMkLst>
          <pc:docMk/>
          <pc:sldMk cId="3023079219" sldId="260"/>
        </pc:sldMkLst>
      </pc:sldChg>
      <pc:sldChg chg="modSp mod modNotesTx">
        <pc:chgData name="云阳 罗" userId="169d8ad562d1689f" providerId="LiveId" clId="{07DB2E0C-C51A-4361-9E71-93D4B4BEEC25}" dt="2023-11-03T12:38:47.287" v="2455" actId="20577"/>
        <pc:sldMkLst>
          <pc:docMk/>
          <pc:sldMk cId="782650140" sldId="481"/>
        </pc:sldMkLst>
        <pc:spChg chg="mod">
          <ac:chgData name="云阳 罗" userId="169d8ad562d1689f" providerId="LiveId" clId="{07DB2E0C-C51A-4361-9E71-93D4B4BEEC25}" dt="2023-11-03T12:38:47.287" v="2455" actId="20577"/>
          <ac:spMkLst>
            <pc:docMk/>
            <pc:sldMk cId="782650140" sldId="481"/>
            <ac:spMk id="53" creationId="{6CF9281E-E110-F89C-87FD-1CB729AEF375}"/>
          </ac:spMkLst>
        </pc:spChg>
      </pc:sldChg>
      <pc:sldChg chg="modNotesTx">
        <pc:chgData name="云阳 罗" userId="169d8ad562d1689f" providerId="LiveId" clId="{07DB2E0C-C51A-4361-9E71-93D4B4BEEC25}" dt="2023-11-03T14:28:36.860" v="2475"/>
        <pc:sldMkLst>
          <pc:docMk/>
          <pc:sldMk cId="4172316415" sldId="483"/>
        </pc:sldMkLst>
      </pc:sldChg>
      <pc:sldChg chg="addSp delSp modSp modNotesTx">
        <pc:chgData name="云阳 罗" userId="169d8ad562d1689f" providerId="LiveId" clId="{07DB2E0C-C51A-4361-9E71-93D4B4BEEC25}" dt="2023-11-03T15:03:51.894" v="3172"/>
        <pc:sldMkLst>
          <pc:docMk/>
          <pc:sldMk cId="2519794530" sldId="487"/>
        </pc:sldMkLst>
        <pc:spChg chg="add del mod">
          <ac:chgData name="云阳 罗" userId="169d8ad562d1689f" providerId="LiveId" clId="{07DB2E0C-C51A-4361-9E71-93D4B4BEEC25}" dt="2023-11-03T14:37:47.391" v="2624"/>
          <ac:spMkLst>
            <pc:docMk/>
            <pc:sldMk cId="2519794530" sldId="487"/>
            <ac:spMk id="7" creationId="{6721B8F3-0E20-7AE3-4581-60487591CC19}"/>
          </ac:spMkLst>
        </pc:spChg>
        <pc:spChg chg="add del mod">
          <ac:chgData name="云阳 罗" userId="169d8ad562d1689f" providerId="LiveId" clId="{07DB2E0C-C51A-4361-9E71-93D4B4BEEC25}" dt="2023-11-03T14:37:47.391" v="2624"/>
          <ac:spMkLst>
            <pc:docMk/>
            <pc:sldMk cId="2519794530" sldId="487"/>
            <ac:spMk id="21" creationId="{6E63E116-F29D-6EDB-A30D-08FFD2857D68}"/>
          </ac:spMkLst>
        </pc:spChg>
      </pc:sldChg>
      <pc:sldChg chg="modNotesTx">
        <pc:chgData name="云阳 罗" userId="169d8ad562d1689f" providerId="LiveId" clId="{07DB2E0C-C51A-4361-9E71-93D4B4BEEC25}" dt="2023-11-03T12:21:27.164" v="2143" actId="20577"/>
        <pc:sldMkLst>
          <pc:docMk/>
          <pc:sldMk cId="4085434135" sldId="488"/>
        </pc:sldMkLst>
      </pc:sldChg>
      <pc:sldChg chg="modNotesTx">
        <pc:chgData name="云阳 罗" userId="169d8ad562d1689f" providerId="LiveId" clId="{07DB2E0C-C51A-4361-9E71-93D4B4BEEC25}" dt="2023-11-03T15:41:53.026" v="3684" actId="20577"/>
        <pc:sldMkLst>
          <pc:docMk/>
          <pc:sldMk cId="4286393644" sldId="489"/>
        </pc:sldMkLst>
      </pc:sldChg>
      <pc:sldChg chg="modSp mod modNotesTx">
        <pc:chgData name="云阳 罗" userId="169d8ad562d1689f" providerId="LiveId" clId="{07DB2E0C-C51A-4361-9E71-93D4B4BEEC25}" dt="2023-11-03T23:19:42.718" v="4300" actId="20577"/>
        <pc:sldMkLst>
          <pc:docMk/>
          <pc:sldMk cId="4155234953" sldId="490"/>
        </pc:sldMkLst>
        <pc:spChg chg="mod">
          <ac:chgData name="云阳 罗" userId="169d8ad562d1689f" providerId="LiveId" clId="{07DB2E0C-C51A-4361-9E71-93D4B4BEEC25}" dt="2023-11-03T15:43:14.072" v="3755" actId="1076"/>
          <ac:spMkLst>
            <pc:docMk/>
            <pc:sldMk cId="4155234953" sldId="490"/>
            <ac:spMk id="34" creationId="{3628BE1F-0A3E-5A50-DE91-A00F6BAA75CD}"/>
          </ac:spMkLst>
        </pc:spChg>
        <pc:grpChg chg="mod">
          <ac:chgData name="云阳 罗" userId="169d8ad562d1689f" providerId="LiveId" clId="{07DB2E0C-C51A-4361-9E71-93D4B4BEEC25}" dt="2023-11-03T15:43:15.918" v="3757" actId="1076"/>
          <ac:grpSpMkLst>
            <pc:docMk/>
            <pc:sldMk cId="4155234953" sldId="490"/>
            <ac:grpSpMk id="100" creationId="{334147FB-0B1D-A52D-CF5B-F18249421C38}"/>
          </ac:grpSpMkLst>
        </pc:grpChg>
        <pc:cxnChg chg="mod">
          <ac:chgData name="云阳 罗" userId="169d8ad562d1689f" providerId="LiveId" clId="{07DB2E0C-C51A-4361-9E71-93D4B4BEEC25}" dt="2023-11-03T15:43:14.072" v="3755" actId="1076"/>
          <ac:cxnSpMkLst>
            <pc:docMk/>
            <pc:sldMk cId="4155234953" sldId="490"/>
            <ac:cxnSpMk id="33" creationId="{A42AB434-8D79-1DC0-A761-10AC254B281D}"/>
          </ac:cxnSpMkLst>
        </pc:cxnChg>
      </pc:sldChg>
      <pc:sldChg chg="modNotesTx">
        <pc:chgData name="云阳 罗" userId="169d8ad562d1689f" providerId="LiveId" clId="{07DB2E0C-C51A-4361-9E71-93D4B4BEEC25}" dt="2023-11-03T15:46:56.681" v="3900" actId="20577"/>
        <pc:sldMkLst>
          <pc:docMk/>
          <pc:sldMk cId="3621650380" sldId="492"/>
        </pc:sldMkLst>
      </pc:sldChg>
      <pc:sldChg chg="modSp modNotesTx">
        <pc:chgData name="云阳 罗" userId="169d8ad562d1689f" providerId="LiveId" clId="{07DB2E0C-C51A-4361-9E71-93D4B4BEEC25}" dt="2023-11-03T14:31:06.896" v="2578" actId="20577"/>
        <pc:sldMkLst>
          <pc:docMk/>
          <pc:sldMk cId="1417640334" sldId="495"/>
        </pc:sldMkLst>
        <pc:spChg chg="mod">
          <ac:chgData name="云阳 罗" userId="169d8ad562d1689f" providerId="LiveId" clId="{07DB2E0C-C51A-4361-9E71-93D4B4BEEC25}" dt="2023-11-03T12:36:43.662" v="2453" actId="20577"/>
          <ac:spMkLst>
            <pc:docMk/>
            <pc:sldMk cId="1417640334" sldId="495"/>
            <ac:spMk id="53" creationId="{6CF9281E-E110-F89C-87FD-1CB729AEF375}"/>
          </ac:spMkLst>
        </pc:spChg>
      </pc:sldChg>
      <pc:sldChg chg="modNotesTx">
        <pc:chgData name="云阳 罗" userId="169d8ad562d1689f" providerId="LiveId" clId="{07DB2E0C-C51A-4361-9E71-93D4B4BEEC25}" dt="2023-11-03T15:49:38.796" v="4013" actId="20577"/>
        <pc:sldMkLst>
          <pc:docMk/>
          <pc:sldMk cId="1170348664" sldId="496"/>
        </pc:sldMkLst>
      </pc:sldChg>
      <pc:sldChg chg="addSp delSp modSp mod modAnim modNotesTx">
        <pc:chgData name="云阳 罗" userId="169d8ad562d1689f" providerId="LiveId" clId="{07DB2E0C-C51A-4361-9E71-93D4B4BEEC25}" dt="2023-11-03T23:50:38.931" v="4324" actId="20577"/>
        <pc:sldMkLst>
          <pc:docMk/>
          <pc:sldMk cId="2321766583" sldId="498"/>
        </pc:sldMkLst>
        <pc:spChg chg="add mod">
          <ac:chgData name="云阳 罗" userId="169d8ad562d1689f" providerId="LiveId" clId="{07DB2E0C-C51A-4361-9E71-93D4B4BEEC25}" dt="2023-11-03T15:27:33.237" v="3194" actId="164"/>
          <ac:spMkLst>
            <pc:docMk/>
            <pc:sldMk cId="2321766583" sldId="498"/>
            <ac:spMk id="8" creationId="{A47CF55F-0512-2AAB-C33C-09119F09D29B}"/>
          </ac:spMkLst>
        </pc:spChg>
        <pc:spChg chg="mod">
          <ac:chgData name="云阳 罗" userId="169d8ad562d1689f" providerId="LiveId" clId="{07DB2E0C-C51A-4361-9E71-93D4B4BEEC25}" dt="2023-11-03T15:27:03.778" v="3186" actId="208"/>
          <ac:spMkLst>
            <pc:docMk/>
            <pc:sldMk cId="2321766583" sldId="498"/>
            <ac:spMk id="32" creationId="{C8477C23-5AA0-59D2-086A-E486EE2249A8}"/>
          </ac:spMkLst>
        </pc:spChg>
        <pc:spChg chg="mod">
          <ac:chgData name="云阳 罗" userId="169d8ad562d1689f" providerId="LiveId" clId="{07DB2E0C-C51A-4361-9E71-93D4B4BEEC25}" dt="2023-11-03T15:27:03.778" v="3186" actId="208"/>
          <ac:spMkLst>
            <pc:docMk/>
            <pc:sldMk cId="2321766583" sldId="498"/>
            <ac:spMk id="33" creationId="{27731709-CB81-5CD8-6A70-5D6C35B71266}"/>
          </ac:spMkLst>
        </pc:spChg>
        <pc:grpChg chg="add mod">
          <ac:chgData name="云阳 罗" userId="169d8ad562d1689f" providerId="LiveId" clId="{07DB2E0C-C51A-4361-9E71-93D4B4BEEC25}" dt="2023-11-03T15:27:33.237" v="3194" actId="164"/>
          <ac:grpSpMkLst>
            <pc:docMk/>
            <pc:sldMk cId="2321766583" sldId="498"/>
            <ac:grpSpMk id="9" creationId="{B366D3EE-7CC6-CA5E-20FE-F1274E71E321}"/>
          </ac:grpSpMkLst>
        </pc:grpChg>
        <pc:grpChg chg="del mod">
          <ac:chgData name="云阳 罗" userId="169d8ad562d1689f" providerId="LiveId" clId="{07DB2E0C-C51A-4361-9E71-93D4B4BEEC25}" dt="2023-11-03T15:05:40.034" v="3175" actId="478"/>
          <ac:grpSpMkLst>
            <pc:docMk/>
            <pc:sldMk cId="2321766583" sldId="498"/>
            <ac:grpSpMk id="16" creationId="{D7AF6E64-C97B-3FF5-BE7E-B3AD1B8EEC09}"/>
          </ac:grpSpMkLst>
        </pc:grpChg>
        <pc:grpChg chg="mod">
          <ac:chgData name="云阳 罗" userId="169d8ad562d1689f" providerId="LiveId" clId="{07DB2E0C-C51A-4361-9E71-93D4B4BEEC25}" dt="2023-11-03T15:27:33.237" v="3194" actId="164"/>
          <ac:grpSpMkLst>
            <pc:docMk/>
            <pc:sldMk cId="2321766583" sldId="498"/>
            <ac:grpSpMk id="48" creationId="{BF901225-7097-9A79-B4A2-AB28D6D22CE0}"/>
          </ac:grpSpMkLst>
        </pc:grpChg>
        <pc:picChg chg="add mod modCrop">
          <ac:chgData name="云阳 罗" userId="169d8ad562d1689f" providerId="LiveId" clId="{07DB2E0C-C51A-4361-9E71-93D4B4BEEC25}" dt="2023-11-03T15:27:43.706" v="3196" actId="14100"/>
          <ac:picMkLst>
            <pc:docMk/>
            <pc:sldMk cId="2321766583" sldId="498"/>
            <ac:picMk id="6" creationId="{FB16A1F8-A293-BA62-20E9-5854632C5D3C}"/>
          </ac:picMkLst>
        </pc:picChg>
        <pc:picChg chg="add mod ord modCrop">
          <ac:chgData name="云阳 罗" userId="169d8ad562d1689f" providerId="LiveId" clId="{07DB2E0C-C51A-4361-9E71-93D4B4BEEC25}" dt="2023-11-03T15:28:02.486" v="3205" actId="1076"/>
          <ac:picMkLst>
            <pc:docMk/>
            <pc:sldMk cId="2321766583" sldId="498"/>
            <ac:picMk id="7" creationId="{42B08E72-16C3-EF00-EEF5-D1ACF9B620B1}"/>
          </ac:picMkLst>
        </pc:picChg>
      </pc:sldChg>
      <pc:sldChg chg="addSp modSp mod modAnim modNotesTx">
        <pc:chgData name="云阳 罗" userId="169d8ad562d1689f" providerId="LiveId" clId="{07DB2E0C-C51A-4361-9E71-93D4B4BEEC25}" dt="2023-11-03T15:58:39.059" v="4272" actId="20577"/>
        <pc:sldMkLst>
          <pc:docMk/>
          <pc:sldMk cId="237822964" sldId="499"/>
        </pc:sldMkLst>
        <pc:spChg chg="mod">
          <ac:chgData name="云阳 罗" userId="169d8ad562d1689f" providerId="LiveId" clId="{07DB2E0C-C51A-4361-9E71-93D4B4BEEC25}" dt="2023-11-03T10:49:12.345" v="1613" actId="164"/>
          <ac:spMkLst>
            <pc:docMk/>
            <pc:sldMk cId="237822964" sldId="499"/>
            <ac:spMk id="15" creationId="{ABBD7EAD-5150-F93E-C45D-6F1481CE3BDC}"/>
          </ac:spMkLst>
        </pc:spChg>
        <pc:spChg chg="mod">
          <ac:chgData name="云阳 罗" userId="169d8ad562d1689f" providerId="LiveId" clId="{07DB2E0C-C51A-4361-9E71-93D4B4BEEC25}" dt="2023-11-03T10:49:12.345" v="1613" actId="164"/>
          <ac:spMkLst>
            <pc:docMk/>
            <pc:sldMk cId="237822964" sldId="499"/>
            <ac:spMk id="19" creationId="{4E09BAB3-D3C3-9388-61E6-3CE7DDB81DB5}"/>
          </ac:spMkLst>
        </pc:spChg>
        <pc:spChg chg="mod">
          <ac:chgData name="云阳 罗" userId="169d8ad562d1689f" providerId="LiveId" clId="{07DB2E0C-C51A-4361-9E71-93D4B4BEEC25}" dt="2023-11-03T10:49:12.345" v="1613" actId="164"/>
          <ac:spMkLst>
            <pc:docMk/>
            <pc:sldMk cId="237822964" sldId="499"/>
            <ac:spMk id="42" creationId="{BA13CBC0-0DFE-A955-6FB8-3D61C9079EAB}"/>
          </ac:spMkLst>
        </pc:spChg>
        <pc:grpChg chg="add mod">
          <ac:chgData name="云阳 罗" userId="169d8ad562d1689f" providerId="LiveId" clId="{07DB2E0C-C51A-4361-9E71-93D4B4BEEC25}" dt="2023-11-03T10:49:12.345" v="1613" actId="164"/>
          <ac:grpSpMkLst>
            <pc:docMk/>
            <pc:sldMk cId="237822964" sldId="499"/>
            <ac:grpSpMk id="3" creationId="{9EAC9FE4-2A6B-EA22-4021-CFC36A822505}"/>
          </ac:grpSpMkLst>
        </pc:grpChg>
        <pc:grpChg chg="mod">
          <ac:chgData name="云阳 罗" userId="169d8ad562d1689f" providerId="LiveId" clId="{07DB2E0C-C51A-4361-9E71-93D4B4BEEC25}" dt="2023-11-03T10:49:12.345" v="1613" actId="164"/>
          <ac:grpSpMkLst>
            <pc:docMk/>
            <pc:sldMk cId="237822964" sldId="499"/>
            <ac:grpSpMk id="41" creationId="{24F405D5-341B-445E-BDE9-1AC0CC7686B4}"/>
          </ac:grpSpMkLst>
        </pc:grpChg>
        <pc:picChg chg="add mod modCrop">
          <ac:chgData name="云阳 罗" userId="169d8ad562d1689f" providerId="LiveId" clId="{07DB2E0C-C51A-4361-9E71-93D4B4BEEC25}" dt="2023-11-03T10:54:02.419" v="1936" actId="732"/>
          <ac:picMkLst>
            <pc:docMk/>
            <pc:sldMk cId="237822964" sldId="499"/>
            <ac:picMk id="7" creationId="{AF4B5257-C80A-BB8C-AC91-20E70BA23FE7}"/>
          </ac:picMkLst>
        </pc:picChg>
        <pc:picChg chg="mod">
          <ac:chgData name="云阳 罗" userId="169d8ad562d1689f" providerId="LiveId" clId="{07DB2E0C-C51A-4361-9E71-93D4B4BEEC25}" dt="2023-11-03T10:49:12.345" v="1613" actId="164"/>
          <ac:picMkLst>
            <pc:docMk/>
            <pc:sldMk cId="237822964" sldId="499"/>
            <ac:picMk id="21" creationId="{F7AD740B-9BF2-F2E1-E480-646EC83F4BF0}"/>
          </ac:picMkLst>
        </pc:picChg>
        <pc:picChg chg="mod">
          <ac:chgData name="云阳 罗" userId="169d8ad562d1689f" providerId="LiveId" clId="{07DB2E0C-C51A-4361-9E71-93D4B4BEEC25}" dt="2023-11-03T10:49:12.345" v="1613" actId="164"/>
          <ac:picMkLst>
            <pc:docMk/>
            <pc:sldMk cId="237822964" sldId="499"/>
            <ac:picMk id="46" creationId="{E96EA4EF-42DD-4088-CBF1-9702295DE293}"/>
          </ac:picMkLst>
        </pc:picChg>
      </pc:sldChg>
      <pc:sldChg chg="modNotesTx">
        <pc:chgData name="云阳 罗" userId="169d8ad562d1689f" providerId="LiveId" clId="{07DB2E0C-C51A-4361-9E71-93D4B4BEEC25}" dt="2023-11-03T16:00:05.258" v="4288" actId="20577"/>
        <pc:sldMkLst>
          <pc:docMk/>
          <pc:sldMk cId="3805777392" sldId="500"/>
        </pc:sldMkLst>
      </pc:sldChg>
      <pc:sldChg chg="modNotesTx">
        <pc:chgData name="云阳 罗" userId="169d8ad562d1689f" providerId="LiveId" clId="{07DB2E0C-C51A-4361-9E71-93D4B4BEEC25}" dt="2023-11-03T15:52:57.123" v="4054"/>
        <pc:sldMkLst>
          <pc:docMk/>
          <pc:sldMk cId="3248737591" sldId="503"/>
        </pc:sldMkLst>
      </pc:sldChg>
      <pc:sldChg chg="modSp mod modNotesTx">
        <pc:chgData name="云阳 罗" userId="169d8ad562d1689f" providerId="LiveId" clId="{07DB2E0C-C51A-4361-9E71-93D4B4BEEC25}" dt="2023-11-03T15:54:27.643" v="4086" actId="20577"/>
        <pc:sldMkLst>
          <pc:docMk/>
          <pc:sldMk cId="2323406810" sldId="1202"/>
        </pc:sldMkLst>
        <pc:spChg chg="mod">
          <ac:chgData name="云阳 罗" userId="169d8ad562d1689f" providerId="LiveId" clId="{07DB2E0C-C51A-4361-9E71-93D4B4BEEC25}" dt="2023-11-03T10:46:49.126" v="1612" actId="1076"/>
          <ac:spMkLst>
            <pc:docMk/>
            <pc:sldMk cId="2323406810" sldId="1202"/>
            <ac:spMk id="32" creationId="{EA4F223B-E9CA-F422-8F22-CA03E3F94EEA}"/>
          </ac:spMkLst>
        </pc:spChg>
      </pc:sldChg>
      <pc:sldChg chg="modNotesTx">
        <pc:chgData name="云阳 罗" userId="169d8ad562d1689f" providerId="LiveId" clId="{07DB2E0C-C51A-4361-9E71-93D4B4BEEC25}" dt="2023-11-03T10:57:36.840" v="2008" actId="20577"/>
        <pc:sldMkLst>
          <pc:docMk/>
          <pc:sldMk cId="3735257352" sldId="1208"/>
        </pc:sldMkLst>
      </pc:sldChg>
      <pc:sldChg chg="modNotesTx">
        <pc:chgData name="云阳 罗" userId="169d8ad562d1689f" providerId="LiveId" clId="{07DB2E0C-C51A-4361-9E71-93D4B4BEEC25}" dt="2023-11-03T23:50:38.744" v="4323" actId="20577"/>
        <pc:sldMkLst>
          <pc:docMk/>
          <pc:sldMk cId="3851939525" sldId="1209"/>
        </pc:sldMkLst>
      </pc:sldChg>
      <pc:sldChg chg="modNotesTx">
        <pc:chgData name="云阳 罗" userId="169d8ad562d1689f" providerId="LiveId" clId="{07DB2E0C-C51A-4361-9E71-93D4B4BEEC25}" dt="2023-11-03T15:59:39.258" v="4283" actId="20577"/>
        <pc:sldMkLst>
          <pc:docMk/>
          <pc:sldMk cId="2910497367" sldId="1210"/>
        </pc:sldMkLst>
      </pc:sldChg>
      <pc:sldChg chg="modNotesTx">
        <pc:chgData name="云阳 罗" userId="169d8ad562d1689f" providerId="LiveId" clId="{07DB2E0C-C51A-4361-9E71-93D4B4BEEC25}" dt="2023-11-03T10:59:30.081" v="2017" actId="20577"/>
        <pc:sldMkLst>
          <pc:docMk/>
          <pc:sldMk cId="391417902" sldId="1211"/>
        </pc:sldMkLst>
      </pc:sldChg>
      <pc:sldChg chg="modNotesTx">
        <pc:chgData name="云阳 罗" userId="169d8ad562d1689f" providerId="LiveId" clId="{07DB2E0C-C51A-4361-9E71-93D4B4BEEC25}" dt="2023-11-03T11:01:20.622" v="2028" actId="20577"/>
        <pc:sldMkLst>
          <pc:docMk/>
          <pc:sldMk cId="1193884777" sldId="1213"/>
        </pc:sldMkLst>
      </pc:sldChg>
      <pc:sldChg chg="addSp delSp modSp new mod ord modAnim modNotesTx">
        <pc:chgData name="云阳 罗" userId="169d8ad562d1689f" providerId="LiveId" clId="{07DB2E0C-C51A-4361-9E71-93D4B4BEEC25}" dt="2023-11-03T15:00:52.480" v="3171" actId="20577"/>
        <pc:sldMkLst>
          <pc:docMk/>
          <pc:sldMk cId="1235917493" sldId="1220"/>
        </pc:sldMkLst>
        <pc:spChg chg="mod">
          <ac:chgData name="云阳 罗" userId="169d8ad562d1689f" providerId="LiveId" clId="{07DB2E0C-C51A-4361-9E71-93D4B4BEEC25}" dt="2023-11-03T14:32:47.143" v="2598" actId="20577"/>
          <ac:spMkLst>
            <pc:docMk/>
            <pc:sldMk cId="1235917493" sldId="1220"/>
            <ac:spMk id="2" creationId="{3BE090C5-EBEE-06F9-2E60-65A86721A87A}"/>
          </ac:spMkLst>
        </pc:spChg>
        <pc:spChg chg="del">
          <ac:chgData name="云阳 罗" userId="169d8ad562d1689f" providerId="LiveId" clId="{07DB2E0C-C51A-4361-9E71-93D4B4BEEC25}" dt="2023-11-03T14:35:54.612" v="2600" actId="478"/>
          <ac:spMkLst>
            <pc:docMk/>
            <pc:sldMk cId="1235917493" sldId="1220"/>
            <ac:spMk id="3" creationId="{424E2500-1100-9F92-E029-5D892E252154}"/>
          </ac:spMkLst>
        </pc:spChg>
        <pc:spChg chg="add mod">
          <ac:chgData name="云阳 罗" userId="169d8ad562d1689f" providerId="LiveId" clId="{07DB2E0C-C51A-4361-9E71-93D4B4BEEC25}" dt="2023-11-03T14:48:32.190" v="2954" actId="20577"/>
          <ac:spMkLst>
            <pc:docMk/>
            <pc:sldMk cId="1235917493" sldId="1220"/>
            <ac:spMk id="6" creationId="{CD50208E-7B69-F861-2DF3-1B050E2B2395}"/>
          </ac:spMkLst>
        </pc:spChg>
        <pc:spChg chg="mod">
          <ac:chgData name="云阳 罗" userId="169d8ad562d1689f" providerId="LiveId" clId="{07DB2E0C-C51A-4361-9E71-93D4B4BEEC25}" dt="2023-11-03T14:35:48.457" v="2599"/>
          <ac:spMkLst>
            <pc:docMk/>
            <pc:sldMk cId="1235917493" sldId="1220"/>
            <ac:spMk id="10" creationId="{95DC3A4F-D0F4-237D-280D-E9496FF8A223}"/>
          </ac:spMkLst>
        </pc:spChg>
        <pc:spChg chg="mod">
          <ac:chgData name="云阳 罗" userId="169d8ad562d1689f" providerId="LiveId" clId="{07DB2E0C-C51A-4361-9E71-93D4B4BEEC25}" dt="2023-11-03T14:35:48.457" v="2599"/>
          <ac:spMkLst>
            <pc:docMk/>
            <pc:sldMk cId="1235917493" sldId="1220"/>
            <ac:spMk id="11" creationId="{782A06AB-3D11-FAC4-13D4-BA8094EE8FAC}"/>
          </ac:spMkLst>
        </pc:spChg>
        <pc:spChg chg="add mod">
          <ac:chgData name="云阳 罗" userId="169d8ad562d1689f" providerId="LiveId" clId="{07DB2E0C-C51A-4361-9E71-93D4B4BEEC25}" dt="2023-11-03T14:44:41.697" v="2837" actId="164"/>
          <ac:spMkLst>
            <pc:docMk/>
            <pc:sldMk cId="1235917493" sldId="1220"/>
            <ac:spMk id="12" creationId="{8D16CAAB-176F-344D-5647-8DC7339D0068}"/>
          </ac:spMkLst>
        </pc:spChg>
        <pc:spChg chg="add mod">
          <ac:chgData name="云阳 罗" userId="169d8ad562d1689f" providerId="LiveId" clId="{07DB2E0C-C51A-4361-9E71-93D4B4BEEC25}" dt="2023-11-03T14:44:41.697" v="2837" actId="164"/>
          <ac:spMkLst>
            <pc:docMk/>
            <pc:sldMk cId="1235917493" sldId="1220"/>
            <ac:spMk id="13" creationId="{3A02B46F-1583-2131-CD61-75C278D16C32}"/>
          </ac:spMkLst>
        </pc:spChg>
        <pc:spChg chg="add mod">
          <ac:chgData name="云阳 罗" userId="169d8ad562d1689f" providerId="LiveId" clId="{07DB2E0C-C51A-4361-9E71-93D4B4BEEC25}" dt="2023-11-03T14:40:34.751" v="2714" actId="1076"/>
          <ac:spMkLst>
            <pc:docMk/>
            <pc:sldMk cId="1235917493" sldId="1220"/>
            <ac:spMk id="16" creationId="{7F535618-66BE-920A-BBD9-93ACAE2FFBC3}"/>
          </ac:spMkLst>
        </pc:spChg>
        <pc:spChg chg="add mod">
          <ac:chgData name="云阳 罗" userId="169d8ad562d1689f" providerId="LiveId" clId="{07DB2E0C-C51A-4361-9E71-93D4B4BEEC25}" dt="2023-11-03T14:40:30.903" v="2713" actId="1076"/>
          <ac:spMkLst>
            <pc:docMk/>
            <pc:sldMk cId="1235917493" sldId="1220"/>
            <ac:spMk id="17" creationId="{1AAAFD9C-DDA9-41A5-B973-C7F54F437380}"/>
          </ac:spMkLst>
        </pc:spChg>
        <pc:spChg chg="add mod">
          <ac:chgData name="云阳 罗" userId="169d8ad562d1689f" providerId="LiveId" clId="{07DB2E0C-C51A-4361-9E71-93D4B4BEEC25}" dt="2023-11-03T14:47:47.786" v="2935" actId="20577"/>
          <ac:spMkLst>
            <pc:docMk/>
            <pc:sldMk cId="1235917493" sldId="1220"/>
            <ac:spMk id="18" creationId="{C8B93A60-FF76-CB68-81C8-43C0BDBC41AD}"/>
          </ac:spMkLst>
        </pc:spChg>
        <pc:spChg chg="add mod">
          <ac:chgData name="云阳 罗" userId="169d8ad562d1689f" providerId="LiveId" clId="{07DB2E0C-C51A-4361-9E71-93D4B4BEEC25}" dt="2023-11-03T14:50:56.526" v="3079" actId="20577"/>
          <ac:spMkLst>
            <pc:docMk/>
            <pc:sldMk cId="1235917493" sldId="1220"/>
            <ac:spMk id="22" creationId="{6D5F0ECD-B3CE-5AFE-60FF-4FD502DD2A03}"/>
          </ac:spMkLst>
        </pc:spChg>
        <pc:spChg chg="add mod topLvl">
          <ac:chgData name="云阳 罗" userId="169d8ad562d1689f" providerId="LiveId" clId="{07DB2E0C-C51A-4361-9E71-93D4B4BEEC25}" dt="2023-11-03T14:45:29.997" v="2866" actId="164"/>
          <ac:spMkLst>
            <pc:docMk/>
            <pc:sldMk cId="1235917493" sldId="1220"/>
            <ac:spMk id="29" creationId="{07C6EA6F-4D56-517B-753B-4A8EDD57009B}"/>
          </ac:spMkLst>
        </pc:spChg>
        <pc:spChg chg="add mod topLvl">
          <ac:chgData name="云阳 罗" userId="169d8ad562d1689f" providerId="LiveId" clId="{07DB2E0C-C51A-4361-9E71-93D4B4BEEC25}" dt="2023-11-03T14:45:29.997" v="2866" actId="164"/>
          <ac:spMkLst>
            <pc:docMk/>
            <pc:sldMk cId="1235917493" sldId="1220"/>
            <ac:spMk id="30" creationId="{3BF4A394-9F97-CC06-1ACA-700AFEB4D539}"/>
          </ac:spMkLst>
        </pc:spChg>
        <pc:spChg chg="add mod topLvl">
          <ac:chgData name="云阳 罗" userId="169d8ad562d1689f" providerId="LiveId" clId="{07DB2E0C-C51A-4361-9E71-93D4B4BEEC25}" dt="2023-11-03T14:56:08.874" v="3102" actId="20577"/>
          <ac:spMkLst>
            <pc:docMk/>
            <pc:sldMk cId="1235917493" sldId="1220"/>
            <ac:spMk id="34" creationId="{4FC8DEA2-54A8-7248-073C-7EFD0657D8DB}"/>
          </ac:spMkLst>
        </pc:spChg>
        <pc:spChg chg="add mod">
          <ac:chgData name="云阳 罗" userId="169d8ad562d1689f" providerId="LiveId" clId="{07DB2E0C-C51A-4361-9E71-93D4B4BEEC25}" dt="2023-11-03T14:47:10.896" v="2921" actId="1076"/>
          <ac:spMkLst>
            <pc:docMk/>
            <pc:sldMk cId="1235917493" sldId="1220"/>
            <ac:spMk id="38" creationId="{3A4929EC-171F-7D1B-DD7A-59D8FA633619}"/>
          </ac:spMkLst>
        </pc:spChg>
        <pc:spChg chg="add mod">
          <ac:chgData name="云阳 罗" userId="169d8ad562d1689f" providerId="LiveId" clId="{07DB2E0C-C51A-4361-9E71-93D4B4BEEC25}" dt="2023-11-03T14:52:44.575" v="3098" actId="207"/>
          <ac:spMkLst>
            <pc:docMk/>
            <pc:sldMk cId="1235917493" sldId="1220"/>
            <ac:spMk id="39" creationId="{52A3613B-5BF5-57F9-ACCB-5D795A51B98B}"/>
          </ac:spMkLst>
        </pc:spChg>
        <pc:grpChg chg="add mod">
          <ac:chgData name="云阳 罗" userId="169d8ad562d1689f" providerId="LiveId" clId="{07DB2E0C-C51A-4361-9E71-93D4B4BEEC25}" dt="2023-11-03T14:35:48.457" v="2599"/>
          <ac:grpSpMkLst>
            <pc:docMk/>
            <pc:sldMk cId="1235917493" sldId="1220"/>
            <ac:grpSpMk id="7" creationId="{6FF70F60-5803-FEF4-0B15-8F34358ABA01}"/>
          </ac:grpSpMkLst>
        </pc:grpChg>
        <pc:grpChg chg="mod">
          <ac:chgData name="云阳 罗" userId="169d8ad562d1689f" providerId="LiveId" clId="{07DB2E0C-C51A-4361-9E71-93D4B4BEEC25}" dt="2023-11-03T14:35:48.457" v="2599"/>
          <ac:grpSpMkLst>
            <pc:docMk/>
            <pc:sldMk cId="1235917493" sldId="1220"/>
            <ac:grpSpMk id="8" creationId="{750CE326-B86E-ADB5-B779-CADEFCA1E0C5}"/>
          </ac:grpSpMkLst>
        </pc:grpChg>
        <pc:grpChg chg="add mod">
          <ac:chgData name="云阳 罗" userId="169d8ad562d1689f" providerId="LiveId" clId="{07DB2E0C-C51A-4361-9E71-93D4B4BEEC25}" dt="2023-11-03T14:51:53.272" v="3090" actId="1076"/>
          <ac:grpSpMkLst>
            <pc:docMk/>
            <pc:sldMk cId="1235917493" sldId="1220"/>
            <ac:grpSpMk id="41" creationId="{A103CF80-992A-CF79-C490-B9F98C4CF577}"/>
          </ac:grpSpMkLst>
        </pc:grpChg>
        <pc:grpChg chg="add del mod">
          <ac:chgData name="云阳 罗" userId="169d8ad562d1689f" providerId="LiveId" clId="{07DB2E0C-C51A-4361-9E71-93D4B4BEEC25}" dt="2023-11-03T14:45:26.016" v="2865" actId="165"/>
          <ac:grpSpMkLst>
            <pc:docMk/>
            <pc:sldMk cId="1235917493" sldId="1220"/>
            <ac:grpSpMk id="42" creationId="{78F0E25C-CBE3-1B15-5731-007E8F64F499}"/>
          </ac:grpSpMkLst>
        </pc:grpChg>
        <pc:grpChg chg="add mod">
          <ac:chgData name="云阳 罗" userId="169d8ad562d1689f" providerId="LiveId" clId="{07DB2E0C-C51A-4361-9E71-93D4B4BEEC25}" dt="2023-11-03T14:56:12.633" v="3103" actId="14100"/>
          <ac:grpSpMkLst>
            <pc:docMk/>
            <pc:sldMk cId="1235917493" sldId="1220"/>
            <ac:grpSpMk id="45" creationId="{04429D9A-5A64-207A-E3F9-D79AEA0A4560}"/>
          </ac:grpSpMkLst>
        </pc:grpChg>
        <pc:cxnChg chg="mod">
          <ac:chgData name="云阳 罗" userId="169d8ad562d1689f" providerId="LiveId" clId="{07DB2E0C-C51A-4361-9E71-93D4B4BEEC25}" dt="2023-11-03T14:35:48.457" v="2599"/>
          <ac:cxnSpMkLst>
            <pc:docMk/>
            <pc:sldMk cId="1235917493" sldId="1220"/>
            <ac:cxnSpMk id="9" creationId="{DD7DCF7A-3A65-6F0B-7EDA-23291D63655B}"/>
          </ac:cxnSpMkLst>
        </pc:cxnChg>
        <pc:cxnChg chg="add">
          <ac:chgData name="云阳 罗" userId="169d8ad562d1689f" providerId="LiveId" clId="{07DB2E0C-C51A-4361-9E71-93D4B4BEEC25}" dt="2023-11-03T14:38:06.150" v="2628" actId="11529"/>
          <ac:cxnSpMkLst>
            <pc:docMk/>
            <pc:sldMk cId="1235917493" sldId="1220"/>
            <ac:cxnSpMk id="15" creationId="{60F7929D-C841-B8B3-1E6B-520D18EDF1C9}"/>
          </ac:cxnSpMkLst>
        </pc:cxnChg>
        <pc:cxnChg chg="add mod">
          <ac:chgData name="云阳 罗" userId="169d8ad562d1689f" providerId="LiveId" clId="{07DB2E0C-C51A-4361-9E71-93D4B4BEEC25}" dt="2023-11-03T14:46:13.310" v="2897" actId="14100"/>
          <ac:cxnSpMkLst>
            <pc:docMk/>
            <pc:sldMk cId="1235917493" sldId="1220"/>
            <ac:cxnSpMk id="19" creationId="{1E2C041F-48E3-911F-A93A-6D1F22AB425A}"/>
          </ac:cxnSpMkLst>
        </pc:cxnChg>
        <pc:cxnChg chg="add mod">
          <ac:chgData name="云阳 罗" userId="169d8ad562d1689f" providerId="LiveId" clId="{07DB2E0C-C51A-4361-9E71-93D4B4BEEC25}" dt="2023-11-03T14:51:55.545" v="3091" actId="14100"/>
          <ac:cxnSpMkLst>
            <pc:docMk/>
            <pc:sldMk cId="1235917493" sldId="1220"/>
            <ac:cxnSpMk id="25" creationId="{7EFC711F-ECEB-3D04-1EE8-1A61A3DA0F86}"/>
          </ac:cxnSpMkLst>
        </pc:cxnChg>
        <pc:cxnChg chg="add mod topLvl">
          <ac:chgData name="云阳 罗" userId="169d8ad562d1689f" providerId="LiveId" clId="{07DB2E0C-C51A-4361-9E71-93D4B4BEEC25}" dt="2023-11-03T14:51:40.672" v="3086" actId="1076"/>
          <ac:cxnSpMkLst>
            <pc:docMk/>
            <pc:sldMk cId="1235917493" sldId="1220"/>
            <ac:cxnSpMk id="35" creationId="{5A46BB5B-62F0-0D60-F095-2D089B7078F6}"/>
          </ac:cxnSpMkLst>
        </pc:cxnChg>
        <pc:cxnChg chg="add mod">
          <ac:chgData name="云阳 罗" userId="169d8ad562d1689f" providerId="LiveId" clId="{07DB2E0C-C51A-4361-9E71-93D4B4BEEC25}" dt="2023-11-03T14:52:08.467" v="3097" actId="14100"/>
          <ac:cxnSpMkLst>
            <pc:docMk/>
            <pc:sldMk cId="1235917493" sldId="1220"/>
            <ac:cxnSpMk id="49" creationId="{8BE6B3BC-88F1-AE81-B799-F8D71AFFFEB7}"/>
          </ac:cxnSpMkLst>
        </pc:cxnChg>
        <pc:cxnChg chg="add mod">
          <ac:chgData name="云阳 罗" userId="169d8ad562d1689f" providerId="LiveId" clId="{07DB2E0C-C51A-4361-9E71-93D4B4BEEC25}" dt="2023-11-03T14:52:01.155" v="3093" actId="1076"/>
          <ac:cxnSpMkLst>
            <pc:docMk/>
            <pc:sldMk cId="1235917493" sldId="1220"/>
            <ac:cxnSpMk id="50" creationId="{CE178307-3E38-8A35-065E-4E3852204517}"/>
          </ac:cxnSpMkLst>
        </pc:cxnChg>
        <pc:cxnChg chg="add mod">
          <ac:chgData name="云阳 罗" userId="169d8ad562d1689f" providerId="LiveId" clId="{07DB2E0C-C51A-4361-9E71-93D4B4BEEC25}" dt="2023-11-03T14:51:42.998" v="3087" actId="14100"/>
          <ac:cxnSpMkLst>
            <pc:docMk/>
            <pc:sldMk cId="1235917493" sldId="1220"/>
            <ac:cxnSpMk id="57" creationId="{C4246E09-C098-BA61-2EA8-6467C5957604}"/>
          </ac:cxnSpMkLst>
        </pc:cxnChg>
      </pc:sldChg>
    </pc:docChg>
  </pc:docChgLst>
  <pc:docChgLst>
    <pc:chgData name="云阳 罗" userId="169d8ad562d1689f" providerId="LiveId" clId="{08EC4F5B-FA59-4BE0-A11B-38A1C814D9F7}"/>
    <pc:docChg chg="undo custSel modSld">
      <pc:chgData name="云阳 罗" userId="169d8ad562d1689f" providerId="LiveId" clId="{08EC4F5B-FA59-4BE0-A11B-38A1C814D9F7}" dt="2024-05-09T15:33:09.266" v="59" actId="20577"/>
      <pc:docMkLst>
        <pc:docMk/>
      </pc:docMkLst>
      <pc:sldChg chg="modNotesTx">
        <pc:chgData name="云阳 罗" userId="169d8ad562d1689f" providerId="LiveId" clId="{08EC4F5B-FA59-4BE0-A11B-38A1C814D9F7}" dt="2024-05-09T15:24:46.411" v="4" actId="20577"/>
        <pc:sldMkLst>
          <pc:docMk/>
          <pc:sldMk cId="3736546883" sldId="256"/>
        </pc:sldMkLst>
      </pc:sldChg>
      <pc:sldChg chg="modNotesTx">
        <pc:chgData name="云阳 罗" userId="169d8ad562d1689f" providerId="LiveId" clId="{08EC4F5B-FA59-4BE0-A11B-38A1C814D9F7}" dt="2024-05-09T15:24:49.566" v="5" actId="20577"/>
        <pc:sldMkLst>
          <pc:docMk/>
          <pc:sldMk cId="3023079219" sldId="260"/>
        </pc:sldMkLst>
      </pc:sldChg>
      <pc:sldChg chg="modNotesTx">
        <pc:chgData name="云阳 罗" userId="169d8ad562d1689f" providerId="LiveId" clId="{08EC4F5B-FA59-4BE0-A11B-38A1C814D9F7}" dt="2024-05-09T15:26:23.905" v="8" actId="20577"/>
        <pc:sldMkLst>
          <pc:docMk/>
          <pc:sldMk cId="2987158135" sldId="1222"/>
        </pc:sldMkLst>
      </pc:sldChg>
      <pc:sldChg chg="modNotesTx">
        <pc:chgData name="云阳 罗" userId="169d8ad562d1689f" providerId="LiveId" clId="{08EC4F5B-FA59-4BE0-A11B-38A1C814D9F7}" dt="2024-05-09T15:31:31.897" v="20" actId="20577"/>
        <pc:sldMkLst>
          <pc:docMk/>
          <pc:sldMk cId="3291843266" sldId="1224"/>
        </pc:sldMkLst>
      </pc:sldChg>
      <pc:sldChg chg="modNotesTx">
        <pc:chgData name="云阳 罗" userId="169d8ad562d1689f" providerId="LiveId" clId="{08EC4F5B-FA59-4BE0-A11B-38A1C814D9F7}" dt="2024-05-09T15:31:33.922" v="21" actId="20577"/>
        <pc:sldMkLst>
          <pc:docMk/>
          <pc:sldMk cId="2102286081" sldId="1225"/>
        </pc:sldMkLst>
      </pc:sldChg>
      <pc:sldChg chg="modNotesTx">
        <pc:chgData name="云阳 罗" userId="169d8ad562d1689f" providerId="LiveId" clId="{08EC4F5B-FA59-4BE0-A11B-38A1C814D9F7}" dt="2024-05-09T15:27:45.351" v="10" actId="20577"/>
        <pc:sldMkLst>
          <pc:docMk/>
          <pc:sldMk cId="2401949630" sldId="1227"/>
        </pc:sldMkLst>
      </pc:sldChg>
      <pc:sldChg chg="modNotesTx">
        <pc:chgData name="云阳 罗" userId="169d8ad562d1689f" providerId="LiveId" clId="{08EC4F5B-FA59-4BE0-A11B-38A1C814D9F7}" dt="2024-05-09T15:31:57.045" v="26" actId="20577"/>
        <pc:sldMkLst>
          <pc:docMk/>
          <pc:sldMk cId="4017596913" sldId="1228"/>
        </pc:sldMkLst>
      </pc:sldChg>
      <pc:sldChg chg="modNotesTx">
        <pc:chgData name="云阳 罗" userId="169d8ad562d1689f" providerId="LiveId" clId="{08EC4F5B-FA59-4BE0-A11B-38A1C814D9F7}" dt="2024-05-09T15:31:38.367" v="22" actId="20577"/>
        <pc:sldMkLst>
          <pc:docMk/>
          <pc:sldMk cId="1936339777" sldId="1237"/>
        </pc:sldMkLst>
      </pc:sldChg>
      <pc:sldChg chg="modSp mod">
        <pc:chgData name="云阳 罗" userId="169d8ad562d1689f" providerId="LiveId" clId="{08EC4F5B-FA59-4BE0-A11B-38A1C814D9F7}" dt="2024-05-09T15:33:09.266" v="59" actId="20577"/>
        <pc:sldMkLst>
          <pc:docMk/>
          <pc:sldMk cId="727907332" sldId="1240"/>
        </pc:sldMkLst>
        <pc:spChg chg="mod">
          <ac:chgData name="云阳 罗" userId="169d8ad562d1689f" providerId="LiveId" clId="{08EC4F5B-FA59-4BE0-A11B-38A1C814D9F7}" dt="2024-05-09T15:33:09.266" v="59" actId="20577"/>
          <ac:spMkLst>
            <pc:docMk/>
            <pc:sldMk cId="727907332" sldId="1240"/>
            <ac:spMk id="3" creationId="{272C60A4-17A7-1E4B-5133-92B63826FD9C}"/>
          </ac:spMkLst>
        </pc:spChg>
      </pc:sldChg>
      <pc:sldChg chg="modNotesTx">
        <pc:chgData name="云阳 罗" userId="169d8ad562d1689f" providerId="LiveId" clId="{08EC4F5B-FA59-4BE0-A11B-38A1C814D9F7}" dt="2024-05-09T15:25:27.700" v="6" actId="20577"/>
        <pc:sldMkLst>
          <pc:docMk/>
          <pc:sldMk cId="1423311920" sldId="1242"/>
        </pc:sldMkLst>
      </pc:sldChg>
      <pc:sldChg chg="modNotesTx">
        <pc:chgData name="云阳 罗" userId="169d8ad562d1689f" providerId="LiveId" clId="{08EC4F5B-FA59-4BE0-A11B-38A1C814D9F7}" dt="2024-05-09T15:27:42.267" v="9" actId="20577"/>
        <pc:sldMkLst>
          <pc:docMk/>
          <pc:sldMk cId="2269086580" sldId="1243"/>
        </pc:sldMkLst>
      </pc:sldChg>
      <pc:sldChg chg="modNotesTx">
        <pc:chgData name="云阳 罗" userId="169d8ad562d1689f" providerId="LiveId" clId="{08EC4F5B-FA59-4BE0-A11B-38A1C814D9F7}" dt="2024-05-09T15:31:26.622" v="19" actId="20577"/>
        <pc:sldMkLst>
          <pc:docMk/>
          <pc:sldMk cId="154862926" sldId="1745"/>
        </pc:sldMkLst>
      </pc:sldChg>
      <pc:sldChg chg="modNotesTx">
        <pc:chgData name="云阳 罗" userId="169d8ad562d1689f" providerId="LiveId" clId="{08EC4F5B-FA59-4BE0-A11B-38A1C814D9F7}" dt="2024-05-09T15:31:44.115" v="23" actId="20577"/>
        <pc:sldMkLst>
          <pc:docMk/>
          <pc:sldMk cId="3492334737" sldId="1749"/>
        </pc:sldMkLst>
      </pc:sldChg>
      <pc:sldChg chg="modNotesTx">
        <pc:chgData name="云阳 罗" userId="169d8ad562d1689f" providerId="LiveId" clId="{08EC4F5B-FA59-4BE0-A11B-38A1C814D9F7}" dt="2024-05-09T15:31:53.202" v="25" actId="20577"/>
        <pc:sldMkLst>
          <pc:docMk/>
          <pc:sldMk cId="4198219727" sldId="1750"/>
        </pc:sldMkLst>
      </pc:sldChg>
      <pc:sldChg chg="modNotesTx">
        <pc:chgData name="云阳 罗" userId="169d8ad562d1689f" providerId="LiveId" clId="{08EC4F5B-FA59-4BE0-A11B-38A1C814D9F7}" dt="2024-05-09T15:31:22.775" v="18" actId="20577"/>
        <pc:sldMkLst>
          <pc:docMk/>
          <pc:sldMk cId="2295583426" sldId="4421"/>
        </pc:sldMkLst>
      </pc:sldChg>
      <pc:sldChg chg="modNotesTx">
        <pc:chgData name="云阳 罗" userId="169d8ad562d1689f" providerId="LiveId" clId="{08EC4F5B-FA59-4BE0-A11B-38A1C814D9F7}" dt="2024-05-09T15:29:08.587" v="12" actId="20577"/>
        <pc:sldMkLst>
          <pc:docMk/>
          <pc:sldMk cId="3485925968" sldId="4425"/>
        </pc:sldMkLst>
      </pc:sldChg>
      <pc:sldChg chg="modNotesTx">
        <pc:chgData name="云阳 罗" userId="169d8ad562d1689f" providerId="LiveId" clId="{08EC4F5B-FA59-4BE0-A11B-38A1C814D9F7}" dt="2024-05-09T15:29:48.882" v="13" actId="20577"/>
        <pc:sldMkLst>
          <pc:docMk/>
          <pc:sldMk cId="3333643969" sldId="4426"/>
        </pc:sldMkLst>
      </pc:sldChg>
      <pc:sldChg chg="modNotesTx">
        <pc:chgData name="云阳 罗" userId="169d8ad562d1689f" providerId="LiveId" clId="{08EC4F5B-FA59-4BE0-A11B-38A1C814D9F7}" dt="2024-05-09T15:30:05.647" v="14" actId="20577"/>
        <pc:sldMkLst>
          <pc:docMk/>
          <pc:sldMk cId="2341404079" sldId="4432"/>
        </pc:sldMkLst>
      </pc:sldChg>
      <pc:sldChg chg="modNotesTx">
        <pc:chgData name="云阳 罗" userId="169d8ad562d1689f" providerId="LiveId" clId="{08EC4F5B-FA59-4BE0-A11B-38A1C814D9F7}" dt="2024-05-09T15:30:44.800" v="15" actId="20577"/>
        <pc:sldMkLst>
          <pc:docMk/>
          <pc:sldMk cId="3569572366" sldId="4433"/>
        </pc:sldMkLst>
      </pc:sldChg>
      <pc:sldChg chg="modNotesTx">
        <pc:chgData name="云阳 罗" userId="169d8ad562d1689f" providerId="LiveId" clId="{08EC4F5B-FA59-4BE0-A11B-38A1C814D9F7}" dt="2024-05-09T15:31:01.821" v="16" actId="20577"/>
        <pc:sldMkLst>
          <pc:docMk/>
          <pc:sldMk cId="524393683" sldId="4434"/>
        </pc:sldMkLst>
      </pc:sldChg>
      <pc:sldChg chg="modNotesTx">
        <pc:chgData name="云阳 罗" userId="169d8ad562d1689f" providerId="LiveId" clId="{08EC4F5B-FA59-4BE0-A11B-38A1C814D9F7}" dt="2024-05-09T15:31:11.043" v="17" actId="20577"/>
        <pc:sldMkLst>
          <pc:docMk/>
          <pc:sldMk cId="3612356255" sldId="4435"/>
        </pc:sldMkLst>
      </pc:sldChg>
    </pc:docChg>
  </pc:docChgLst>
  <pc:docChgLst>
    <pc:chgData name="罗 云阳" userId="169d8ad562d1689f" providerId="LiveId" clId="{2C5D8718-CA82-46D4-ADEE-3B5EA2E22783}"/>
    <pc:docChg chg="undo redo custSel addSld delSld modSld sldOrd modMainMaster">
      <pc:chgData name="罗 云阳" userId="169d8ad562d1689f" providerId="LiveId" clId="{2C5D8718-CA82-46D4-ADEE-3B5EA2E22783}" dt="2023-05-01T06:02:37.427" v="22656" actId="1076"/>
      <pc:docMkLst>
        <pc:docMk/>
      </pc:docMkLst>
      <pc:sldChg chg="addSp delSp modSp mod modTransition modNotesTx">
        <pc:chgData name="罗 云阳" userId="169d8ad562d1689f" providerId="LiveId" clId="{2C5D8718-CA82-46D4-ADEE-3B5EA2E22783}" dt="2023-05-01T04:04:32.403" v="22638"/>
        <pc:sldMkLst>
          <pc:docMk/>
          <pc:sldMk cId="3736546883" sldId="256"/>
        </pc:sldMkLst>
        <pc:spChg chg="mod">
          <ac:chgData name="罗 云阳" userId="169d8ad562d1689f" providerId="LiveId" clId="{2C5D8718-CA82-46D4-ADEE-3B5EA2E22783}" dt="2023-04-25T06:59:20.855" v="3006"/>
          <ac:spMkLst>
            <pc:docMk/>
            <pc:sldMk cId="3736546883" sldId="256"/>
            <ac:spMk id="2" creationId="{B0EBB374-33D7-0FFC-6D7F-ECA439919FE8}"/>
          </ac:spMkLst>
        </pc:spChg>
        <pc:spChg chg="mod">
          <ac:chgData name="罗 云阳" userId="169d8ad562d1689f" providerId="LiveId" clId="{2C5D8718-CA82-46D4-ADEE-3B5EA2E22783}" dt="2023-04-26T06:01:22.065" v="7509" actId="313"/>
          <ac:spMkLst>
            <pc:docMk/>
            <pc:sldMk cId="3736546883" sldId="256"/>
            <ac:spMk id="3" creationId="{5DB23630-1841-EA47-3A47-71303E0DF0A1}"/>
          </ac:spMkLst>
        </pc:spChg>
        <pc:spChg chg="add mod">
          <ac:chgData name="罗 云阳" userId="169d8ad562d1689f" providerId="LiveId" clId="{2C5D8718-CA82-46D4-ADEE-3B5EA2E22783}" dt="2023-04-23T07:04:04.373" v="272"/>
          <ac:spMkLst>
            <pc:docMk/>
            <pc:sldMk cId="3736546883" sldId="256"/>
            <ac:spMk id="4" creationId="{76E6DB7D-12F0-57A0-6ABF-020267DE7DBB}"/>
          </ac:spMkLst>
        </pc:spChg>
        <pc:spChg chg="add del mod">
          <ac:chgData name="罗 云阳" userId="169d8ad562d1689f" providerId="LiveId" clId="{2C5D8718-CA82-46D4-ADEE-3B5EA2E22783}" dt="2023-04-23T07:08:10.319" v="301"/>
          <ac:spMkLst>
            <pc:docMk/>
            <pc:sldMk cId="3736546883" sldId="256"/>
            <ac:spMk id="5" creationId="{C6231199-9CFD-3A6A-EA57-0454EA4A80EF}"/>
          </ac:spMkLst>
        </pc:spChg>
      </pc:sldChg>
      <pc:sldChg chg="addSp delSp modSp mod modTransition modNotesTx">
        <pc:chgData name="罗 云阳" userId="169d8ad562d1689f" providerId="LiveId" clId="{2C5D8718-CA82-46D4-ADEE-3B5EA2E22783}" dt="2023-05-01T04:04:32.403" v="22638"/>
        <pc:sldMkLst>
          <pc:docMk/>
          <pc:sldMk cId="2860866576" sldId="257"/>
        </pc:sldMkLst>
        <pc:spChg chg="mod">
          <ac:chgData name="罗 云阳" userId="169d8ad562d1689f" providerId="LiveId" clId="{2C5D8718-CA82-46D4-ADEE-3B5EA2E22783}" dt="2023-04-23T07:08:42.399" v="304" actId="20577"/>
          <ac:spMkLst>
            <pc:docMk/>
            <pc:sldMk cId="2860866576" sldId="257"/>
            <ac:spMk id="2" creationId="{396483A3-D63A-1C40-1355-04C0E735B9EA}"/>
          </ac:spMkLst>
        </pc:spChg>
        <pc:spChg chg="mod">
          <ac:chgData name="罗 云阳" userId="169d8ad562d1689f" providerId="LiveId" clId="{2C5D8718-CA82-46D4-ADEE-3B5EA2E22783}" dt="2023-04-26T07:22:20.382" v="8016" actId="1076"/>
          <ac:spMkLst>
            <pc:docMk/>
            <pc:sldMk cId="2860866576" sldId="257"/>
            <ac:spMk id="3" creationId="{E3204B86-12B7-5790-2D35-054ADE897F12}"/>
          </ac:spMkLst>
        </pc:spChg>
        <pc:spChg chg="add del">
          <ac:chgData name="罗 云阳" userId="169d8ad562d1689f" providerId="LiveId" clId="{2C5D8718-CA82-46D4-ADEE-3B5EA2E22783}" dt="2023-04-23T07:16:05.951" v="429" actId="22"/>
          <ac:spMkLst>
            <pc:docMk/>
            <pc:sldMk cId="2860866576" sldId="257"/>
            <ac:spMk id="5" creationId="{532F0F71-5603-B9F6-3E82-F248B745886A}"/>
          </ac:spMkLst>
        </pc:spChg>
        <pc:spChg chg="del">
          <ac:chgData name="罗 云阳" userId="169d8ad562d1689f" providerId="LiveId" clId="{2C5D8718-CA82-46D4-ADEE-3B5EA2E22783}" dt="2023-04-25T06:56:54.023" v="2997" actId="478"/>
          <ac:spMkLst>
            <pc:docMk/>
            <pc:sldMk cId="2860866576" sldId="257"/>
            <ac:spMk id="6" creationId="{8CD96979-E27F-97EE-3AD3-40A6E617CF72}"/>
          </ac:spMkLst>
        </pc:spChg>
        <pc:spChg chg="add mod">
          <ac:chgData name="罗 云阳" userId="169d8ad562d1689f" providerId="LiveId" clId="{2C5D8718-CA82-46D4-ADEE-3B5EA2E22783}" dt="2023-04-26T07:22:20.382" v="8016" actId="1076"/>
          <ac:spMkLst>
            <pc:docMk/>
            <pc:sldMk cId="2860866576" sldId="257"/>
            <ac:spMk id="8" creationId="{95D5CDA1-9C8B-9C5A-DA8B-CE82FCAA1101}"/>
          </ac:spMkLst>
        </pc:spChg>
        <pc:spChg chg="add mod">
          <ac:chgData name="罗 云阳" userId="169d8ad562d1689f" providerId="LiveId" clId="{2C5D8718-CA82-46D4-ADEE-3B5EA2E22783}" dt="2023-04-26T07:22:20.382" v="8016" actId="1076"/>
          <ac:spMkLst>
            <pc:docMk/>
            <pc:sldMk cId="2860866576" sldId="257"/>
            <ac:spMk id="10" creationId="{8A17F65A-3CA0-F165-37A5-D298B8BCCEC9}"/>
          </ac:spMkLst>
        </pc:spChg>
        <pc:graphicFrameChg chg="add mod modGraphic">
          <ac:chgData name="罗 云阳" userId="169d8ad562d1689f" providerId="LiveId" clId="{2C5D8718-CA82-46D4-ADEE-3B5EA2E22783}" dt="2023-04-29T02:27:35.964" v="17250" actId="20577"/>
          <ac:graphicFrameMkLst>
            <pc:docMk/>
            <pc:sldMk cId="2860866576" sldId="257"/>
            <ac:graphicFrameMk id="9" creationId="{092683F5-6A63-40A1-D813-9014DAEA8AAD}"/>
          </ac:graphicFrameMkLst>
        </pc:graphicFrameChg>
        <pc:picChg chg="add mod modCrop">
          <ac:chgData name="罗 云阳" userId="169d8ad562d1689f" providerId="LiveId" clId="{2C5D8718-CA82-46D4-ADEE-3B5EA2E22783}" dt="2023-04-26T07:22:29.106" v="8018" actId="1076"/>
          <ac:picMkLst>
            <pc:docMk/>
            <pc:sldMk cId="2860866576" sldId="257"/>
            <ac:picMk id="5" creationId="{648AB2C3-5946-73DA-6145-F49985B025EC}"/>
          </ac:picMkLst>
        </pc:picChg>
        <pc:picChg chg="add del mod">
          <ac:chgData name="罗 云阳" userId="169d8ad562d1689f" providerId="LiveId" clId="{2C5D8718-CA82-46D4-ADEE-3B5EA2E22783}" dt="2023-04-26T07:21:38.646" v="8000" actId="478"/>
          <ac:picMkLst>
            <pc:docMk/>
            <pc:sldMk cId="2860866576" sldId="257"/>
            <ac:picMk id="11" creationId="{CFA44614-4C4F-1C45-F719-4B82F9534E44}"/>
          </ac:picMkLst>
        </pc:picChg>
      </pc:sldChg>
      <pc:sldChg chg="del">
        <pc:chgData name="罗 云阳" userId="169d8ad562d1689f" providerId="LiveId" clId="{2C5D8718-CA82-46D4-ADEE-3B5EA2E22783}" dt="2023-04-23T07:07:24.386" v="298" actId="47"/>
        <pc:sldMkLst>
          <pc:docMk/>
          <pc:sldMk cId="490430445" sldId="258"/>
        </pc:sldMkLst>
      </pc:sldChg>
      <pc:sldChg chg="del">
        <pc:chgData name="罗 云阳" userId="169d8ad562d1689f" providerId="LiveId" clId="{2C5D8718-CA82-46D4-ADEE-3B5EA2E22783}" dt="2023-04-23T07:20:26.062" v="442" actId="47"/>
        <pc:sldMkLst>
          <pc:docMk/>
          <pc:sldMk cId="4147859183" sldId="259"/>
        </pc:sldMkLst>
      </pc:sldChg>
      <pc:sldChg chg="addSp delSp modSp mod modTransition modNotesTx">
        <pc:chgData name="罗 云阳" userId="169d8ad562d1689f" providerId="LiveId" clId="{2C5D8718-CA82-46D4-ADEE-3B5EA2E22783}" dt="2023-05-01T04:04:32.403" v="22638"/>
        <pc:sldMkLst>
          <pc:docMk/>
          <pc:sldMk cId="3023079219" sldId="260"/>
        </pc:sldMkLst>
        <pc:spChg chg="add del mod">
          <ac:chgData name="罗 云阳" userId="169d8ad562d1689f" providerId="LiveId" clId="{2C5D8718-CA82-46D4-ADEE-3B5EA2E22783}" dt="2023-04-25T07:37:39.265" v="3125"/>
          <ac:spMkLst>
            <pc:docMk/>
            <pc:sldMk cId="3023079219" sldId="260"/>
            <ac:spMk id="2" creationId="{F480277C-B9EF-A0D5-DBFA-1DDD3CA6A14B}"/>
          </ac:spMkLst>
        </pc:spChg>
        <pc:spChg chg="add del mod">
          <ac:chgData name="罗 云阳" userId="169d8ad562d1689f" providerId="LiveId" clId="{2C5D8718-CA82-46D4-ADEE-3B5EA2E22783}" dt="2023-04-25T07:37:39.265" v="3125"/>
          <ac:spMkLst>
            <pc:docMk/>
            <pc:sldMk cId="3023079219" sldId="260"/>
            <ac:spMk id="3" creationId="{FA901131-451E-5C43-7CA9-5421712BB694}"/>
          </ac:spMkLst>
        </pc:spChg>
        <pc:spChg chg="add del mod">
          <ac:chgData name="罗 云阳" userId="169d8ad562d1689f" providerId="LiveId" clId="{2C5D8718-CA82-46D4-ADEE-3B5EA2E22783}" dt="2023-04-25T07:37:39.265" v="3125"/>
          <ac:spMkLst>
            <pc:docMk/>
            <pc:sldMk cId="3023079219" sldId="260"/>
            <ac:spMk id="4" creationId="{6AC9D2BD-A879-C3AE-BFD2-E9790A2F11D8}"/>
          </ac:spMkLst>
        </pc:spChg>
        <pc:spChg chg="add del mod">
          <ac:chgData name="罗 云阳" userId="169d8ad562d1689f" providerId="LiveId" clId="{2C5D8718-CA82-46D4-ADEE-3B5EA2E22783}" dt="2023-04-25T07:37:39.265" v="3125"/>
          <ac:spMkLst>
            <pc:docMk/>
            <pc:sldMk cId="3023079219" sldId="260"/>
            <ac:spMk id="5" creationId="{60146D2A-2DFE-D97C-5326-31DBA462BC8C}"/>
          </ac:spMkLst>
        </pc:spChg>
        <pc:spChg chg="add del mod">
          <ac:chgData name="罗 云阳" userId="169d8ad562d1689f" providerId="LiveId" clId="{2C5D8718-CA82-46D4-ADEE-3B5EA2E22783}" dt="2023-04-25T07:37:39.265" v="3125"/>
          <ac:spMkLst>
            <pc:docMk/>
            <pc:sldMk cId="3023079219" sldId="260"/>
            <ac:spMk id="6" creationId="{D439E301-55AB-5292-0DF1-6ABF3AFD4AEC}"/>
          </ac:spMkLst>
        </pc:spChg>
        <pc:spChg chg="add del mod">
          <ac:chgData name="罗 云阳" userId="169d8ad562d1689f" providerId="LiveId" clId="{2C5D8718-CA82-46D4-ADEE-3B5EA2E22783}" dt="2023-04-25T07:37:39.265" v="3125"/>
          <ac:spMkLst>
            <pc:docMk/>
            <pc:sldMk cId="3023079219" sldId="260"/>
            <ac:spMk id="7" creationId="{0E58026C-ED02-5DD7-8175-4CE391472515}"/>
          </ac:spMkLst>
        </pc:spChg>
        <pc:spChg chg="del">
          <ac:chgData name="罗 云阳" userId="169d8ad562d1689f" providerId="LiveId" clId="{2C5D8718-CA82-46D4-ADEE-3B5EA2E22783}" dt="2023-04-25T06:56:59.564" v="2998" actId="478"/>
          <ac:spMkLst>
            <pc:docMk/>
            <pc:sldMk cId="3023079219" sldId="260"/>
            <ac:spMk id="7" creationId="{B4639958-8D62-38A1-43C5-1BC10C5DF9CD}"/>
          </ac:spMkLst>
        </pc:spChg>
        <pc:spChg chg="del">
          <ac:chgData name="罗 云阳" userId="169d8ad562d1689f" providerId="LiveId" clId="{2C5D8718-CA82-46D4-ADEE-3B5EA2E22783}" dt="2023-04-23T07:08:17.613" v="302" actId="478"/>
          <ac:spMkLst>
            <pc:docMk/>
            <pc:sldMk cId="3023079219" sldId="260"/>
            <ac:spMk id="8" creationId="{09D74B8F-8A8F-6988-02F9-C90CE26C8D11}"/>
          </ac:spMkLst>
        </pc:spChg>
        <pc:spChg chg="add mod">
          <ac:chgData name="罗 云阳" userId="169d8ad562d1689f" providerId="LiveId" clId="{2C5D8718-CA82-46D4-ADEE-3B5EA2E22783}" dt="2023-04-26T00:23:39.583" v="5273" actId="207"/>
          <ac:spMkLst>
            <pc:docMk/>
            <pc:sldMk cId="3023079219" sldId="260"/>
            <ac:spMk id="8" creationId="{BF98A139-3B13-74F9-93D2-CAB0E6B70BE3}"/>
          </ac:spMkLst>
        </pc:spChg>
        <pc:spChg chg="mod">
          <ac:chgData name="罗 云阳" userId="169d8ad562d1689f" providerId="LiveId" clId="{2C5D8718-CA82-46D4-ADEE-3B5EA2E22783}" dt="2023-04-25T07:37:29.080" v="3123" actId="14100"/>
          <ac:spMkLst>
            <pc:docMk/>
            <pc:sldMk cId="3023079219" sldId="260"/>
            <ac:spMk id="9" creationId="{3B0309BE-7DCB-7F25-8239-42549384D758}"/>
          </ac:spMkLst>
        </pc:spChg>
        <pc:spChg chg="del mod">
          <ac:chgData name="罗 云阳" userId="169d8ad562d1689f" providerId="LiveId" clId="{2C5D8718-CA82-46D4-ADEE-3B5EA2E22783}" dt="2023-04-25T07:37:47.903" v="3131" actId="478"/>
          <ac:spMkLst>
            <pc:docMk/>
            <pc:sldMk cId="3023079219" sldId="260"/>
            <ac:spMk id="10" creationId="{AD24BB57-7CF0-E617-B255-A628C46F55EF}"/>
          </ac:spMkLst>
        </pc:spChg>
        <pc:spChg chg="add mod">
          <ac:chgData name="罗 云阳" userId="169d8ad562d1689f" providerId="LiveId" clId="{2C5D8718-CA82-46D4-ADEE-3B5EA2E22783}" dt="2023-04-26T00:23:39.583" v="5273" actId="207"/>
          <ac:spMkLst>
            <pc:docMk/>
            <pc:sldMk cId="3023079219" sldId="260"/>
            <ac:spMk id="11" creationId="{62017729-CA33-6562-19D3-B20FFBFD12D1}"/>
          </ac:spMkLst>
        </pc:spChg>
        <pc:spChg chg="del mod">
          <ac:chgData name="罗 云阳" userId="169d8ad562d1689f" providerId="LiveId" clId="{2C5D8718-CA82-46D4-ADEE-3B5EA2E22783}" dt="2023-04-23T07:03:36.707" v="271" actId="478"/>
          <ac:spMkLst>
            <pc:docMk/>
            <pc:sldMk cId="3023079219" sldId="260"/>
            <ac:spMk id="11" creationId="{C06AED4B-8FC0-5208-D13F-05E741DA91BE}"/>
          </ac:spMkLst>
        </pc:spChg>
        <pc:spChg chg="add mod">
          <ac:chgData name="罗 云阳" userId="169d8ad562d1689f" providerId="LiveId" clId="{2C5D8718-CA82-46D4-ADEE-3B5EA2E22783}" dt="2023-04-26T00:23:39.583" v="5273" actId="207"/>
          <ac:spMkLst>
            <pc:docMk/>
            <pc:sldMk cId="3023079219" sldId="260"/>
            <ac:spMk id="12" creationId="{64E5DA7B-896C-9B8A-020B-3CC2FAF76F62}"/>
          </ac:spMkLst>
        </pc:spChg>
        <pc:spChg chg="add mod">
          <ac:chgData name="罗 云阳" userId="169d8ad562d1689f" providerId="LiveId" clId="{2C5D8718-CA82-46D4-ADEE-3B5EA2E22783}" dt="2023-04-26T07:26:49.850" v="8054" actId="20577"/>
          <ac:spMkLst>
            <pc:docMk/>
            <pc:sldMk cId="3023079219" sldId="260"/>
            <ac:spMk id="13" creationId="{447E4377-2520-BF59-41C5-9F972B78A7C8}"/>
          </ac:spMkLst>
        </pc:spChg>
        <pc:spChg chg="add mod">
          <ac:chgData name="罗 云阳" userId="169d8ad562d1689f" providerId="LiveId" clId="{2C5D8718-CA82-46D4-ADEE-3B5EA2E22783}" dt="2023-04-26T07:26:25.208" v="8052" actId="20577"/>
          <ac:spMkLst>
            <pc:docMk/>
            <pc:sldMk cId="3023079219" sldId="260"/>
            <ac:spMk id="14" creationId="{79309C20-B9FA-81C3-84A8-FB0A9E40A97D}"/>
          </ac:spMkLst>
        </pc:spChg>
        <pc:spChg chg="add mod">
          <ac:chgData name="罗 云阳" userId="169d8ad562d1689f" providerId="LiveId" clId="{2C5D8718-CA82-46D4-ADEE-3B5EA2E22783}" dt="2023-04-26T00:24:07.066" v="5281" actId="207"/>
          <ac:spMkLst>
            <pc:docMk/>
            <pc:sldMk cId="3023079219" sldId="260"/>
            <ac:spMk id="15" creationId="{EBB5D624-27E0-E379-A6B3-7CB364530BA6}"/>
          </ac:spMkLst>
        </pc:spChg>
        <pc:spChg chg="add del mod">
          <ac:chgData name="罗 云阳" userId="169d8ad562d1689f" providerId="LiveId" clId="{2C5D8718-CA82-46D4-ADEE-3B5EA2E22783}" dt="2023-04-25T07:37:40.690" v="3128"/>
          <ac:spMkLst>
            <pc:docMk/>
            <pc:sldMk cId="3023079219" sldId="260"/>
            <ac:spMk id="16" creationId="{214A16F7-8D7C-5BE1-541A-5C352C66A5E7}"/>
          </ac:spMkLst>
        </pc:spChg>
        <pc:spChg chg="add del mod">
          <ac:chgData name="罗 云阳" userId="169d8ad562d1689f" providerId="LiveId" clId="{2C5D8718-CA82-46D4-ADEE-3B5EA2E22783}" dt="2023-04-25T07:37:40.690" v="3128"/>
          <ac:spMkLst>
            <pc:docMk/>
            <pc:sldMk cId="3023079219" sldId="260"/>
            <ac:spMk id="17" creationId="{D2A0D511-C865-D2F8-718E-741278352CC1}"/>
          </ac:spMkLst>
        </pc:spChg>
        <pc:spChg chg="add del mod">
          <ac:chgData name="罗 云阳" userId="169d8ad562d1689f" providerId="LiveId" clId="{2C5D8718-CA82-46D4-ADEE-3B5EA2E22783}" dt="2023-04-25T07:37:40.690" v="3128"/>
          <ac:spMkLst>
            <pc:docMk/>
            <pc:sldMk cId="3023079219" sldId="260"/>
            <ac:spMk id="18" creationId="{1D7D0898-31D9-E334-3C03-BD43C363FD6F}"/>
          </ac:spMkLst>
        </pc:spChg>
        <pc:spChg chg="add del mod">
          <ac:chgData name="罗 云阳" userId="169d8ad562d1689f" providerId="LiveId" clId="{2C5D8718-CA82-46D4-ADEE-3B5EA2E22783}" dt="2023-04-25T07:37:40.690" v="3128"/>
          <ac:spMkLst>
            <pc:docMk/>
            <pc:sldMk cId="3023079219" sldId="260"/>
            <ac:spMk id="19" creationId="{9FA97E62-D3CB-C3C2-FFA6-8475DBB9CC58}"/>
          </ac:spMkLst>
        </pc:spChg>
        <pc:spChg chg="add del mod">
          <ac:chgData name="罗 云阳" userId="169d8ad562d1689f" providerId="LiveId" clId="{2C5D8718-CA82-46D4-ADEE-3B5EA2E22783}" dt="2023-04-25T07:37:40.690" v="3128"/>
          <ac:spMkLst>
            <pc:docMk/>
            <pc:sldMk cId="3023079219" sldId="260"/>
            <ac:spMk id="20" creationId="{01D9E77D-E913-E2F0-EDD7-A2AC9C5E130A}"/>
          </ac:spMkLst>
        </pc:spChg>
        <pc:spChg chg="add del mod">
          <ac:chgData name="罗 云阳" userId="169d8ad562d1689f" providerId="LiveId" clId="{2C5D8718-CA82-46D4-ADEE-3B5EA2E22783}" dt="2023-04-25T07:37:40.690" v="3128"/>
          <ac:spMkLst>
            <pc:docMk/>
            <pc:sldMk cId="3023079219" sldId="260"/>
            <ac:spMk id="21" creationId="{216E448A-6D3A-68BF-FB6D-98E595FEE4F6}"/>
          </ac:spMkLst>
        </pc:spChg>
        <pc:spChg chg="add del mod">
          <ac:chgData name="罗 云阳" userId="169d8ad562d1689f" providerId="LiveId" clId="{2C5D8718-CA82-46D4-ADEE-3B5EA2E22783}" dt="2023-04-25T07:37:51.218" v="3132" actId="478"/>
          <ac:spMkLst>
            <pc:docMk/>
            <pc:sldMk cId="3023079219" sldId="260"/>
            <ac:spMk id="23" creationId="{E1DF6A37-F645-AE3B-779C-54A827DF22D6}"/>
          </ac:spMkLst>
        </pc:spChg>
      </pc:sldChg>
      <pc:sldChg chg="addSp delSp modSp add mod modTransition modNotesTx">
        <pc:chgData name="罗 云阳" userId="169d8ad562d1689f" providerId="LiveId" clId="{2C5D8718-CA82-46D4-ADEE-3B5EA2E22783}" dt="2023-05-01T04:04:32.403" v="22638"/>
        <pc:sldMkLst>
          <pc:docMk/>
          <pc:sldMk cId="1823928075" sldId="261"/>
        </pc:sldMkLst>
        <pc:spChg chg="mod">
          <ac:chgData name="罗 云阳" userId="169d8ad562d1689f" providerId="LiveId" clId="{2C5D8718-CA82-46D4-ADEE-3B5EA2E22783}" dt="2023-04-23T08:25:22.909" v="776" actId="20577"/>
          <ac:spMkLst>
            <pc:docMk/>
            <pc:sldMk cId="1823928075" sldId="261"/>
            <ac:spMk id="2" creationId="{396483A3-D63A-1C40-1355-04C0E735B9EA}"/>
          </ac:spMkLst>
        </pc:spChg>
        <pc:spChg chg="del">
          <ac:chgData name="罗 云阳" userId="169d8ad562d1689f" providerId="LiveId" clId="{2C5D8718-CA82-46D4-ADEE-3B5EA2E22783}" dt="2023-04-23T07:20:37.934" v="446" actId="478"/>
          <ac:spMkLst>
            <pc:docMk/>
            <pc:sldMk cId="1823928075" sldId="261"/>
            <ac:spMk id="3" creationId="{E3204B86-12B7-5790-2D35-054ADE897F12}"/>
          </ac:spMkLst>
        </pc:spChg>
        <pc:spChg chg="add del mod">
          <ac:chgData name="罗 云阳" userId="169d8ad562d1689f" providerId="LiveId" clId="{2C5D8718-CA82-46D4-ADEE-3B5EA2E22783}" dt="2023-04-23T07:20:45.467" v="447" actId="478"/>
          <ac:spMkLst>
            <pc:docMk/>
            <pc:sldMk cId="1823928075" sldId="261"/>
            <ac:spMk id="5" creationId="{8119C265-0205-4005-2A7A-B428D96EE92A}"/>
          </ac:spMkLst>
        </pc:spChg>
        <pc:spChg chg="del">
          <ac:chgData name="罗 云阳" userId="169d8ad562d1689f" providerId="LiveId" clId="{2C5D8718-CA82-46D4-ADEE-3B5EA2E22783}" dt="2023-04-25T06:56:51.001" v="2996" actId="478"/>
          <ac:spMkLst>
            <pc:docMk/>
            <pc:sldMk cId="1823928075" sldId="261"/>
            <ac:spMk id="6" creationId="{8CD96979-E27F-97EE-3AD3-40A6E617CF72}"/>
          </ac:spMkLst>
        </pc:spChg>
        <pc:spChg chg="del">
          <ac:chgData name="罗 云阳" userId="169d8ad562d1689f" providerId="LiveId" clId="{2C5D8718-CA82-46D4-ADEE-3B5EA2E22783}" dt="2023-04-23T07:20:46.771" v="448" actId="478"/>
          <ac:spMkLst>
            <pc:docMk/>
            <pc:sldMk cId="1823928075" sldId="261"/>
            <ac:spMk id="8" creationId="{95D5CDA1-9C8B-9C5A-DA8B-CE82FCAA1101}"/>
          </ac:spMkLst>
        </pc:spChg>
        <pc:graphicFrameChg chg="add mod modGraphic">
          <ac:chgData name="罗 云阳" userId="169d8ad562d1689f" providerId="LiveId" clId="{2C5D8718-CA82-46D4-ADEE-3B5EA2E22783}" dt="2023-04-29T02:23:44.619" v="17237" actId="20577"/>
          <ac:graphicFrameMkLst>
            <pc:docMk/>
            <pc:sldMk cId="1823928075" sldId="261"/>
            <ac:graphicFrameMk id="9" creationId="{15163ED3-39BF-2508-54DA-0DE57B0206F0}"/>
          </ac:graphicFrameMkLst>
        </pc:graphicFrameChg>
        <pc:graphicFrameChg chg="add del mod">
          <ac:chgData name="罗 云阳" userId="169d8ad562d1689f" providerId="LiveId" clId="{2C5D8718-CA82-46D4-ADEE-3B5EA2E22783}" dt="2023-04-23T08:02:02.541" v="549" actId="478"/>
          <ac:graphicFrameMkLst>
            <pc:docMk/>
            <pc:sldMk cId="1823928075" sldId="261"/>
            <ac:graphicFrameMk id="10" creationId="{DC452EB9-393D-5157-ADE9-4D5391ED3AFA}"/>
          </ac:graphicFrameMkLst>
        </pc:graphicFrameChg>
        <pc:graphicFrameChg chg="add del mod">
          <ac:chgData name="罗 云阳" userId="169d8ad562d1689f" providerId="LiveId" clId="{2C5D8718-CA82-46D4-ADEE-3B5EA2E22783}" dt="2023-04-23T08:20:52.833" v="728"/>
          <ac:graphicFrameMkLst>
            <pc:docMk/>
            <pc:sldMk cId="1823928075" sldId="261"/>
            <ac:graphicFrameMk id="11" creationId="{2EEA2207-81FB-01D7-73DC-9A6F5B3A164B}"/>
          </ac:graphicFrameMkLst>
        </pc:graphicFrameChg>
      </pc:sldChg>
      <pc:sldChg chg="addSp delSp modSp new del mod">
        <pc:chgData name="罗 云阳" userId="169d8ad562d1689f" providerId="LiveId" clId="{2C5D8718-CA82-46D4-ADEE-3B5EA2E22783}" dt="2023-04-25T03:30:38.673" v="2052" actId="47"/>
        <pc:sldMkLst>
          <pc:docMk/>
          <pc:sldMk cId="2810817193" sldId="262"/>
        </pc:sldMkLst>
        <pc:spChg chg="mod">
          <ac:chgData name="罗 云阳" userId="169d8ad562d1689f" providerId="LiveId" clId="{2C5D8718-CA82-46D4-ADEE-3B5EA2E22783}" dt="2023-04-24T14:56:40.189" v="1207" actId="20577"/>
          <ac:spMkLst>
            <pc:docMk/>
            <pc:sldMk cId="2810817193" sldId="262"/>
            <ac:spMk id="2" creationId="{F2501342-B201-FB2E-617B-5F5271D8771C}"/>
          </ac:spMkLst>
        </pc:spChg>
        <pc:spChg chg="mod">
          <ac:chgData name="罗 云阳" userId="169d8ad562d1689f" providerId="LiveId" clId="{2C5D8718-CA82-46D4-ADEE-3B5EA2E22783}" dt="2023-04-25T02:24:08.129" v="1523" actId="20577"/>
          <ac:spMkLst>
            <pc:docMk/>
            <pc:sldMk cId="2810817193" sldId="262"/>
            <ac:spMk id="3" creationId="{69DAA9EB-60A7-7515-9AD9-C20444A1BAE0}"/>
          </ac:spMkLst>
        </pc:spChg>
        <pc:spChg chg="add del mod">
          <ac:chgData name="罗 云阳" userId="169d8ad562d1689f" providerId="LiveId" clId="{2C5D8718-CA82-46D4-ADEE-3B5EA2E22783}" dt="2023-04-23T12:04:42.144" v="1057" actId="478"/>
          <ac:spMkLst>
            <pc:docMk/>
            <pc:sldMk cId="2810817193" sldId="262"/>
            <ac:spMk id="8" creationId="{ABFFC18C-8CF2-89CE-02BF-371C4F789398}"/>
          </ac:spMkLst>
        </pc:spChg>
        <pc:picChg chg="add del mod">
          <ac:chgData name="罗 云阳" userId="169d8ad562d1689f" providerId="LiveId" clId="{2C5D8718-CA82-46D4-ADEE-3B5EA2E22783}" dt="2023-04-23T12:53:55.160" v="1090" actId="478"/>
          <ac:picMkLst>
            <pc:docMk/>
            <pc:sldMk cId="2810817193" sldId="262"/>
            <ac:picMk id="6" creationId="{416B9C77-3F08-A4DC-8155-314E7EA4E693}"/>
          </ac:picMkLst>
        </pc:picChg>
        <pc:picChg chg="add del mod">
          <ac:chgData name="罗 云阳" userId="169d8ad562d1689f" providerId="LiveId" clId="{2C5D8718-CA82-46D4-ADEE-3B5EA2E22783}" dt="2023-04-23T12:53:57.181" v="1091" actId="478"/>
          <ac:picMkLst>
            <pc:docMk/>
            <pc:sldMk cId="2810817193" sldId="262"/>
            <ac:picMk id="7" creationId="{FDAA2B9D-4F76-C366-B02A-DF48AB5D64E8}"/>
          </ac:picMkLst>
        </pc:picChg>
      </pc:sldChg>
      <pc:sldChg chg="add del">
        <pc:chgData name="罗 云阳" userId="169d8ad562d1689f" providerId="LiveId" clId="{2C5D8718-CA82-46D4-ADEE-3B5EA2E22783}" dt="2023-04-23T08:20:58.026" v="730"/>
        <pc:sldMkLst>
          <pc:docMk/>
          <pc:sldMk cId="3080188361" sldId="262"/>
        </pc:sldMkLst>
      </pc:sldChg>
      <pc:sldChg chg="delSp modSp new mod modTransition modNotesTx">
        <pc:chgData name="罗 云阳" userId="169d8ad562d1689f" providerId="LiveId" clId="{2C5D8718-CA82-46D4-ADEE-3B5EA2E22783}" dt="2023-05-01T04:04:32.403" v="22638"/>
        <pc:sldMkLst>
          <pc:docMk/>
          <pc:sldMk cId="804025823" sldId="263"/>
        </pc:sldMkLst>
        <pc:spChg chg="mod">
          <ac:chgData name="罗 云阳" userId="169d8ad562d1689f" providerId="LiveId" clId="{2C5D8718-CA82-46D4-ADEE-3B5EA2E22783}" dt="2023-04-23T08:30:55.235" v="807" actId="20577"/>
          <ac:spMkLst>
            <pc:docMk/>
            <pc:sldMk cId="804025823" sldId="263"/>
            <ac:spMk id="2" creationId="{9513D1BC-0F8B-4DD9-94A3-99BFDF1E2E80}"/>
          </ac:spMkLst>
        </pc:spChg>
        <pc:spChg chg="mod">
          <ac:chgData name="罗 云阳" userId="169d8ad562d1689f" providerId="LiveId" clId="{2C5D8718-CA82-46D4-ADEE-3B5EA2E22783}" dt="2023-04-26T03:56:32.676" v="7229" actId="20577"/>
          <ac:spMkLst>
            <pc:docMk/>
            <pc:sldMk cId="804025823" sldId="263"/>
            <ac:spMk id="3" creationId="{84890F75-FD32-38CD-7B83-BBBB63DB0E66}"/>
          </ac:spMkLst>
        </pc:spChg>
        <pc:spChg chg="del">
          <ac:chgData name="罗 云阳" userId="169d8ad562d1689f" providerId="LiveId" clId="{2C5D8718-CA82-46D4-ADEE-3B5EA2E22783}" dt="2023-04-25T06:56:19.738" v="2982" actId="478"/>
          <ac:spMkLst>
            <pc:docMk/>
            <pc:sldMk cId="804025823" sldId="263"/>
            <ac:spMk id="4" creationId="{F2AC005A-6167-C7FB-477B-AFF20E66DB40}"/>
          </ac:spMkLst>
        </pc:spChg>
      </pc:sldChg>
      <pc:sldChg chg="addSp delSp modSp add del mod addAnim delAnim modAnim">
        <pc:chgData name="罗 云阳" userId="169d8ad562d1689f" providerId="LiveId" clId="{2C5D8718-CA82-46D4-ADEE-3B5EA2E22783}" dt="2023-04-26T03:31:03.291" v="7027" actId="47"/>
        <pc:sldMkLst>
          <pc:docMk/>
          <pc:sldMk cId="564420842" sldId="264"/>
        </pc:sldMkLst>
        <pc:spChg chg="mod">
          <ac:chgData name="罗 云阳" userId="169d8ad562d1689f" providerId="LiveId" clId="{2C5D8718-CA82-46D4-ADEE-3B5EA2E22783}" dt="2023-04-25T02:52:55.364" v="1615" actId="20577"/>
          <ac:spMkLst>
            <pc:docMk/>
            <pc:sldMk cId="564420842" sldId="264"/>
            <ac:spMk id="2" creationId="{F2501342-B201-FB2E-617B-5F5271D8771C}"/>
          </ac:spMkLst>
        </pc:spChg>
        <pc:spChg chg="mod">
          <ac:chgData name="罗 云阳" userId="169d8ad562d1689f" providerId="LiveId" clId="{2C5D8718-CA82-46D4-ADEE-3B5EA2E22783}" dt="2023-04-25T03:32:49.550" v="2095" actId="14100"/>
          <ac:spMkLst>
            <pc:docMk/>
            <pc:sldMk cId="564420842" sldId="264"/>
            <ac:spMk id="3" creationId="{69DAA9EB-60A7-7515-9AD9-C20444A1BAE0}"/>
          </ac:spMkLst>
        </pc:spChg>
        <pc:spChg chg="del">
          <ac:chgData name="罗 云阳" userId="169d8ad562d1689f" providerId="LiveId" clId="{2C5D8718-CA82-46D4-ADEE-3B5EA2E22783}" dt="2023-04-25T06:56:47.054" v="2994" actId="478"/>
          <ac:spMkLst>
            <pc:docMk/>
            <pc:sldMk cId="564420842" sldId="264"/>
            <ac:spMk id="4" creationId="{6A8C16FD-EDFA-8B77-2092-A49694FF57B8}"/>
          </ac:spMkLst>
        </pc:spChg>
        <pc:spChg chg="add mod">
          <ac:chgData name="罗 云阳" userId="169d8ad562d1689f" providerId="LiveId" clId="{2C5D8718-CA82-46D4-ADEE-3B5EA2E22783}" dt="2023-04-25T03:32:57.636" v="2104" actId="1076"/>
          <ac:spMkLst>
            <pc:docMk/>
            <pc:sldMk cId="564420842" sldId="264"/>
            <ac:spMk id="10" creationId="{5A84967D-81A1-2C44-8ED5-0C30BCE3F1FF}"/>
          </ac:spMkLst>
        </pc:spChg>
        <pc:picChg chg="add mod">
          <ac:chgData name="罗 云阳" userId="169d8ad562d1689f" providerId="LiveId" clId="{2C5D8718-CA82-46D4-ADEE-3B5EA2E22783}" dt="2023-04-25T02:43:59.381" v="1544" actId="1076"/>
          <ac:picMkLst>
            <pc:docMk/>
            <pc:sldMk cId="564420842" sldId="264"/>
            <ac:picMk id="6" creationId="{5FE582B0-ADAD-519D-B09D-4B5741A0482C}"/>
          </ac:picMkLst>
        </pc:picChg>
        <pc:picChg chg="add del mod">
          <ac:chgData name="罗 云阳" userId="169d8ad562d1689f" providerId="LiveId" clId="{2C5D8718-CA82-46D4-ADEE-3B5EA2E22783}" dt="2023-04-25T02:54:14.420" v="1675" actId="478"/>
          <ac:picMkLst>
            <pc:docMk/>
            <pc:sldMk cId="564420842" sldId="264"/>
            <ac:picMk id="7" creationId="{76891A23-6580-C888-D653-F703985751FC}"/>
          </ac:picMkLst>
        </pc:picChg>
        <pc:picChg chg="add del mod">
          <ac:chgData name="罗 云阳" userId="169d8ad562d1689f" providerId="LiveId" clId="{2C5D8718-CA82-46D4-ADEE-3B5EA2E22783}" dt="2023-04-25T01:46:44.898" v="1321"/>
          <ac:picMkLst>
            <pc:docMk/>
            <pc:sldMk cId="564420842" sldId="264"/>
            <ac:picMk id="8" creationId="{FD7D6826-ADFA-120B-9C30-9D1488B62653}"/>
          </ac:picMkLst>
        </pc:picChg>
        <pc:picChg chg="add del mod">
          <ac:chgData name="罗 云阳" userId="169d8ad562d1689f" providerId="LiveId" clId="{2C5D8718-CA82-46D4-ADEE-3B5EA2E22783}" dt="2023-04-25T02:51:49.365" v="1545" actId="478"/>
          <ac:picMkLst>
            <pc:docMk/>
            <pc:sldMk cId="564420842" sldId="264"/>
            <ac:picMk id="9" creationId="{CBB50040-60BF-B62D-A20E-8054AE6111D7}"/>
          </ac:picMkLst>
        </pc:picChg>
      </pc:sldChg>
      <pc:sldChg chg="addSp delSp modSp add del mod ord addCm delCm">
        <pc:chgData name="罗 云阳" userId="169d8ad562d1689f" providerId="LiveId" clId="{2C5D8718-CA82-46D4-ADEE-3B5EA2E22783}" dt="2023-04-26T03:44:43.192" v="7147" actId="47"/>
        <pc:sldMkLst>
          <pc:docMk/>
          <pc:sldMk cId="589608426" sldId="265"/>
        </pc:sldMkLst>
        <pc:spChg chg="mod">
          <ac:chgData name="罗 云阳" userId="169d8ad562d1689f" providerId="LiveId" clId="{2C5D8718-CA82-46D4-ADEE-3B5EA2E22783}" dt="2023-04-26T03:39:31.983" v="7093" actId="1076"/>
          <ac:spMkLst>
            <pc:docMk/>
            <pc:sldMk cId="589608426" sldId="265"/>
            <ac:spMk id="2" creationId="{F2501342-B201-FB2E-617B-5F5271D8771C}"/>
          </ac:spMkLst>
        </pc:spChg>
        <pc:spChg chg="del mod">
          <ac:chgData name="罗 云阳" userId="169d8ad562d1689f" providerId="LiveId" clId="{2C5D8718-CA82-46D4-ADEE-3B5EA2E22783}" dt="2023-04-26T03:39:28.103" v="7090" actId="478"/>
          <ac:spMkLst>
            <pc:docMk/>
            <pc:sldMk cId="589608426" sldId="265"/>
            <ac:spMk id="3" creationId="{69DAA9EB-60A7-7515-9AD9-C20444A1BAE0}"/>
          </ac:spMkLst>
        </pc:spChg>
        <pc:spChg chg="del">
          <ac:chgData name="罗 云阳" userId="169d8ad562d1689f" providerId="LiveId" clId="{2C5D8718-CA82-46D4-ADEE-3B5EA2E22783}" dt="2023-04-25T06:56:31.506" v="2987" actId="478"/>
          <ac:spMkLst>
            <pc:docMk/>
            <pc:sldMk cId="589608426" sldId="265"/>
            <ac:spMk id="4" creationId="{6A8C16FD-EDFA-8B77-2092-A49694FF57B8}"/>
          </ac:spMkLst>
        </pc:spChg>
        <pc:spChg chg="add mod">
          <ac:chgData name="罗 云阳" userId="169d8ad562d1689f" providerId="LiveId" clId="{2C5D8718-CA82-46D4-ADEE-3B5EA2E22783}" dt="2023-04-26T03:37:06.981" v="7069" actId="20577"/>
          <ac:spMkLst>
            <pc:docMk/>
            <pc:sldMk cId="589608426" sldId="265"/>
            <ac:spMk id="6" creationId="{3F637825-0076-9104-2101-16EA150354CE}"/>
          </ac:spMkLst>
        </pc:spChg>
        <pc:spChg chg="add del mod">
          <ac:chgData name="罗 云阳" userId="169d8ad562d1689f" providerId="LiveId" clId="{2C5D8718-CA82-46D4-ADEE-3B5EA2E22783}" dt="2023-04-26T03:39:30.003" v="7091" actId="478"/>
          <ac:spMkLst>
            <pc:docMk/>
            <pc:sldMk cId="589608426" sldId="265"/>
            <ac:spMk id="7" creationId="{AEF6F407-8DB3-20D5-E3A1-3678F23776D0}"/>
          </ac:spMkLst>
        </pc:spChg>
        <pc:spChg chg="add del mod">
          <ac:chgData name="罗 云阳" userId="169d8ad562d1689f" providerId="LiveId" clId="{2C5D8718-CA82-46D4-ADEE-3B5EA2E22783}" dt="2023-04-24T16:19:21.188" v="1241" actId="478"/>
          <ac:spMkLst>
            <pc:docMk/>
            <pc:sldMk cId="589608426" sldId="265"/>
            <ac:spMk id="7" creationId="{DEE62120-B7C1-3DE5-1213-119485880FD2}"/>
          </ac:spMkLst>
        </pc:spChg>
        <pc:spChg chg="add mod">
          <ac:chgData name="罗 云阳" userId="169d8ad562d1689f" providerId="LiveId" clId="{2C5D8718-CA82-46D4-ADEE-3B5EA2E22783}" dt="2023-04-25T03:29:30.460" v="2036" actId="1076"/>
          <ac:spMkLst>
            <pc:docMk/>
            <pc:sldMk cId="589608426" sldId="265"/>
            <ac:spMk id="8" creationId="{611AD306-8D60-C29B-7D66-48DE399691EE}"/>
          </ac:spMkLst>
        </pc:spChg>
        <pc:spChg chg="add mod">
          <ac:chgData name="罗 云阳" userId="169d8ad562d1689f" providerId="LiveId" clId="{2C5D8718-CA82-46D4-ADEE-3B5EA2E22783}" dt="2023-04-25T07:14:27.137" v="3057" actId="208"/>
          <ac:spMkLst>
            <pc:docMk/>
            <pc:sldMk cId="589608426" sldId="265"/>
            <ac:spMk id="9" creationId="{6ED35FD4-7507-8825-A9C9-94A21629F119}"/>
          </ac:spMkLst>
        </pc:spChg>
        <pc:spChg chg="add mod">
          <ac:chgData name="罗 云阳" userId="169d8ad562d1689f" providerId="LiveId" clId="{2C5D8718-CA82-46D4-ADEE-3B5EA2E22783}" dt="2023-04-26T03:36:38.591" v="7061" actId="207"/>
          <ac:spMkLst>
            <pc:docMk/>
            <pc:sldMk cId="589608426" sldId="265"/>
            <ac:spMk id="10" creationId="{65F3212F-D599-81DD-7034-203B9DFF19B4}"/>
          </ac:spMkLst>
        </pc:spChg>
        <pc:spChg chg="add mod">
          <ac:chgData name="罗 云阳" userId="169d8ad562d1689f" providerId="LiveId" clId="{2C5D8718-CA82-46D4-ADEE-3B5EA2E22783}" dt="2023-04-25T03:29:30.460" v="2036" actId="1076"/>
          <ac:spMkLst>
            <pc:docMk/>
            <pc:sldMk cId="589608426" sldId="265"/>
            <ac:spMk id="11" creationId="{209E9290-8B2C-8881-2D0B-AA7AFF7244B5}"/>
          </ac:spMkLst>
        </pc:spChg>
        <pc:spChg chg="add mod">
          <ac:chgData name="罗 云阳" userId="169d8ad562d1689f" providerId="LiveId" clId="{2C5D8718-CA82-46D4-ADEE-3B5EA2E22783}" dt="2023-04-25T03:29:30.460" v="2036" actId="1076"/>
          <ac:spMkLst>
            <pc:docMk/>
            <pc:sldMk cId="589608426" sldId="265"/>
            <ac:spMk id="12" creationId="{AED0D82E-5FFD-AD30-9EAC-8645249A4069}"/>
          </ac:spMkLst>
        </pc:spChg>
        <pc:spChg chg="add mod">
          <ac:chgData name="罗 云阳" userId="169d8ad562d1689f" providerId="LiveId" clId="{2C5D8718-CA82-46D4-ADEE-3B5EA2E22783}" dt="2023-04-25T07:14:08.694" v="3055" actId="208"/>
          <ac:spMkLst>
            <pc:docMk/>
            <pc:sldMk cId="589608426" sldId="265"/>
            <ac:spMk id="13" creationId="{91118234-FB7C-504B-EAF7-98B51BDE3A85}"/>
          </ac:spMkLst>
        </pc:spChg>
        <pc:spChg chg="add mod">
          <ac:chgData name="罗 云阳" userId="169d8ad562d1689f" providerId="LiveId" clId="{2C5D8718-CA82-46D4-ADEE-3B5EA2E22783}" dt="2023-04-25T03:29:30.460" v="2036" actId="1076"/>
          <ac:spMkLst>
            <pc:docMk/>
            <pc:sldMk cId="589608426" sldId="265"/>
            <ac:spMk id="14" creationId="{95471915-8863-FEAE-7F89-60EA4DBCB4F3}"/>
          </ac:spMkLst>
        </pc:spChg>
        <pc:spChg chg="add mod">
          <ac:chgData name="罗 云阳" userId="169d8ad562d1689f" providerId="LiveId" clId="{2C5D8718-CA82-46D4-ADEE-3B5EA2E22783}" dt="2023-04-25T03:29:30.460" v="2036" actId="1076"/>
          <ac:spMkLst>
            <pc:docMk/>
            <pc:sldMk cId="589608426" sldId="265"/>
            <ac:spMk id="15" creationId="{15300058-BB72-AA5E-AF8F-AD568F61AB4D}"/>
          </ac:spMkLst>
        </pc:spChg>
        <pc:spChg chg="add del mod">
          <ac:chgData name="罗 云阳" userId="169d8ad562d1689f" providerId="LiveId" clId="{2C5D8718-CA82-46D4-ADEE-3B5EA2E22783}" dt="2023-04-24T16:19:43.977" v="1255" actId="478"/>
          <ac:spMkLst>
            <pc:docMk/>
            <pc:sldMk cId="589608426" sldId="265"/>
            <ac:spMk id="16" creationId="{19B8A80F-919F-DE90-121E-EAC4469A10B0}"/>
          </ac:spMkLst>
        </pc:spChg>
        <pc:spChg chg="add mod">
          <ac:chgData name="罗 云阳" userId="169d8ad562d1689f" providerId="LiveId" clId="{2C5D8718-CA82-46D4-ADEE-3B5EA2E22783}" dt="2023-04-26T03:37:08.559" v="7070" actId="20577"/>
          <ac:spMkLst>
            <pc:docMk/>
            <pc:sldMk cId="589608426" sldId="265"/>
            <ac:spMk id="17" creationId="{0974C0D4-E7B7-84CF-A095-6A4EA08BCEBD}"/>
          </ac:spMkLst>
        </pc:spChg>
        <pc:spChg chg="add del mod">
          <ac:chgData name="罗 云阳" userId="169d8ad562d1689f" providerId="LiveId" clId="{2C5D8718-CA82-46D4-ADEE-3B5EA2E22783}" dt="2023-04-24T16:19:37.077" v="1250" actId="478"/>
          <ac:spMkLst>
            <pc:docMk/>
            <pc:sldMk cId="589608426" sldId="265"/>
            <ac:spMk id="18" creationId="{3CEAE675-5DB1-98EA-DE03-360FE41DAF2E}"/>
          </ac:spMkLst>
        </pc:spChg>
        <pc:spChg chg="add mod">
          <ac:chgData name="罗 云阳" userId="169d8ad562d1689f" providerId="LiveId" clId="{2C5D8718-CA82-46D4-ADEE-3B5EA2E22783}" dt="2023-04-25T07:14:12.377" v="3056" actId="208"/>
          <ac:spMkLst>
            <pc:docMk/>
            <pc:sldMk cId="589608426" sldId="265"/>
            <ac:spMk id="23" creationId="{A4A8583C-8AC1-3848-CADA-3F233467BE3A}"/>
          </ac:spMkLst>
        </pc:spChg>
        <pc:spChg chg="add mod">
          <ac:chgData name="罗 云阳" userId="169d8ad562d1689f" providerId="LiveId" clId="{2C5D8718-CA82-46D4-ADEE-3B5EA2E22783}" dt="2023-04-25T03:29:30.460" v="2036" actId="1076"/>
          <ac:spMkLst>
            <pc:docMk/>
            <pc:sldMk cId="589608426" sldId="265"/>
            <ac:spMk id="24" creationId="{FFF46CD0-E3FB-4AC7-D1CE-5CE663944DC4}"/>
          </ac:spMkLst>
        </pc:spChg>
        <pc:picChg chg="add del mod">
          <ac:chgData name="罗 云阳" userId="169d8ad562d1689f" providerId="LiveId" clId="{2C5D8718-CA82-46D4-ADEE-3B5EA2E22783}" dt="2023-04-23T10:01:41.787" v="855"/>
          <ac:picMkLst>
            <pc:docMk/>
            <pc:sldMk cId="589608426" sldId="265"/>
            <ac:picMk id="6" creationId="{905B4561-646E-B9B1-6943-558CCE8E4E39}"/>
          </ac:picMkLst>
        </pc:picChg>
        <pc:picChg chg="add mod modCrop">
          <ac:chgData name="罗 云阳" userId="169d8ad562d1689f" providerId="LiveId" clId="{2C5D8718-CA82-46D4-ADEE-3B5EA2E22783}" dt="2023-04-25T03:29:55.601" v="2050" actId="1076"/>
          <ac:picMkLst>
            <pc:docMk/>
            <pc:sldMk cId="589608426" sldId="265"/>
            <ac:picMk id="19" creationId="{83311699-7D55-47CE-21F6-3943731A90CC}"/>
          </ac:picMkLst>
        </pc:picChg>
        <pc:picChg chg="add mod">
          <ac:chgData name="罗 云阳" userId="169d8ad562d1689f" providerId="LiveId" clId="{2C5D8718-CA82-46D4-ADEE-3B5EA2E22783}" dt="2023-04-25T03:29:36.325" v="2040" actId="1076"/>
          <ac:picMkLst>
            <pc:docMk/>
            <pc:sldMk cId="589608426" sldId="265"/>
            <ac:picMk id="20" creationId="{32A8CC06-8E1F-E1A4-F1C3-0B2B4898BF67}"/>
          </ac:picMkLst>
        </pc:picChg>
        <pc:picChg chg="add del mod">
          <ac:chgData name="罗 云阳" userId="169d8ad562d1689f" providerId="LiveId" clId="{2C5D8718-CA82-46D4-ADEE-3B5EA2E22783}" dt="2023-04-25T01:22:53.092" v="1299" actId="478"/>
          <ac:picMkLst>
            <pc:docMk/>
            <pc:sldMk cId="589608426" sldId="265"/>
            <ac:picMk id="21" creationId="{BD824320-4760-BEB2-22CE-41C54012EF63}"/>
          </ac:picMkLst>
        </pc:picChg>
        <pc:picChg chg="add mod">
          <ac:chgData name="罗 云阳" userId="169d8ad562d1689f" providerId="LiveId" clId="{2C5D8718-CA82-46D4-ADEE-3B5EA2E22783}" dt="2023-04-25T03:29:35.501" v="2039" actId="1076"/>
          <ac:picMkLst>
            <pc:docMk/>
            <pc:sldMk cId="589608426" sldId="265"/>
            <ac:picMk id="22" creationId="{411A512A-E8EA-7CF6-4DC4-5CF42ABA4EDF}"/>
          </ac:picMkLst>
        </pc:picChg>
        <pc:picChg chg="add mod modCrop">
          <ac:chgData name="罗 云阳" userId="169d8ad562d1689f" providerId="LiveId" clId="{2C5D8718-CA82-46D4-ADEE-3B5EA2E22783}" dt="2023-04-25T03:29:49.338" v="2047" actId="732"/>
          <ac:picMkLst>
            <pc:docMk/>
            <pc:sldMk cId="589608426" sldId="265"/>
            <ac:picMk id="26" creationId="{97F3DEAA-0D80-FAEF-11E3-0A7C3CCDFEE5}"/>
          </ac:picMkLst>
        </pc:picChg>
        <pc:picChg chg="add del mod">
          <ac:chgData name="罗 云阳" userId="169d8ad562d1689f" providerId="LiveId" clId="{2C5D8718-CA82-46D4-ADEE-3B5EA2E22783}" dt="2023-04-25T04:12:14.079" v="2790" actId="478"/>
          <ac:picMkLst>
            <pc:docMk/>
            <pc:sldMk cId="589608426" sldId="265"/>
            <ac:picMk id="27" creationId="{CF6DDCCC-77A4-C1ED-BE14-B02C6E8B73C1}"/>
          </ac:picMkLst>
        </pc:picChg>
      </pc:sldChg>
      <pc:sldChg chg="addSp delSp modSp new del mod">
        <pc:chgData name="罗 云阳" userId="169d8ad562d1689f" providerId="LiveId" clId="{2C5D8718-CA82-46D4-ADEE-3B5EA2E22783}" dt="2023-04-25T07:28:49.870" v="3113" actId="47"/>
        <pc:sldMkLst>
          <pc:docMk/>
          <pc:sldMk cId="334670493" sldId="266"/>
        </pc:sldMkLst>
        <pc:spChg chg="mod">
          <ac:chgData name="罗 云阳" userId="169d8ad562d1689f" providerId="LiveId" clId="{2C5D8718-CA82-46D4-ADEE-3B5EA2E22783}" dt="2023-04-25T03:19:27.356" v="1896"/>
          <ac:spMkLst>
            <pc:docMk/>
            <pc:sldMk cId="334670493" sldId="266"/>
            <ac:spMk id="2" creationId="{965A8280-2B8F-8ABF-EC55-81BB7FF6F230}"/>
          </ac:spMkLst>
        </pc:spChg>
        <pc:spChg chg="mod">
          <ac:chgData name="罗 云阳" userId="169d8ad562d1689f" providerId="LiveId" clId="{2C5D8718-CA82-46D4-ADEE-3B5EA2E22783}" dt="2023-04-25T03:19:34.295" v="1901" actId="20577"/>
          <ac:spMkLst>
            <pc:docMk/>
            <pc:sldMk cId="334670493" sldId="266"/>
            <ac:spMk id="3" creationId="{95E3344B-0366-1382-1BEB-F1C2C2F839D9}"/>
          </ac:spMkLst>
        </pc:spChg>
        <pc:spChg chg="del">
          <ac:chgData name="罗 云阳" userId="169d8ad562d1689f" providerId="LiveId" clId="{2C5D8718-CA82-46D4-ADEE-3B5EA2E22783}" dt="2023-04-25T06:56:40.347" v="2991" actId="478"/>
          <ac:spMkLst>
            <pc:docMk/>
            <pc:sldMk cId="334670493" sldId="266"/>
            <ac:spMk id="4" creationId="{5DA0766E-9080-1105-FCA7-706E0D42898D}"/>
          </ac:spMkLst>
        </pc:spChg>
        <pc:picChg chg="add mod">
          <ac:chgData name="罗 云阳" userId="169d8ad562d1689f" providerId="LiveId" clId="{2C5D8718-CA82-46D4-ADEE-3B5EA2E22783}" dt="2023-04-25T03:07:57.463" v="1810" actId="1076"/>
          <ac:picMkLst>
            <pc:docMk/>
            <pc:sldMk cId="334670493" sldId="266"/>
            <ac:picMk id="6" creationId="{2842E2F9-15D2-7841-A16F-A6423EE84D09}"/>
          </ac:picMkLst>
        </pc:picChg>
        <pc:picChg chg="add mod">
          <ac:chgData name="罗 云阳" userId="169d8ad562d1689f" providerId="LiveId" clId="{2C5D8718-CA82-46D4-ADEE-3B5EA2E22783}" dt="2023-04-25T03:07:56.412" v="1809" actId="1076"/>
          <ac:picMkLst>
            <pc:docMk/>
            <pc:sldMk cId="334670493" sldId="266"/>
            <ac:picMk id="7" creationId="{C860FF35-1B81-9D39-7FE8-8CB0971D3A9E}"/>
          </ac:picMkLst>
        </pc:picChg>
      </pc:sldChg>
      <pc:sldChg chg="addSp delSp modSp new del mod">
        <pc:chgData name="罗 云阳" userId="169d8ad562d1689f" providerId="LiveId" clId="{2C5D8718-CA82-46D4-ADEE-3B5EA2E22783}" dt="2023-04-26T03:30:30.037" v="7022" actId="47"/>
        <pc:sldMkLst>
          <pc:docMk/>
          <pc:sldMk cId="1140999313" sldId="267"/>
        </pc:sldMkLst>
        <pc:spChg chg="mod">
          <ac:chgData name="罗 云阳" userId="169d8ad562d1689f" providerId="LiveId" clId="{2C5D8718-CA82-46D4-ADEE-3B5EA2E22783}" dt="2023-04-25T03:21:37.279" v="1925" actId="20577"/>
          <ac:spMkLst>
            <pc:docMk/>
            <pc:sldMk cId="1140999313" sldId="267"/>
            <ac:spMk id="2" creationId="{C86A3119-4B81-6BD0-E4B5-D74DB0B1CA29}"/>
          </ac:spMkLst>
        </pc:spChg>
        <pc:spChg chg="mod">
          <ac:chgData name="罗 云阳" userId="169d8ad562d1689f" providerId="LiveId" clId="{2C5D8718-CA82-46D4-ADEE-3B5EA2E22783}" dt="2023-04-25T07:36:36.385" v="3118" actId="27636"/>
          <ac:spMkLst>
            <pc:docMk/>
            <pc:sldMk cId="1140999313" sldId="267"/>
            <ac:spMk id="3" creationId="{3780F830-BEEC-FC3A-5541-728FBF714F7F}"/>
          </ac:spMkLst>
        </pc:spChg>
        <pc:spChg chg="del">
          <ac:chgData name="罗 云阳" userId="169d8ad562d1689f" providerId="LiveId" clId="{2C5D8718-CA82-46D4-ADEE-3B5EA2E22783}" dt="2023-04-25T06:56:38.228" v="2990" actId="478"/>
          <ac:spMkLst>
            <pc:docMk/>
            <pc:sldMk cId="1140999313" sldId="267"/>
            <ac:spMk id="4" creationId="{01FA8722-BA77-4718-3F58-F9CB85BE2A93}"/>
          </ac:spMkLst>
        </pc:spChg>
        <pc:spChg chg="add mod">
          <ac:chgData name="罗 云阳" userId="169d8ad562d1689f" providerId="LiveId" clId="{2C5D8718-CA82-46D4-ADEE-3B5EA2E22783}" dt="2023-04-25T04:27:03.696" v="2954" actId="1076"/>
          <ac:spMkLst>
            <pc:docMk/>
            <pc:sldMk cId="1140999313" sldId="267"/>
            <ac:spMk id="7" creationId="{F4827211-B1C0-698A-37D2-564F8605CE05}"/>
          </ac:spMkLst>
        </pc:spChg>
        <pc:spChg chg="add mod">
          <ac:chgData name="罗 云阳" userId="169d8ad562d1689f" providerId="LiveId" clId="{2C5D8718-CA82-46D4-ADEE-3B5EA2E22783}" dt="2023-04-25T04:27:39.306" v="2971" actId="1076"/>
          <ac:spMkLst>
            <pc:docMk/>
            <pc:sldMk cId="1140999313" sldId="267"/>
            <ac:spMk id="9" creationId="{4B77F433-7B14-4997-3531-2AAD1A155E5D}"/>
          </ac:spMkLst>
        </pc:spChg>
        <pc:picChg chg="add mod modCrop">
          <ac:chgData name="罗 云阳" userId="169d8ad562d1689f" providerId="LiveId" clId="{2C5D8718-CA82-46D4-ADEE-3B5EA2E22783}" dt="2023-04-25T04:26:12.606" v="2922" actId="1076"/>
          <ac:picMkLst>
            <pc:docMk/>
            <pc:sldMk cId="1140999313" sldId="267"/>
            <ac:picMk id="6" creationId="{25242C6E-1B71-F110-13EA-9A4904086B6A}"/>
          </ac:picMkLst>
        </pc:picChg>
        <pc:picChg chg="add mod modCrop">
          <ac:chgData name="罗 云阳" userId="169d8ad562d1689f" providerId="LiveId" clId="{2C5D8718-CA82-46D4-ADEE-3B5EA2E22783}" dt="2023-04-25T04:27:39.306" v="2971" actId="1076"/>
          <ac:picMkLst>
            <pc:docMk/>
            <pc:sldMk cId="1140999313" sldId="267"/>
            <ac:picMk id="8" creationId="{D869B0DC-B639-9C9D-12B6-B5F69E774640}"/>
          </ac:picMkLst>
        </pc:picChg>
      </pc:sldChg>
      <pc:sldChg chg="addSp delSp modSp new del mod ord">
        <pc:chgData name="罗 云阳" userId="169d8ad562d1689f" providerId="LiveId" clId="{2C5D8718-CA82-46D4-ADEE-3B5EA2E22783}" dt="2023-04-26T03:31:27.790" v="7029" actId="47"/>
        <pc:sldMkLst>
          <pc:docMk/>
          <pc:sldMk cId="2511533065" sldId="268"/>
        </pc:sldMkLst>
        <pc:spChg chg="mod">
          <ac:chgData name="罗 云阳" userId="169d8ad562d1689f" providerId="LiveId" clId="{2C5D8718-CA82-46D4-ADEE-3B5EA2E22783}" dt="2023-04-23T12:56:29.209" v="1111"/>
          <ac:spMkLst>
            <pc:docMk/>
            <pc:sldMk cId="2511533065" sldId="268"/>
            <ac:spMk id="2" creationId="{4AEA8792-F915-5E11-60C0-CA0CC68CDD9F}"/>
          </ac:spMkLst>
        </pc:spChg>
        <pc:spChg chg="mod">
          <ac:chgData name="罗 云阳" userId="169d8ad562d1689f" providerId="LiveId" clId="{2C5D8718-CA82-46D4-ADEE-3B5EA2E22783}" dt="2023-04-25T03:23:31.487" v="1943" actId="20577"/>
          <ac:spMkLst>
            <pc:docMk/>
            <pc:sldMk cId="2511533065" sldId="268"/>
            <ac:spMk id="3" creationId="{C1A273A1-3CE9-C52E-A05C-429FA204D161}"/>
          </ac:spMkLst>
        </pc:spChg>
        <pc:spChg chg="del">
          <ac:chgData name="罗 云阳" userId="169d8ad562d1689f" providerId="LiveId" clId="{2C5D8718-CA82-46D4-ADEE-3B5EA2E22783}" dt="2023-04-25T06:56:34.156" v="2988" actId="478"/>
          <ac:spMkLst>
            <pc:docMk/>
            <pc:sldMk cId="2511533065" sldId="268"/>
            <ac:spMk id="4" creationId="{B2C7180E-0E4D-DAD2-4715-7C5C39C8034D}"/>
          </ac:spMkLst>
        </pc:spChg>
        <pc:spChg chg="add mod">
          <ac:chgData name="罗 云阳" userId="169d8ad562d1689f" providerId="LiveId" clId="{2C5D8718-CA82-46D4-ADEE-3B5EA2E22783}" dt="2023-04-25T04:09:55.874" v="2776" actId="14100"/>
          <ac:spMkLst>
            <pc:docMk/>
            <pc:sldMk cId="2511533065" sldId="268"/>
            <ac:spMk id="7" creationId="{60931B31-1DE0-4A4B-907D-C2D3697A6E4E}"/>
          </ac:spMkLst>
        </pc:spChg>
        <pc:picChg chg="add mod modCrop">
          <ac:chgData name="罗 云阳" userId="169d8ad562d1689f" providerId="LiveId" clId="{2C5D8718-CA82-46D4-ADEE-3B5EA2E22783}" dt="2023-04-25T03:23:40.161" v="1944" actId="14100"/>
          <ac:picMkLst>
            <pc:docMk/>
            <pc:sldMk cId="2511533065" sldId="268"/>
            <ac:picMk id="6" creationId="{6192DD2B-C31B-738B-58C8-3047D1C1A46E}"/>
          </ac:picMkLst>
        </pc:picChg>
      </pc:sldChg>
      <pc:sldChg chg="addSp delSp modSp new del mod ord">
        <pc:chgData name="罗 云阳" userId="169d8ad562d1689f" providerId="LiveId" clId="{2C5D8718-CA82-46D4-ADEE-3B5EA2E22783}" dt="2023-04-26T03:50:46.874" v="7211" actId="47"/>
        <pc:sldMkLst>
          <pc:docMk/>
          <pc:sldMk cId="2449013570" sldId="269"/>
        </pc:sldMkLst>
        <pc:spChg chg="mod">
          <ac:chgData name="罗 云阳" userId="169d8ad562d1689f" providerId="LiveId" clId="{2C5D8718-CA82-46D4-ADEE-3B5EA2E22783}" dt="2023-04-25T03:51:51.867" v="2285" actId="20577"/>
          <ac:spMkLst>
            <pc:docMk/>
            <pc:sldMk cId="2449013570" sldId="269"/>
            <ac:spMk id="2" creationId="{BB7CB784-1D29-D5D0-C8C9-F9806922D9EE}"/>
          </ac:spMkLst>
        </pc:spChg>
        <pc:spChg chg="mod">
          <ac:chgData name="罗 云阳" userId="169d8ad562d1689f" providerId="LiveId" clId="{2C5D8718-CA82-46D4-ADEE-3B5EA2E22783}" dt="2023-04-25T07:11:38.232" v="3051" actId="20577"/>
          <ac:spMkLst>
            <pc:docMk/>
            <pc:sldMk cId="2449013570" sldId="269"/>
            <ac:spMk id="3" creationId="{3C2AAAE3-EB1C-2C31-A55F-1BED5DFA71B8}"/>
          </ac:spMkLst>
        </pc:spChg>
        <pc:spChg chg="del">
          <ac:chgData name="罗 云阳" userId="169d8ad562d1689f" providerId="LiveId" clId="{2C5D8718-CA82-46D4-ADEE-3B5EA2E22783}" dt="2023-04-25T06:56:23.564" v="2984" actId="478"/>
          <ac:spMkLst>
            <pc:docMk/>
            <pc:sldMk cId="2449013570" sldId="269"/>
            <ac:spMk id="4" creationId="{A1F016CC-B913-3FB4-A6C3-33CEE92144BA}"/>
          </ac:spMkLst>
        </pc:spChg>
        <pc:spChg chg="add del mod">
          <ac:chgData name="罗 云阳" userId="169d8ad562d1689f" providerId="LiveId" clId="{2C5D8718-CA82-46D4-ADEE-3B5EA2E22783}" dt="2023-04-25T03:56:33.865" v="2435"/>
          <ac:spMkLst>
            <pc:docMk/>
            <pc:sldMk cId="2449013570" sldId="269"/>
            <ac:spMk id="9" creationId="{9DD76506-005D-B157-18B3-6AF43C948E64}"/>
          </ac:spMkLst>
        </pc:spChg>
        <pc:picChg chg="add del mod">
          <ac:chgData name="罗 云阳" userId="169d8ad562d1689f" providerId="LiveId" clId="{2C5D8718-CA82-46D4-ADEE-3B5EA2E22783}" dt="2023-04-25T03:54:12.656" v="2368" actId="478"/>
          <ac:picMkLst>
            <pc:docMk/>
            <pc:sldMk cId="2449013570" sldId="269"/>
            <ac:picMk id="6" creationId="{C87B6B53-1AE2-3C11-D3C9-2807B0B4A892}"/>
          </ac:picMkLst>
        </pc:picChg>
        <pc:picChg chg="add del mod">
          <ac:chgData name="罗 云阳" userId="169d8ad562d1689f" providerId="LiveId" clId="{2C5D8718-CA82-46D4-ADEE-3B5EA2E22783}" dt="2023-04-25T03:54:14.129" v="2369" actId="478"/>
          <ac:picMkLst>
            <pc:docMk/>
            <pc:sldMk cId="2449013570" sldId="269"/>
            <ac:picMk id="7" creationId="{48EB1BB8-E61E-4BC9-EE0C-266A3F8DF4C4}"/>
          </ac:picMkLst>
        </pc:picChg>
        <pc:picChg chg="add mod modCrop">
          <ac:chgData name="罗 云阳" userId="169d8ad562d1689f" providerId="LiveId" clId="{2C5D8718-CA82-46D4-ADEE-3B5EA2E22783}" dt="2023-04-25T07:11:44.486" v="3052" actId="1076"/>
          <ac:picMkLst>
            <pc:docMk/>
            <pc:sldMk cId="2449013570" sldId="269"/>
            <ac:picMk id="8" creationId="{712A878B-EC40-66AC-36E3-9DC83AE7FBAC}"/>
          </ac:picMkLst>
        </pc:picChg>
      </pc:sldChg>
      <pc:sldChg chg="delSp modSp new del mod ord">
        <pc:chgData name="罗 云阳" userId="169d8ad562d1689f" providerId="LiveId" clId="{2C5D8718-CA82-46D4-ADEE-3B5EA2E22783}" dt="2023-04-27T03:04:34.264" v="15950" actId="47"/>
        <pc:sldMkLst>
          <pc:docMk/>
          <pc:sldMk cId="892359958" sldId="270"/>
        </pc:sldMkLst>
        <pc:spChg chg="mod">
          <ac:chgData name="罗 云阳" userId="169d8ad562d1689f" providerId="LiveId" clId="{2C5D8718-CA82-46D4-ADEE-3B5EA2E22783}" dt="2023-04-25T04:03:35.292" v="2620" actId="20577"/>
          <ac:spMkLst>
            <pc:docMk/>
            <pc:sldMk cId="892359958" sldId="270"/>
            <ac:spMk id="2" creationId="{7EEA8BFB-D375-D9CD-92C3-C1D3D7B03234}"/>
          </ac:spMkLst>
        </pc:spChg>
        <pc:spChg chg="mod">
          <ac:chgData name="罗 云阳" userId="169d8ad562d1689f" providerId="LiveId" clId="{2C5D8718-CA82-46D4-ADEE-3B5EA2E22783}" dt="2023-04-26T09:47:31.351" v="9580" actId="20577"/>
          <ac:spMkLst>
            <pc:docMk/>
            <pc:sldMk cId="892359958" sldId="270"/>
            <ac:spMk id="3" creationId="{133E7297-9062-C530-1BD4-911A0C8E8CD0}"/>
          </ac:spMkLst>
        </pc:spChg>
        <pc:spChg chg="del">
          <ac:chgData name="罗 云阳" userId="169d8ad562d1689f" providerId="LiveId" clId="{2C5D8718-CA82-46D4-ADEE-3B5EA2E22783}" dt="2023-04-25T06:56:21.529" v="2983" actId="478"/>
          <ac:spMkLst>
            <pc:docMk/>
            <pc:sldMk cId="892359958" sldId="270"/>
            <ac:spMk id="4" creationId="{61C1C536-71F0-FAB5-D83F-11A862566DB0}"/>
          </ac:spMkLst>
        </pc:spChg>
      </pc:sldChg>
      <pc:sldChg chg="addSp delSp modSp new mod modTransition modClrScheme chgLayout modNotesTx">
        <pc:chgData name="罗 云阳" userId="169d8ad562d1689f" providerId="LiveId" clId="{2C5D8718-CA82-46D4-ADEE-3B5EA2E22783}" dt="2023-05-01T04:04:32.403" v="22638"/>
        <pc:sldMkLst>
          <pc:docMk/>
          <pc:sldMk cId="4261817529" sldId="271"/>
        </pc:sldMkLst>
        <pc:spChg chg="del mod ord">
          <ac:chgData name="罗 云阳" userId="169d8ad562d1689f" providerId="LiveId" clId="{2C5D8718-CA82-46D4-ADEE-3B5EA2E22783}" dt="2023-04-23T10:03:05.247" v="868" actId="700"/>
          <ac:spMkLst>
            <pc:docMk/>
            <pc:sldMk cId="4261817529" sldId="271"/>
            <ac:spMk id="2" creationId="{646C37E4-BD7A-4D8C-8828-AC32735DE165}"/>
          </ac:spMkLst>
        </pc:spChg>
        <pc:spChg chg="del mod ord">
          <ac:chgData name="罗 云阳" userId="169d8ad562d1689f" providerId="LiveId" clId="{2C5D8718-CA82-46D4-ADEE-3B5EA2E22783}" dt="2023-04-23T10:03:05.247" v="868" actId="700"/>
          <ac:spMkLst>
            <pc:docMk/>
            <pc:sldMk cId="4261817529" sldId="271"/>
            <ac:spMk id="3" creationId="{4D4B0A66-E021-20AD-632F-788DF3B5F21A}"/>
          </ac:spMkLst>
        </pc:spChg>
        <pc:spChg chg="mod ord">
          <ac:chgData name="罗 云阳" userId="169d8ad562d1689f" providerId="LiveId" clId="{2C5D8718-CA82-46D4-ADEE-3B5EA2E22783}" dt="2023-04-23T10:03:05.247" v="868" actId="700"/>
          <ac:spMkLst>
            <pc:docMk/>
            <pc:sldMk cId="4261817529" sldId="271"/>
            <ac:spMk id="4" creationId="{2912248C-0FBD-E12E-88CB-24BC1BCA1093}"/>
          </ac:spMkLst>
        </pc:spChg>
        <pc:spChg chg="del mod ord">
          <ac:chgData name="罗 云阳" userId="169d8ad562d1689f" providerId="LiveId" clId="{2C5D8718-CA82-46D4-ADEE-3B5EA2E22783}" dt="2023-05-01T03:54:47.045" v="22442" actId="478"/>
          <ac:spMkLst>
            <pc:docMk/>
            <pc:sldMk cId="4261817529" sldId="271"/>
            <ac:spMk id="5" creationId="{8A168BDE-58C9-83AE-6BBE-CE1082490EFD}"/>
          </ac:spMkLst>
        </pc:spChg>
        <pc:spChg chg="add mod ord">
          <ac:chgData name="罗 云阳" userId="169d8ad562d1689f" providerId="LiveId" clId="{2C5D8718-CA82-46D4-ADEE-3B5EA2E22783}" dt="2023-04-23T10:03:31.317" v="880" actId="1076"/>
          <ac:spMkLst>
            <pc:docMk/>
            <pc:sldMk cId="4261817529" sldId="271"/>
            <ac:spMk id="6" creationId="{C1374EDC-078A-6F99-E86B-812A8A028BAC}"/>
          </ac:spMkLst>
        </pc:spChg>
        <pc:spChg chg="add del mod ord">
          <ac:chgData name="罗 云阳" userId="169d8ad562d1689f" providerId="LiveId" clId="{2C5D8718-CA82-46D4-ADEE-3B5EA2E22783}" dt="2023-04-23T10:03:23.262" v="877" actId="478"/>
          <ac:spMkLst>
            <pc:docMk/>
            <pc:sldMk cId="4261817529" sldId="271"/>
            <ac:spMk id="7" creationId="{6BBAD833-6A6A-8048-75D9-D547B5C69764}"/>
          </ac:spMkLst>
        </pc:spChg>
      </pc:sldChg>
      <pc:sldChg chg="addSp delSp modSp new del mod modAnim">
        <pc:chgData name="罗 云阳" userId="169d8ad562d1689f" providerId="LiveId" clId="{2C5D8718-CA82-46D4-ADEE-3B5EA2E22783}" dt="2023-04-26T03:31:23.214" v="7028" actId="47"/>
        <pc:sldMkLst>
          <pc:docMk/>
          <pc:sldMk cId="1194350494" sldId="272"/>
        </pc:sldMkLst>
        <pc:spChg chg="mod">
          <ac:chgData name="罗 云阳" userId="169d8ad562d1689f" providerId="LiveId" clId="{2C5D8718-CA82-46D4-ADEE-3B5EA2E22783}" dt="2023-04-25T03:30:33.068" v="2051"/>
          <ac:spMkLst>
            <pc:docMk/>
            <pc:sldMk cId="1194350494" sldId="272"/>
            <ac:spMk id="2" creationId="{72A72E9E-0A41-F28A-C94E-189961D71763}"/>
          </ac:spMkLst>
        </pc:spChg>
        <pc:spChg chg="add del mod ord">
          <ac:chgData name="罗 云阳" userId="169d8ad562d1689f" providerId="LiveId" clId="{2C5D8718-CA82-46D4-ADEE-3B5EA2E22783}" dt="2023-04-25T07:36:36.373" v="3116" actId="27636"/>
          <ac:spMkLst>
            <pc:docMk/>
            <pc:sldMk cId="1194350494" sldId="272"/>
            <ac:spMk id="3" creationId="{A202F142-3411-A85F-DE1F-A2CECA96C1C3}"/>
          </ac:spMkLst>
        </pc:spChg>
        <pc:spChg chg="del">
          <ac:chgData name="罗 云阳" userId="169d8ad562d1689f" providerId="LiveId" clId="{2C5D8718-CA82-46D4-ADEE-3B5EA2E22783}" dt="2023-04-25T06:56:49.069" v="2995" actId="478"/>
          <ac:spMkLst>
            <pc:docMk/>
            <pc:sldMk cId="1194350494" sldId="272"/>
            <ac:spMk id="4" creationId="{2CE9AD4E-1534-E5CF-1A22-3EEE1082268A}"/>
          </ac:spMkLst>
        </pc:spChg>
        <pc:spChg chg="add mod">
          <ac:chgData name="罗 云阳" userId="169d8ad562d1689f" providerId="LiveId" clId="{2C5D8718-CA82-46D4-ADEE-3B5EA2E22783}" dt="2023-04-25T02:11:02.393" v="1359" actId="1076"/>
          <ac:spMkLst>
            <pc:docMk/>
            <pc:sldMk cId="1194350494" sldId="272"/>
            <ac:spMk id="12" creationId="{252BEFFD-9656-095C-451D-9F6489C3C137}"/>
          </ac:spMkLst>
        </pc:spChg>
        <pc:spChg chg="add mod">
          <ac:chgData name="罗 云阳" userId="169d8ad562d1689f" providerId="LiveId" clId="{2C5D8718-CA82-46D4-ADEE-3B5EA2E22783}" dt="2023-04-25T02:11:02.393" v="1359" actId="1076"/>
          <ac:spMkLst>
            <pc:docMk/>
            <pc:sldMk cId="1194350494" sldId="272"/>
            <ac:spMk id="13" creationId="{AF0A57F6-2C16-C844-768E-CB689E675C39}"/>
          </ac:spMkLst>
        </pc:spChg>
        <pc:spChg chg="add mod">
          <ac:chgData name="罗 云阳" userId="169d8ad562d1689f" providerId="LiveId" clId="{2C5D8718-CA82-46D4-ADEE-3B5EA2E22783}" dt="2023-04-25T03:31:40.130" v="2061" actId="1076"/>
          <ac:spMkLst>
            <pc:docMk/>
            <pc:sldMk cId="1194350494" sldId="272"/>
            <ac:spMk id="14" creationId="{03C2CACE-E32B-1D0A-E96F-8370E6BFF447}"/>
          </ac:spMkLst>
        </pc:spChg>
        <pc:spChg chg="add mod">
          <ac:chgData name="罗 云阳" userId="169d8ad562d1689f" providerId="LiveId" clId="{2C5D8718-CA82-46D4-ADEE-3B5EA2E22783}" dt="2023-04-25T03:49:52.994" v="2284" actId="1076"/>
          <ac:spMkLst>
            <pc:docMk/>
            <pc:sldMk cId="1194350494" sldId="272"/>
            <ac:spMk id="15" creationId="{8491A280-7BC9-9539-7895-12DA9131372D}"/>
          </ac:spMkLst>
        </pc:spChg>
        <pc:picChg chg="add del mod">
          <ac:chgData name="罗 云阳" userId="169d8ad562d1689f" providerId="LiveId" clId="{2C5D8718-CA82-46D4-ADEE-3B5EA2E22783}" dt="2023-04-25T01:41:05.279" v="1316" actId="478"/>
          <ac:picMkLst>
            <pc:docMk/>
            <pc:sldMk cId="1194350494" sldId="272"/>
            <ac:picMk id="7" creationId="{E84B3EF3-566F-BA9A-89E1-06B1190E10E7}"/>
          </ac:picMkLst>
        </pc:picChg>
        <pc:picChg chg="add del mod">
          <ac:chgData name="罗 云阳" userId="169d8ad562d1689f" providerId="LiveId" clId="{2C5D8718-CA82-46D4-ADEE-3B5EA2E22783}" dt="2023-04-25T01:41:06.521" v="1317" actId="478"/>
          <ac:picMkLst>
            <pc:docMk/>
            <pc:sldMk cId="1194350494" sldId="272"/>
            <ac:picMk id="9" creationId="{08E0E997-C6BD-29F1-3882-C88967C49C2E}"/>
          </ac:picMkLst>
        </pc:picChg>
        <pc:picChg chg="add mod ord">
          <ac:chgData name="罗 云阳" userId="169d8ad562d1689f" providerId="LiveId" clId="{2C5D8718-CA82-46D4-ADEE-3B5EA2E22783}" dt="2023-04-25T03:40:38.287" v="2212" actId="167"/>
          <ac:picMkLst>
            <pc:docMk/>
            <pc:sldMk cId="1194350494" sldId="272"/>
            <ac:picMk id="10" creationId="{00801DAD-6343-E9A1-A6E0-61C95E77215C}"/>
          </ac:picMkLst>
        </pc:picChg>
        <pc:picChg chg="add mod modCrop">
          <ac:chgData name="罗 云阳" userId="169d8ad562d1689f" providerId="LiveId" clId="{2C5D8718-CA82-46D4-ADEE-3B5EA2E22783}" dt="2023-04-25T02:11:02.393" v="1359" actId="1076"/>
          <ac:picMkLst>
            <pc:docMk/>
            <pc:sldMk cId="1194350494" sldId="272"/>
            <ac:picMk id="11" creationId="{493D1B8D-7A0E-3984-7C45-B96F7FE862F7}"/>
          </ac:picMkLst>
        </pc:picChg>
      </pc:sldChg>
      <pc:sldChg chg="add del ord">
        <pc:chgData name="罗 云阳" userId="169d8ad562d1689f" providerId="LiveId" clId="{2C5D8718-CA82-46D4-ADEE-3B5EA2E22783}" dt="2023-04-29T02:11:46.287" v="17060" actId="47"/>
        <pc:sldMkLst>
          <pc:docMk/>
          <pc:sldMk cId="2622931808" sldId="272"/>
        </pc:sldMkLst>
      </pc:sldChg>
      <pc:sldChg chg="addSp modSp add del mod modAnim">
        <pc:chgData name="罗 云阳" userId="169d8ad562d1689f" providerId="LiveId" clId="{2C5D8718-CA82-46D4-ADEE-3B5EA2E22783}" dt="2023-04-25T03:10:43.553" v="1830" actId="47"/>
        <pc:sldMkLst>
          <pc:docMk/>
          <pc:sldMk cId="2271661781" sldId="273"/>
        </pc:sldMkLst>
        <pc:spChg chg="mod">
          <ac:chgData name="罗 云阳" userId="169d8ad562d1689f" providerId="LiveId" clId="{2C5D8718-CA82-46D4-ADEE-3B5EA2E22783}" dt="2023-04-25T02:56:43.848" v="1693" actId="14100"/>
          <ac:spMkLst>
            <pc:docMk/>
            <pc:sldMk cId="2271661781" sldId="273"/>
            <ac:spMk id="3" creationId="{69DAA9EB-60A7-7515-9AD9-C20444A1BAE0}"/>
          </ac:spMkLst>
        </pc:spChg>
        <pc:spChg chg="add mod">
          <ac:chgData name="罗 云阳" userId="169d8ad562d1689f" providerId="LiveId" clId="{2C5D8718-CA82-46D4-ADEE-3B5EA2E22783}" dt="2023-04-25T02:59:18.709" v="1736" actId="1076"/>
          <ac:spMkLst>
            <pc:docMk/>
            <pc:sldMk cId="2271661781" sldId="273"/>
            <ac:spMk id="7" creationId="{F14A9740-0C49-FB28-F98D-40330DD2F544}"/>
          </ac:spMkLst>
        </pc:spChg>
        <pc:picChg chg="add mod">
          <ac:chgData name="罗 云阳" userId="169d8ad562d1689f" providerId="LiveId" clId="{2C5D8718-CA82-46D4-ADEE-3B5EA2E22783}" dt="2023-04-25T03:10:03.133" v="1818" actId="1076"/>
          <ac:picMkLst>
            <pc:docMk/>
            <pc:sldMk cId="2271661781" sldId="273"/>
            <ac:picMk id="6" creationId="{8BCD8373-4EE8-69AB-DA46-A4FFD8C29AF1}"/>
          </ac:picMkLst>
        </pc:picChg>
        <pc:picChg chg="add mod">
          <ac:chgData name="罗 云阳" userId="169d8ad562d1689f" providerId="LiveId" clId="{2C5D8718-CA82-46D4-ADEE-3B5EA2E22783}" dt="2023-04-25T03:10:17.038" v="1819" actId="1076"/>
          <ac:picMkLst>
            <pc:docMk/>
            <pc:sldMk cId="2271661781" sldId="273"/>
            <ac:picMk id="8" creationId="{A9AFCF59-E25A-BE83-F269-E7981408E575}"/>
          </ac:picMkLst>
        </pc:picChg>
      </pc:sldChg>
      <pc:sldChg chg="addSp delSp modSp add del mod">
        <pc:chgData name="罗 云阳" userId="169d8ad562d1689f" providerId="LiveId" clId="{2C5D8718-CA82-46D4-ADEE-3B5EA2E22783}" dt="2023-04-25T02:54:06.336" v="1670"/>
        <pc:sldMkLst>
          <pc:docMk/>
          <pc:sldMk cId="3459666898" sldId="273"/>
        </pc:sldMkLst>
        <pc:spChg chg="mod">
          <ac:chgData name="罗 云阳" userId="169d8ad562d1689f" providerId="LiveId" clId="{2C5D8718-CA82-46D4-ADEE-3B5EA2E22783}" dt="2023-04-25T02:54:04.352" v="1668" actId="20577"/>
          <ac:spMkLst>
            <pc:docMk/>
            <pc:sldMk cId="3459666898" sldId="273"/>
            <ac:spMk id="2" creationId="{F2501342-B201-FB2E-617B-5F5271D8771C}"/>
          </ac:spMkLst>
        </pc:spChg>
        <pc:spChg chg="mod">
          <ac:chgData name="罗 云阳" userId="169d8ad562d1689f" providerId="LiveId" clId="{2C5D8718-CA82-46D4-ADEE-3B5EA2E22783}" dt="2023-04-25T02:54:05.133" v="1669" actId="20577"/>
          <ac:spMkLst>
            <pc:docMk/>
            <pc:sldMk cId="3459666898" sldId="273"/>
            <ac:spMk id="3" creationId="{69DAA9EB-60A7-7515-9AD9-C20444A1BAE0}"/>
          </ac:spMkLst>
        </pc:spChg>
        <pc:picChg chg="add del">
          <ac:chgData name="罗 云阳" userId="169d8ad562d1689f" providerId="LiveId" clId="{2C5D8718-CA82-46D4-ADEE-3B5EA2E22783}" dt="2023-04-25T02:54:03.236" v="1664" actId="478"/>
          <ac:picMkLst>
            <pc:docMk/>
            <pc:sldMk cId="3459666898" sldId="273"/>
            <ac:picMk id="6" creationId="{5FE582B0-ADAD-519D-B09D-4B5741A0482C}"/>
          </ac:picMkLst>
        </pc:picChg>
      </pc:sldChg>
      <pc:sldChg chg="addSp modSp new del mod">
        <pc:chgData name="罗 云阳" userId="169d8ad562d1689f" providerId="LiveId" clId="{2C5D8718-CA82-46D4-ADEE-3B5EA2E22783}" dt="2023-04-25T01:46:43.586" v="1319" actId="47"/>
        <pc:sldMkLst>
          <pc:docMk/>
          <pc:sldMk cId="3799113322" sldId="273"/>
        </pc:sldMkLst>
        <pc:spChg chg="mod">
          <ac:chgData name="罗 云阳" userId="169d8ad562d1689f" providerId="LiveId" clId="{2C5D8718-CA82-46D4-ADEE-3B5EA2E22783}" dt="2023-04-23T12:56:01.292" v="1102" actId="20577"/>
          <ac:spMkLst>
            <pc:docMk/>
            <pc:sldMk cId="3799113322" sldId="273"/>
            <ac:spMk id="2" creationId="{DDCA9E07-878F-48E4-7B52-D8326F263099}"/>
          </ac:spMkLst>
        </pc:spChg>
        <pc:spChg chg="mod">
          <ac:chgData name="罗 云阳" userId="169d8ad562d1689f" providerId="LiveId" clId="{2C5D8718-CA82-46D4-ADEE-3B5EA2E22783}" dt="2023-04-24T16:18:24.729" v="1212" actId="20577"/>
          <ac:spMkLst>
            <pc:docMk/>
            <pc:sldMk cId="3799113322" sldId="273"/>
            <ac:spMk id="3" creationId="{7B82CA60-F5D7-373A-6092-AEED9D616F59}"/>
          </ac:spMkLst>
        </pc:spChg>
        <pc:picChg chg="add mod">
          <ac:chgData name="罗 云阳" userId="169d8ad562d1689f" providerId="LiveId" clId="{2C5D8718-CA82-46D4-ADEE-3B5EA2E22783}" dt="2023-04-24T16:18:54.543" v="1237" actId="1076"/>
          <ac:picMkLst>
            <pc:docMk/>
            <pc:sldMk cId="3799113322" sldId="273"/>
            <ac:picMk id="7" creationId="{492140DD-4C5F-EC4C-4143-3BE652C1CABA}"/>
          </ac:picMkLst>
        </pc:picChg>
      </pc:sldChg>
      <pc:sldChg chg="addSp delSp modSp add del mod ord modAnim">
        <pc:chgData name="罗 云阳" userId="169d8ad562d1689f" providerId="LiveId" clId="{2C5D8718-CA82-46D4-ADEE-3B5EA2E22783}" dt="2023-04-26T03:31:31.131" v="7030" actId="47"/>
        <pc:sldMkLst>
          <pc:docMk/>
          <pc:sldMk cId="2324739629" sldId="274"/>
        </pc:sldMkLst>
        <pc:spChg chg="mod">
          <ac:chgData name="罗 云阳" userId="169d8ad562d1689f" providerId="LiveId" clId="{2C5D8718-CA82-46D4-ADEE-3B5EA2E22783}" dt="2023-04-25T07:36:36.379" v="3117" actId="27636"/>
          <ac:spMkLst>
            <pc:docMk/>
            <pc:sldMk cId="2324739629" sldId="274"/>
            <ac:spMk id="3" creationId="{69DAA9EB-60A7-7515-9AD9-C20444A1BAE0}"/>
          </ac:spMkLst>
        </pc:spChg>
        <pc:spChg chg="del">
          <ac:chgData name="罗 云阳" userId="169d8ad562d1689f" providerId="LiveId" clId="{2C5D8718-CA82-46D4-ADEE-3B5EA2E22783}" dt="2023-04-25T06:56:45.058" v="2993" actId="478"/>
          <ac:spMkLst>
            <pc:docMk/>
            <pc:sldMk cId="2324739629" sldId="274"/>
            <ac:spMk id="4" creationId="{6A8C16FD-EDFA-8B77-2092-A49694FF57B8}"/>
          </ac:spMkLst>
        </pc:spChg>
        <pc:spChg chg="add mod">
          <ac:chgData name="罗 云阳" userId="169d8ad562d1689f" providerId="LiveId" clId="{2C5D8718-CA82-46D4-ADEE-3B5EA2E22783}" dt="2023-04-25T07:28:47.157" v="3111" actId="1076"/>
          <ac:spMkLst>
            <pc:docMk/>
            <pc:sldMk cId="2324739629" sldId="274"/>
            <ac:spMk id="4" creationId="{B628129B-5626-EBD1-882A-F79C21D444CA}"/>
          </ac:spMkLst>
        </pc:spChg>
        <pc:spChg chg="add mod">
          <ac:chgData name="罗 云阳" userId="169d8ad562d1689f" providerId="LiveId" clId="{2C5D8718-CA82-46D4-ADEE-3B5EA2E22783}" dt="2023-04-25T07:28:47.157" v="3111" actId="1076"/>
          <ac:spMkLst>
            <pc:docMk/>
            <pc:sldMk cId="2324739629" sldId="274"/>
            <ac:spMk id="7" creationId="{046C0A0D-7F49-E539-238D-8C84C4DF3906}"/>
          </ac:spMkLst>
        </pc:spChg>
        <pc:spChg chg="del">
          <ac:chgData name="罗 云阳" userId="169d8ad562d1689f" providerId="LiveId" clId="{2C5D8718-CA82-46D4-ADEE-3B5EA2E22783}" dt="2023-04-25T03:10:29.810" v="1822" actId="478"/>
          <ac:spMkLst>
            <pc:docMk/>
            <pc:sldMk cId="2324739629" sldId="274"/>
            <ac:spMk id="7" creationId="{F14A9740-0C49-FB28-F98D-40330DD2F544}"/>
          </ac:spMkLst>
        </pc:spChg>
        <pc:spChg chg="add mod">
          <ac:chgData name="罗 云阳" userId="169d8ad562d1689f" providerId="LiveId" clId="{2C5D8718-CA82-46D4-ADEE-3B5EA2E22783}" dt="2023-04-25T07:28:47.157" v="3111" actId="1076"/>
          <ac:spMkLst>
            <pc:docMk/>
            <pc:sldMk cId="2324739629" sldId="274"/>
            <ac:spMk id="11" creationId="{4606CEA4-94A1-6F0F-94FE-DCE6A374C1F0}"/>
          </ac:spMkLst>
        </pc:spChg>
        <pc:picChg chg="mod">
          <ac:chgData name="罗 云阳" userId="169d8ad562d1689f" providerId="LiveId" clId="{2C5D8718-CA82-46D4-ADEE-3B5EA2E22783}" dt="2023-04-25T03:14:07.733" v="1859" actId="1076"/>
          <ac:picMkLst>
            <pc:docMk/>
            <pc:sldMk cId="2324739629" sldId="274"/>
            <ac:picMk id="6" creationId="{8BCD8373-4EE8-69AB-DA46-A4FFD8C29AF1}"/>
          </ac:picMkLst>
        </pc:picChg>
        <pc:picChg chg="mod">
          <ac:chgData name="罗 云阳" userId="169d8ad562d1689f" providerId="LiveId" clId="{2C5D8718-CA82-46D4-ADEE-3B5EA2E22783}" dt="2023-04-25T03:10:50.990" v="1834" actId="1076"/>
          <ac:picMkLst>
            <pc:docMk/>
            <pc:sldMk cId="2324739629" sldId="274"/>
            <ac:picMk id="8" creationId="{A9AFCF59-E25A-BE83-F269-E7981408E575}"/>
          </ac:picMkLst>
        </pc:picChg>
        <pc:picChg chg="add mod">
          <ac:chgData name="罗 云阳" userId="169d8ad562d1689f" providerId="LiveId" clId="{2C5D8718-CA82-46D4-ADEE-3B5EA2E22783}" dt="2023-04-25T07:28:47.157" v="3111" actId="1076"/>
          <ac:picMkLst>
            <pc:docMk/>
            <pc:sldMk cId="2324739629" sldId="274"/>
            <ac:picMk id="9" creationId="{060A53F2-2DA2-2FF5-3807-A1EA00489636}"/>
          </ac:picMkLst>
        </pc:picChg>
        <pc:cxnChg chg="add mod">
          <ac:chgData name="罗 云阳" userId="169d8ad562d1689f" providerId="LiveId" clId="{2C5D8718-CA82-46D4-ADEE-3B5EA2E22783}" dt="2023-04-25T07:28:47.157" v="3111" actId="1076"/>
          <ac:cxnSpMkLst>
            <pc:docMk/>
            <pc:sldMk cId="2324739629" sldId="274"/>
            <ac:cxnSpMk id="10" creationId="{674A2426-8B0E-B8BB-60B1-5818C3BD3712}"/>
          </ac:cxnSpMkLst>
        </pc:cxnChg>
      </pc:sldChg>
      <pc:sldChg chg="addSp delSp modSp add del mod">
        <pc:chgData name="罗 云阳" userId="169d8ad562d1689f" providerId="LiveId" clId="{2C5D8718-CA82-46D4-ADEE-3B5EA2E22783}" dt="2023-04-25T07:28:49.804" v="3112" actId="47"/>
        <pc:sldMkLst>
          <pc:docMk/>
          <pc:sldMk cId="3835130820" sldId="275"/>
        </pc:sldMkLst>
        <pc:spChg chg="mod">
          <ac:chgData name="罗 云阳" userId="169d8ad562d1689f" providerId="LiveId" clId="{2C5D8718-CA82-46D4-ADEE-3B5EA2E22783}" dt="2023-04-25T03:18:19.862" v="1875" actId="20577"/>
          <ac:spMkLst>
            <pc:docMk/>
            <pc:sldMk cId="3835130820" sldId="275"/>
            <ac:spMk id="3" creationId="{69DAA9EB-60A7-7515-9AD9-C20444A1BAE0}"/>
          </ac:spMkLst>
        </pc:spChg>
        <pc:spChg chg="del">
          <ac:chgData name="罗 云阳" userId="169d8ad562d1689f" providerId="LiveId" clId="{2C5D8718-CA82-46D4-ADEE-3B5EA2E22783}" dt="2023-04-25T06:56:42.810" v="2992" actId="478"/>
          <ac:spMkLst>
            <pc:docMk/>
            <pc:sldMk cId="3835130820" sldId="275"/>
            <ac:spMk id="4" creationId="{6A8C16FD-EDFA-8B77-2092-A49694FF57B8}"/>
          </ac:spMkLst>
        </pc:spChg>
        <pc:spChg chg="add mod">
          <ac:chgData name="罗 云阳" userId="169d8ad562d1689f" providerId="LiveId" clId="{2C5D8718-CA82-46D4-ADEE-3B5EA2E22783}" dt="2023-04-25T03:13:44.423" v="1852" actId="1076"/>
          <ac:spMkLst>
            <pc:docMk/>
            <pc:sldMk cId="3835130820" sldId="275"/>
            <ac:spMk id="7" creationId="{842743DB-96FE-E64D-F051-76ACBE83DF0B}"/>
          </ac:spMkLst>
        </pc:spChg>
        <pc:spChg chg="add mod">
          <ac:chgData name="罗 云阳" userId="169d8ad562d1689f" providerId="LiveId" clId="{2C5D8718-CA82-46D4-ADEE-3B5EA2E22783}" dt="2023-04-25T03:16:21.623" v="1871" actId="1076"/>
          <ac:spMkLst>
            <pc:docMk/>
            <pc:sldMk cId="3835130820" sldId="275"/>
            <ac:spMk id="13" creationId="{75DD6B31-53C9-9196-4293-6DB9861B7D50}"/>
          </ac:spMkLst>
        </pc:spChg>
        <pc:picChg chg="del">
          <ac:chgData name="罗 云阳" userId="169d8ad562d1689f" providerId="LiveId" clId="{2C5D8718-CA82-46D4-ADEE-3B5EA2E22783}" dt="2023-04-25T03:13:39.917" v="1851" actId="478"/>
          <ac:picMkLst>
            <pc:docMk/>
            <pc:sldMk cId="3835130820" sldId="275"/>
            <ac:picMk id="6" creationId="{8BCD8373-4EE8-69AB-DA46-A4FFD8C29AF1}"/>
          </ac:picMkLst>
        </pc:picChg>
        <pc:picChg chg="del">
          <ac:chgData name="罗 云阳" userId="169d8ad562d1689f" providerId="LiveId" clId="{2C5D8718-CA82-46D4-ADEE-3B5EA2E22783}" dt="2023-04-25T03:10:45.250" v="1831" actId="478"/>
          <ac:picMkLst>
            <pc:docMk/>
            <pc:sldMk cId="3835130820" sldId="275"/>
            <ac:picMk id="8" creationId="{A9AFCF59-E25A-BE83-F269-E7981408E575}"/>
          </ac:picMkLst>
        </pc:picChg>
        <pc:picChg chg="add mod">
          <ac:chgData name="罗 云阳" userId="169d8ad562d1689f" providerId="LiveId" clId="{2C5D8718-CA82-46D4-ADEE-3B5EA2E22783}" dt="2023-04-25T03:13:50.595" v="1857" actId="1076"/>
          <ac:picMkLst>
            <pc:docMk/>
            <pc:sldMk cId="3835130820" sldId="275"/>
            <ac:picMk id="10" creationId="{E799FC89-9ACE-13E2-0AED-62E370C9586A}"/>
          </ac:picMkLst>
        </pc:picChg>
        <pc:cxnChg chg="add mod">
          <ac:chgData name="罗 云阳" userId="169d8ad562d1689f" providerId="LiveId" clId="{2C5D8718-CA82-46D4-ADEE-3B5EA2E22783}" dt="2023-04-25T03:16:03.514" v="1862" actId="1582"/>
          <ac:cxnSpMkLst>
            <pc:docMk/>
            <pc:sldMk cId="3835130820" sldId="275"/>
            <ac:cxnSpMk id="12" creationId="{A8AB4D33-E15E-DF18-FFD7-186C4DD813EF}"/>
          </ac:cxnSpMkLst>
        </pc:cxnChg>
      </pc:sldChg>
      <pc:sldChg chg="addSp delSp modSp add del mod ord delAnim modAnim">
        <pc:chgData name="罗 云阳" userId="169d8ad562d1689f" providerId="LiveId" clId="{2C5D8718-CA82-46D4-ADEE-3B5EA2E22783}" dt="2023-04-26T09:33:53.682" v="9404" actId="47"/>
        <pc:sldMkLst>
          <pc:docMk/>
          <pc:sldMk cId="3298018408" sldId="276"/>
        </pc:sldMkLst>
        <pc:spChg chg="mod">
          <ac:chgData name="罗 云阳" userId="169d8ad562d1689f" providerId="LiveId" clId="{2C5D8718-CA82-46D4-ADEE-3B5EA2E22783}" dt="2023-04-26T03:47:52.826" v="7179"/>
          <ac:spMkLst>
            <pc:docMk/>
            <pc:sldMk cId="3298018408" sldId="276"/>
            <ac:spMk id="2" creationId="{BB7CB784-1D29-D5D0-C8C9-F9806922D9EE}"/>
          </ac:spMkLst>
        </pc:spChg>
        <pc:spChg chg="mod">
          <ac:chgData name="罗 云阳" userId="169d8ad562d1689f" providerId="LiveId" clId="{2C5D8718-CA82-46D4-ADEE-3B5EA2E22783}" dt="2023-04-26T09:05:14.097" v="8891" actId="20577"/>
          <ac:spMkLst>
            <pc:docMk/>
            <pc:sldMk cId="3298018408" sldId="276"/>
            <ac:spMk id="3" creationId="{3C2AAAE3-EB1C-2C31-A55F-1BED5DFA71B8}"/>
          </ac:spMkLst>
        </pc:spChg>
        <pc:spChg chg="add del mod">
          <ac:chgData name="罗 云阳" userId="169d8ad562d1689f" providerId="LiveId" clId="{2C5D8718-CA82-46D4-ADEE-3B5EA2E22783}" dt="2023-04-26T09:03:46.622" v="8823" actId="478"/>
          <ac:spMkLst>
            <pc:docMk/>
            <pc:sldMk cId="3298018408" sldId="276"/>
            <ac:spMk id="4" creationId="{80FA2BF9-1AE9-527D-A941-2655400F1AEE}"/>
          </ac:spMkLst>
        </pc:spChg>
        <pc:spChg chg="del">
          <ac:chgData name="罗 云阳" userId="169d8ad562d1689f" providerId="LiveId" clId="{2C5D8718-CA82-46D4-ADEE-3B5EA2E22783}" dt="2023-04-25T06:56:25.610" v="2985" actId="478"/>
          <ac:spMkLst>
            <pc:docMk/>
            <pc:sldMk cId="3298018408" sldId="276"/>
            <ac:spMk id="4" creationId="{A1F016CC-B913-3FB4-A6C3-33CEE92144BA}"/>
          </ac:spMkLst>
        </pc:spChg>
        <pc:picChg chg="mod">
          <ac:chgData name="罗 云阳" userId="169d8ad562d1689f" providerId="LiveId" clId="{2C5D8718-CA82-46D4-ADEE-3B5EA2E22783}" dt="2023-04-26T09:05:00.380" v="8889" actId="1076"/>
          <ac:picMkLst>
            <pc:docMk/>
            <pc:sldMk cId="3298018408" sldId="276"/>
            <ac:picMk id="6" creationId="{C87B6B53-1AE2-3C11-D3C9-2807B0B4A892}"/>
          </ac:picMkLst>
        </pc:picChg>
        <pc:picChg chg="del mod">
          <ac:chgData name="罗 云阳" userId="169d8ad562d1689f" providerId="LiveId" clId="{2C5D8718-CA82-46D4-ADEE-3B5EA2E22783}" dt="2023-04-26T09:03:49.649" v="8825" actId="478"/>
          <ac:picMkLst>
            <pc:docMk/>
            <pc:sldMk cId="3298018408" sldId="276"/>
            <ac:picMk id="7" creationId="{48EB1BB8-E61E-4BC9-EE0C-266A3F8DF4C4}"/>
          </ac:picMkLst>
        </pc:picChg>
        <pc:picChg chg="del">
          <ac:chgData name="罗 云阳" userId="169d8ad562d1689f" providerId="LiveId" clId="{2C5D8718-CA82-46D4-ADEE-3B5EA2E22783}" dt="2023-04-25T03:52:52.225" v="2330" actId="478"/>
          <ac:picMkLst>
            <pc:docMk/>
            <pc:sldMk cId="3298018408" sldId="276"/>
            <ac:picMk id="8" creationId="{712A878B-EC40-66AC-36E3-9DC83AE7FBAC}"/>
          </ac:picMkLst>
        </pc:picChg>
        <pc:picChg chg="add del mod">
          <ac:chgData name="罗 云阳" userId="169d8ad562d1689f" providerId="LiveId" clId="{2C5D8718-CA82-46D4-ADEE-3B5EA2E22783}" dt="2023-04-26T09:03:48.709" v="8824" actId="478"/>
          <ac:picMkLst>
            <pc:docMk/>
            <pc:sldMk cId="3298018408" sldId="276"/>
            <ac:picMk id="8" creationId="{7D5A3DB0-3786-9697-1285-BDCC24F08316}"/>
          </ac:picMkLst>
        </pc:picChg>
      </pc:sldChg>
      <pc:sldChg chg="addSp delSp modSp add del mod">
        <pc:chgData name="罗 云阳" userId="169d8ad562d1689f" providerId="LiveId" clId="{2C5D8718-CA82-46D4-ADEE-3B5EA2E22783}" dt="2023-04-26T03:30:28.159" v="7021" actId="47"/>
        <pc:sldMkLst>
          <pc:docMk/>
          <pc:sldMk cId="2908013564" sldId="277"/>
        </pc:sldMkLst>
        <pc:spChg chg="mod">
          <ac:chgData name="罗 云阳" userId="169d8ad562d1689f" providerId="LiveId" clId="{2C5D8718-CA82-46D4-ADEE-3B5EA2E22783}" dt="2023-04-25T04:23:24.432" v="2904" actId="14100"/>
          <ac:spMkLst>
            <pc:docMk/>
            <pc:sldMk cId="2908013564" sldId="277"/>
            <ac:spMk id="3" creationId="{3780F830-BEEC-FC3A-5541-728FBF714F7F}"/>
          </ac:spMkLst>
        </pc:spChg>
        <pc:spChg chg="del">
          <ac:chgData name="罗 云阳" userId="169d8ad562d1689f" providerId="LiveId" clId="{2C5D8718-CA82-46D4-ADEE-3B5EA2E22783}" dt="2023-04-25T06:56:35.970" v="2989" actId="478"/>
          <ac:spMkLst>
            <pc:docMk/>
            <pc:sldMk cId="2908013564" sldId="277"/>
            <ac:spMk id="4" creationId="{01FA8722-BA77-4718-3F58-F9CB85BE2A93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7" creationId="{FED8A3F3-6E44-60D9-2221-4A34B7627B78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9" creationId="{AE1D8C6A-3A39-AF2F-DF93-880E8A300752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0" creationId="{E3AB6882-3E8B-D80D-0DA7-2D245828BDE0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1" creationId="{0B9E3D3E-47EA-39C8-9072-1E479AADAD05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2" creationId="{52D79E40-34E5-0730-9241-EDA1441A8070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4" creationId="{F34C3DAF-7044-266E-54F1-8208372E506A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5" creationId="{31406C8F-84D0-97D5-79E1-90D62EA7B781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7" creationId="{885E6CBA-7B22-3F99-6909-E1ED082D148A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8" creationId="{6C655B20-ED9B-61BA-5F74-077BA2833BC5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19" creationId="{64F4266F-7411-F1C2-D2D3-476BE1AE959C}"/>
          </ac:spMkLst>
        </pc:spChg>
        <pc:spChg chg="add mod">
          <ac:chgData name="罗 云阳" userId="169d8ad562d1689f" providerId="LiveId" clId="{2C5D8718-CA82-46D4-ADEE-3B5EA2E22783}" dt="2023-04-25T04:23:16.834" v="2903" actId="1076"/>
          <ac:spMkLst>
            <pc:docMk/>
            <pc:sldMk cId="2908013564" sldId="277"/>
            <ac:spMk id="20" creationId="{F3C9F753-75D5-6D8E-21EA-5AD5E1ABEF4D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21" creationId="{18868C1C-3008-1251-0B92-4E8F3C759026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22" creationId="{0E335DAC-4D22-03CD-0AEE-6D96C2CFAE29}"/>
          </ac:spMkLst>
        </pc:spChg>
        <pc:spChg chg="add mod">
          <ac:chgData name="罗 云阳" userId="169d8ad562d1689f" providerId="LiveId" clId="{2C5D8718-CA82-46D4-ADEE-3B5EA2E22783}" dt="2023-04-25T04:23:10.002" v="2900" actId="1076"/>
          <ac:spMkLst>
            <pc:docMk/>
            <pc:sldMk cId="2908013564" sldId="277"/>
            <ac:spMk id="23" creationId="{EE482182-2BE4-8DB4-934A-382272E0084E}"/>
          </ac:spMkLst>
        </pc:spChg>
        <pc:picChg chg="add mod">
          <ac:chgData name="罗 云阳" userId="169d8ad562d1689f" providerId="LiveId" clId="{2C5D8718-CA82-46D4-ADEE-3B5EA2E22783}" dt="2023-04-25T04:23:10.002" v="2900" actId="1076"/>
          <ac:picMkLst>
            <pc:docMk/>
            <pc:sldMk cId="2908013564" sldId="277"/>
            <ac:picMk id="6" creationId="{BD26E4BA-3701-04BC-33F6-4B1AE0AEC491}"/>
          </ac:picMkLst>
        </pc:picChg>
        <pc:cxnChg chg="add mod">
          <ac:chgData name="罗 云阳" userId="169d8ad562d1689f" providerId="LiveId" clId="{2C5D8718-CA82-46D4-ADEE-3B5EA2E22783}" dt="2023-04-25T04:23:10.002" v="2900" actId="1076"/>
          <ac:cxnSpMkLst>
            <pc:docMk/>
            <pc:sldMk cId="2908013564" sldId="277"/>
            <ac:cxnSpMk id="8" creationId="{C4AA8706-B91A-EDBA-B836-CEA1BB9301C1}"/>
          </ac:cxnSpMkLst>
        </pc:cxnChg>
        <pc:cxnChg chg="add mod">
          <ac:chgData name="罗 云阳" userId="169d8ad562d1689f" providerId="LiveId" clId="{2C5D8718-CA82-46D4-ADEE-3B5EA2E22783}" dt="2023-04-25T04:23:10.002" v="2900" actId="1076"/>
          <ac:cxnSpMkLst>
            <pc:docMk/>
            <pc:sldMk cId="2908013564" sldId="277"/>
            <ac:cxnSpMk id="13" creationId="{B54798B9-8850-D029-7D72-2835AD2C0927}"/>
          </ac:cxnSpMkLst>
        </pc:cxnChg>
        <pc:cxnChg chg="add mod">
          <ac:chgData name="罗 云阳" userId="169d8ad562d1689f" providerId="LiveId" clId="{2C5D8718-CA82-46D4-ADEE-3B5EA2E22783}" dt="2023-04-25T04:23:10.002" v="2900" actId="1076"/>
          <ac:cxnSpMkLst>
            <pc:docMk/>
            <pc:sldMk cId="2908013564" sldId="277"/>
            <ac:cxnSpMk id="16" creationId="{D5F61E38-7CC2-DEF4-4661-CF4FE4AAFEDE}"/>
          </ac:cxnSpMkLst>
        </pc:cxnChg>
      </pc:sldChg>
      <pc:sldChg chg="addSp delSp modSp add del mod ord">
        <pc:chgData name="罗 云阳" userId="169d8ad562d1689f" providerId="LiveId" clId="{2C5D8718-CA82-46D4-ADEE-3B5EA2E22783}" dt="2023-04-26T03:46:45.425" v="7176" actId="47"/>
        <pc:sldMkLst>
          <pc:docMk/>
          <pc:sldMk cId="2967175224" sldId="278"/>
        </pc:sldMkLst>
        <pc:spChg chg="del mod">
          <ac:chgData name="罗 云阳" userId="169d8ad562d1689f" providerId="LiveId" clId="{2C5D8718-CA82-46D4-ADEE-3B5EA2E22783}" dt="2023-04-25T06:56:29.060" v="2986" actId="478"/>
          <ac:spMkLst>
            <pc:docMk/>
            <pc:sldMk cId="2967175224" sldId="278"/>
            <ac:spMk id="4" creationId="{6A8C16FD-EDFA-8B77-2092-A49694FF57B8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6" creationId="{3F637825-0076-9104-2101-16EA150354CE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8" creationId="{611AD306-8D60-C29B-7D66-48DE399691EE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9" creationId="{6ED35FD4-7507-8825-A9C9-94A21629F119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0" creationId="{65F3212F-D599-81DD-7034-203B9DFF19B4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1" creationId="{209E9290-8B2C-8881-2D0B-AA7AFF7244B5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2" creationId="{AED0D82E-5FFD-AD30-9EAC-8645249A4069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3" creationId="{91118234-FB7C-504B-EAF7-98B51BDE3A85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4" creationId="{95471915-8863-FEAE-7F89-60EA4DBCB4F3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5" creationId="{15300058-BB72-AA5E-AF8F-AD568F61AB4D}"/>
          </ac:spMkLst>
        </pc:spChg>
        <pc:spChg chg="add mod">
          <ac:chgData name="罗 云阳" userId="169d8ad562d1689f" providerId="LiveId" clId="{2C5D8718-CA82-46D4-ADEE-3B5EA2E22783}" dt="2023-04-25T04:17:56.470" v="2857" actId="1076"/>
          <ac:spMkLst>
            <pc:docMk/>
            <pc:sldMk cId="2967175224" sldId="278"/>
            <ac:spMk id="16" creationId="{633B54C5-7EDB-C445-D2CC-18EBDC6EAB33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17" creationId="{0974C0D4-E7B7-84CF-A095-6A4EA08BCEBD}"/>
          </ac:spMkLst>
        </pc:spChg>
        <pc:spChg chg="add mod">
          <ac:chgData name="罗 云阳" userId="169d8ad562d1689f" providerId="LiveId" clId="{2C5D8718-CA82-46D4-ADEE-3B5EA2E22783}" dt="2023-04-25T04:17:56.470" v="2857" actId="1076"/>
          <ac:spMkLst>
            <pc:docMk/>
            <pc:sldMk cId="2967175224" sldId="278"/>
            <ac:spMk id="21" creationId="{F3AE94AE-A953-B453-0ACF-6C56699C3928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23" creationId="{A4A8583C-8AC1-3848-CADA-3F233467BE3A}"/>
          </ac:spMkLst>
        </pc:spChg>
        <pc:spChg chg="del">
          <ac:chgData name="罗 云阳" userId="169d8ad562d1689f" providerId="LiveId" clId="{2C5D8718-CA82-46D4-ADEE-3B5EA2E22783}" dt="2023-04-25T04:12:30.364" v="2792" actId="478"/>
          <ac:spMkLst>
            <pc:docMk/>
            <pc:sldMk cId="2967175224" sldId="278"/>
            <ac:spMk id="24" creationId="{FFF46CD0-E3FB-4AC7-D1CE-5CE663944DC4}"/>
          </ac:spMkLst>
        </pc:spChg>
        <pc:spChg chg="add mod">
          <ac:chgData name="罗 云阳" userId="169d8ad562d1689f" providerId="LiveId" clId="{2C5D8718-CA82-46D4-ADEE-3B5EA2E22783}" dt="2023-04-25T04:18:27.155" v="2865" actId="114"/>
          <ac:spMkLst>
            <pc:docMk/>
            <pc:sldMk cId="2967175224" sldId="278"/>
            <ac:spMk id="28" creationId="{494F7D15-EC63-FAC8-F4E8-89AB1BC47E94}"/>
          </ac:spMkLst>
        </pc:spChg>
        <pc:spChg chg="add del">
          <ac:chgData name="罗 云阳" userId="169d8ad562d1689f" providerId="LiveId" clId="{2C5D8718-CA82-46D4-ADEE-3B5EA2E22783}" dt="2023-04-25T04:16:26.915" v="2830" actId="22"/>
          <ac:spMkLst>
            <pc:docMk/>
            <pc:sldMk cId="2967175224" sldId="278"/>
            <ac:spMk id="30" creationId="{BB1F2A13-5F87-0258-8290-24DDFC18E015}"/>
          </ac:spMkLst>
        </pc:spChg>
        <pc:spChg chg="add mod">
          <ac:chgData name="罗 云阳" userId="169d8ad562d1689f" providerId="LiveId" clId="{2C5D8718-CA82-46D4-ADEE-3B5EA2E22783}" dt="2023-04-25T04:17:56.470" v="2857" actId="1076"/>
          <ac:spMkLst>
            <pc:docMk/>
            <pc:sldMk cId="2967175224" sldId="278"/>
            <ac:spMk id="32" creationId="{25F94F30-1AE5-D4FC-96D3-B1BD7B61D0C4}"/>
          </ac:spMkLst>
        </pc:spChg>
        <pc:spChg chg="add mod">
          <ac:chgData name="罗 云阳" userId="169d8ad562d1689f" providerId="LiveId" clId="{2C5D8718-CA82-46D4-ADEE-3B5EA2E22783}" dt="2023-04-26T03:38:01.280" v="7071" actId="14100"/>
          <ac:spMkLst>
            <pc:docMk/>
            <pc:sldMk cId="2967175224" sldId="278"/>
            <ac:spMk id="37" creationId="{8F0EB04D-5F30-E36D-EE50-ADE1648FBA46}"/>
          </ac:spMkLst>
        </pc:spChg>
        <pc:picChg chg="del">
          <ac:chgData name="罗 云阳" userId="169d8ad562d1689f" providerId="LiveId" clId="{2C5D8718-CA82-46D4-ADEE-3B5EA2E22783}" dt="2023-04-25T04:12:30.364" v="2792" actId="478"/>
          <ac:picMkLst>
            <pc:docMk/>
            <pc:sldMk cId="2967175224" sldId="278"/>
            <ac:picMk id="19" creationId="{83311699-7D55-47CE-21F6-3943731A90CC}"/>
          </ac:picMkLst>
        </pc:picChg>
        <pc:picChg chg="del">
          <ac:chgData name="罗 云阳" userId="169d8ad562d1689f" providerId="LiveId" clId="{2C5D8718-CA82-46D4-ADEE-3B5EA2E22783}" dt="2023-04-25T04:12:30.364" v="2792" actId="478"/>
          <ac:picMkLst>
            <pc:docMk/>
            <pc:sldMk cId="2967175224" sldId="278"/>
            <ac:picMk id="20" creationId="{32A8CC06-8E1F-E1A4-F1C3-0B2B4898BF67}"/>
          </ac:picMkLst>
        </pc:picChg>
        <pc:picChg chg="del">
          <ac:chgData name="罗 云阳" userId="169d8ad562d1689f" providerId="LiveId" clId="{2C5D8718-CA82-46D4-ADEE-3B5EA2E22783}" dt="2023-04-25T04:12:30.364" v="2792" actId="478"/>
          <ac:picMkLst>
            <pc:docMk/>
            <pc:sldMk cId="2967175224" sldId="278"/>
            <ac:picMk id="22" creationId="{411A512A-E8EA-7CF6-4DC4-5CF42ABA4EDF}"/>
          </ac:picMkLst>
        </pc:picChg>
        <pc:picChg chg="del">
          <ac:chgData name="罗 云阳" userId="169d8ad562d1689f" providerId="LiveId" clId="{2C5D8718-CA82-46D4-ADEE-3B5EA2E22783}" dt="2023-04-25T04:12:30.364" v="2792" actId="478"/>
          <ac:picMkLst>
            <pc:docMk/>
            <pc:sldMk cId="2967175224" sldId="278"/>
            <ac:picMk id="26" creationId="{97F3DEAA-0D80-FAEF-11E3-0A7C3CCDFEE5}"/>
          </ac:picMkLst>
        </pc:picChg>
        <pc:picChg chg="mod modCrop">
          <ac:chgData name="罗 云阳" userId="169d8ad562d1689f" providerId="LiveId" clId="{2C5D8718-CA82-46D4-ADEE-3B5EA2E22783}" dt="2023-04-25T04:17:56.470" v="2857" actId="1076"/>
          <ac:picMkLst>
            <pc:docMk/>
            <pc:sldMk cId="2967175224" sldId="278"/>
            <ac:picMk id="27" creationId="{CF6DDCCC-77A4-C1ED-BE14-B02C6E8B73C1}"/>
          </ac:picMkLst>
        </pc:picChg>
        <pc:picChg chg="add del mod">
          <ac:chgData name="罗 云阳" userId="169d8ad562d1689f" providerId="LiveId" clId="{2C5D8718-CA82-46D4-ADEE-3B5EA2E22783}" dt="2023-04-25T04:17:35.952" v="2846"/>
          <ac:picMkLst>
            <pc:docMk/>
            <pc:sldMk cId="2967175224" sldId="278"/>
            <ac:picMk id="34" creationId="{0647B5D5-EE38-52BD-A82D-AA19919285FA}"/>
          </ac:picMkLst>
        </pc:picChg>
        <pc:picChg chg="add mod modCrop">
          <ac:chgData name="罗 云阳" userId="169d8ad562d1689f" providerId="LiveId" clId="{2C5D8718-CA82-46D4-ADEE-3B5EA2E22783}" dt="2023-04-25T04:17:56.470" v="2857" actId="1076"/>
          <ac:picMkLst>
            <pc:docMk/>
            <pc:sldMk cId="2967175224" sldId="278"/>
            <ac:picMk id="36" creationId="{93D96FEE-DC56-BAAF-ECB9-79A9ED3D4FC6}"/>
          </ac:picMkLst>
        </pc:picChg>
      </pc:sldChg>
      <pc:sldChg chg="add del">
        <pc:chgData name="罗 云阳" userId="169d8ad562d1689f" providerId="LiveId" clId="{2C5D8718-CA82-46D4-ADEE-3B5EA2E22783}" dt="2023-04-25T07:22:57.996" v="3095"/>
        <pc:sldMkLst>
          <pc:docMk/>
          <pc:sldMk cId="36765842" sldId="279"/>
        </pc:sldMkLst>
      </pc:sldChg>
      <pc:sldChg chg="add del">
        <pc:chgData name="罗 云阳" userId="169d8ad562d1689f" providerId="LiveId" clId="{2C5D8718-CA82-46D4-ADEE-3B5EA2E22783}" dt="2023-04-25T07:21:41.482" v="3067"/>
        <pc:sldMkLst>
          <pc:docMk/>
          <pc:sldMk cId="121617530" sldId="279"/>
        </pc:sldMkLst>
      </pc:sldChg>
      <pc:sldChg chg="add del">
        <pc:chgData name="罗 云阳" userId="169d8ad562d1689f" providerId="LiveId" clId="{2C5D8718-CA82-46D4-ADEE-3B5EA2E22783}" dt="2023-04-25T07:22:49.606" v="3083"/>
        <pc:sldMkLst>
          <pc:docMk/>
          <pc:sldMk cId="268817838" sldId="279"/>
        </pc:sldMkLst>
      </pc:sldChg>
      <pc:sldChg chg="add del">
        <pc:chgData name="罗 云阳" userId="169d8ad562d1689f" providerId="LiveId" clId="{2C5D8718-CA82-46D4-ADEE-3B5EA2E22783}" dt="2023-04-25T07:21:48.060" v="3077"/>
        <pc:sldMkLst>
          <pc:docMk/>
          <pc:sldMk cId="528815967" sldId="279"/>
        </pc:sldMkLst>
      </pc:sldChg>
      <pc:sldChg chg="add del">
        <pc:chgData name="罗 云阳" userId="169d8ad562d1689f" providerId="LiveId" clId="{2C5D8718-CA82-46D4-ADEE-3B5EA2E22783}" dt="2023-04-25T07:23:02.416" v="3101"/>
        <pc:sldMkLst>
          <pc:docMk/>
          <pc:sldMk cId="557129792" sldId="279"/>
        </pc:sldMkLst>
      </pc:sldChg>
      <pc:sldChg chg="add del">
        <pc:chgData name="罗 云阳" userId="169d8ad562d1689f" providerId="LiveId" clId="{2C5D8718-CA82-46D4-ADEE-3B5EA2E22783}" dt="2023-04-25T07:22:50.310" v="3085"/>
        <pc:sldMkLst>
          <pc:docMk/>
          <pc:sldMk cId="635562341" sldId="279"/>
        </pc:sldMkLst>
      </pc:sldChg>
      <pc:sldChg chg="add del">
        <pc:chgData name="罗 云阳" userId="169d8ad562d1689f" providerId="LiveId" clId="{2C5D8718-CA82-46D4-ADEE-3B5EA2E22783}" dt="2023-04-25T07:22:52.365" v="3089"/>
        <pc:sldMkLst>
          <pc:docMk/>
          <pc:sldMk cId="831071798" sldId="279"/>
        </pc:sldMkLst>
      </pc:sldChg>
      <pc:sldChg chg="add del">
        <pc:chgData name="罗 云阳" userId="169d8ad562d1689f" providerId="LiveId" clId="{2C5D8718-CA82-46D4-ADEE-3B5EA2E22783}" dt="2023-04-25T07:21:46.884" v="3075"/>
        <pc:sldMkLst>
          <pc:docMk/>
          <pc:sldMk cId="946873064" sldId="279"/>
        </pc:sldMkLst>
      </pc:sldChg>
      <pc:sldChg chg="add del">
        <pc:chgData name="罗 云阳" userId="169d8ad562d1689f" providerId="LiveId" clId="{2C5D8718-CA82-46D4-ADEE-3B5EA2E22783}" dt="2023-04-25T07:21:42.984" v="3071"/>
        <pc:sldMkLst>
          <pc:docMk/>
          <pc:sldMk cId="1215468242" sldId="279"/>
        </pc:sldMkLst>
      </pc:sldChg>
      <pc:sldChg chg="add del">
        <pc:chgData name="罗 云阳" userId="169d8ad562d1689f" providerId="LiveId" clId="{2C5D8718-CA82-46D4-ADEE-3B5EA2E22783}" dt="2023-04-25T07:22:54.333" v="3091"/>
        <pc:sldMkLst>
          <pc:docMk/>
          <pc:sldMk cId="1220586845" sldId="279"/>
        </pc:sldMkLst>
      </pc:sldChg>
      <pc:sldChg chg="delSp add del mod">
        <pc:chgData name="罗 云阳" userId="169d8ad562d1689f" providerId="LiveId" clId="{2C5D8718-CA82-46D4-ADEE-3B5EA2E22783}" dt="2023-04-25T07:38:24.946" v="3136" actId="47"/>
        <pc:sldMkLst>
          <pc:docMk/>
          <pc:sldMk cId="2348102836" sldId="279"/>
        </pc:sldMkLst>
        <pc:spChg chg="del">
          <ac:chgData name="罗 云阳" userId="169d8ad562d1689f" providerId="LiveId" clId="{2C5D8718-CA82-46D4-ADEE-3B5EA2E22783}" dt="2023-04-25T07:37:11.920" v="3120" actId="478"/>
          <ac:spMkLst>
            <pc:docMk/>
            <pc:sldMk cId="2348102836" sldId="279"/>
            <ac:spMk id="7" creationId="{B4639958-8D62-38A1-43C5-1BC10C5DF9CD}"/>
          </ac:spMkLst>
        </pc:spChg>
      </pc:sldChg>
      <pc:sldChg chg="add del">
        <pc:chgData name="罗 云阳" userId="169d8ad562d1689f" providerId="LiveId" clId="{2C5D8718-CA82-46D4-ADEE-3B5EA2E22783}" dt="2023-04-25T07:21:53.370" v="3079"/>
        <pc:sldMkLst>
          <pc:docMk/>
          <pc:sldMk cId="2574566169" sldId="279"/>
        </pc:sldMkLst>
      </pc:sldChg>
      <pc:sldChg chg="add del">
        <pc:chgData name="罗 云阳" userId="169d8ad562d1689f" providerId="LiveId" clId="{2C5D8718-CA82-46D4-ADEE-3B5EA2E22783}" dt="2023-04-25T07:21:45.586" v="3073"/>
        <pc:sldMkLst>
          <pc:docMk/>
          <pc:sldMk cId="2744762473" sldId="279"/>
        </pc:sldMkLst>
      </pc:sldChg>
      <pc:sldChg chg="add del">
        <pc:chgData name="罗 云阳" userId="169d8ad562d1689f" providerId="LiveId" clId="{2C5D8718-CA82-46D4-ADEE-3B5EA2E22783}" dt="2023-04-25T07:22:59.214" v="3097"/>
        <pc:sldMkLst>
          <pc:docMk/>
          <pc:sldMk cId="3484270936" sldId="279"/>
        </pc:sldMkLst>
      </pc:sldChg>
      <pc:sldChg chg="add del">
        <pc:chgData name="罗 云阳" userId="169d8ad562d1689f" providerId="LiveId" clId="{2C5D8718-CA82-46D4-ADEE-3B5EA2E22783}" dt="2023-04-25T07:22:27.876" v="3081"/>
        <pc:sldMkLst>
          <pc:docMk/>
          <pc:sldMk cId="3570387257" sldId="279"/>
        </pc:sldMkLst>
      </pc:sldChg>
      <pc:sldChg chg="add del">
        <pc:chgData name="罗 云阳" userId="169d8ad562d1689f" providerId="LiveId" clId="{2C5D8718-CA82-46D4-ADEE-3B5EA2E22783}" dt="2023-04-25T07:22:51.487" v="3087"/>
        <pc:sldMkLst>
          <pc:docMk/>
          <pc:sldMk cId="3715050816" sldId="279"/>
        </pc:sldMkLst>
      </pc:sldChg>
      <pc:sldChg chg="add del">
        <pc:chgData name="罗 云阳" userId="169d8ad562d1689f" providerId="LiveId" clId="{2C5D8718-CA82-46D4-ADEE-3B5EA2E22783}" dt="2023-04-25T07:23:00.166" v="3099"/>
        <pc:sldMkLst>
          <pc:docMk/>
          <pc:sldMk cId="3890929016" sldId="279"/>
        </pc:sldMkLst>
      </pc:sldChg>
      <pc:sldChg chg="add del">
        <pc:chgData name="罗 云阳" userId="169d8ad562d1689f" providerId="LiveId" clId="{2C5D8718-CA82-46D4-ADEE-3B5EA2E22783}" dt="2023-04-25T07:22:56.026" v="3093"/>
        <pc:sldMkLst>
          <pc:docMk/>
          <pc:sldMk cId="4036158692" sldId="279"/>
        </pc:sldMkLst>
      </pc:sldChg>
      <pc:sldChg chg="add del">
        <pc:chgData name="罗 云阳" userId="169d8ad562d1689f" providerId="LiveId" clId="{2C5D8718-CA82-46D4-ADEE-3B5EA2E22783}" dt="2023-04-25T07:21:42.276" v="3069"/>
        <pc:sldMkLst>
          <pc:docMk/>
          <pc:sldMk cId="4271276417" sldId="279"/>
        </pc:sldMkLst>
      </pc:sldChg>
      <pc:sldChg chg="add del">
        <pc:chgData name="罗 云阳" userId="169d8ad562d1689f" providerId="LiveId" clId="{2C5D8718-CA82-46D4-ADEE-3B5EA2E22783}" dt="2023-04-25T07:48:00.167" v="3202" actId="47"/>
        <pc:sldMkLst>
          <pc:docMk/>
          <pc:sldMk cId="1797696871" sldId="280"/>
        </pc:sldMkLst>
      </pc:sldChg>
      <pc:sldChg chg="add del">
        <pc:chgData name="罗 云阳" userId="169d8ad562d1689f" providerId="LiveId" clId="{2C5D8718-CA82-46D4-ADEE-3B5EA2E22783}" dt="2023-04-25T07:26:30.292" v="3105"/>
        <pc:sldMkLst>
          <pc:docMk/>
          <pc:sldMk cId="347983678" sldId="281"/>
        </pc:sldMkLst>
      </pc:sldChg>
      <pc:sldChg chg="add del">
        <pc:chgData name="罗 云阳" userId="169d8ad562d1689f" providerId="LiveId" clId="{2C5D8718-CA82-46D4-ADEE-3B5EA2E22783}" dt="2023-04-25T09:18:37.063" v="3393" actId="47"/>
        <pc:sldMkLst>
          <pc:docMk/>
          <pc:sldMk cId="2020570081" sldId="281"/>
        </pc:sldMkLst>
      </pc:sldChg>
      <pc:sldChg chg="add del">
        <pc:chgData name="罗 云阳" userId="169d8ad562d1689f" providerId="LiveId" clId="{2C5D8718-CA82-46D4-ADEE-3B5EA2E22783}" dt="2023-04-25T07:26:30.292" v="3105"/>
        <pc:sldMkLst>
          <pc:docMk/>
          <pc:sldMk cId="1515220110" sldId="282"/>
        </pc:sldMkLst>
      </pc:sldChg>
      <pc:sldChg chg="addSp delSp modSp add del mod delAnim">
        <pc:chgData name="罗 云阳" userId="169d8ad562d1689f" providerId="LiveId" clId="{2C5D8718-CA82-46D4-ADEE-3B5EA2E22783}" dt="2023-04-25T13:44:11.276" v="4025" actId="47"/>
        <pc:sldMkLst>
          <pc:docMk/>
          <pc:sldMk cId="2259950367" sldId="282"/>
        </pc:sldMkLst>
        <pc:spChg chg="add del mod">
          <ac:chgData name="罗 云阳" userId="169d8ad562d1689f" providerId="LiveId" clId="{2C5D8718-CA82-46D4-ADEE-3B5EA2E22783}" dt="2023-04-25T10:08:40.901" v="3439" actId="478"/>
          <ac:spMkLst>
            <pc:docMk/>
            <pc:sldMk cId="2259950367" sldId="282"/>
            <ac:spMk id="8" creationId="{441A8C19-D8CB-AAFA-82D2-CAD26D640110}"/>
          </ac:spMkLst>
        </pc:spChg>
        <pc:spChg chg="mod">
          <ac:chgData name="罗 云阳" userId="169d8ad562d1689f" providerId="LiveId" clId="{2C5D8718-CA82-46D4-ADEE-3B5EA2E22783}" dt="2023-04-25T13:17:47.051" v="3899" actId="1076"/>
          <ac:spMkLst>
            <pc:docMk/>
            <pc:sldMk cId="2259950367" sldId="282"/>
            <ac:spMk id="30" creationId="{88A4C6FD-5083-B04F-AB90-C382C1BC9AC6}"/>
          </ac:spMkLst>
        </pc:spChg>
        <pc:spChg chg="mod">
          <ac:chgData name="罗 云阳" userId="169d8ad562d1689f" providerId="LiveId" clId="{2C5D8718-CA82-46D4-ADEE-3B5EA2E22783}" dt="2023-04-25T09:59:55.403" v="3420" actId="1076"/>
          <ac:spMkLst>
            <pc:docMk/>
            <pc:sldMk cId="2259950367" sldId="282"/>
            <ac:spMk id="32" creationId="{164C68A3-A5D3-3846-A0DE-182AB493E112}"/>
          </ac:spMkLst>
        </pc:spChg>
        <pc:grpChg chg="mod">
          <ac:chgData name="罗 云阳" userId="169d8ad562d1689f" providerId="LiveId" clId="{2C5D8718-CA82-46D4-ADEE-3B5EA2E22783}" dt="2023-04-25T12:45:13.186" v="3557" actId="1076"/>
          <ac:grpSpMkLst>
            <pc:docMk/>
            <pc:sldMk cId="2259950367" sldId="282"/>
            <ac:grpSpMk id="11" creationId="{1B6495C1-A0DB-EE4B-9EBA-CDD10DDD3775}"/>
          </ac:grpSpMkLst>
        </pc:grpChg>
        <pc:grpChg chg="del">
          <ac:chgData name="罗 云阳" userId="169d8ad562d1689f" providerId="LiveId" clId="{2C5D8718-CA82-46D4-ADEE-3B5EA2E22783}" dt="2023-04-25T08:27:03.850" v="3278" actId="478"/>
          <ac:grpSpMkLst>
            <pc:docMk/>
            <pc:sldMk cId="2259950367" sldId="282"/>
            <ac:grpSpMk id="26" creationId="{8E5C0475-626E-8A41-A5C0-20D7CB59925A}"/>
          </ac:grpSpMkLst>
        </pc:grpChg>
        <pc:picChg chg="add mod">
          <ac:chgData name="罗 云阳" userId="169d8ad562d1689f" providerId="LiveId" clId="{2C5D8718-CA82-46D4-ADEE-3B5EA2E22783}" dt="2023-04-25T13:17:44.650" v="3898" actId="1076"/>
          <ac:picMkLst>
            <pc:docMk/>
            <pc:sldMk cId="2259950367" sldId="282"/>
            <ac:picMk id="6" creationId="{FCA82F83-8880-14E0-1CDF-77D42AA56759}"/>
          </ac:picMkLst>
        </pc:picChg>
        <pc:picChg chg="add del mod">
          <ac:chgData name="罗 云阳" userId="169d8ad562d1689f" providerId="LiveId" clId="{2C5D8718-CA82-46D4-ADEE-3B5EA2E22783}" dt="2023-04-25T10:08:49.046" v="3440" actId="14100"/>
          <ac:picMkLst>
            <pc:docMk/>
            <pc:sldMk cId="2259950367" sldId="282"/>
            <ac:picMk id="16" creationId="{4E589163-EEDB-5C4C-8683-E6F333D88400}"/>
          </ac:picMkLst>
        </pc:picChg>
        <pc:picChg chg="mod">
          <ac:chgData name="罗 云阳" userId="169d8ad562d1689f" providerId="LiveId" clId="{2C5D8718-CA82-46D4-ADEE-3B5EA2E22783}" dt="2023-04-25T13:11:36.187" v="3871" actId="14100"/>
          <ac:picMkLst>
            <pc:docMk/>
            <pc:sldMk cId="2259950367" sldId="282"/>
            <ac:picMk id="23" creationId="{C186A271-F30B-084F-A935-D09F15D6B8F9}"/>
          </ac:picMkLst>
        </pc:picChg>
      </pc:sldChg>
      <pc:sldChg chg="add del">
        <pc:chgData name="罗 云阳" userId="169d8ad562d1689f" providerId="LiveId" clId="{2C5D8718-CA82-46D4-ADEE-3B5EA2E22783}" dt="2023-04-25T07:26:30.292" v="3105"/>
        <pc:sldMkLst>
          <pc:docMk/>
          <pc:sldMk cId="2993446605" sldId="283"/>
        </pc:sldMkLst>
      </pc:sldChg>
      <pc:sldChg chg="modSp add del mod ord">
        <pc:chgData name="罗 云阳" userId="169d8ad562d1689f" providerId="LiveId" clId="{2C5D8718-CA82-46D4-ADEE-3B5EA2E22783}" dt="2023-04-26T01:55:35.143" v="6103" actId="47"/>
        <pc:sldMkLst>
          <pc:docMk/>
          <pc:sldMk cId="4148829372" sldId="283"/>
        </pc:sldMkLst>
        <pc:spChg chg="mod">
          <ac:chgData name="罗 云阳" userId="169d8ad562d1689f" providerId="LiveId" clId="{2C5D8718-CA82-46D4-ADEE-3B5EA2E22783}" dt="2023-04-25T15:03:41.783" v="5180" actId="1076"/>
          <ac:spMkLst>
            <pc:docMk/>
            <pc:sldMk cId="4148829372" sldId="283"/>
            <ac:spMk id="23" creationId="{1A9F739D-2493-F04C-A2BB-0200BCC81909}"/>
          </ac:spMkLst>
        </pc:spChg>
        <pc:picChg chg="mod">
          <ac:chgData name="罗 云阳" userId="169d8ad562d1689f" providerId="LiveId" clId="{2C5D8718-CA82-46D4-ADEE-3B5EA2E22783}" dt="2023-04-25T14:02:16.183" v="4171" actId="1076"/>
          <ac:picMkLst>
            <pc:docMk/>
            <pc:sldMk cId="4148829372" sldId="283"/>
            <ac:picMk id="10" creationId="{04EBAB54-35B6-D04E-ABE3-09A53E47B6FD}"/>
          </ac:picMkLst>
        </pc:picChg>
        <pc:picChg chg="mod">
          <ac:chgData name="罗 云阳" userId="169d8ad562d1689f" providerId="LiveId" clId="{2C5D8718-CA82-46D4-ADEE-3B5EA2E22783}" dt="2023-04-25T15:03:58.901" v="5185" actId="14100"/>
          <ac:picMkLst>
            <pc:docMk/>
            <pc:sldMk cId="4148829372" sldId="283"/>
            <ac:picMk id="12" creationId="{DA713279-E85C-0747-9133-D2155B380DD0}"/>
          </ac:picMkLst>
        </pc:picChg>
        <pc:picChg chg="mod">
          <ac:chgData name="罗 云阳" userId="169d8ad562d1689f" providerId="LiveId" clId="{2C5D8718-CA82-46D4-ADEE-3B5EA2E22783}" dt="2023-04-25T14:02:17.861" v="4172" actId="1076"/>
          <ac:picMkLst>
            <pc:docMk/>
            <pc:sldMk cId="4148829372" sldId="283"/>
            <ac:picMk id="19" creationId="{0E8FD13B-E6E6-2A4D-B517-CB4630C970A5}"/>
          </ac:picMkLst>
        </pc:picChg>
      </pc:sldChg>
      <pc:sldChg chg="add del">
        <pc:chgData name="罗 云阳" userId="169d8ad562d1689f" providerId="LiveId" clId="{2C5D8718-CA82-46D4-ADEE-3B5EA2E22783}" dt="2023-04-25T07:26:30.292" v="3105"/>
        <pc:sldMkLst>
          <pc:docMk/>
          <pc:sldMk cId="3672392429" sldId="284"/>
        </pc:sldMkLst>
      </pc:sldChg>
      <pc:sldChg chg="modSp add del ord">
        <pc:chgData name="罗 云阳" userId="169d8ad562d1689f" providerId="LiveId" clId="{2C5D8718-CA82-46D4-ADEE-3B5EA2E22783}" dt="2023-04-26T03:02:35.873" v="6818" actId="47"/>
        <pc:sldMkLst>
          <pc:docMk/>
          <pc:sldMk cId="3803888410" sldId="284"/>
        </pc:sldMkLst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15" creationId="{1060F2D4-2DC3-F24B-8BAD-D706144C49D9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16" creationId="{48B339B0-4CE6-F84A-BEC4-BA3AF57C9462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18" creationId="{1E62EAB7-082A-A84C-A30F-CAEA6752CF47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0" creationId="{6AEE454C-CB83-1E4A-8758-2F46E0452EB4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1" creationId="{800B92E9-CC86-714F-834B-846ECB22FD67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2" creationId="{C34CF44D-FE12-D441-AAE2-0EA06A7CD3FB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3" creationId="{E18ACE38-7CE2-144A-B629-AB7FF799B073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4" creationId="{658743F9-8199-F540-B69A-26205FA72ABA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6" creationId="{04DDC161-6C63-9443-B39C-DE69D23E9D71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7" creationId="{A20D03EA-5A11-5D46-939D-FF746D90AE06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28" creationId="{550F7354-1018-0946-8334-868D2A5DA5D9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30" creationId="{8251B6EF-5747-8C41-97EF-A85522029007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33" creationId="{7A742695-EC18-4C4B-9585-E0CD45D02957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35" creationId="{A57A85C0-E66E-9143-BA35-2DB6860D79F6}"/>
          </ac:spMkLst>
        </pc:spChg>
        <pc:spChg chg="mod">
          <ac:chgData name="罗 云阳" userId="169d8ad562d1689f" providerId="LiveId" clId="{2C5D8718-CA82-46D4-ADEE-3B5EA2E22783}" dt="2023-04-25T14:40:28.802" v="4673" actId="1076"/>
          <ac:spMkLst>
            <pc:docMk/>
            <pc:sldMk cId="3803888410" sldId="284"/>
            <ac:spMk id="36" creationId="{4E04004A-CE97-CB4C-94B8-94577A298831}"/>
          </ac:spMkLst>
        </pc:spChg>
        <pc:grpChg chg="mod">
          <ac:chgData name="罗 云阳" userId="169d8ad562d1689f" providerId="LiveId" clId="{2C5D8718-CA82-46D4-ADEE-3B5EA2E22783}" dt="2023-04-25T14:40:28.802" v="4673" actId="1076"/>
          <ac:grpSpMkLst>
            <pc:docMk/>
            <pc:sldMk cId="3803888410" sldId="284"/>
            <ac:grpSpMk id="13" creationId="{11873492-A533-FA4C-9D15-35259900BB5F}"/>
          </ac:grpSpMkLst>
        </pc:grp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14" creationId="{B22E6D25-79E6-1740-974B-0AAB5BC2A4A8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17" creationId="{FA2D1A64-AE2A-4C4C-8EFC-D9D51B50321D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19" creationId="{E7F77D93-F5EB-E64B-802F-78C24AA313A2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25" creationId="{38FA3EB2-0CA1-0D4E-BF2C-B40356144AF3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29" creationId="{A246FD7C-F364-D44A-99F8-6D30F925A85F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31" creationId="{B833F923-516C-C841-BE1B-B7747C0C2A6C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32" creationId="{ABF7D0D6-4AA3-3749-BA3E-05BACCBC4121}"/>
          </ac:cxnSpMkLst>
        </pc:cxnChg>
        <pc:cxnChg chg="mod">
          <ac:chgData name="罗 云阳" userId="169d8ad562d1689f" providerId="LiveId" clId="{2C5D8718-CA82-46D4-ADEE-3B5EA2E22783}" dt="2023-04-25T14:40:28.802" v="4673" actId="1076"/>
          <ac:cxnSpMkLst>
            <pc:docMk/>
            <pc:sldMk cId="3803888410" sldId="284"/>
            <ac:cxnSpMk id="34" creationId="{2890C70B-F423-444B-A5BB-01EB403143AE}"/>
          </ac:cxnSpMkLst>
        </pc:cxnChg>
        <pc:cxnChg chg="mod">
          <ac:chgData name="罗 云阳" userId="169d8ad562d1689f" providerId="LiveId" clId="{2C5D8718-CA82-46D4-ADEE-3B5EA2E22783}" dt="2023-04-25T14:30:42.038" v="4520" actId="14100"/>
          <ac:cxnSpMkLst>
            <pc:docMk/>
            <pc:sldMk cId="3803888410" sldId="284"/>
            <ac:cxnSpMk id="81" creationId="{7F03B1AB-52C3-F945-9485-3ECAC17DB624}"/>
          </ac:cxnSpMkLst>
        </pc:cxnChg>
      </pc:sldChg>
      <pc:sldChg chg="add del">
        <pc:chgData name="罗 云阳" userId="169d8ad562d1689f" providerId="LiveId" clId="{2C5D8718-CA82-46D4-ADEE-3B5EA2E22783}" dt="2023-04-25T07:26:30.292" v="3105"/>
        <pc:sldMkLst>
          <pc:docMk/>
          <pc:sldMk cId="3772816878" sldId="285"/>
        </pc:sldMkLst>
      </pc:sldChg>
      <pc:sldChg chg="add del">
        <pc:chgData name="罗 云阳" userId="169d8ad562d1689f" providerId="LiveId" clId="{2C5D8718-CA82-46D4-ADEE-3B5EA2E22783}" dt="2023-04-26T03:22:02.358" v="7007" actId="47"/>
        <pc:sldMkLst>
          <pc:docMk/>
          <pc:sldMk cId="3814600776" sldId="285"/>
        </pc:sldMkLst>
      </pc:sldChg>
      <pc:sldChg chg="modSp add del mod ord">
        <pc:chgData name="罗 云阳" userId="169d8ad562d1689f" providerId="LiveId" clId="{2C5D8718-CA82-46D4-ADEE-3B5EA2E22783}" dt="2023-04-26T03:30:16.690" v="7020" actId="47"/>
        <pc:sldMkLst>
          <pc:docMk/>
          <pc:sldMk cId="936090983" sldId="286"/>
        </pc:sldMkLst>
        <pc:grpChg chg="mod">
          <ac:chgData name="罗 云阳" userId="169d8ad562d1689f" providerId="LiveId" clId="{2C5D8718-CA82-46D4-ADEE-3B5EA2E22783}" dt="2023-04-26T03:23:38.111" v="7013" actId="1076"/>
          <ac:grpSpMkLst>
            <pc:docMk/>
            <pc:sldMk cId="936090983" sldId="286"/>
            <ac:grpSpMk id="32" creationId="{92F36FD4-550E-8749-AC9A-884E382A6CB3}"/>
          </ac:grpSpMkLst>
        </pc:grpChg>
      </pc:sldChg>
      <pc:sldChg chg="add del ord">
        <pc:chgData name="罗 云阳" userId="169d8ad562d1689f" providerId="LiveId" clId="{2C5D8718-CA82-46D4-ADEE-3B5EA2E22783}" dt="2023-04-26T03:35:38.291" v="7058" actId="47"/>
        <pc:sldMkLst>
          <pc:docMk/>
          <pc:sldMk cId="3170207251" sldId="287"/>
        </pc:sldMkLst>
      </pc:sldChg>
      <pc:sldChg chg="add del">
        <pc:chgData name="罗 云阳" userId="169d8ad562d1689f" providerId="LiveId" clId="{2C5D8718-CA82-46D4-ADEE-3B5EA2E22783}" dt="2023-04-25T07:48:23.925" v="3206" actId="47"/>
        <pc:sldMkLst>
          <pc:docMk/>
          <pc:sldMk cId="2181744158" sldId="288"/>
        </pc:sldMkLst>
      </pc:sldChg>
      <pc:sldChg chg="addSp delSp modSp add mod modTransition modNotesTx">
        <pc:chgData name="罗 云阳" userId="169d8ad562d1689f" providerId="LiveId" clId="{2C5D8718-CA82-46D4-ADEE-3B5EA2E22783}" dt="2023-05-01T04:04:32.403" v="22638"/>
        <pc:sldMkLst>
          <pc:docMk/>
          <pc:sldMk cId="3070855197" sldId="289"/>
        </pc:sldMkLst>
        <pc:spChg chg="add mod">
          <ac:chgData name="罗 云阳" userId="169d8ad562d1689f" providerId="LiveId" clId="{2C5D8718-CA82-46D4-ADEE-3B5EA2E22783}" dt="2023-04-26T07:26:59.722" v="8056"/>
          <ac:spMkLst>
            <pc:docMk/>
            <pc:sldMk cId="3070855197" sldId="289"/>
            <ac:spMk id="2" creationId="{2F7FBA07-F87E-38B6-8869-B931695AD5DF}"/>
          </ac:spMkLst>
        </pc:spChg>
        <pc:spChg chg="add del mod">
          <ac:chgData name="罗 云阳" userId="169d8ad562d1689f" providerId="LiveId" clId="{2C5D8718-CA82-46D4-ADEE-3B5EA2E22783}" dt="2023-04-26T00:23:49.769" v="5276"/>
          <ac:spMkLst>
            <pc:docMk/>
            <pc:sldMk cId="3070855197" sldId="289"/>
            <ac:spMk id="2" creationId="{A286F5BF-D388-1149-93D1-93FFC41C1603}"/>
          </ac:spMkLst>
        </pc:spChg>
        <pc:spChg chg="add del mod">
          <ac:chgData name="罗 云阳" userId="169d8ad562d1689f" providerId="LiveId" clId="{2C5D8718-CA82-46D4-ADEE-3B5EA2E22783}" dt="2023-04-26T00:23:49.769" v="5276"/>
          <ac:spMkLst>
            <pc:docMk/>
            <pc:sldMk cId="3070855197" sldId="289"/>
            <ac:spMk id="3" creationId="{25958CFF-775B-0631-36F0-304B2DDD7CB7}"/>
          </ac:spMkLst>
        </pc:spChg>
        <pc:spChg chg="add mod">
          <ac:chgData name="罗 云阳" userId="169d8ad562d1689f" providerId="LiveId" clId="{2C5D8718-CA82-46D4-ADEE-3B5EA2E22783}" dt="2023-04-26T07:26:59.722" v="8056"/>
          <ac:spMkLst>
            <pc:docMk/>
            <pc:sldMk cId="3070855197" sldId="289"/>
            <ac:spMk id="3" creationId="{9FBC6D21-2682-00AA-3384-3EB98DB0F741}"/>
          </ac:spMkLst>
        </pc:spChg>
        <pc:spChg chg="add mod">
          <ac:chgData name="罗 云阳" userId="169d8ad562d1689f" providerId="LiveId" clId="{2C5D8718-CA82-46D4-ADEE-3B5EA2E22783}" dt="2023-04-26T07:26:59.722" v="8056"/>
          <ac:spMkLst>
            <pc:docMk/>
            <pc:sldMk cId="3070855197" sldId="289"/>
            <ac:spMk id="4" creationId="{3F3BE052-E51D-2E8B-9E77-03C3CBC2BACB}"/>
          </ac:spMkLst>
        </pc:spChg>
        <pc:spChg chg="add del mod">
          <ac:chgData name="罗 云阳" userId="169d8ad562d1689f" providerId="LiveId" clId="{2C5D8718-CA82-46D4-ADEE-3B5EA2E22783}" dt="2023-04-26T00:23:49.769" v="5276"/>
          <ac:spMkLst>
            <pc:docMk/>
            <pc:sldMk cId="3070855197" sldId="289"/>
            <ac:spMk id="4" creationId="{54D548EE-92C7-C0E7-A06A-316FDE6F2C76}"/>
          </ac:spMkLst>
        </pc:spChg>
        <pc:spChg chg="add del mod">
          <ac:chgData name="罗 云阳" userId="169d8ad562d1689f" providerId="LiveId" clId="{2C5D8718-CA82-46D4-ADEE-3B5EA2E22783}" dt="2023-04-26T00:23:49.769" v="5276"/>
          <ac:spMkLst>
            <pc:docMk/>
            <pc:sldMk cId="3070855197" sldId="289"/>
            <ac:spMk id="5" creationId="{4E64EF19-BB0C-BC77-C4BB-4AFBE388ED0E}"/>
          </ac:spMkLst>
        </pc:spChg>
        <pc:spChg chg="add mod">
          <ac:chgData name="罗 云阳" userId="169d8ad562d1689f" providerId="LiveId" clId="{2C5D8718-CA82-46D4-ADEE-3B5EA2E22783}" dt="2023-04-26T07:26:59.722" v="8056"/>
          <ac:spMkLst>
            <pc:docMk/>
            <pc:sldMk cId="3070855197" sldId="289"/>
            <ac:spMk id="5" creationId="{B0C68954-85D2-D744-E93E-6381A4ADCF06}"/>
          </ac:spMkLst>
        </pc:spChg>
        <pc:spChg chg="add del mod">
          <ac:chgData name="罗 云阳" userId="169d8ad562d1689f" providerId="LiveId" clId="{2C5D8718-CA82-46D4-ADEE-3B5EA2E22783}" dt="2023-04-26T00:23:49.769" v="5276"/>
          <ac:spMkLst>
            <pc:docMk/>
            <pc:sldMk cId="3070855197" sldId="289"/>
            <ac:spMk id="6" creationId="{1C9F6A04-E7E6-7DAF-5EDF-19E81386D7E5}"/>
          </ac:spMkLst>
        </pc:spChg>
        <pc:spChg chg="add mod">
          <ac:chgData name="罗 云阳" userId="169d8ad562d1689f" providerId="LiveId" clId="{2C5D8718-CA82-46D4-ADEE-3B5EA2E22783}" dt="2023-04-26T07:27:06.158" v="8058" actId="207"/>
          <ac:spMkLst>
            <pc:docMk/>
            <pc:sldMk cId="3070855197" sldId="289"/>
            <ac:spMk id="6" creationId="{F5FAC8CF-7A77-A75C-210D-19083CCAF2CC}"/>
          </ac:spMkLst>
        </pc:spChg>
        <pc:spChg chg="add mod">
          <ac:chgData name="罗 云阳" userId="169d8ad562d1689f" providerId="LiveId" clId="{2C5D8718-CA82-46D4-ADEE-3B5EA2E22783}" dt="2023-04-26T07:27:03.187" v="8057" actId="207"/>
          <ac:spMkLst>
            <pc:docMk/>
            <pc:sldMk cId="3070855197" sldId="289"/>
            <ac:spMk id="7" creationId="{D3819B7D-79B6-7E18-5C60-4A871010E03C}"/>
          </ac:spMkLst>
        </pc:spChg>
        <pc:spChg chg="add del mod">
          <ac:chgData name="罗 云阳" userId="169d8ad562d1689f" providerId="LiveId" clId="{2C5D8718-CA82-46D4-ADEE-3B5EA2E22783}" dt="2023-04-26T00:23:49.769" v="5276"/>
          <ac:spMkLst>
            <pc:docMk/>
            <pc:sldMk cId="3070855197" sldId="289"/>
            <ac:spMk id="7" creationId="{F834F95A-8592-5FFD-4D51-0484BCE3747B}"/>
          </ac:spMkLst>
        </pc:spChg>
        <pc:spChg chg="del">
          <ac:chgData name="罗 云阳" userId="169d8ad562d1689f" providerId="LiveId" clId="{2C5D8718-CA82-46D4-ADEE-3B5EA2E22783}" dt="2023-04-26T00:23:47.253" v="5274" actId="478"/>
          <ac:spMkLst>
            <pc:docMk/>
            <pc:sldMk cId="3070855197" sldId="289"/>
            <ac:spMk id="8" creationId="{BF98A139-3B13-74F9-93D2-CAB0E6B70BE3}"/>
          </ac:spMkLst>
        </pc:spChg>
        <pc:spChg chg="add del mod">
          <ac:chgData name="罗 云阳" userId="169d8ad562d1689f" providerId="LiveId" clId="{2C5D8718-CA82-46D4-ADEE-3B5EA2E22783}" dt="2023-04-26T00:23:50.918" v="5278"/>
          <ac:spMkLst>
            <pc:docMk/>
            <pc:sldMk cId="3070855197" sldId="289"/>
            <ac:spMk id="10" creationId="{789A047E-1C5B-2ACD-605B-016E8740BEAE}"/>
          </ac:spMkLst>
        </pc:spChg>
        <pc:spChg chg="del">
          <ac:chgData name="罗 云阳" userId="169d8ad562d1689f" providerId="LiveId" clId="{2C5D8718-CA82-46D4-ADEE-3B5EA2E22783}" dt="2023-04-26T00:23:47.253" v="5274" actId="478"/>
          <ac:spMkLst>
            <pc:docMk/>
            <pc:sldMk cId="3070855197" sldId="289"/>
            <ac:spMk id="11" creationId="{62017729-CA33-6562-19D3-B20FFBFD12D1}"/>
          </ac:spMkLst>
        </pc:spChg>
        <pc:spChg chg="del">
          <ac:chgData name="罗 云阳" userId="169d8ad562d1689f" providerId="LiveId" clId="{2C5D8718-CA82-46D4-ADEE-3B5EA2E22783}" dt="2023-04-26T00:23:47.253" v="5274" actId="478"/>
          <ac:spMkLst>
            <pc:docMk/>
            <pc:sldMk cId="3070855197" sldId="289"/>
            <ac:spMk id="12" creationId="{64E5DA7B-896C-9B8A-020B-3CC2FAF76F62}"/>
          </ac:spMkLst>
        </pc:spChg>
        <pc:spChg chg="del">
          <ac:chgData name="罗 云阳" userId="169d8ad562d1689f" providerId="LiveId" clId="{2C5D8718-CA82-46D4-ADEE-3B5EA2E22783}" dt="2023-04-26T00:23:47.253" v="5274" actId="478"/>
          <ac:spMkLst>
            <pc:docMk/>
            <pc:sldMk cId="3070855197" sldId="289"/>
            <ac:spMk id="13" creationId="{447E4377-2520-BF59-41C5-9F972B78A7C8}"/>
          </ac:spMkLst>
        </pc:spChg>
        <pc:spChg chg="del mod">
          <ac:chgData name="罗 云阳" userId="169d8ad562d1689f" providerId="LiveId" clId="{2C5D8718-CA82-46D4-ADEE-3B5EA2E22783}" dt="2023-04-26T00:23:47.253" v="5274" actId="478"/>
          <ac:spMkLst>
            <pc:docMk/>
            <pc:sldMk cId="3070855197" sldId="289"/>
            <ac:spMk id="14" creationId="{79309C20-B9FA-81C3-84A8-FB0A9E40A97D}"/>
          </ac:spMkLst>
        </pc:spChg>
        <pc:spChg chg="del mod">
          <ac:chgData name="罗 云阳" userId="169d8ad562d1689f" providerId="LiveId" clId="{2C5D8718-CA82-46D4-ADEE-3B5EA2E22783}" dt="2023-04-26T00:23:47.253" v="5274" actId="478"/>
          <ac:spMkLst>
            <pc:docMk/>
            <pc:sldMk cId="3070855197" sldId="289"/>
            <ac:spMk id="15" creationId="{EBB5D624-27E0-E379-A6B3-7CB364530BA6}"/>
          </ac:spMkLst>
        </pc:spChg>
        <pc:spChg chg="add del mod">
          <ac:chgData name="罗 云阳" userId="169d8ad562d1689f" providerId="LiveId" clId="{2C5D8718-CA82-46D4-ADEE-3B5EA2E22783}" dt="2023-04-26T00:23:50.918" v="5278"/>
          <ac:spMkLst>
            <pc:docMk/>
            <pc:sldMk cId="3070855197" sldId="289"/>
            <ac:spMk id="16" creationId="{8EED1411-36BE-BB95-C6D0-51C8090CA0F7}"/>
          </ac:spMkLst>
        </pc:spChg>
        <pc:spChg chg="add del mod">
          <ac:chgData name="罗 云阳" userId="169d8ad562d1689f" providerId="LiveId" clId="{2C5D8718-CA82-46D4-ADEE-3B5EA2E22783}" dt="2023-04-26T00:23:50.918" v="5278"/>
          <ac:spMkLst>
            <pc:docMk/>
            <pc:sldMk cId="3070855197" sldId="289"/>
            <ac:spMk id="17" creationId="{8961BDB5-5EAE-6BAA-51D8-056BEBA2B4B7}"/>
          </ac:spMkLst>
        </pc:spChg>
        <pc:spChg chg="add del mod">
          <ac:chgData name="罗 云阳" userId="169d8ad562d1689f" providerId="LiveId" clId="{2C5D8718-CA82-46D4-ADEE-3B5EA2E22783}" dt="2023-04-26T00:23:50.918" v="5278"/>
          <ac:spMkLst>
            <pc:docMk/>
            <pc:sldMk cId="3070855197" sldId="289"/>
            <ac:spMk id="18" creationId="{1986C1EC-38CD-6E90-5B8C-30AFDD41A983}"/>
          </ac:spMkLst>
        </pc:spChg>
        <pc:spChg chg="add del mod">
          <ac:chgData name="罗 云阳" userId="169d8ad562d1689f" providerId="LiveId" clId="{2C5D8718-CA82-46D4-ADEE-3B5EA2E22783}" dt="2023-04-26T00:23:50.918" v="5278"/>
          <ac:spMkLst>
            <pc:docMk/>
            <pc:sldMk cId="3070855197" sldId="289"/>
            <ac:spMk id="19" creationId="{9B8AD243-FB76-182E-1D10-8823108D8E96}"/>
          </ac:spMkLst>
        </pc:spChg>
        <pc:spChg chg="add del mod">
          <ac:chgData name="罗 云阳" userId="169d8ad562d1689f" providerId="LiveId" clId="{2C5D8718-CA82-46D4-ADEE-3B5EA2E22783}" dt="2023-04-26T00:23:50.918" v="5278"/>
          <ac:spMkLst>
            <pc:docMk/>
            <pc:sldMk cId="3070855197" sldId="289"/>
            <ac:spMk id="20" creationId="{4D4548BB-4112-15D2-DC4F-B76570AB5F77}"/>
          </ac:spMkLst>
        </pc:spChg>
        <pc:spChg chg="add del mod">
          <ac:chgData name="罗 云阳" userId="169d8ad562d1689f" providerId="LiveId" clId="{2C5D8718-CA82-46D4-ADEE-3B5EA2E22783}" dt="2023-04-26T07:26:59.365" v="8055" actId="478"/>
          <ac:spMkLst>
            <pc:docMk/>
            <pc:sldMk cId="3070855197" sldId="289"/>
            <ac:spMk id="21" creationId="{A49745E9-F95E-7CF4-BE55-EF05D885C635}"/>
          </ac:spMkLst>
        </pc:spChg>
        <pc:spChg chg="add del mod">
          <ac:chgData name="罗 云阳" userId="169d8ad562d1689f" providerId="LiveId" clId="{2C5D8718-CA82-46D4-ADEE-3B5EA2E22783}" dt="2023-04-26T07:26:59.365" v="8055" actId="478"/>
          <ac:spMkLst>
            <pc:docMk/>
            <pc:sldMk cId="3070855197" sldId="289"/>
            <ac:spMk id="22" creationId="{22405EA7-16F5-5395-9211-815502AB75D2}"/>
          </ac:spMkLst>
        </pc:spChg>
        <pc:spChg chg="add del mod">
          <ac:chgData name="罗 云阳" userId="169d8ad562d1689f" providerId="LiveId" clId="{2C5D8718-CA82-46D4-ADEE-3B5EA2E22783}" dt="2023-04-26T07:26:59.365" v="8055" actId="478"/>
          <ac:spMkLst>
            <pc:docMk/>
            <pc:sldMk cId="3070855197" sldId="289"/>
            <ac:spMk id="23" creationId="{09ACD9DF-4A26-9384-DE9E-4E8595F08177}"/>
          </ac:spMkLst>
        </pc:spChg>
        <pc:spChg chg="add del mod">
          <ac:chgData name="罗 云阳" userId="169d8ad562d1689f" providerId="LiveId" clId="{2C5D8718-CA82-46D4-ADEE-3B5EA2E22783}" dt="2023-04-26T07:26:59.365" v="8055" actId="478"/>
          <ac:spMkLst>
            <pc:docMk/>
            <pc:sldMk cId="3070855197" sldId="289"/>
            <ac:spMk id="24" creationId="{1BBAFF22-C664-6B5B-BA2F-430BA83BE344}"/>
          </ac:spMkLst>
        </pc:spChg>
        <pc:spChg chg="add del mod">
          <ac:chgData name="罗 云阳" userId="169d8ad562d1689f" providerId="LiveId" clId="{2C5D8718-CA82-46D4-ADEE-3B5EA2E22783}" dt="2023-04-26T07:26:59.365" v="8055" actId="478"/>
          <ac:spMkLst>
            <pc:docMk/>
            <pc:sldMk cId="3070855197" sldId="289"/>
            <ac:spMk id="25" creationId="{02A9BA27-2631-F558-7564-759393FE7088}"/>
          </ac:spMkLst>
        </pc:spChg>
        <pc:spChg chg="add del mod">
          <ac:chgData name="罗 云阳" userId="169d8ad562d1689f" providerId="LiveId" clId="{2C5D8718-CA82-46D4-ADEE-3B5EA2E22783}" dt="2023-04-26T07:26:59.365" v="8055" actId="478"/>
          <ac:spMkLst>
            <pc:docMk/>
            <pc:sldMk cId="3070855197" sldId="289"/>
            <ac:spMk id="26" creationId="{4EAA58B9-29AF-D52E-0D38-A2F8D53E07FB}"/>
          </ac:spMkLst>
        </pc:spChg>
      </pc:sldChg>
      <pc:sldChg chg="addSp delSp modSp add mod modTransition modNotesTx">
        <pc:chgData name="罗 云阳" userId="169d8ad562d1689f" providerId="LiveId" clId="{2C5D8718-CA82-46D4-ADEE-3B5EA2E22783}" dt="2023-05-01T04:04:32.403" v="22638"/>
        <pc:sldMkLst>
          <pc:docMk/>
          <pc:sldMk cId="171082590" sldId="290"/>
        </pc:sldMkLst>
        <pc:spChg chg="add del mod">
          <ac:chgData name="罗 云阳" userId="169d8ad562d1689f" providerId="LiveId" clId="{2C5D8718-CA82-46D4-ADEE-3B5EA2E22783}" dt="2023-04-26T07:27:13.839" v="8059" actId="478"/>
          <ac:spMkLst>
            <pc:docMk/>
            <pc:sldMk cId="171082590" sldId="290"/>
            <ac:spMk id="2" creationId="{6088162D-4446-64F8-DDBA-09A7A841A19F}"/>
          </ac:spMkLst>
        </pc:spChg>
        <pc:spChg chg="add del mod">
          <ac:chgData name="罗 云阳" userId="169d8ad562d1689f" providerId="LiveId" clId="{2C5D8718-CA82-46D4-ADEE-3B5EA2E22783}" dt="2023-04-26T07:27:13.839" v="8059" actId="478"/>
          <ac:spMkLst>
            <pc:docMk/>
            <pc:sldMk cId="171082590" sldId="290"/>
            <ac:spMk id="3" creationId="{C3114203-AFF5-4B75-E2D3-BB92A11B244A}"/>
          </ac:spMkLst>
        </pc:spChg>
        <pc:spChg chg="add del mod">
          <ac:chgData name="罗 云阳" userId="169d8ad562d1689f" providerId="LiveId" clId="{2C5D8718-CA82-46D4-ADEE-3B5EA2E22783}" dt="2023-04-26T07:27:13.839" v="8059" actId="478"/>
          <ac:spMkLst>
            <pc:docMk/>
            <pc:sldMk cId="171082590" sldId="290"/>
            <ac:spMk id="4" creationId="{984AD62F-1645-38FC-D0CB-41AE986E4A65}"/>
          </ac:spMkLst>
        </pc:spChg>
        <pc:spChg chg="add del mod">
          <ac:chgData name="罗 云阳" userId="169d8ad562d1689f" providerId="LiveId" clId="{2C5D8718-CA82-46D4-ADEE-3B5EA2E22783}" dt="2023-04-26T07:27:13.839" v="8059" actId="478"/>
          <ac:spMkLst>
            <pc:docMk/>
            <pc:sldMk cId="171082590" sldId="290"/>
            <ac:spMk id="5" creationId="{6FB1ED30-2A0C-66CA-5D00-9F59616B4CB5}"/>
          </ac:spMkLst>
        </pc:spChg>
        <pc:spChg chg="add del mod">
          <ac:chgData name="罗 云阳" userId="169d8ad562d1689f" providerId="LiveId" clId="{2C5D8718-CA82-46D4-ADEE-3B5EA2E22783}" dt="2023-04-26T07:27:13.839" v="8059" actId="478"/>
          <ac:spMkLst>
            <pc:docMk/>
            <pc:sldMk cId="171082590" sldId="290"/>
            <ac:spMk id="6" creationId="{DE2560D8-34C1-A4A6-C3D5-A8EA9436ED0A}"/>
          </ac:spMkLst>
        </pc:spChg>
        <pc:spChg chg="add del mod">
          <ac:chgData name="罗 云阳" userId="169d8ad562d1689f" providerId="LiveId" clId="{2C5D8718-CA82-46D4-ADEE-3B5EA2E22783}" dt="2023-04-26T07:27:13.839" v="8059" actId="478"/>
          <ac:spMkLst>
            <pc:docMk/>
            <pc:sldMk cId="171082590" sldId="290"/>
            <ac:spMk id="7" creationId="{87D318BA-6AF8-B450-11D7-DC7E15E1AD1C}"/>
          </ac:spMkLst>
        </pc:spChg>
        <pc:spChg chg="add mod">
          <ac:chgData name="罗 云阳" userId="169d8ad562d1689f" providerId="LiveId" clId="{2C5D8718-CA82-46D4-ADEE-3B5EA2E22783}" dt="2023-04-26T07:27:14.259" v="8060"/>
          <ac:spMkLst>
            <pc:docMk/>
            <pc:sldMk cId="171082590" sldId="290"/>
            <ac:spMk id="8" creationId="{99D47473-1749-E944-4F26-E4D4E37FCC64}"/>
          </ac:spMkLst>
        </pc:spChg>
        <pc:spChg chg="del">
          <ac:chgData name="罗 云阳" userId="169d8ad562d1689f" providerId="LiveId" clId="{2C5D8718-CA82-46D4-ADEE-3B5EA2E22783}" dt="2023-04-26T00:24:17.201" v="5283" actId="478"/>
          <ac:spMkLst>
            <pc:docMk/>
            <pc:sldMk cId="171082590" sldId="290"/>
            <ac:spMk id="8" creationId="{BF98A139-3B13-74F9-93D2-CAB0E6B70BE3}"/>
          </ac:spMkLst>
        </pc:spChg>
        <pc:spChg chg="add mod">
          <ac:chgData name="罗 云阳" userId="169d8ad562d1689f" providerId="LiveId" clId="{2C5D8718-CA82-46D4-ADEE-3B5EA2E22783}" dt="2023-04-26T07:27:14.259" v="8060"/>
          <ac:spMkLst>
            <pc:docMk/>
            <pc:sldMk cId="171082590" sldId="290"/>
            <ac:spMk id="10" creationId="{1F64CAF4-16C3-AFBA-2964-CC86944DA89B}"/>
          </ac:spMkLst>
        </pc:spChg>
        <pc:spChg chg="del">
          <ac:chgData name="罗 云阳" userId="169d8ad562d1689f" providerId="LiveId" clId="{2C5D8718-CA82-46D4-ADEE-3B5EA2E22783}" dt="2023-04-26T00:24:17.201" v="5283" actId="478"/>
          <ac:spMkLst>
            <pc:docMk/>
            <pc:sldMk cId="171082590" sldId="290"/>
            <ac:spMk id="11" creationId="{62017729-CA33-6562-19D3-B20FFBFD12D1}"/>
          </ac:spMkLst>
        </pc:spChg>
        <pc:spChg chg="add mod">
          <ac:chgData name="罗 云阳" userId="169d8ad562d1689f" providerId="LiveId" clId="{2C5D8718-CA82-46D4-ADEE-3B5EA2E22783}" dt="2023-04-26T07:27:14.259" v="8060"/>
          <ac:spMkLst>
            <pc:docMk/>
            <pc:sldMk cId="171082590" sldId="290"/>
            <ac:spMk id="11" creationId="{8B999EB2-58EF-471A-BA05-24A5CFD2163F}"/>
          </ac:spMkLst>
        </pc:spChg>
        <pc:spChg chg="del">
          <ac:chgData name="罗 云阳" userId="169d8ad562d1689f" providerId="LiveId" clId="{2C5D8718-CA82-46D4-ADEE-3B5EA2E22783}" dt="2023-04-26T00:24:17.201" v="5283" actId="478"/>
          <ac:spMkLst>
            <pc:docMk/>
            <pc:sldMk cId="171082590" sldId="290"/>
            <ac:spMk id="12" creationId="{64E5DA7B-896C-9B8A-020B-3CC2FAF76F62}"/>
          </ac:spMkLst>
        </pc:spChg>
        <pc:spChg chg="add mod">
          <ac:chgData name="罗 云阳" userId="169d8ad562d1689f" providerId="LiveId" clId="{2C5D8718-CA82-46D4-ADEE-3B5EA2E22783}" dt="2023-04-26T07:27:18.234" v="8061" actId="207"/>
          <ac:spMkLst>
            <pc:docMk/>
            <pc:sldMk cId="171082590" sldId="290"/>
            <ac:spMk id="12" creationId="{B3909490-ED0A-7A61-948A-62EBB7C24749}"/>
          </ac:spMkLst>
        </pc:spChg>
        <pc:spChg chg="del mod">
          <ac:chgData name="罗 云阳" userId="169d8ad562d1689f" providerId="LiveId" clId="{2C5D8718-CA82-46D4-ADEE-3B5EA2E22783}" dt="2023-04-26T00:24:17.201" v="5283" actId="478"/>
          <ac:spMkLst>
            <pc:docMk/>
            <pc:sldMk cId="171082590" sldId="290"/>
            <ac:spMk id="13" creationId="{447E4377-2520-BF59-41C5-9F972B78A7C8}"/>
          </ac:spMkLst>
        </pc:spChg>
        <pc:spChg chg="add mod">
          <ac:chgData name="罗 云阳" userId="169d8ad562d1689f" providerId="LiveId" clId="{2C5D8718-CA82-46D4-ADEE-3B5EA2E22783}" dt="2023-04-26T07:27:14.259" v="8060"/>
          <ac:spMkLst>
            <pc:docMk/>
            <pc:sldMk cId="171082590" sldId="290"/>
            <ac:spMk id="13" creationId="{4D9A9282-FD66-78FC-41E0-F512098CEC49}"/>
          </ac:spMkLst>
        </pc:spChg>
        <pc:spChg chg="add mod">
          <ac:chgData name="罗 云阳" userId="169d8ad562d1689f" providerId="LiveId" clId="{2C5D8718-CA82-46D4-ADEE-3B5EA2E22783}" dt="2023-04-26T07:27:21.771" v="8062" actId="207"/>
          <ac:spMkLst>
            <pc:docMk/>
            <pc:sldMk cId="171082590" sldId="290"/>
            <ac:spMk id="14" creationId="{0E4D3CB9-543E-FF73-87BD-11153DA3745B}"/>
          </ac:spMkLst>
        </pc:spChg>
        <pc:spChg chg="del mod">
          <ac:chgData name="罗 云阳" userId="169d8ad562d1689f" providerId="LiveId" clId="{2C5D8718-CA82-46D4-ADEE-3B5EA2E22783}" dt="2023-04-26T00:24:17.201" v="5283" actId="478"/>
          <ac:spMkLst>
            <pc:docMk/>
            <pc:sldMk cId="171082590" sldId="290"/>
            <ac:spMk id="14" creationId="{79309C20-B9FA-81C3-84A8-FB0A9E40A97D}"/>
          </ac:spMkLst>
        </pc:spChg>
        <pc:spChg chg="del">
          <ac:chgData name="罗 云阳" userId="169d8ad562d1689f" providerId="LiveId" clId="{2C5D8718-CA82-46D4-ADEE-3B5EA2E22783}" dt="2023-04-26T00:24:17.201" v="5283" actId="478"/>
          <ac:spMkLst>
            <pc:docMk/>
            <pc:sldMk cId="171082590" sldId="290"/>
            <ac:spMk id="15" creationId="{EBB5D624-27E0-E379-A6B3-7CB364530BA6}"/>
          </ac:spMkLst>
        </pc:spChg>
      </pc:sldChg>
      <pc:sldChg chg="addSp delSp modSp new mod modTransition modClrScheme chgLayout modNotesTx">
        <pc:chgData name="罗 云阳" userId="169d8ad562d1689f" providerId="LiveId" clId="{2C5D8718-CA82-46D4-ADEE-3B5EA2E22783}" dt="2023-05-01T04:04:32.403" v="22638"/>
        <pc:sldMkLst>
          <pc:docMk/>
          <pc:sldMk cId="344530591" sldId="291"/>
        </pc:sldMkLst>
        <pc:spChg chg="del mod ord">
          <ac:chgData name="罗 云阳" userId="169d8ad562d1689f" providerId="LiveId" clId="{2C5D8718-CA82-46D4-ADEE-3B5EA2E22783}" dt="2023-04-25T08:07:49.269" v="3266" actId="700"/>
          <ac:spMkLst>
            <pc:docMk/>
            <pc:sldMk cId="344530591" sldId="291"/>
            <ac:spMk id="2" creationId="{5CAB398A-2B01-65E9-67AE-1D755432C113}"/>
          </ac:spMkLst>
        </pc:spChg>
        <pc:spChg chg="add del mod">
          <ac:chgData name="罗 云阳" userId="169d8ad562d1689f" providerId="LiveId" clId="{2C5D8718-CA82-46D4-ADEE-3B5EA2E22783}" dt="2023-04-26T06:36:17.680" v="7635" actId="478"/>
          <ac:spMkLst>
            <pc:docMk/>
            <pc:sldMk cId="344530591" sldId="291"/>
            <ac:spMk id="3" creationId="{40BF042D-5BA9-180E-F859-B780B7B75ECA}"/>
          </ac:spMkLst>
        </pc:spChg>
        <pc:spChg chg="del mod ord">
          <ac:chgData name="罗 云阳" userId="169d8ad562d1689f" providerId="LiveId" clId="{2C5D8718-CA82-46D4-ADEE-3B5EA2E22783}" dt="2023-04-25T08:07:49.269" v="3266" actId="700"/>
          <ac:spMkLst>
            <pc:docMk/>
            <pc:sldMk cId="344530591" sldId="291"/>
            <ac:spMk id="3" creationId="{BF868703-264D-1FAD-D025-BD675397A177}"/>
          </ac:spMkLst>
        </pc:spChg>
        <pc:spChg chg="del">
          <ac:chgData name="罗 云阳" userId="169d8ad562d1689f" providerId="LiveId" clId="{2C5D8718-CA82-46D4-ADEE-3B5EA2E22783}" dt="2023-04-25T08:07:49.269" v="3266" actId="700"/>
          <ac:spMkLst>
            <pc:docMk/>
            <pc:sldMk cId="344530591" sldId="291"/>
            <ac:spMk id="4" creationId="{A844F759-209D-D619-F038-0BD7E4F9A699}"/>
          </ac:spMkLst>
        </pc:spChg>
        <pc:spChg chg="del mod ord">
          <ac:chgData name="罗 云阳" userId="169d8ad562d1689f" providerId="LiveId" clId="{2C5D8718-CA82-46D4-ADEE-3B5EA2E22783}" dt="2023-04-26T09:53:53.611" v="9644" actId="478"/>
          <ac:spMkLst>
            <pc:docMk/>
            <pc:sldMk cId="344530591" sldId="291"/>
            <ac:spMk id="5" creationId="{7B1ADCE1-659B-0809-4981-71D194F7855F}"/>
          </ac:spMkLst>
        </pc:spChg>
        <pc:spChg chg="mod ord">
          <ac:chgData name="罗 云阳" userId="169d8ad562d1689f" providerId="LiveId" clId="{2C5D8718-CA82-46D4-ADEE-3B5EA2E22783}" dt="2023-04-25T08:07:49.269" v="3266" actId="700"/>
          <ac:spMkLst>
            <pc:docMk/>
            <pc:sldMk cId="344530591" sldId="291"/>
            <ac:spMk id="6" creationId="{99319D0C-676E-6DA3-5733-61939341F9D6}"/>
          </ac:spMkLst>
        </pc:spChg>
        <pc:spChg chg="add mod ord">
          <ac:chgData name="罗 云阳" userId="169d8ad562d1689f" providerId="LiveId" clId="{2C5D8718-CA82-46D4-ADEE-3B5EA2E22783}" dt="2023-04-26T07:28:15.595" v="8065"/>
          <ac:spMkLst>
            <pc:docMk/>
            <pc:sldMk cId="344530591" sldId="291"/>
            <ac:spMk id="7" creationId="{3C08C1FC-AD36-6F73-0BFA-67FFD5009C99}"/>
          </ac:spMkLst>
        </pc:spChg>
        <pc:spChg chg="add mod ord">
          <ac:chgData name="罗 云阳" userId="169d8ad562d1689f" providerId="LiveId" clId="{2C5D8718-CA82-46D4-ADEE-3B5EA2E22783}" dt="2023-04-26T06:37:14.827" v="7658" actId="1076"/>
          <ac:spMkLst>
            <pc:docMk/>
            <pc:sldMk cId="344530591" sldId="291"/>
            <ac:spMk id="8" creationId="{325E1115-C9EE-0395-9A22-D9CDA30109FD}"/>
          </ac:spMkLst>
        </pc:spChg>
        <pc:picChg chg="add del mod">
          <ac:chgData name="罗 云阳" userId="169d8ad562d1689f" providerId="LiveId" clId="{2C5D8718-CA82-46D4-ADEE-3B5EA2E22783}" dt="2023-04-26T03:57:17.061" v="7240" actId="478"/>
          <ac:picMkLst>
            <pc:docMk/>
            <pc:sldMk cId="344530591" sldId="291"/>
            <ac:picMk id="2" creationId="{40ADFA75-A39F-433C-57C6-D5704A9E6101}"/>
          </ac:picMkLst>
        </pc:picChg>
        <pc:picChg chg="add del mod">
          <ac:chgData name="罗 云阳" userId="169d8ad562d1689f" providerId="LiveId" clId="{2C5D8718-CA82-46D4-ADEE-3B5EA2E22783}" dt="2023-04-26T08:20:52.567" v="8370"/>
          <ac:picMkLst>
            <pc:docMk/>
            <pc:sldMk cId="344530591" sldId="291"/>
            <ac:picMk id="4" creationId="{8BD85933-3679-7918-685B-B775971A64D5}"/>
          </ac:picMkLst>
        </pc:picChg>
        <pc:picChg chg="add del mod modCrop">
          <ac:chgData name="罗 云阳" userId="169d8ad562d1689f" providerId="LiveId" clId="{2C5D8718-CA82-46D4-ADEE-3B5EA2E22783}" dt="2023-04-26T06:36:43.603" v="7646" actId="478"/>
          <ac:picMkLst>
            <pc:docMk/>
            <pc:sldMk cId="344530591" sldId="291"/>
            <ac:picMk id="10" creationId="{BE848286-44B4-E046-9917-3F18379B3426}"/>
          </ac:picMkLst>
        </pc:picChg>
        <pc:picChg chg="add del mod modCrop">
          <ac:chgData name="罗 云阳" userId="169d8ad562d1689f" providerId="LiveId" clId="{2C5D8718-CA82-46D4-ADEE-3B5EA2E22783}" dt="2023-04-26T06:36:43.603" v="7646" actId="478"/>
          <ac:picMkLst>
            <pc:docMk/>
            <pc:sldMk cId="344530591" sldId="291"/>
            <ac:picMk id="11" creationId="{57CFD597-5F0C-8269-BED0-EBFAD97F8447}"/>
          </ac:picMkLst>
        </pc:picChg>
        <pc:picChg chg="add mod modCrop">
          <ac:chgData name="罗 云阳" userId="169d8ad562d1689f" providerId="LiveId" clId="{2C5D8718-CA82-46D4-ADEE-3B5EA2E22783}" dt="2023-04-26T08:21:17.273" v="8388" actId="1076"/>
          <ac:picMkLst>
            <pc:docMk/>
            <pc:sldMk cId="344530591" sldId="291"/>
            <ac:picMk id="12" creationId="{7372976D-CBCC-4BFD-FDC1-59E70DB69AD6}"/>
          </ac:picMkLst>
        </pc:picChg>
        <pc:picChg chg="add del mod">
          <ac:chgData name="罗 云阳" userId="169d8ad562d1689f" providerId="LiveId" clId="{2C5D8718-CA82-46D4-ADEE-3B5EA2E22783}" dt="2023-04-26T08:21:09.422" v="8379" actId="478"/>
          <ac:picMkLst>
            <pc:docMk/>
            <pc:sldMk cId="344530591" sldId="291"/>
            <ac:picMk id="13" creationId="{FE7C9576-DAB8-3B64-0527-8A48AF850A6E}"/>
          </ac:picMkLst>
        </pc:picChg>
        <pc:picChg chg="add del mod">
          <ac:chgData name="罗 云阳" userId="169d8ad562d1689f" providerId="LiveId" clId="{2C5D8718-CA82-46D4-ADEE-3B5EA2E22783}" dt="2023-04-26T08:20:36.867" v="8367" actId="478"/>
          <ac:picMkLst>
            <pc:docMk/>
            <pc:sldMk cId="344530591" sldId="291"/>
            <ac:picMk id="15" creationId="{1BEA1538-C71E-9277-4A80-A4681C3C06AA}"/>
          </ac:picMkLst>
        </pc:picChg>
        <pc:picChg chg="add mod">
          <ac:chgData name="罗 云阳" userId="169d8ad562d1689f" providerId="LiveId" clId="{2C5D8718-CA82-46D4-ADEE-3B5EA2E22783}" dt="2023-04-26T08:21:18.540" v="8389" actId="1076"/>
          <ac:picMkLst>
            <pc:docMk/>
            <pc:sldMk cId="344530591" sldId="291"/>
            <ac:picMk id="16" creationId="{A2E4D5DE-8060-0E6A-E2FF-2E568CE89205}"/>
          </ac:picMkLst>
        </pc:picChg>
      </pc:sldChg>
      <pc:sldChg chg="new del">
        <pc:chgData name="罗 云阳" userId="169d8ad562d1689f" providerId="LiveId" clId="{2C5D8718-CA82-46D4-ADEE-3B5EA2E22783}" dt="2023-04-25T08:07:41.744" v="3264" actId="47"/>
        <pc:sldMkLst>
          <pc:docMk/>
          <pc:sldMk cId="3408267451" sldId="291"/>
        </pc:sldMkLst>
      </pc:sldChg>
      <pc:sldChg chg="addSp delSp modSp new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4117252413" sldId="292"/>
        </pc:sldMkLst>
        <pc:spChg chg="mod">
          <ac:chgData name="罗 云阳" userId="169d8ad562d1689f" providerId="LiveId" clId="{2C5D8718-CA82-46D4-ADEE-3B5EA2E22783}" dt="2023-04-25T09:18:51.210" v="3399"/>
          <ac:spMkLst>
            <pc:docMk/>
            <pc:sldMk cId="4117252413" sldId="292"/>
            <ac:spMk id="2" creationId="{25C7539C-DCCC-FC66-8FB4-C8281C167719}"/>
          </ac:spMkLst>
        </pc:spChg>
        <pc:spChg chg="add del mod ord">
          <ac:chgData name="罗 云阳" userId="169d8ad562d1689f" providerId="LiveId" clId="{2C5D8718-CA82-46D4-ADEE-3B5EA2E22783}" dt="2023-04-25T13:14:03.823" v="3884" actId="255"/>
          <ac:spMkLst>
            <pc:docMk/>
            <pc:sldMk cId="4117252413" sldId="292"/>
            <ac:spMk id="3" creationId="{C1E8AA19-DDAD-3CAA-F4D1-30B3987396E8}"/>
          </ac:spMkLst>
        </pc:spChg>
        <pc:spChg chg="add mod">
          <ac:chgData name="罗 云阳" userId="169d8ad562d1689f" providerId="LiveId" clId="{2C5D8718-CA82-46D4-ADEE-3B5EA2E22783}" dt="2023-04-27T03:32:12.737" v="16313" actId="1076"/>
          <ac:spMkLst>
            <pc:docMk/>
            <pc:sldMk cId="4117252413" sldId="292"/>
            <ac:spMk id="4" creationId="{3DD0E007-A25C-E5A5-6FD9-B44E4EFC3116}"/>
          </ac:spMkLst>
        </pc:spChg>
        <pc:spChg chg="del ord">
          <ac:chgData name="罗 云阳" userId="169d8ad562d1689f" providerId="LiveId" clId="{2C5D8718-CA82-46D4-ADEE-3B5EA2E22783}" dt="2023-04-26T09:53:55.804" v="9645" actId="478"/>
          <ac:spMkLst>
            <pc:docMk/>
            <pc:sldMk cId="4117252413" sldId="292"/>
            <ac:spMk id="4" creationId="{B8D31715-B179-FDEF-09AC-B013F28D0D6C}"/>
          </ac:spMkLst>
        </pc:spChg>
        <pc:spChg chg="ord">
          <ac:chgData name="罗 云阳" userId="169d8ad562d1689f" providerId="LiveId" clId="{2C5D8718-CA82-46D4-ADEE-3B5EA2E22783}" dt="2023-04-25T11:59:44.782" v="3523" actId="166"/>
          <ac:spMkLst>
            <pc:docMk/>
            <pc:sldMk cId="4117252413" sldId="292"/>
            <ac:spMk id="5" creationId="{5D82FF89-05A7-98E2-0C8F-EEDA375E8F42}"/>
          </ac:spMkLst>
        </pc:spChg>
        <pc:spChg chg="add del">
          <ac:chgData name="罗 云阳" userId="169d8ad562d1689f" providerId="LiveId" clId="{2C5D8718-CA82-46D4-ADEE-3B5EA2E22783}" dt="2023-04-25T09:58:45.053" v="3403"/>
          <ac:spMkLst>
            <pc:docMk/>
            <pc:sldMk cId="4117252413" sldId="292"/>
            <ac:spMk id="6" creationId="{6D6AAC5C-0E44-B54B-6C99-99DB9FEB5923}"/>
          </ac:spMkLst>
        </pc:spChg>
        <pc:spChg chg="add del">
          <ac:chgData name="罗 云阳" userId="169d8ad562d1689f" providerId="LiveId" clId="{2C5D8718-CA82-46D4-ADEE-3B5EA2E22783}" dt="2023-04-25T09:58:46.421" v="3405"/>
          <ac:spMkLst>
            <pc:docMk/>
            <pc:sldMk cId="4117252413" sldId="292"/>
            <ac:spMk id="7" creationId="{3862D8C9-AACA-8207-51AD-4252890C24F3}"/>
          </ac:spMkLst>
        </pc:spChg>
        <pc:spChg chg="add mod topLvl">
          <ac:chgData name="罗 云阳" userId="169d8ad562d1689f" providerId="LiveId" clId="{2C5D8718-CA82-46D4-ADEE-3B5EA2E22783}" dt="2023-04-26T06:57:50.588" v="7718" actId="164"/>
          <ac:spMkLst>
            <pc:docMk/>
            <pc:sldMk cId="4117252413" sldId="292"/>
            <ac:spMk id="9" creationId="{21BCFB89-429B-2E48-5623-03EFF7D3D9E9}"/>
          </ac:spMkLst>
        </pc:spChg>
        <pc:spChg chg="add mod topLvl">
          <ac:chgData name="罗 云阳" userId="169d8ad562d1689f" providerId="LiveId" clId="{2C5D8718-CA82-46D4-ADEE-3B5EA2E22783}" dt="2023-04-26T06:57:50.588" v="7718" actId="164"/>
          <ac:spMkLst>
            <pc:docMk/>
            <pc:sldMk cId="4117252413" sldId="292"/>
            <ac:spMk id="10" creationId="{DBD0F6C0-F131-06E9-C181-3E4813A550CB}"/>
          </ac:spMkLst>
        </pc:spChg>
        <pc:spChg chg="add del">
          <ac:chgData name="罗 云阳" userId="169d8ad562d1689f" providerId="LiveId" clId="{2C5D8718-CA82-46D4-ADEE-3B5EA2E22783}" dt="2023-04-25T10:03:33.132" v="3425" actId="22"/>
          <ac:spMkLst>
            <pc:docMk/>
            <pc:sldMk cId="4117252413" sldId="292"/>
            <ac:spMk id="12" creationId="{39D14106-4AA9-2232-0B76-C1A72C028E37}"/>
          </ac:spMkLst>
        </pc:spChg>
        <pc:spChg chg="add mod">
          <ac:chgData name="罗 云阳" userId="169d8ad562d1689f" providerId="LiveId" clId="{2C5D8718-CA82-46D4-ADEE-3B5EA2E22783}" dt="2023-04-26T08:50:41.825" v="8683" actId="688"/>
          <ac:spMkLst>
            <pc:docMk/>
            <pc:sldMk cId="4117252413" sldId="292"/>
            <ac:spMk id="14" creationId="{9FABC41E-F6A7-AD82-7BF7-EB595330F0C1}"/>
          </ac:spMkLst>
        </pc:spChg>
        <pc:spChg chg="add mod ord">
          <ac:chgData name="罗 云阳" userId="169d8ad562d1689f" providerId="LiveId" clId="{2C5D8718-CA82-46D4-ADEE-3B5EA2E22783}" dt="2023-04-25T13:34:39.404" v="3960" actId="14100"/>
          <ac:spMkLst>
            <pc:docMk/>
            <pc:sldMk cId="4117252413" sldId="292"/>
            <ac:spMk id="15" creationId="{06FBBBED-14E3-8097-CAB8-FF5322292662}"/>
          </ac:spMkLst>
        </pc:spChg>
        <pc:spChg chg="add mod">
          <ac:chgData name="罗 云阳" userId="169d8ad562d1689f" providerId="LiveId" clId="{2C5D8718-CA82-46D4-ADEE-3B5EA2E22783}" dt="2023-04-25T12:00:54.238" v="3531" actId="14100"/>
          <ac:spMkLst>
            <pc:docMk/>
            <pc:sldMk cId="4117252413" sldId="292"/>
            <ac:spMk id="16" creationId="{3275DC70-9529-3959-7B78-E7E2B169F9F0}"/>
          </ac:spMkLst>
        </pc:spChg>
        <pc:spChg chg="add del mod">
          <ac:chgData name="罗 云阳" userId="169d8ad562d1689f" providerId="LiveId" clId="{2C5D8718-CA82-46D4-ADEE-3B5EA2E22783}" dt="2023-04-25T11:56:30.070" v="3507" actId="478"/>
          <ac:spMkLst>
            <pc:docMk/>
            <pc:sldMk cId="4117252413" sldId="292"/>
            <ac:spMk id="17" creationId="{4A88EB50-E9C9-21B5-39B4-510E29AE7E3A}"/>
          </ac:spMkLst>
        </pc:spChg>
        <pc:spChg chg="add mod">
          <ac:chgData name="罗 云阳" userId="169d8ad562d1689f" providerId="LiveId" clId="{2C5D8718-CA82-46D4-ADEE-3B5EA2E22783}" dt="2023-04-26T07:07:46.603" v="7882" actId="1076"/>
          <ac:spMkLst>
            <pc:docMk/>
            <pc:sldMk cId="4117252413" sldId="292"/>
            <ac:spMk id="18" creationId="{E1D13C02-5785-48EF-8957-F4AB03CB6362}"/>
          </ac:spMkLst>
        </pc:spChg>
        <pc:spChg chg="add del mod">
          <ac:chgData name="罗 云阳" userId="169d8ad562d1689f" providerId="LiveId" clId="{2C5D8718-CA82-46D4-ADEE-3B5EA2E22783}" dt="2023-04-25T11:59:38.926" v="3522"/>
          <ac:spMkLst>
            <pc:docMk/>
            <pc:sldMk cId="4117252413" sldId="292"/>
            <ac:spMk id="19" creationId="{653A7088-FBA8-49E7-4D7E-CF18690987B2}"/>
          </ac:spMkLst>
        </pc:spChg>
        <pc:spChg chg="add del mod">
          <ac:chgData name="罗 云阳" userId="169d8ad562d1689f" providerId="LiveId" clId="{2C5D8718-CA82-46D4-ADEE-3B5EA2E22783}" dt="2023-04-25T11:59:38.926" v="3522"/>
          <ac:spMkLst>
            <pc:docMk/>
            <pc:sldMk cId="4117252413" sldId="292"/>
            <ac:spMk id="20" creationId="{4A1BAD8D-6E86-1D7A-D7A6-F226EAEE5304}"/>
          </ac:spMkLst>
        </pc:spChg>
        <pc:spChg chg="add mod ord">
          <ac:chgData name="罗 云阳" userId="169d8ad562d1689f" providerId="LiveId" clId="{2C5D8718-CA82-46D4-ADEE-3B5EA2E22783}" dt="2023-04-27T03:32:16.105" v="16315" actId="1076"/>
          <ac:spMkLst>
            <pc:docMk/>
            <pc:sldMk cId="4117252413" sldId="292"/>
            <ac:spMk id="21" creationId="{09A1E5AD-0253-752F-8626-2458F8F2A431}"/>
          </ac:spMkLst>
        </pc:spChg>
        <pc:spChg chg="add mod ord">
          <ac:chgData name="罗 云阳" userId="169d8ad562d1689f" providerId="LiveId" clId="{2C5D8718-CA82-46D4-ADEE-3B5EA2E22783}" dt="2023-04-25T11:59:52.731" v="3526" actId="171"/>
          <ac:spMkLst>
            <pc:docMk/>
            <pc:sldMk cId="4117252413" sldId="292"/>
            <ac:spMk id="22" creationId="{4D6B2619-8082-0816-4DF9-CD291615B5A1}"/>
          </ac:spMkLst>
        </pc:spChg>
        <pc:spChg chg="add mod ord">
          <ac:chgData name="罗 云阳" userId="169d8ad562d1689f" providerId="LiveId" clId="{2C5D8718-CA82-46D4-ADEE-3B5EA2E22783}" dt="2023-04-25T13:07:37.343" v="3828" actId="1076"/>
          <ac:spMkLst>
            <pc:docMk/>
            <pc:sldMk cId="4117252413" sldId="292"/>
            <ac:spMk id="23" creationId="{697122CC-C796-75CC-0DC1-6799B47811BD}"/>
          </ac:spMkLst>
        </pc:spChg>
        <pc:spChg chg="add mod ord">
          <ac:chgData name="罗 云阳" userId="169d8ad562d1689f" providerId="LiveId" clId="{2C5D8718-CA82-46D4-ADEE-3B5EA2E22783}" dt="2023-04-26T06:38:04.609" v="7672" actId="14100"/>
          <ac:spMkLst>
            <pc:docMk/>
            <pc:sldMk cId="4117252413" sldId="292"/>
            <ac:spMk id="24" creationId="{5F516E56-AF51-2685-ECAF-2906B12EBDC0}"/>
          </ac:spMkLst>
        </pc:spChg>
        <pc:spChg chg="add del mod ord">
          <ac:chgData name="罗 云阳" userId="169d8ad562d1689f" providerId="LiveId" clId="{2C5D8718-CA82-46D4-ADEE-3B5EA2E22783}" dt="2023-04-25T13:10:25.354" v="3860" actId="478"/>
          <ac:spMkLst>
            <pc:docMk/>
            <pc:sldMk cId="4117252413" sldId="292"/>
            <ac:spMk id="25" creationId="{2238ABEF-5175-53BC-2C56-039AC188561C}"/>
          </ac:spMkLst>
        </pc:spChg>
        <pc:spChg chg="add del mod or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27" creationId="{AACAAEB8-B055-807E-D1E2-DEA8E3A1A617}"/>
          </ac:spMkLst>
        </pc:spChg>
        <pc:spChg chg="add del mod or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28" creationId="{B044F508-5EB2-138C-BCF0-04A5594E555B}"/>
          </ac:spMkLst>
        </pc:spChg>
        <pc:spChg chg="add del mod or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29" creationId="{4B0445E2-1C21-447A-E95A-ABCAEB8CCA50}"/>
          </ac:spMkLst>
        </pc:spChg>
        <pc:spChg chg="add del mod or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30" creationId="{6F5342C6-EFD1-CC05-6AFE-A55589D6E36B}"/>
          </ac:spMkLst>
        </pc:spChg>
        <pc:spChg chg="add del mo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32" creationId="{B20BC11F-9242-4709-DE13-F2B491076C3F}"/>
          </ac:spMkLst>
        </pc:spChg>
        <pc:spChg chg="add del mod or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34" creationId="{4012E330-3AEC-AE11-1926-B9C988480FE3}"/>
          </ac:spMkLst>
        </pc:spChg>
        <pc:spChg chg="add del mod ord">
          <ac:chgData name="罗 云阳" userId="169d8ad562d1689f" providerId="LiveId" clId="{2C5D8718-CA82-46D4-ADEE-3B5EA2E22783}" dt="2023-04-25T13:10:21.158" v="3859" actId="478"/>
          <ac:spMkLst>
            <pc:docMk/>
            <pc:sldMk cId="4117252413" sldId="292"/>
            <ac:spMk id="37" creationId="{9DAC8A3A-67DD-18AA-5F27-4716F91F0C85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38" creationId="{25094C13-A811-EA98-702D-2A0CDCEF8854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40" creationId="{9B0979FA-CA0B-EBBE-038B-5F1F69CF6A74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41" creationId="{7141A44D-CA0C-8329-8A54-A454AE0E8EB7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42" creationId="{72C5BBD5-840A-9633-EF12-DBFBFA6652C3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43" creationId="{126D853A-F381-9859-6071-20F618DD9F58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45" creationId="{58A3A2C9-E073-E1F6-F1B9-EB4459D5FCF3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47" creationId="{8235C382-4F16-A38E-C385-050BA2A46013}"/>
          </ac:spMkLst>
        </pc:spChg>
        <pc:spChg chg="add mod">
          <ac:chgData name="罗 云阳" userId="169d8ad562d1689f" providerId="LiveId" clId="{2C5D8718-CA82-46D4-ADEE-3B5EA2E22783}" dt="2023-04-26T06:58:29.088" v="7726" actId="164"/>
          <ac:spMkLst>
            <pc:docMk/>
            <pc:sldMk cId="4117252413" sldId="292"/>
            <ac:spMk id="50" creationId="{03C4446F-1526-F628-53ED-21827F726D6D}"/>
          </ac:spMkLst>
        </pc:spChg>
        <pc:spChg chg="add mod">
          <ac:chgData name="罗 云阳" userId="169d8ad562d1689f" providerId="LiveId" clId="{2C5D8718-CA82-46D4-ADEE-3B5EA2E22783}" dt="2023-04-26T06:35:37.863" v="7629" actId="20577"/>
          <ac:spMkLst>
            <pc:docMk/>
            <pc:sldMk cId="4117252413" sldId="292"/>
            <ac:spMk id="51" creationId="{8518621D-E227-DA30-A3D4-99F6B4F21271}"/>
          </ac:spMkLst>
        </pc:spChg>
        <pc:spChg chg="add del mod">
          <ac:chgData name="罗 云阳" userId="169d8ad562d1689f" providerId="LiveId" clId="{2C5D8718-CA82-46D4-ADEE-3B5EA2E22783}" dt="2023-04-26T06:58:13.594" v="7723" actId="478"/>
          <ac:spMkLst>
            <pc:docMk/>
            <pc:sldMk cId="4117252413" sldId="292"/>
            <ac:spMk id="55" creationId="{B6D60730-C05D-6957-9DE8-771DD1D3A61D}"/>
          </ac:spMkLst>
        </pc:spChg>
        <pc:grpChg chg="add mod">
          <ac:chgData name="罗 云阳" userId="169d8ad562d1689f" providerId="LiveId" clId="{2C5D8718-CA82-46D4-ADEE-3B5EA2E22783}" dt="2023-04-27T03:32:30.790" v="16316" actId="1076"/>
          <ac:grpSpMkLst>
            <pc:docMk/>
            <pc:sldMk cId="4117252413" sldId="292"/>
            <ac:grpSpMk id="6" creationId="{70562601-3015-5053-6D49-C4AB6B031D1E}"/>
          </ac:grpSpMkLst>
        </pc:grpChg>
        <pc:grpChg chg="add del mod">
          <ac:chgData name="罗 云阳" userId="169d8ad562d1689f" providerId="LiveId" clId="{2C5D8718-CA82-46D4-ADEE-3B5EA2E22783}" dt="2023-04-26T06:57:47.378" v="7717" actId="165"/>
          <ac:grpSpMkLst>
            <pc:docMk/>
            <pc:sldMk cId="4117252413" sldId="292"/>
            <ac:grpSpMk id="11" creationId="{3CAD28DE-B68B-F71B-378E-E51DDE8B6137}"/>
          </ac:grpSpMkLst>
        </pc:grpChg>
        <pc:grpChg chg="add mod">
          <ac:chgData name="罗 云阳" userId="169d8ad562d1689f" providerId="LiveId" clId="{2C5D8718-CA82-46D4-ADEE-3B5EA2E22783}" dt="2023-04-26T07:06:32.154" v="7868" actId="164"/>
          <ac:grpSpMkLst>
            <pc:docMk/>
            <pc:sldMk cId="4117252413" sldId="292"/>
            <ac:grpSpMk id="12" creationId="{937C0E86-81AB-FB62-5710-333FAF8602AF}"/>
          </ac:grpSpMkLst>
        </pc:grpChg>
        <pc:grpChg chg="add mod">
          <ac:chgData name="罗 云阳" userId="169d8ad562d1689f" providerId="LiveId" clId="{2C5D8718-CA82-46D4-ADEE-3B5EA2E22783}" dt="2023-04-27T03:32:10.167" v="16312" actId="164"/>
          <ac:grpSpMkLst>
            <pc:docMk/>
            <pc:sldMk cId="4117252413" sldId="292"/>
            <ac:grpSpMk id="13" creationId="{268132FA-0E6B-480B-FCF7-F73C09F26C66}"/>
          </ac:grpSpMkLst>
        </pc:grpChg>
        <pc:grpChg chg="add mod">
          <ac:chgData name="罗 云阳" userId="169d8ad562d1689f" providerId="LiveId" clId="{2C5D8718-CA82-46D4-ADEE-3B5EA2E22783}" dt="2023-04-26T07:09:12.454" v="7904" actId="164"/>
          <ac:grpSpMkLst>
            <pc:docMk/>
            <pc:sldMk cId="4117252413" sldId="292"/>
            <ac:grpSpMk id="1060" creationId="{A6078B82-3E9B-B109-8ECA-519EE56B3F35}"/>
          </ac:grpSpMkLst>
        </pc:grpChg>
        <pc:grpChg chg="add mod">
          <ac:chgData name="罗 云阳" userId="169d8ad562d1689f" providerId="LiveId" clId="{2C5D8718-CA82-46D4-ADEE-3B5EA2E22783}" dt="2023-04-26T07:09:12.454" v="7904" actId="164"/>
          <ac:grpSpMkLst>
            <pc:docMk/>
            <pc:sldMk cId="4117252413" sldId="292"/>
            <ac:grpSpMk id="1063" creationId="{B1DAEDA0-0BD5-1573-4969-6380216FFDC7}"/>
          </ac:grpSpMkLst>
        </pc:grpChg>
        <pc:picChg chg="add mod modCrop">
          <ac:chgData name="罗 云阳" userId="169d8ad562d1689f" providerId="LiveId" clId="{2C5D8718-CA82-46D4-ADEE-3B5EA2E22783}" dt="2023-04-26T07:01:54.907" v="7760" actId="1076"/>
          <ac:picMkLst>
            <pc:docMk/>
            <pc:sldMk cId="4117252413" sldId="292"/>
            <ac:picMk id="8" creationId="{9D4D0D9C-CA93-6E08-5880-467F47EE2DFA}"/>
          </ac:picMkLst>
        </pc:picChg>
        <pc:picChg chg="add del mod">
          <ac:chgData name="罗 云阳" userId="169d8ad562d1689f" providerId="LiveId" clId="{2C5D8718-CA82-46D4-ADEE-3B5EA2E22783}" dt="2023-04-25T09:59:36.455" v="3411"/>
          <ac:picMkLst>
            <pc:docMk/>
            <pc:sldMk cId="4117252413" sldId="292"/>
            <ac:picMk id="9" creationId="{F47FF6ED-041C-98F5-CD17-5D5AC737ACC5}"/>
          </ac:picMkLst>
        </pc:picChg>
        <pc:picChg chg="add del mod">
          <ac:chgData name="罗 云阳" userId="169d8ad562d1689f" providerId="LiveId" clId="{2C5D8718-CA82-46D4-ADEE-3B5EA2E22783}" dt="2023-04-25T10:08:29.429" v="3433" actId="478"/>
          <ac:picMkLst>
            <pc:docMk/>
            <pc:sldMk cId="4117252413" sldId="292"/>
            <ac:picMk id="10" creationId="{B56205D2-88E5-9315-0B39-CE81BA7F55FD}"/>
          </ac:picMkLst>
        </pc:picChg>
        <pc:picChg chg="add del mod">
          <ac:chgData name="罗 云阳" userId="169d8ad562d1689f" providerId="LiveId" clId="{2C5D8718-CA82-46D4-ADEE-3B5EA2E22783}" dt="2023-04-25T10:25:29.622" v="3468" actId="478"/>
          <ac:picMkLst>
            <pc:docMk/>
            <pc:sldMk cId="4117252413" sldId="292"/>
            <ac:picMk id="14" creationId="{AD521873-D66E-EE6F-A697-C410729C928E}"/>
          </ac:picMkLst>
        </pc:picChg>
        <pc:picChg chg="add del mod modCrop">
          <ac:chgData name="罗 云阳" userId="169d8ad562d1689f" providerId="LiveId" clId="{2C5D8718-CA82-46D4-ADEE-3B5EA2E22783}" dt="2023-04-25T13:25:56.621" v="3900" actId="478"/>
          <ac:picMkLst>
            <pc:docMk/>
            <pc:sldMk cId="4117252413" sldId="292"/>
            <ac:picMk id="52" creationId="{BEC5A7E9-6FA3-F7BB-9025-BC87935FD2E3}"/>
          </ac:picMkLst>
        </pc:picChg>
        <pc:picChg chg="add del mod ord modCrop">
          <ac:chgData name="罗 云阳" userId="169d8ad562d1689f" providerId="LiveId" clId="{2C5D8718-CA82-46D4-ADEE-3B5EA2E22783}" dt="2023-04-26T06:58:13.594" v="7723" actId="478"/>
          <ac:picMkLst>
            <pc:docMk/>
            <pc:sldMk cId="4117252413" sldId="292"/>
            <ac:picMk id="53" creationId="{8E384861-221E-AA07-A383-557FCD8E97B9}"/>
          </ac:picMkLst>
        </pc:picChg>
        <pc:picChg chg="add del mod ord">
          <ac:chgData name="罗 云阳" userId="169d8ad562d1689f" providerId="LiveId" clId="{2C5D8718-CA82-46D4-ADEE-3B5EA2E22783}" dt="2023-04-25T13:31:35.667" v="3930" actId="478"/>
          <ac:picMkLst>
            <pc:docMk/>
            <pc:sldMk cId="4117252413" sldId="292"/>
            <ac:picMk id="62" creationId="{1765F650-FD42-7B79-5BC6-1E829724D1F9}"/>
          </ac:picMkLst>
        </pc:picChg>
        <pc:picChg chg="add del mod">
          <ac:chgData name="罗 云阳" userId="169d8ad562d1689f" providerId="LiveId" clId="{2C5D8718-CA82-46D4-ADEE-3B5EA2E22783}" dt="2023-04-26T00:25:37.322" v="5308"/>
          <ac:picMkLst>
            <pc:docMk/>
            <pc:sldMk cId="4117252413" sldId="292"/>
            <ac:picMk id="1025" creationId="{0CA243B0-AD6D-B06A-0840-6D8803BBB9B8}"/>
          </ac:picMkLst>
        </pc:picChg>
        <pc:picChg chg="add mod">
          <ac:chgData name="罗 云阳" userId="169d8ad562d1689f" providerId="LiveId" clId="{2C5D8718-CA82-46D4-ADEE-3B5EA2E22783}" dt="2023-04-26T06:37:45.426" v="7665" actId="1076"/>
          <ac:picMkLst>
            <pc:docMk/>
            <pc:sldMk cId="4117252413" sldId="292"/>
            <ac:picMk id="1030" creationId="{9632A47E-F8A8-6F6F-4BA9-47D9323AB55D}"/>
          </ac:picMkLst>
        </pc:picChg>
        <pc:picChg chg="add del mod">
          <ac:chgData name="罗 云阳" userId="169d8ad562d1689f" providerId="LiveId" clId="{2C5D8718-CA82-46D4-ADEE-3B5EA2E22783}" dt="2023-04-25T13:12:47.989" v="3874" actId="478"/>
          <ac:picMkLst>
            <pc:docMk/>
            <pc:sldMk cId="4117252413" sldId="292"/>
            <ac:picMk id="1032" creationId="{48CB16C5-3F97-E831-DB80-7B134CA90AAC}"/>
          </ac:picMkLst>
        </pc:picChg>
        <pc:picChg chg="add del mod">
          <ac:chgData name="罗 云阳" userId="169d8ad562d1689f" providerId="LiveId" clId="{2C5D8718-CA82-46D4-ADEE-3B5EA2E22783}" dt="2023-04-26T07:08:38.231" v="7887"/>
          <ac:picMkLst>
            <pc:docMk/>
            <pc:sldMk cId="4117252413" sldId="292"/>
            <ac:picMk id="1061" creationId="{6D3AD943-7008-D24D-2171-4F8CF984CDDA}"/>
          </ac:picMkLst>
        </pc:picChg>
        <pc:picChg chg="add mod">
          <ac:chgData name="罗 云阳" userId="169d8ad562d1689f" providerId="LiveId" clId="{2C5D8718-CA82-46D4-ADEE-3B5EA2E22783}" dt="2023-04-26T07:09:12.454" v="7904" actId="164"/>
          <ac:picMkLst>
            <pc:docMk/>
            <pc:sldMk cId="4117252413" sldId="292"/>
            <ac:picMk id="1062" creationId="{46437679-769D-4574-C5C2-F98A7AE11FB5}"/>
          </ac:picMkLst>
        </pc:picChg>
        <pc:cxnChg chg="add del mod">
          <ac:chgData name="罗 云阳" userId="169d8ad562d1689f" providerId="LiveId" clId="{2C5D8718-CA82-46D4-ADEE-3B5EA2E22783}" dt="2023-04-26T07:01:04.264" v="7739" actId="478"/>
          <ac:cxnSpMkLst>
            <pc:docMk/>
            <pc:sldMk cId="4117252413" sldId="292"/>
            <ac:cxnSpMk id="19" creationId="{FE6AF5F9-E863-812A-9E06-61CC269A68E9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25" creationId="{B58AA978-4CF1-5C72-9363-2850A4D6EF6B}"/>
          </ac:cxnSpMkLst>
        </pc:cxnChg>
        <pc:cxnChg chg="add del mod ord">
          <ac:chgData name="罗 云阳" userId="169d8ad562d1689f" providerId="LiveId" clId="{2C5D8718-CA82-46D4-ADEE-3B5EA2E22783}" dt="2023-04-25T13:10:21.158" v="3859" actId="478"/>
          <ac:cxnSpMkLst>
            <pc:docMk/>
            <pc:sldMk cId="4117252413" sldId="292"/>
            <ac:cxnSpMk id="26" creationId="{D7FB6A77-DE9B-9ADB-6BEA-FD151C6C154D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27" creationId="{B47D8C73-9D46-C2CE-5796-5B6F250473EB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29" creationId="{A96E1F91-C283-F242-4472-267D2EAE74CC}"/>
          </ac:cxnSpMkLst>
        </pc:cxnChg>
        <pc:cxnChg chg="add mod">
          <ac:chgData name="罗 云阳" userId="169d8ad562d1689f" providerId="LiveId" clId="{2C5D8718-CA82-46D4-ADEE-3B5EA2E22783}" dt="2023-04-26T08:50:43.721" v="8685" actId="1076"/>
          <ac:cxnSpMkLst>
            <pc:docMk/>
            <pc:sldMk cId="4117252413" sldId="292"/>
            <ac:cxnSpMk id="30" creationId="{E7B4E7AB-E57F-7060-C1E5-1494EC4B6CBA}"/>
          </ac:cxnSpMkLst>
        </pc:cxnChg>
        <pc:cxnChg chg="add del mod ord">
          <ac:chgData name="罗 云阳" userId="169d8ad562d1689f" providerId="LiveId" clId="{2C5D8718-CA82-46D4-ADEE-3B5EA2E22783}" dt="2023-04-25T13:10:21.158" v="3859" actId="478"/>
          <ac:cxnSpMkLst>
            <pc:docMk/>
            <pc:sldMk cId="4117252413" sldId="292"/>
            <ac:cxnSpMk id="31" creationId="{C6AE8EA7-FE57-0ADA-EE44-CF98ADA9AB61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32" creationId="{5807FEDA-9621-A354-D619-816621D46907}"/>
          </ac:cxnSpMkLst>
        </pc:cxnChg>
        <pc:cxnChg chg="add del mod ord">
          <ac:chgData name="罗 云阳" userId="169d8ad562d1689f" providerId="LiveId" clId="{2C5D8718-CA82-46D4-ADEE-3B5EA2E22783}" dt="2023-04-25T13:10:21.158" v="3859" actId="478"/>
          <ac:cxnSpMkLst>
            <pc:docMk/>
            <pc:sldMk cId="4117252413" sldId="292"/>
            <ac:cxnSpMk id="33" creationId="{145B55AF-4450-D812-259A-48748EBAC36E}"/>
          </ac:cxnSpMkLst>
        </pc:cxnChg>
        <pc:cxnChg chg="add del mod ord">
          <ac:chgData name="罗 云阳" userId="169d8ad562d1689f" providerId="LiveId" clId="{2C5D8718-CA82-46D4-ADEE-3B5EA2E22783}" dt="2023-04-25T13:10:21.158" v="3859" actId="478"/>
          <ac:cxnSpMkLst>
            <pc:docMk/>
            <pc:sldMk cId="4117252413" sldId="292"/>
            <ac:cxnSpMk id="35" creationId="{67B579F6-1870-B2C9-1412-32702C59B427}"/>
          </ac:cxnSpMkLst>
        </pc:cxnChg>
        <pc:cxnChg chg="add del mod ord">
          <ac:chgData name="罗 云阳" userId="169d8ad562d1689f" providerId="LiveId" clId="{2C5D8718-CA82-46D4-ADEE-3B5EA2E22783}" dt="2023-04-25T13:10:21.158" v="3859" actId="478"/>
          <ac:cxnSpMkLst>
            <pc:docMk/>
            <pc:sldMk cId="4117252413" sldId="292"/>
            <ac:cxnSpMk id="36" creationId="{58164A23-3041-EE7D-6B50-924F236FDA3B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36" creationId="{CDEA61D8-63D9-DB94-8874-04E3AF404B2C}"/>
          </ac:cxnSpMkLst>
        </pc:cxnChg>
        <pc:cxnChg chg="add mod">
          <ac:chgData name="罗 云阳" userId="169d8ad562d1689f" providerId="LiveId" clId="{2C5D8718-CA82-46D4-ADEE-3B5EA2E22783}" dt="2023-04-26T06:58:29.088" v="7726" actId="164"/>
          <ac:cxnSpMkLst>
            <pc:docMk/>
            <pc:sldMk cId="4117252413" sldId="292"/>
            <ac:cxnSpMk id="39" creationId="{865642DC-95A1-0556-578C-7B273C3DC95E}"/>
          </ac:cxnSpMkLst>
        </pc:cxnChg>
        <pc:cxnChg chg="add mod">
          <ac:chgData name="罗 云阳" userId="169d8ad562d1689f" providerId="LiveId" clId="{2C5D8718-CA82-46D4-ADEE-3B5EA2E22783}" dt="2023-04-26T06:58:29.088" v="7726" actId="164"/>
          <ac:cxnSpMkLst>
            <pc:docMk/>
            <pc:sldMk cId="4117252413" sldId="292"/>
            <ac:cxnSpMk id="44" creationId="{60E91575-8979-EE3F-8362-A6DF20D4064F}"/>
          </ac:cxnSpMkLst>
        </pc:cxnChg>
        <pc:cxnChg chg="add mod">
          <ac:chgData name="罗 云阳" userId="169d8ad562d1689f" providerId="LiveId" clId="{2C5D8718-CA82-46D4-ADEE-3B5EA2E22783}" dt="2023-04-26T06:58:29.088" v="7726" actId="164"/>
          <ac:cxnSpMkLst>
            <pc:docMk/>
            <pc:sldMk cId="4117252413" sldId="292"/>
            <ac:cxnSpMk id="46" creationId="{C3DC570F-34C3-9172-CD9F-99C390EADB6C}"/>
          </ac:cxnSpMkLst>
        </pc:cxnChg>
        <pc:cxnChg chg="add mod">
          <ac:chgData name="罗 云阳" userId="169d8ad562d1689f" providerId="LiveId" clId="{2C5D8718-CA82-46D4-ADEE-3B5EA2E22783}" dt="2023-04-26T06:58:29.088" v="7726" actId="164"/>
          <ac:cxnSpMkLst>
            <pc:docMk/>
            <pc:sldMk cId="4117252413" sldId="292"/>
            <ac:cxnSpMk id="48" creationId="{4DA8893B-06A7-009B-3EBE-CFE265C1BD03}"/>
          </ac:cxnSpMkLst>
        </pc:cxnChg>
        <pc:cxnChg chg="add mod">
          <ac:chgData name="罗 云阳" userId="169d8ad562d1689f" providerId="LiveId" clId="{2C5D8718-CA82-46D4-ADEE-3B5EA2E22783}" dt="2023-04-26T06:58:29.088" v="7726" actId="164"/>
          <ac:cxnSpMkLst>
            <pc:docMk/>
            <pc:sldMk cId="4117252413" sldId="292"/>
            <ac:cxnSpMk id="49" creationId="{CE01B170-1238-C599-2D15-F997D6388B5E}"/>
          </ac:cxnSpMkLst>
        </pc:cxnChg>
        <pc:cxnChg chg="add del mod">
          <ac:chgData name="罗 云阳" userId="169d8ad562d1689f" providerId="LiveId" clId="{2C5D8718-CA82-46D4-ADEE-3B5EA2E22783}" dt="2023-04-26T06:58:13.594" v="7723" actId="478"/>
          <ac:cxnSpMkLst>
            <pc:docMk/>
            <pc:sldMk cId="4117252413" sldId="292"/>
            <ac:cxnSpMk id="54" creationId="{E9F5E21B-063A-CEB2-6578-B72AD4D1C8FB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57" creationId="{78964750-DD47-55E2-EB6A-7BAE1D88E046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61" creationId="{168A93D9-9BD2-2BCD-5548-30AFAB890181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63" creationId="{A96520C8-ED3E-4EC5-756C-7EEF62D06F62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1026" creationId="{E9BB9227-7088-3E38-FE95-1B5200742EEA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1029" creationId="{AA580DC8-3A87-5D69-4767-1D27E733612D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1033" creationId="{47C1FE76-6FEB-344E-BC9B-6575384AC0E7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1037" creationId="{FC4385C2-C23A-4D36-2271-46AD71642D78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1050" creationId="{E3F03A81-2C4C-A4D2-B37B-6D9052926098}"/>
          </ac:cxnSpMkLst>
        </pc:cxnChg>
        <pc:cxnChg chg="add mod">
          <ac:chgData name="罗 云阳" userId="169d8ad562d1689f" providerId="LiveId" clId="{2C5D8718-CA82-46D4-ADEE-3B5EA2E22783}" dt="2023-04-26T07:06:32.154" v="7868" actId="164"/>
          <ac:cxnSpMkLst>
            <pc:docMk/>
            <pc:sldMk cId="4117252413" sldId="292"/>
            <ac:cxnSpMk id="1057" creationId="{B18809FE-5BB2-74C9-567C-8585E7A8A3E8}"/>
          </ac:cxnSpMkLst>
        </pc:cxnChg>
      </pc:sldChg>
      <pc:sldChg chg="addSp delSp modSp new add del mod ord modAnim modShow">
        <pc:chgData name="罗 云阳" userId="169d8ad562d1689f" providerId="LiveId" clId="{2C5D8718-CA82-46D4-ADEE-3B5EA2E22783}" dt="2023-04-29T03:56:59.070" v="22335" actId="47"/>
        <pc:sldMkLst>
          <pc:docMk/>
          <pc:sldMk cId="3163521160" sldId="293"/>
        </pc:sldMkLst>
        <pc:spChg chg="mod">
          <ac:chgData name="罗 云阳" userId="169d8ad562d1689f" providerId="LiveId" clId="{2C5D8718-CA82-46D4-ADEE-3B5EA2E22783}" dt="2023-04-26T03:32:26.074" v="7046" actId="20577"/>
          <ac:spMkLst>
            <pc:docMk/>
            <pc:sldMk cId="3163521160" sldId="293"/>
            <ac:spMk id="2" creationId="{C40F11F7-4FF7-9B3A-1927-D081BE21EA55}"/>
          </ac:spMkLst>
        </pc:spChg>
        <pc:spChg chg="del mod">
          <ac:chgData name="罗 云阳" userId="169d8ad562d1689f" providerId="LiveId" clId="{2C5D8718-CA82-46D4-ADEE-3B5EA2E22783}" dt="2023-04-26T03:32:05.571" v="7037" actId="478"/>
          <ac:spMkLst>
            <pc:docMk/>
            <pc:sldMk cId="3163521160" sldId="293"/>
            <ac:spMk id="3" creationId="{9F44142A-7F9E-C693-89B9-6C1F34A6B6F4}"/>
          </ac:spMkLst>
        </pc:spChg>
        <pc:spChg chg="add mod ord">
          <ac:chgData name="罗 云阳" userId="169d8ad562d1689f" providerId="LiveId" clId="{2C5D8718-CA82-46D4-ADEE-3B5EA2E22783}" dt="2023-04-25T13:09:59.784" v="3858" actId="166"/>
          <ac:spMkLst>
            <pc:docMk/>
            <pc:sldMk cId="3163521160" sldId="293"/>
            <ac:spMk id="6" creationId="{A269C988-FEF0-F09B-04AB-0FEB0118D5E7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8" creationId="{9AA75F14-D665-F210-66E3-4E0DEA7859FD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9" creationId="{B5FC7EBA-1285-EC69-AF1A-4477434301C7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10" creationId="{24D73D9D-7721-D5A2-046F-F31FDC47565C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13" creationId="{0AE3530B-2BBD-6F5F-85DD-67394AC05530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14" creationId="{5CC212D2-E070-7BB8-F3DD-48D7225C9A4A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15" creationId="{E90DC508-ED91-C34E-806B-3868EAD62C8B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16" creationId="{FD177E16-1330-A824-1120-C6949F9FD05D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19" creationId="{C308827D-D408-A25A-89D2-B095617C0376}"/>
          </ac:spMkLst>
        </pc:spChg>
        <pc:spChg chg="add mod">
          <ac:chgData name="罗 云阳" userId="169d8ad562d1689f" providerId="LiveId" clId="{2C5D8718-CA82-46D4-ADEE-3B5EA2E22783}" dt="2023-04-26T03:32:35.379" v="7050" actId="1076"/>
          <ac:spMkLst>
            <pc:docMk/>
            <pc:sldMk cId="3163521160" sldId="293"/>
            <ac:spMk id="20" creationId="{BEBE1022-69E6-CF72-9709-B76D048C28A6}"/>
          </ac:spMkLst>
        </pc:spChg>
        <pc:spChg chg="add del mod">
          <ac:chgData name="罗 云阳" userId="169d8ad562d1689f" providerId="LiveId" clId="{2C5D8718-CA82-46D4-ADEE-3B5EA2E22783}" dt="2023-04-25T12:54:45.592" v="3643" actId="767"/>
          <ac:spMkLst>
            <pc:docMk/>
            <pc:sldMk cId="3163521160" sldId="293"/>
            <ac:spMk id="32" creationId="{5334CF55-0E61-B69F-D258-181352E6D8FD}"/>
          </ac:spMkLst>
        </pc:spChg>
        <pc:spChg chg="add mod">
          <ac:chgData name="罗 云阳" userId="169d8ad562d1689f" providerId="LiveId" clId="{2C5D8718-CA82-46D4-ADEE-3B5EA2E22783}" dt="2023-04-25T13:09:52.553" v="3856" actId="1076"/>
          <ac:spMkLst>
            <pc:docMk/>
            <pc:sldMk cId="3163521160" sldId="293"/>
            <ac:spMk id="33" creationId="{FB767311-5042-A04E-8704-4C17B64A0CC8}"/>
          </ac:spMkLst>
        </pc:spChg>
        <pc:spChg chg="add del mod">
          <ac:chgData name="罗 云阳" userId="169d8ad562d1689f" providerId="LiveId" clId="{2C5D8718-CA82-46D4-ADEE-3B5EA2E22783}" dt="2023-04-25T12:58:18.306" v="3678" actId="478"/>
          <ac:spMkLst>
            <pc:docMk/>
            <pc:sldMk cId="3163521160" sldId="293"/>
            <ac:spMk id="39" creationId="{215221CC-8462-6C8C-48FC-8D0BA2875CC3}"/>
          </ac:spMkLst>
        </pc:spChg>
        <pc:spChg chg="add mod">
          <ac:chgData name="罗 云阳" userId="169d8ad562d1689f" providerId="LiveId" clId="{2C5D8718-CA82-46D4-ADEE-3B5EA2E22783}" dt="2023-04-25T13:08:45.293" v="3836" actId="1076"/>
          <ac:spMkLst>
            <pc:docMk/>
            <pc:sldMk cId="3163521160" sldId="293"/>
            <ac:spMk id="40" creationId="{DAA2A8CD-01C9-7799-98CA-A601EF319111}"/>
          </ac:spMkLst>
        </pc:spChg>
        <pc:spChg chg="add mod">
          <ac:chgData name="罗 云阳" userId="169d8ad562d1689f" providerId="LiveId" clId="{2C5D8718-CA82-46D4-ADEE-3B5EA2E22783}" dt="2023-04-25T13:08:48.653" v="3837" actId="1076"/>
          <ac:spMkLst>
            <pc:docMk/>
            <pc:sldMk cId="3163521160" sldId="293"/>
            <ac:spMk id="41" creationId="{5C001464-D2EA-9B50-C6E6-D605D447BB3C}"/>
          </ac:spMkLst>
        </pc:spChg>
        <pc:spChg chg="add mod">
          <ac:chgData name="罗 云阳" userId="169d8ad562d1689f" providerId="LiveId" clId="{2C5D8718-CA82-46D4-ADEE-3B5EA2E22783}" dt="2023-04-25T13:08:53.301" v="3839" actId="1076"/>
          <ac:spMkLst>
            <pc:docMk/>
            <pc:sldMk cId="3163521160" sldId="293"/>
            <ac:spMk id="42" creationId="{8AD92BA3-88B3-3C2F-DEEE-4D061033FF03}"/>
          </ac:spMkLst>
        </pc:spChg>
        <pc:spChg chg="add mod ord">
          <ac:chgData name="罗 云阳" userId="169d8ad562d1689f" providerId="LiveId" clId="{2C5D8718-CA82-46D4-ADEE-3B5EA2E22783}" dt="2023-04-25T13:09:48.105" v="3855" actId="1076"/>
          <ac:spMkLst>
            <pc:docMk/>
            <pc:sldMk cId="3163521160" sldId="293"/>
            <ac:spMk id="45" creationId="{F4BE33C8-B7E7-9511-5E7C-825F83E9EC35}"/>
          </ac:spMkLst>
        </pc:spChg>
        <pc:spChg chg="add mod">
          <ac:chgData name="罗 云阳" userId="169d8ad562d1689f" providerId="LiveId" clId="{2C5D8718-CA82-46D4-ADEE-3B5EA2E22783}" dt="2023-04-25T13:05:36.584" v="3799" actId="1076"/>
          <ac:spMkLst>
            <pc:docMk/>
            <pc:sldMk cId="3163521160" sldId="293"/>
            <ac:spMk id="47" creationId="{784FF3C1-717A-F727-D847-40BFA649FF0C}"/>
          </ac:spMkLst>
        </pc:spChg>
        <pc:spChg chg="add mod">
          <ac:chgData name="罗 云阳" userId="169d8ad562d1689f" providerId="LiveId" clId="{2C5D8718-CA82-46D4-ADEE-3B5EA2E22783}" dt="2023-04-25T13:05:52.890" v="3803" actId="1076"/>
          <ac:spMkLst>
            <pc:docMk/>
            <pc:sldMk cId="3163521160" sldId="293"/>
            <ac:spMk id="55" creationId="{7F545EDD-56CD-4AFB-9F12-189658E2FD29}"/>
          </ac:spMkLst>
        </pc:spChg>
        <pc:picChg chg="add mod">
          <ac:chgData name="罗 云阳" userId="169d8ad562d1689f" providerId="LiveId" clId="{2C5D8718-CA82-46D4-ADEE-3B5EA2E22783}" dt="2023-04-26T03:32:35.379" v="7050" actId="1076"/>
          <ac:picMkLst>
            <pc:docMk/>
            <pc:sldMk cId="3163521160" sldId="293"/>
            <ac:picMk id="7" creationId="{F8CB922E-EA4E-F209-4614-F024DDEE0A5B}"/>
          </ac:picMkLst>
        </pc:picChg>
        <pc:picChg chg="add del mod">
          <ac:chgData name="罗 云阳" userId="169d8ad562d1689f" providerId="LiveId" clId="{2C5D8718-CA82-46D4-ADEE-3B5EA2E22783}" dt="2023-04-26T03:21:52.943" v="7006" actId="478"/>
          <ac:picMkLst>
            <pc:docMk/>
            <pc:sldMk cId="3163521160" sldId="293"/>
            <ac:picMk id="71" creationId="{AB5CDBEF-CA62-64C1-4580-5CE63A2E24D4}"/>
          </ac:picMkLst>
        </pc:picChg>
        <pc:picChg chg="add del mod">
          <ac:chgData name="罗 云阳" userId="169d8ad562d1689f" providerId="LiveId" clId="{2C5D8718-CA82-46D4-ADEE-3B5EA2E22783}" dt="2023-04-25T14:07:49.190" v="4234" actId="478"/>
          <ac:picMkLst>
            <pc:docMk/>
            <pc:sldMk cId="3163521160" sldId="293"/>
            <ac:picMk id="72" creationId="{1E1D6D9A-6D3B-7718-F728-25BB0F679431}"/>
          </ac:picMkLst>
        </pc:picChg>
        <pc:picChg chg="add del mod">
          <ac:chgData name="罗 云阳" userId="169d8ad562d1689f" providerId="LiveId" clId="{2C5D8718-CA82-46D4-ADEE-3B5EA2E22783}" dt="2023-04-25T14:07:49.190" v="4234" actId="478"/>
          <ac:picMkLst>
            <pc:docMk/>
            <pc:sldMk cId="3163521160" sldId="293"/>
            <ac:picMk id="73" creationId="{CA02B73F-9D62-C3F0-DD32-F62AA5D17B0B}"/>
          </ac:picMkLst>
        </pc:picChg>
        <pc:cxnChg chg="add del mod">
          <ac:chgData name="罗 云阳" userId="169d8ad562d1689f" providerId="LiveId" clId="{2C5D8718-CA82-46D4-ADEE-3B5EA2E22783}" dt="2023-04-25T12:54:02.334" v="3628" actId="11529"/>
          <ac:cxnSpMkLst>
            <pc:docMk/>
            <pc:sldMk cId="3163521160" sldId="293"/>
            <ac:cxnSpMk id="8" creationId="{A56BF6E7-16CA-DF0A-08A0-64D7B890E068}"/>
          </ac:cxnSpMkLst>
        </pc:cxnChg>
        <pc:cxnChg chg="add del mod">
          <ac:chgData name="罗 云阳" userId="169d8ad562d1689f" providerId="LiveId" clId="{2C5D8718-CA82-46D4-ADEE-3B5EA2E22783}" dt="2023-04-25T12:54:02.006" v="3627"/>
          <ac:cxnSpMkLst>
            <pc:docMk/>
            <pc:sldMk cId="3163521160" sldId="293"/>
            <ac:cxnSpMk id="9" creationId="{9A817D9E-45BD-47C8-9B89-E6345C832760}"/>
          </ac:cxnSpMkLst>
        </pc:cxnChg>
        <pc:cxnChg chg="add mod">
          <ac:chgData name="罗 云阳" userId="169d8ad562d1689f" providerId="LiveId" clId="{2C5D8718-CA82-46D4-ADEE-3B5EA2E22783}" dt="2023-04-26T03:32:35.379" v="7050" actId="1076"/>
          <ac:cxnSpMkLst>
            <pc:docMk/>
            <pc:sldMk cId="3163521160" sldId="293"/>
            <ac:cxnSpMk id="11" creationId="{00A84723-231C-DA42-D770-5759D85A92F4}"/>
          </ac:cxnSpMkLst>
        </pc:cxnChg>
        <pc:cxnChg chg="add del mod">
          <ac:chgData name="罗 云阳" userId="169d8ad562d1689f" providerId="LiveId" clId="{2C5D8718-CA82-46D4-ADEE-3B5EA2E22783}" dt="2023-04-25T12:54:00.825" v="3623"/>
          <ac:cxnSpMkLst>
            <pc:docMk/>
            <pc:sldMk cId="3163521160" sldId="293"/>
            <ac:cxnSpMk id="12" creationId="{181D59FB-4AA3-26E8-378F-6F89CB0D003A}"/>
          </ac:cxnSpMkLst>
        </pc:cxnChg>
        <pc:cxnChg chg="add mod">
          <ac:chgData name="罗 云阳" userId="169d8ad562d1689f" providerId="LiveId" clId="{2C5D8718-CA82-46D4-ADEE-3B5EA2E22783}" dt="2023-04-26T03:32:35.379" v="7050" actId="1076"/>
          <ac:cxnSpMkLst>
            <pc:docMk/>
            <pc:sldMk cId="3163521160" sldId="293"/>
            <ac:cxnSpMk id="12" creationId="{3D768E1E-BA08-F448-B475-3B132F8F9C15}"/>
          </ac:cxnSpMkLst>
        </pc:cxnChg>
        <pc:cxnChg chg="add del mod">
          <ac:chgData name="罗 云阳" userId="169d8ad562d1689f" providerId="LiveId" clId="{2C5D8718-CA82-46D4-ADEE-3B5EA2E22783}" dt="2023-04-25T12:53:59.774" v="3619"/>
          <ac:cxnSpMkLst>
            <pc:docMk/>
            <pc:sldMk cId="3163521160" sldId="293"/>
            <ac:cxnSpMk id="15" creationId="{C7474343-08F0-0B0C-5508-909357DC0A6D}"/>
          </ac:cxnSpMkLst>
        </pc:cxnChg>
        <pc:cxnChg chg="add mod">
          <ac:chgData name="罗 云阳" userId="169d8ad562d1689f" providerId="LiveId" clId="{2C5D8718-CA82-46D4-ADEE-3B5EA2E22783}" dt="2023-04-26T03:32:35.379" v="7050" actId="1076"/>
          <ac:cxnSpMkLst>
            <pc:docMk/>
            <pc:sldMk cId="3163521160" sldId="293"/>
            <ac:cxnSpMk id="17" creationId="{54B70012-07D2-F51A-DFC9-A9D67881E1E8}"/>
          </ac:cxnSpMkLst>
        </pc:cxnChg>
        <pc:cxnChg chg="add mod">
          <ac:chgData name="罗 云阳" userId="169d8ad562d1689f" providerId="LiveId" clId="{2C5D8718-CA82-46D4-ADEE-3B5EA2E22783}" dt="2023-04-26T03:32:35.379" v="7050" actId="1076"/>
          <ac:cxnSpMkLst>
            <pc:docMk/>
            <pc:sldMk cId="3163521160" sldId="293"/>
            <ac:cxnSpMk id="18" creationId="{50EAEADB-37BF-DACD-FECA-9B17B6CAEF7A}"/>
          </ac:cxnSpMkLst>
        </pc:cxnChg>
        <pc:cxnChg chg="add mod">
          <ac:chgData name="罗 云阳" userId="169d8ad562d1689f" providerId="LiveId" clId="{2C5D8718-CA82-46D4-ADEE-3B5EA2E22783}" dt="2023-04-25T13:04:59.332" v="3788" actId="1076"/>
          <ac:cxnSpMkLst>
            <pc:docMk/>
            <pc:sldMk cId="3163521160" sldId="293"/>
            <ac:cxnSpMk id="23" creationId="{EDB71664-60D3-03CE-3C7E-8B49FE773EAB}"/>
          </ac:cxnSpMkLst>
        </pc:cxnChg>
        <pc:cxnChg chg="add del mod">
          <ac:chgData name="罗 云阳" userId="169d8ad562d1689f" providerId="LiveId" clId="{2C5D8718-CA82-46D4-ADEE-3B5EA2E22783}" dt="2023-04-25T12:57:41.112" v="3663" actId="478"/>
          <ac:cxnSpMkLst>
            <pc:docMk/>
            <pc:sldMk cId="3163521160" sldId="293"/>
            <ac:cxnSpMk id="24" creationId="{1FB75469-5EA1-0544-477E-6CCF34304F0D}"/>
          </ac:cxnSpMkLst>
        </pc:cxnChg>
        <pc:cxnChg chg="add del mod">
          <ac:chgData name="罗 云阳" userId="169d8ad562d1689f" providerId="LiveId" clId="{2C5D8718-CA82-46D4-ADEE-3B5EA2E22783}" dt="2023-04-25T13:04:20.380" v="3782" actId="478"/>
          <ac:cxnSpMkLst>
            <pc:docMk/>
            <pc:sldMk cId="3163521160" sldId="293"/>
            <ac:cxnSpMk id="38" creationId="{E2CB0670-6596-25A4-4863-12504A96E9BF}"/>
          </ac:cxnSpMkLst>
        </pc:cxnChg>
        <pc:cxnChg chg="add mod">
          <ac:chgData name="罗 云阳" userId="169d8ad562d1689f" providerId="LiveId" clId="{2C5D8718-CA82-46D4-ADEE-3B5EA2E22783}" dt="2023-04-25T13:09:45.031" v="3854" actId="1076"/>
          <ac:cxnSpMkLst>
            <pc:docMk/>
            <pc:sldMk cId="3163521160" sldId="293"/>
            <ac:cxnSpMk id="44" creationId="{D8F6AF5E-1E06-6E46-E753-55D8FDD9AC72}"/>
          </ac:cxnSpMkLst>
        </pc:cxnChg>
        <pc:cxnChg chg="add mod">
          <ac:chgData name="罗 云阳" userId="169d8ad562d1689f" providerId="LiveId" clId="{2C5D8718-CA82-46D4-ADEE-3B5EA2E22783}" dt="2023-04-25T13:09:54.323" v="3857" actId="14100"/>
          <ac:cxnSpMkLst>
            <pc:docMk/>
            <pc:sldMk cId="3163521160" sldId="293"/>
            <ac:cxnSpMk id="48" creationId="{76E47396-1A79-3169-0557-01028606EBB7}"/>
          </ac:cxnSpMkLst>
        </pc:cxnChg>
        <pc:cxnChg chg="add mod">
          <ac:chgData name="罗 云阳" userId="169d8ad562d1689f" providerId="LiveId" clId="{2C5D8718-CA82-46D4-ADEE-3B5EA2E22783}" dt="2023-04-25T13:09:25.515" v="3852" actId="14100"/>
          <ac:cxnSpMkLst>
            <pc:docMk/>
            <pc:sldMk cId="3163521160" sldId="293"/>
            <ac:cxnSpMk id="56" creationId="{9FB486AF-A6B5-BBB2-26D0-F2C117060220}"/>
          </ac:cxnSpMkLst>
        </pc:cxnChg>
        <pc:cxnChg chg="add mod">
          <ac:chgData name="罗 云阳" userId="169d8ad562d1689f" providerId="LiveId" clId="{2C5D8718-CA82-46D4-ADEE-3B5EA2E22783}" dt="2023-04-25T13:05:15.666" v="3792" actId="1076"/>
          <ac:cxnSpMkLst>
            <pc:docMk/>
            <pc:sldMk cId="3163521160" sldId="293"/>
            <ac:cxnSpMk id="60" creationId="{32E5F082-FEEC-B0D8-6226-5478DB10797F}"/>
          </ac:cxnSpMkLst>
        </pc:cxnChg>
      </pc:sldChg>
      <pc:sldChg chg="addSp delSp modSp new mod modTransition addAnim delAnim modAnim addCm delCm modNotesTx">
        <pc:chgData name="罗 云阳" userId="169d8ad562d1689f" providerId="LiveId" clId="{2C5D8718-CA82-46D4-ADEE-3B5EA2E22783}" dt="2023-05-01T04:04:32.403" v="22638"/>
        <pc:sldMkLst>
          <pc:docMk/>
          <pc:sldMk cId="2855198212" sldId="294"/>
        </pc:sldMkLst>
        <pc:spChg chg="mod">
          <ac:chgData name="罗 云阳" userId="169d8ad562d1689f" providerId="LiveId" clId="{2C5D8718-CA82-46D4-ADEE-3B5EA2E22783}" dt="2023-04-26T03:39:06.827" v="7088" actId="20577"/>
          <ac:spMkLst>
            <pc:docMk/>
            <pc:sldMk cId="2855198212" sldId="294"/>
            <ac:spMk id="2" creationId="{16F36322-397D-B1EB-A184-795458F7E3C7}"/>
          </ac:spMkLst>
        </pc:spChg>
        <pc:spChg chg="add del mod ord">
          <ac:chgData name="罗 云阳" userId="169d8ad562d1689f" providerId="LiveId" clId="{2C5D8718-CA82-46D4-ADEE-3B5EA2E22783}" dt="2023-04-27T03:07:02.330" v="15980" actId="478"/>
          <ac:spMkLst>
            <pc:docMk/>
            <pc:sldMk cId="2855198212" sldId="294"/>
            <ac:spMk id="3" creationId="{DD5923AF-9DDC-E939-3C44-C312BABA03BC}"/>
          </ac:spMkLst>
        </pc:spChg>
        <pc:spChg chg="del">
          <ac:chgData name="罗 云阳" userId="169d8ad562d1689f" providerId="LiveId" clId="{2C5D8718-CA82-46D4-ADEE-3B5EA2E22783}" dt="2023-04-26T09:53:57.692" v="9646" actId="478"/>
          <ac:spMkLst>
            <pc:docMk/>
            <pc:sldMk cId="2855198212" sldId="294"/>
            <ac:spMk id="4" creationId="{9E4A96AB-44C1-43A9-7590-647BE91A18C2}"/>
          </ac:spMkLst>
        </pc:spChg>
        <pc:spChg chg="add del mod">
          <ac:chgData name="罗 云阳" userId="169d8ad562d1689f" providerId="LiveId" clId="{2C5D8718-CA82-46D4-ADEE-3B5EA2E22783}" dt="2023-05-01T03:43:48.181" v="22435"/>
          <ac:spMkLst>
            <pc:docMk/>
            <pc:sldMk cId="2855198212" sldId="294"/>
            <ac:spMk id="7" creationId="{5E1C65E4-D77F-E22D-6744-F5AC69105C39}"/>
          </ac:spMkLst>
        </pc:spChg>
        <pc:spChg chg="add del mod">
          <ac:chgData name="罗 云阳" userId="169d8ad562d1689f" providerId="LiveId" clId="{2C5D8718-CA82-46D4-ADEE-3B5EA2E22783}" dt="2023-04-27T03:07:02.330" v="15980" actId="478"/>
          <ac:spMkLst>
            <pc:docMk/>
            <pc:sldMk cId="2855198212" sldId="294"/>
            <ac:spMk id="7" creationId="{C126E097-C93E-FCE2-F869-08A521F0B47F}"/>
          </ac:spMkLst>
        </pc:spChg>
        <pc:spChg chg="add del mod">
          <ac:chgData name="罗 云阳" userId="169d8ad562d1689f" providerId="LiveId" clId="{2C5D8718-CA82-46D4-ADEE-3B5EA2E22783}" dt="2023-05-01T03:43:48.181" v="22435"/>
          <ac:spMkLst>
            <pc:docMk/>
            <pc:sldMk cId="2855198212" sldId="294"/>
            <ac:spMk id="9" creationId="{19BEA25B-C91A-888A-5EBE-B15961C02DB5}"/>
          </ac:spMkLst>
        </pc:spChg>
        <pc:spChg chg="add del mod">
          <ac:chgData name="罗 云阳" userId="169d8ad562d1689f" providerId="LiveId" clId="{2C5D8718-CA82-46D4-ADEE-3B5EA2E22783}" dt="2023-04-26T07:09:57.520" v="7907" actId="478"/>
          <ac:spMkLst>
            <pc:docMk/>
            <pc:sldMk cId="2855198212" sldId="294"/>
            <ac:spMk id="9" creationId="{711D4546-6A48-1883-6500-50E092198377}"/>
          </ac:spMkLst>
        </pc:spChg>
        <pc:spChg chg="add del mod">
          <ac:chgData name="罗 云阳" userId="169d8ad562d1689f" providerId="LiveId" clId="{2C5D8718-CA82-46D4-ADEE-3B5EA2E22783}" dt="2023-05-01T03:43:48.181" v="22435"/>
          <ac:spMkLst>
            <pc:docMk/>
            <pc:sldMk cId="2855198212" sldId="294"/>
            <ac:spMk id="14" creationId="{8A69FCD4-F6B1-CCF4-B593-C8388E3081D7}"/>
          </ac:spMkLst>
        </pc:spChg>
        <pc:spChg chg="add mod ord">
          <ac:chgData name="罗 云阳" userId="169d8ad562d1689f" providerId="LiveId" clId="{2C5D8718-CA82-46D4-ADEE-3B5EA2E22783}" dt="2023-04-26T07:34:20.479" v="8120" actId="165"/>
          <ac:spMkLst>
            <pc:docMk/>
            <pc:sldMk cId="2855198212" sldId="294"/>
            <ac:spMk id="16" creationId="{C1CF1360-B5F7-BEC8-9294-7B800AC44ED5}"/>
          </ac:spMkLst>
        </pc:spChg>
        <pc:spChg chg="add mod ord">
          <ac:chgData name="罗 云阳" userId="169d8ad562d1689f" providerId="LiveId" clId="{2C5D8718-CA82-46D4-ADEE-3B5EA2E22783}" dt="2023-04-26T07:34:20.479" v="8120" actId="165"/>
          <ac:spMkLst>
            <pc:docMk/>
            <pc:sldMk cId="2855198212" sldId="294"/>
            <ac:spMk id="17" creationId="{45EE315C-2A54-472D-69F7-49BB475B0285}"/>
          </ac:spMkLst>
        </pc:spChg>
        <pc:spChg chg="add mod">
          <ac:chgData name="罗 云阳" userId="169d8ad562d1689f" providerId="LiveId" clId="{2C5D8718-CA82-46D4-ADEE-3B5EA2E22783}" dt="2023-04-26T07:34:20.479" v="8120" actId="165"/>
          <ac:spMkLst>
            <pc:docMk/>
            <pc:sldMk cId="2855198212" sldId="294"/>
            <ac:spMk id="18" creationId="{8B6AC4A4-6BFC-A9A2-4BCE-DE50EE51B946}"/>
          </ac:spMkLst>
        </pc:spChg>
        <pc:spChg chg="add mod">
          <ac:chgData name="罗 云阳" userId="169d8ad562d1689f" providerId="LiveId" clId="{2C5D8718-CA82-46D4-ADEE-3B5EA2E22783}" dt="2023-04-26T07:34:20.479" v="8120" actId="165"/>
          <ac:spMkLst>
            <pc:docMk/>
            <pc:sldMk cId="2855198212" sldId="294"/>
            <ac:spMk id="19" creationId="{A2FF383D-7FF4-4048-7BB8-03F33183864A}"/>
          </ac:spMkLst>
        </pc:spChg>
        <pc:spChg chg="add mod">
          <ac:chgData name="罗 云阳" userId="169d8ad562d1689f" providerId="LiveId" clId="{2C5D8718-CA82-46D4-ADEE-3B5EA2E22783}" dt="2023-04-26T07:34:20.479" v="8120" actId="165"/>
          <ac:spMkLst>
            <pc:docMk/>
            <pc:sldMk cId="2855198212" sldId="294"/>
            <ac:spMk id="20" creationId="{EC72A656-DAAE-54FE-AB35-4FED6EC50A4C}"/>
          </ac:spMkLst>
        </pc:spChg>
        <pc:spChg chg="add del mod">
          <ac:chgData name="罗 云阳" userId="169d8ad562d1689f" providerId="LiveId" clId="{2C5D8718-CA82-46D4-ADEE-3B5EA2E22783}" dt="2023-05-01T03:43:48.181" v="22435"/>
          <ac:spMkLst>
            <pc:docMk/>
            <pc:sldMk cId="2855198212" sldId="294"/>
            <ac:spMk id="21" creationId="{29755E76-F569-67DB-47EF-546A781E2AA0}"/>
          </ac:spMkLst>
        </pc:spChg>
        <pc:spChg chg="add mod">
          <ac:chgData name="罗 云阳" userId="169d8ad562d1689f" providerId="LiveId" clId="{2C5D8718-CA82-46D4-ADEE-3B5EA2E22783}" dt="2023-04-26T07:32:32.629" v="8096" actId="164"/>
          <ac:spMkLst>
            <pc:docMk/>
            <pc:sldMk cId="2855198212" sldId="294"/>
            <ac:spMk id="21" creationId="{309930BC-C2BA-0BD9-A68A-EA77D265D807}"/>
          </ac:spMkLst>
        </pc:spChg>
        <pc:spChg chg="add mod">
          <ac:chgData name="罗 云阳" userId="169d8ad562d1689f" providerId="LiveId" clId="{2C5D8718-CA82-46D4-ADEE-3B5EA2E22783}" dt="2023-04-26T07:10:42.738" v="7915" actId="164"/>
          <ac:spMkLst>
            <pc:docMk/>
            <pc:sldMk cId="2855198212" sldId="294"/>
            <ac:spMk id="23" creationId="{FBB0F398-D531-43C2-7839-B53FB0B707D9}"/>
          </ac:spMkLst>
        </pc:spChg>
        <pc:spChg chg="add mod">
          <ac:chgData name="罗 云阳" userId="169d8ad562d1689f" providerId="LiveId" clId="{2C5D8718-CA82-46D4-ADEE-3B5EA2E22783}" dt="2023-04-26T07:10:42.738" v="7915" actId="164"/>
          <ac:spMkLst>
            <pc:docMk/>
            <pc:sldMk cId="2855198212" sldId="294"/>
            <ac:spMk id="24" creationId="{772C9BDE-6C7F-DC72-EC8F-40469F64A854}"/>
          </ac:spMkLst>
        </pc:spChg>
        <pc:spChg chg="add mod">
          <ac:chgData name="罗 云阳" userId="169d8ad562d1689f" providerId="LiveId" clId="{2C5D8718-CA82-46D4-ADEE-3B5EA2E22783}" dt="2023-04-26T07:32:32.629" v="8096" actId="164"/>
          <ac:spMkLst>
            <pc:docMk/>
            <pc:sldMk cId="2855198212" sldId="294"/>
            <ac:spMk id="25" creationId="{7139EC67-FCBA-E131-3C11-CFC8557C4A66}"/>
          </ac:spMkLst>
        </pc:spChg>
        <pc:spChg chg="add mod">
          <ac:chgData name="罗 云阳" userId="169d8ad562d1689f" providerId="LiveId" clId="{2C5D8718-CA82-46D4-ADEE-3B5EA2E22783}" dt="2023-04-26T07:32:32.629" v="8096" actId="164"/>
          <ac:spMkLst>
            <pc:docMk/>
            <pc:sldMk cId="2855198212" sldId="294"/>
            <ac:spMk id="26" creationId="{D71DE63B-08CB-ADCA-6FA2-F6577222681D}"/>
          </ac:spMkLst>
        </pc:spChg>
        <pc:spChg chg="add mod">
          <ac:chgData name="罗 云阳" userId="169d8ad562d1689f" providerId="LiveId" clId="{2C5D8718-CA82-46D4-ADEE-3B5EA2E22783}" dt="2023-05-01T03:43:54.479" v="22437" actId="164"/>
          <ac:spMkLst>
            <pc:docMk/>
            <pc:sldMk cId="2855198212" sldId="294"/>
            <ac:spMk id="26" creationId="{F27DE4BE-0C4C-C9DD-851C-C94FA1C268D0}"/>
          </ac:spMkLst>
        </pc:spChg>
        <pc:spChg chg="add mod">
          <ac:chgData name="罗 云阳" userId="169d8ad562d1689f" providerId="LiveId" clId="{2C5D8718-CA82-46D4-ADEE-3B5EA2E22783}" dt="2023-05-01T03:43:54.479" v="22437" actId="164"/>
          <ac:spMkLst>
            <pc:docMk/>
            <pc:sldMk cId="2855198212" sldId="294"/>
            <ac:spMk id="29" creationId="{E4E5C0DC-8B30-F5E7-1576-2EC2DBB2CC61}"/>
          </ac:spMkLst>
        </pc:spChg>
        <pc:spChg chg="add mod">
          <ac:chgData name="罗 云阳" userId="169d8ad562d1689f" providerId="LiveId" clId="{2C5D8718-CA82-46D4-ADEE-3B5EA2E22783}" dt="2023-05-01T03:43:54.479" v="22437" actId="164"/>
          <ac:spMkLst>
            <pc:docMk/>
            <pc:sldMk cId="2855198212" sldId="294"/>
            <ac:spMk id="31" creationId="{E1DFD7DA-6B56-EC31-AFDC-A245DF8F3104}"/>
          </ac:spMkLst>
        </pc:spChg>
        <pc:spChg chg="add mod">
          <ac:chgData name="罗 云阳" userId="169d8ad562d1689f" providerId="LiveId" clId="{2C5D8718-CA82-46D4-ADEE-3B5EA2E22783}" dt="2023-05-01T03:43:54.479" v="22437" actId="164"/>
          <ac:spMkLst>
            <pc:docMk/>
            <pc:sldMk cId="2855198212" sldId="294"/>
            <ac:spMk id="32" creationId="{41F1F4FB-E19D-0E16-B393-32828D277631}"/>
          </ac:spMkLst>
        </pc:spChg>
        <pc:grpChg chg="add mod">
          <ac:chgData name="罗 云阳" userId="169d8ad562d1689f" providerId="LiveId" clId="{2C5D8718-CA82-46D4-ADEE-3B5EA2E22783}" dt="2023-04-26T07:37:01.182" v="8144" actId="1076"/>
          <ac:grpSpMkLst>
            <pc:docMk/>
            <pc:sldMk cId="2855198212" sldId="294"/>
            <ac:grpSpMk id="6" creationId="{91584383-6116-99BB-485C-A4E23A141404}"/>
          </ac:grpSpMkLst>
        </pc:grpChg>
        <pc:grpChg chg="add mod topLvl">
          <ac:chgData name="罗 云阳" userId="169d8ad562d1689f" providerId="LiveId" clId="{2C5D8718-CA82-46D4-ADEE-3B5EA2E22783}" dt="2023-04-26T07:34:41.548" v="8130" actId="1076"/>
          <ac:grpSpMkLst>
            <pc:docMk/>
            <pc:sldMk cId="2855198212" sldId="294"/>
            <ac:grpSpMk id="10" creationId="{EBB77B3E-1FFF-765F-A4CE-42602F1D49C4}"/>
          </ac:grpSpMkLst>
        </pc:grpChg>
        <pc:grpChg chg="add del mod">
          <ac:chgData name="罗 云阳" userId="169d8ad562d1689f" providerId="LiveId" clId="{2C5D8718-CA82-46D4-ADEE-3B5EA2E22783}" dt="2023-04-27T03:07:06.687" v="15981" actId="478"/>
          <ac:grpSpMkLst>
            <pc:docMk/>
            <pc:sldMk cId="2855198212" sldId="294"/>
            <ac:grpSpMk id="29" creationId="{2974CCD5-6842-237E-50F4-4C4CEC15FCA9}"/>
          </ac:grpSpMkLst>
        </pc:grpChg>
        <pc:grpChg chg="add del mod">
          <ac:chgData name="罗 云阳" userId="169d8ad562d1689f" providerId="LiveId" clId="{2C5D8718-CA82-46D4-ADEE-3B5EA2E22783}" dt="2023-04-26T07:34:20.479" v="8120" actId="165"/>
          <ac:grpSpMkLst>
            <pc:docMk/>
            <pc:sldMk cId="2855198212" sldId="294"/>
            <ac:grpSpMk id="30" creationId="{F7731514-BABA-3C1A-8A7B-1ACE476144C5}"/>
          </ac:grpSpMkLst>
        </pc:grpChg>
        <pc:grpChg chg="add mod">
          <ac:chgData name="罗 云阳" userId="169d8ad562d1689f" providerId="LiveId" clId="{2C5D8718-CA82-46D4-ADEE-3B5EA2E22783}" dt="2023-05-01T03:43:54.479" v="22437" actId="164"/>
          <ac:grpSpMkLst>
            <pc:docMk/>
            <pc:sldMk cId="2855198212" sldId="294"/>
            <ac:grpSpMk id="33" creationId="{881E56DC-81A8-5E30-1C6D-7A08253F4CC2}"/>
          </ac:grpSpMkLst>
        </pc:grpChg>
        <pc:picChg chg="add del mod">
          <ac:chgData name="罗 云阳" userId="169d8ad562d1689f" providerId="LiveId" clId="{2C5D8718-CA82-46D4-ADEE-3B5EA2E22783}" dt="2023-04-25T13:37:46.913" v="3996" actId="478"/>
          <ac:picMkLst>
            <pc:docMk/>
            <pc:sldMk cId="2855198212" sldId="294"/>
            <ac:picMk id="6" creationId="{9E1CA286-FF7B-5222-8667-A55AC40B7572}"/>
          </ac:picMkLst>
        </pc:picChg>
        <pc:picChg chg="add del mod">
          <ac:chgData name="罗 云阳" userId="169d8ad562d1689f" providerId="LiveId" clId="{2C5D8718-CA82-46D4-ADEE-3B5EA2E22783}" dt="2023-04-26T07:09:55.530" v="7906" actId="478"/>
          <ac:picMkLst>
            <pc:docMk/>
            <pc:sldMk cId="2855198212" sldId="294"/>
            <ac:picMk id="7" creationId="{028FFD8A-AD72-6F75-66C6-EB3B32AFE7E4}"/>
          </ac:picMkLst>
        </pc:picChg>
        <pc:picChg chg="add mod topLvl modCrop">
          <ac:chgData name="罗 云阳" userId="169d8ad562d1689f" providerId="LiveId" clId="{2C5D8718-CA82-46D4-ADEE-3B5EA2E22783}" dt="2023-04-26T07:34:41.548" v="8130" actId="1076"/>
          <ac:picMkLst>
            <pc:docMk/>
            <pc:sldMk cId="2855198212" sldId="294"/>
            <ac:picMk id="8" creationId="{FA62C659-7DCC-E0A1-A7F2-E2002EC20C13}"/>
          </ac:picMkLst>
        </pc:picChg>
        <pc:picChg chg="add del mod">
          <ac:chgData name="罗 云阳" userId="169d8ad562d1689f" providerId="LiveId" clId="{2C5D8718-CA82-46D4-ADEE-3B5EA2E22783}" dt="2023-04-25T13:43:06.489" v="4024" actId="478"/>
          <ac:picMkLst>
            <pc:docMk/>
            <pc:sldMk cId="2855198212" sldId="294"/>
            <ac:picMk id="10" creationId="{29DF9C61-7885-3B03-2B87-4DDC9ED7D4E7}"/>
          </ac:picMkLst>
        </pc:picChg>
        <pc:picChg chg="add mod ord modCrop">
          <ac:chgData name="罗 云阳" userId="169d8ad562d1689f" providerId="LiveId" clId="{2C5D8718-CA82-46D4-ADEE-3B5EA2E22783}" dt="2023-04-26T07:34:20.479" v="8120" actId="165"/>
          <ac:picMkLst>
            <pc:docMk/>
            <pc:sldMk cId="2855198212" sldId="294"/>
            <ac:picMk id="11" creationId="{D28D61B4-3DEE-02C3-A88B-4CBF9A31D734}"/>
          </ac:picMkLst>
        </pc:picChg>
        <pc:picChg chg="add mod">
          <ac:chgData name="罗 云阳" userId="169d8ad562d1689f" providerId="LiveId" clId="{2C5D8718-CA82-46D4-ADEE-3B5EA2E22783}" dt="2023-04-26T07:32:32.629" v="8096" actId="164"/>
          <ac:picMkLst>
            <pc:docMk/>
            <pc:sldMk cId="2855198212" sldId="294"/>
            <ac:picMk id="14" creationId="{8B43DE5B-9797-720D-A62F-B24D1F901076}"/>
          </ac:picMkLst>
        </pc:picChg>
        <pc:picChg chg="add del mod">
          <ac:chgData name="罗 云阳" userId="169d8ad562d1689f" providerId="LiveId" clId="{2C5D8718-CA82-46D4-ADEE-3B5EA2E22783}" dt="2023-04-25T14:06:53.107" v="4212"/>
          <ac:picMkLst>
            <pc:docMk/>
            <pc:sldMk cId="2855198212" sldId="294"/>
            <ac:picMk id="25" creationId="{4736967B-B456-3A0E-33D9-3E2A12597265}"/>
          </ac:picMkLst>
        </pc:picChg>
        <pc:picChg chg="add mod modCrop">
          <ac:chgData name="罗 云阳" userId="169d8ad562d1689f" providerId="LiveId" clId="{2C5D8718-CA82-46D4-ADEE-3B5EA2E22783}" dt="2023-05-01T03:37:00.217" v="22433" actId="1076"/>
          <ac:picMkLst>
            <pc:docMk/>
            <pc:sldMk cId="2855198212" sldId="294"/>
            <ac:picMk id="27" creationId="{15EEAA9B-F450-6CAF-0531-2E60D4D01CF2}"/>
          </ac:picMkLst>
        </pc:picChg>
        <pc:picChg chg="add mod">
          <ac:chgData name="罗 云阳" userId="169d8ad562d1689f" providerId="LiveId" clId="{2C5D8718-CA82-46D4-ADEE-3B5EA2E22783}" dt="2023-04-26T07:37:28.042" v="8151" actId="1076"/>
          <ac:picMkLst>
            <pc:docMk/>
            <pc:sldMk cId="2855198212" sldId="294"/>
            <ac:picMk id="28" creationId="{D1BB9AD8-F066-5E03-FBEA-409505D22A8B}"/>
          </ac:picMkLst>
        </pc:picChg>
        <pc:cxnChg chg="add del mod">
          <ac:chgData name="罗 云阳" userId="169d8ad562d1689f" providerId="LiveId" clId="{2C5D8718-CA82-46D4-ADEE-3B5EA2E22783}" dt="2023-05-01T03:43:48.181" v="22435"/>
          <ac:cxnSpMkLst>
            <pc:docMk/>
            <pc:sldMk cId="2855198212" sldId="294"/>
            <ac:cxnSpMk id="4" creationId="{A76AAB02-FEA0-7DA2-A709-EF7E17183F56}"/>
          </ac:cxnSpMkLst>
        </pc:cxnChg>
        <pc:cxnChg chg="add del mod">
          <ac:chgData name="罗 云阳" userId="169d8ad562d1689f" providerId="LiveId" clId="{2C5D8718-CA82-46D4-ADEE-3B5EA2E22783}" dt="2023-05-01T03:43:48.181" v="22435"/>
          <ac:cxnSpMkLst>
            <pc:docMk/>
            <pc:sldMk cId="2855198212" sldId="294"/>
            <ac:cxnSpMk id="12" creationId="{8A1B0190-BDF5-2C2A-B26D-6E5205AD258D}"/>
          </ac:cxnSpMkLst>
        </pc:cxnChg>
        <pc:cxnChg chg="add mod">
          <ac:chgData name="罗 云阳" userId="169d8ad562d1689f" providerId="LiveId" clId="{2C5D8718-CA82-46D4-ADEE-3B5EA2E22783}" dt="2023-04-26T07:34:20.479" v="8120" actId="165"/>
          <ac:cxnSpMkLst>
            <pc:docMk/>
            <pc:sldMk cId="2855198212" sldId="294"/>
            <ac:cxnSpMk id="13" creationId="{C051E6AB-5C9C-17DB-A7D5-9E496FA61CAE}"/>
          </ac:cxnSpMkLst>
        </pc:cxnChg>
        <pc:cxnChg chg="add mod">
          <ac:chgData name="罗 云阳" userId="169d8ad562d1689f" providerId="LiveId" clId="{2C5D8718-CA82-46D4-ADEE-3B5EA2E22783}" dt="2023-04-26T07:34:20.479" v="8120" actId="165"/>
          <ac:cxnSpMkLst>
            <pc:docMk/>
            <pc:sldMk cId="2855198212" sldId="294"/>
            <ac:cxnSpMk id="15" creationId="{3706596B-E4BD-6EC9-192D-B82A06B0F839}"/>
          </ac:cxnSpMkLst>
        </pc:cxnChg>
        <pc:cxnChg chg="add mod">
          <ac:chgData name="罗 云阳" userId="169d8ad562d1689f" providerId="LiveId" clId="{2C5D8718-CA82-46D4-ADEE-3B5EA2E22783}" dt="2023-04-26T07:10:42.738" v="7915" actId="164"/>
          <ac:cxnSpMkLst>
            <pc:docMk/>
            <pc:sldMk cId="2855198212" sldId="294"/>
            <ac:cxnSpMk id="22" creationId="{930CAF81-0FC0-89E8-301B-FBBB30C19E6A}"/>
          </ac:cxnSpMkLst>
        </pc:cxnChg>
        <pc:cxnChg chg="add mod">
          <ac:chgData name="罗 云阳" userId="169d8ad562d1689f" providerId="LiveId" clId="{2C5D8718-CA82-46D4-ADEE-3B5EA2E22783}" dt="2023-05-01T03:43:54.479" v="22437" actId="164"/>
          <ac:cxnSpMkLst>
            <pc:docMk/>
            <pc:sldMk cId="2855198212" sldId="294"/>
            <ac:cxnSpMk id="25" creationId="{22F71127-D332-4186-1B6C-BC97D296D275}"/>
          </ac:cxnSpMkLst>
        </pc:cxnChg>
        <pc:cxnChg chg="add mod">
          <ac:chgData name="罗 云阳" userId="169d8ad562d1689f" providerId="LiveId" clId="{2C5D8718-CA82-46D4-ADEE-3B5EA2E22783}" dt="2023-05-01T03:43:54.479" v="22437" actId="164"/>
          <ac:cxnSpMkLst>
            <pc:docMk/>
            <pc:sldMk cId="2855198212" sldId="294"/>
            <ac:cxnSpMk id="30" creationId="{23863733-C480-E219-636A-3368F417CB64}"/>
          </ac:cxnSpMkLst>
        </pc:cxnChg>
      </pc:sldChg>
      <pc:sldChg chg="addSp delSp modSp new mod modTransition addAnim delAnim modAnim modNotesTx">
        <pc:chgData name="罗 云阳" userId="169d8ad562d1689f" providerId="LiveId" clId="{2C5D8718-CA82-46D4-ADEE-3B5EA2E22783}" dt="2023-05-01T04:04:32.403" v="22638"/>
        <pc:sldMkLst>
          <pc:docMk/>
          <pc:sldMk cId="3148472316" sldId="295"/>
        </pc:sldMkLst>
        <pc:spChg chg="mod ord">
          <ac:chgData name="罗 云阳" userId="169d8ad562d1689f" providerId="LiveId" clId="{2C5D8718-CA82-46D4-ADEE-3B5EA2E22783}" dt="2023-04-26T01:22:28.917" v="5752" actId="166"/>
          <ac:spMkLst>
            <pc:docMk/>
            <pc:sldMk cId="3148472316" sldId="295"/>
            <ac:spMk id="2" creationId="{BA376AC0-47F6-C265-E249-2A731CDFB471}"/>
          </ac:spMkLst>
        </pc:spChg>
        <pc:spChg chg="del mod">
          <ac:chgData name="罗 云阳" userId="169d8ad562d1689f" providerId="LiveId" clId="{2C5D8718-CA82-46D4-ADEE-3B5EA2E22783}" dt="2023-04-25T14:37:15.960" v="4644" actId="478"/>
          <ac:spMkLst>
            <pc:docMk/>
            <pc:sldMk cId="3148472316" sldId="295"/>
            <ac:spMk id="3" creationId="{34E5B51E-6E7E-140C-9918-D6EE15A98C58}"/>
          </ac:spMkLst>
        </pc:spChg>
        <pc:spChg chg="del mod">
          <ac:chgData name="罗 云阳" userId="169d8ad562d1689f" providerId="LiveId" clId="{2C5D8718-CA82-46D4-ADEE-3B5EA2E22783}" dt="2023-04-26T01:43:55.525" v="5999" actId="478"/>
          <ac:spMkLst>
            <pc:docMk/>
            <pc:sldMk cId="3148472316" sldId="295"/>
            <ac:spMk id="4" creationId="{CB756A97-2536-1520-5950-96F90C33C1E7}"/>
          </ac:spMkLst>
        </pc:spChg>
        <pc:spChg chg="add del mod">
          <ac:chgData name="罗 云阳" userId="169d8ad562d1689f" providerId="LiveId" clId="{2C5D8718-CA82-46D4-ADEE-3B5EA2E22783}" dt="2023-04-25T14:32:06.230" v="4527" actId="478"/>
          <ac:spMkLst>
            <pc:docMk/>
            <pc:sldMk cId="3148472316" sldId="295"/>
            <ac:spMk id="7" creationId="{482EDE38-F068-7239-A55E-12ACE5074EC1}"/>
          </ac:spMkLst>
        </pc:spChg>
        <pc:spChg chg="add del mod">
          <ac:chgData name="罗 云阳" userId="169d8ad562d1689f" providerId="LiveId" clId="{2C5D8718-CA82-46D4-ADEE-3B5EA2E22783}" dt="2023-04-25T14:31:23.071" v="4524"/>
          <ac:spMkLst>
            <pc:docMk/>
            <pc:sldMk cId="3148472316" sldId="295"/>
            <ac:spMk id="8" creationId="{D12CC191-030E-E64D-AE42-4F6BE1BA03DA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1" creationId="{36A8B858-28D6-B51F-1F1D-729AF59DBBC4}"/>
          </ac:spMkLst>
        </pc:spChg>
        <pc:spChg chg="mod">
          <ac:chgData name="罗 云阳" userId="169d8ad562d1689f" providerId="LiveId" clId="{2C5D8718-CA82-46D4-ADEE-3B5EA2E22783}" dt="2023-04-27T03:07:19.917" v="15984"/>
          <ac:spMkLst>
            <pc:docMk/>
            <pc:sldMk cId="3148472316" sldId="295"/>
            <ac:spMk id="11" creationId="{CE6CAA9E-26C8-069F-410D-476AE5F81E5B}"/>
          </ac:spMkLst>
        </pc:spChg>
        <pc:spChg chg="mod">
          <ac:chgData name="罗 云阳" userId="169d8ad562d1689f" providerId="LiveId" clId="{2C5D8718-CA82-46D4-ADEE-3B5EA2E22783}" dt="2023-04-27T03:07:19.917" v="15984"/>
          <ac:spMkLst>
            <pc:docMk/>
            <pc:sldMk cId="3148472316" sldId="295"/>
            <ac:spMk id="12" creationId="{297EF89A-4DD9-4044-60BD-E4AC8F9DD3C2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2" creationId="{4DECF048-F17C-8229-F69C-2A46F049E6CB}"/>
          </ac:spMkLst>
        </pc:spChg>
        <pc:spChg chg="mod">
          <ac:chgData name="罗 云阳" userId="169d8ad562d1689f" providerId="LiveId" clId="{2C5D8718-CA82-46D4-ADEE-3B5EA2E22783}" dt="2023-04-27T03:07:19.917" v="15984"/>
          <ac:spMkLst>
            <pc:docMk/>
            <pc:sldMk cId="3148472316" sldId="295"/>
            <ac:spMk id="13" creationId="{E19738C6-9AC5-EC22-EB4B-21221679ECF9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4" creationId="{A6263E8E-F659-1BE3-A576-F8F7F229D10C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6" creationId="{48C0D0F4-A3E0-BF06-4399-2090A5939B55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7" creationId="{CA1B381D-1868-0D0B-D563-8C98CC314BDD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8" creationId="{BB8F66CD-624A-5B60-E490-1C785B337BB3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19" creationId="{7A72DA18-8567-835A-5AD5-4346C5BC8118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20" creationId="{C7D18D15-A7DE-FFB8-389C-19F7AA146CE1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22" creationId="{1F5119A2-A425-3B1E-1F42-D100D2ED4394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23" creationId="{B77D9FD9-F00D-A0A7-1A7E-C7E46A73EF4F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24" creationId="{6D0F47B2-DECC-3C6D-D9CB-5329297FEEF2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26" creationId="{6CBAD2AE-8A58-AEB6-DA2E-55BBDC6EC59C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29" creationId="{7B603901-8BD7-67A8-4954-AE70EFCDB950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31" creationId="{903C8404-9B5A-F00E-A117-FB5B0709185D}"/>
          </ac:spMkLst>
        </pc:spChg>
        <pc:spChg chg="mod">
          <ac:chgData name="罗 云阳" userId="169d8ad562d1689f" providerId="LiveId" clId="{2C5D8718-CA82-46D4-ADEE-3B5EA2E22783}" dt="2023-04-25T14:32:01.860" v="4525"/>
          <ac:spMkLst>
            <pc:docMk/>
            <pc:sldMk cId="3148472316" sldId="295"/>
            <ac:spMk id="32" creationId="{BABAB422-F3A6-2C2F-E1E5-8544799C46A8}"/>
          </ac:spMkLst>
        </pc:spChg>
        <pc:spChg chg="add mod">
          <ac:chgData name="罗 云阳" userId="169d8ad562d1689f" providerId="LiveId" clId="{2C5D8718-CA82-46D4-ADEE-3B5EA2E22783}" dt="2023-04-26T07:42:43.564" v="8163" actId="164"/>
          <ac:spMkLst>
            <pc:docMk/>
            <pc:sldMk cId="3148472316" sldId="295"/>
            <ac:spMk id="33" creationId="{DFB5521D-853E-D8EB-FA19-5A362AFEEF4D}"/>
          </ac:spMkLst>
        </pc:spChg>
        <pc:spChg chg="add mod">
          <ac:chgData name="罗 云阳" userId="169d8ad562d1689f" providerId="LiveId" clId="{2C5D8718-CA82-46D4-ADEE-3B5EA2E22783}" dt="2023-04-26T07:42:43.564" v="8163" actId="164"/>
          <ac:spMkLst>
            <pc:docMk/>
            <pc:sldMk cId="3148472316" sldId="295"/>
            <ac:spMk id="34" creationId="{EE463101-3D5E-86E8-753D-300F92BC326D}"/>
          </ac:spMkLst>
        </pc:spChg>
        <pc:spChg chg="add mod ord">
          <ac:chgData name="罗 云阳" userId="169d8ad562d1689f" providerId="LiveId" clId="{2C5D8718-CA82-46D4-ADEE-3B5EA2E22783}" dt="2023-04-26T07:42:15.275" v="8162" actId="167"/>
          <ac:spMkLst>
            <pc:docMk/>
            <pc:sldMk cId="3148472316" sldId="295"/>
            <ac:spMk id="40" creationId="{E0E84F10-7031-45B2-293E-DD7BDF7F9B6B}"/>
          </ac:spMkLst>
        </pc:spChg>
        <pc:spChg chg="add del mod">
          <ac:chgData name="罗 云阳" userId="169d8ad562d1689f" providerId="LiveId" clId="{2C5D8718-CA82-46D4-ADEE-3B5EA2E22783}" dt="2023-04-25T14:37:17.724" v="4645" actId="478"/>
          <ac:spMkLst>
            <pc:docMk/>
            <pc:sldMk cId="3148472316" sldId="295"/>
            <ac:spMk id="43" creationId="{5584D06F-81B3-D8B7-1F16-A91F653190F4}"/>
          </ac:spMkLst>
        </pc:spChg>
        <pc:spChg chg="add mod">
          <ac:chgData name="罗 云阳" userId="169d8ad562d1689f" providerId="LiveId" clId="{2C5D8718-CA82-46D4-ADEE-3B5EA2E22783}" dt="2023-04-26T07:43:06.685" v="8167" actId="164"/>
          <ac:spMkLst>
            <pc:docMk/>
            <pc:sldMk cId="3148472316" sldId="295"/>
            <ac:spMk id="55" creationId="{3585AF7C-1843-D2CB-BC92-3AB936EA2702}"/>
          </ac:spMkLst>
        </pc:spChg>
        <pc:spChg chg="add mod">
          <ac:chgData name="罗 云阳" userId="169d8ad562d1689f" providerId="LiveId" clId="{2C5D8718-CA82-46D4-ADEE-3B5EA2E22783}" dt="2023-04-26T07:43:06.685" v="8167" actId="164"/>
          <ac:spMkLst>
            <pc:docMk/>
            <pc:sldMk cId="3148472316" sldId="295"/>
            <ac:spMk id="62" creationId="{F72F0256-46B8-4AD4-866D-BE0368CB73E5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3" creationId="{0694500F-F1FD-E027-9594-E49C1DB2A7BB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4" creationId="{2ACAF6E9-916C-0AA2-821E-E847779B1DD9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5" creationId="{FBA23D97-1D62-410E-4706-1DFB97FD6335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6" creationId="{7307D170-BBCA-C1DE-E0CC-82FF69114B40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7" creationId="{1E1DE260-46A5-01E9-73CD-BBD7E10541FC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8" creationId="{4FE0C76C-EFBF-7AFD-D5CE-6AEB64D51184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79" creationId="{84782E04-5028-7611-500E-CBF522EBBEDB}"/>
          </ac:spMkLst>
        </pc:spChg>
        <pc:spChg chg="add mod">
          <ac:chgData name="罗 云阳" userId="169d8ad562d1689f" providerId="LiveId" clId="{2C5D8718-CA82-46D4-ADEE-3B5EA2E22783}" dt="2023-04-26T07:43:06.685" v="8167" actId="164"/>
          <ac:spMkLst>
            <pc:docMk/>
            <pc:sldMk cId="3148472316" sldId="295"/>
            <ac:spMk id="106" creationId="{BC727566-7C2A-04BC-E7C4-B60340E5B33E}"/>
          </ac:spMkLst>
        </pc:spChg>
        <pc:spChg chg="add mod">
          <ac:chgData name="罗 云阳" userId="169d8ad562d1689f" providerId="LiveId" clId="{2C5D8718-CA82-46D4-ADEE-3B5EA2E22783}" dt="2023-04-26T07:43:06.685" v="8167" actId="164"/>
          <ac:spMkLst>
            <pc:docMk/>
            <pc:sldMk cId="3148472316" sldId="295"/>
            <ac:spMk id="108" creationId="{F1564660-890C-9634-097D-CF2A6F65E30C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122" creationId="{38B643E1-BDF8-005A-17F3-9D6056ED0BEA}"/>
          </ac:spMkLst>
        </pc:spChg>
        <pc:spChg chg="add del mod">
          <ac:chgData name="罗 云阳" userId="169d8ad562d1689f" providerId="LiveId" clId="{2C5D8718-CA82-46D4-ADEE-3B5EA2E22783}" dt="2023-04-26T01:38:01.431" v="5941" actId="478"/>
          <ac:spMkLst>
            <pc:docMk/>
            <pc:sldMk cId="3148472316" sldId="295"/>
            <ac:spMk id="123" creationId="{508340E4-CBEA-50C2-1EB9-55CC6150F69F}"/>
          </ac:spMkLst>
        </pc:spChg>
        <pc:spChg chg="add mod ord">
          <ac:chgData name="罗 云阳" userId="169d8ad562d1689f" providerId="LiveId" clId="{2C5D8718-CA82-46D4-ADEE-3B5EA2E22783}" dt="2023-04-26T01:27:38.114" v="5829" actId="1076"/>
          <ac:spMkLst>
            <pc:docMk/>
            <pc:sldMk cId="3148472316" sldId="295"/>
            <ac:spMk id="124" creationId="{6386B930-E3E2-458E-784F-E6EF427E94F4}"/>
          </ac:spMkLst>
        </pc:spChg>
        <pc:spChg chg="add mod ord">
          <ac:chgData name="罗 云阳" userId="169d8ad562d1689f" providerId="LiveId" clId="{2C5D8718-CA82-46D4-ADEE-3B5EA2E22783}" dt="2023-04-29T03:44:16.771" v="20935" actId="1076"/>
          <ac:spMkLst>
            <pc:docMk/>
            <pc:sldMk cId="3148472316" sldId="295"/>
            <ac:spMk id="125" creationId="{636EB3D7-C1D9-FA43-6604-4F2C18C3FEC2}"/>
          </ac:spMkLst>
        </pc:spChg>
        <pc:spChg chg="add del mod">
          <ac:chgData name="罗 云阳" userId="169d8ad562d1689f" providerId="LiveId" clId="{2C5D8718-CA82-46D4-ADEE-3B5EA2E22783}" dt="2023-04-26T01:37:59.203" v="5940" actId="478"/>
          <ac:spMkLst>
            <pc:docMk/>
            <pc:sldMk cId="3148472316" sldId="295"/>
            <ac:spMk id="126" creationId="{4A3CA62E-6DA9-1D13-B7F2-E093BA29F8DC}"/>
          </ac:spMkLst>
        </pc:spChg>
        <pc:spChg chg="add del mod">
          <ac:chgData name="罗 云阳" userId="169d8ad562d1689f" providerId="LiveId" clId="{2C5D8718-CA82-46D4-ADEE-3B5EA2E22783}" dt="2023-04-26T01:37:59.203" v="5940" actId="478"/>
          <ac:spMkLst>
            <pc:docMk/>
            <pc:sldMk cId="3148472316" sldId="295"/>
            <ac:spMk id="127" creationId="{18CEA498-C8C3-1736-6E4A-BD73095E822B}"/>
          </ac:spMkLst>
        </pc:spChg>
        <pc:spChg chg="add del mod">
          <ac:chgData name="罗 云阳" userId="169d8ad562d1689f" providerId="LiveId" clId="{2C5D8718-CA82-46D4-ADEE-3B5EA2E22783}" dt="2023-04-26T01:37:59.203" v="5940" actId="478"/>
          <ac:spMkLst>
            <pc:docMk/>
            <pc:sldMk cId="3148472316" sldId="295"/>
            <ac:spMk id="128" creationId="{58ED9C25-51BE-3C2F-DDC6-6CDB9F590DF1}"/>
          </ac:spMkLst>
        </pc:spChg>
        <pc:spChg chg="add del mod">
          <ac:chgData name="罗 云阳" userId="169d8ad562d1689f" providerId="LiveId" clId="{2C5D8718-CA82-46D4-ADEE-3B5EA2E22783}" dt="2023-04-26T00:56:57.466" v="5572" actId="478"/>
          <ac:spMkLst>
            <pc:docMk/>
            <pc:sldMk cId="3148472316" sldId="295"/>
            <ac:spMk id="177" creationId="{2C9C7888-4FE2-C385-A499-31E01DCE2898}"/>
          </ac:spMkLst>
        </pc:spChg>
        <pc:spChg chg="add mod topLvl">
          <ac:chgData name="罗 云阳" userId="169d8ad562d1689f" providerId="LiveId" clId="{2C5D8718-CA82-46D4-ADEE-3B5EA2E22783}" dt="2023-04-29T02:53:35.902" v="18052" actId="1076"/>
          <ac:spMkLst>
            <pc:docMk/>
            <pc:sldMk cId="3148472316" sldId="295"/>
            <ac:spMk id="183" creationId="{D9AFCC75-3EE9-FC09-F798-428A4F708A89}"/>
          </ac:spMkLst>
        </pc:spChg>
        <pc:spChg chg="add mod">
          <ac:chgData name="罗 云阳" userId="169d8ad562d1689f" providerId="LiveId" clId="{2C5D8718-CA82-46D4-ADEE-3B5EA2E22783}" dt="2023-04-26T01:30:10.883" v="5842" actId="767"/>
          <ac:spMkLst>
            <pc:docMk/>
            <pc:sldMk cId="3148472316" sldId="295"/>
            <ac:spMk id="209" creationId="{AF51536D-4830-6018-3291-E7896ADFC915}"/>
          </ac:spMkLst>
        </pc:spChg>
        <pc:spChg chg="add mod">
          <ac:chgData name="罗 云阳" userId="169d8ad562d1689f" providerId="LiveId" clId="{2C5D8718-CA82-46D4-ADEE-3B5EA2E22783}" dt="2023-04-26T07:45:49.136" v="8197" actId="1076"/>
          <ac:spMkLst>
            <pc:docMk/>
            <pc:sldMk cId="3148472316" sldId="295"/>
            <ac:spMk id="210" creationId="{7CCB9AEF-EBDC-872A-77E0-6DE2DD2635EF}"/>
          </ac:spMkLst>
        </pc:spChg>
        <pc:spChg chg="add del mod">
          <ac:chgData name="罗 云阳" userId="169d8ad562d1689f" providerId="LiveId" clId="{2C5D8718-CA82-46D4-ADEE-3B5EA2E22783}" dt="2023-04-26T09:53:59.886" v="9647" actId="478"/>
          <ac:spMkLst>
            <pc:docMk/>
            <pc:sldMk cId="3148472316" sldId="295"/>
            <ac:spMk id="238" creationId="{8EF6A9CD-83B7-9812-3597-1F1A7C911467}"/>
          </ac:spMkLst>
        </pc:spChg>
        <pc:grpChg chg="add mod">
          <ac:chgData name="罗 云阳" userId="169d8ad562d1689f" providerId="LiveId" clId="{2C5D8718-CA82-46D4-ADEE-3B5EA2E22783}" dt="2023-04-26T07:42:55.435" v="8166" actId="164"/>
          <ac:grpSpMkLst>
            <pc:docMk/>
            <pc:sldMk cId="3148472316" sldId="295"/>
            <ac:grpSpMk id="3" creationId="{91606D1F-F4A7-0020-5E70-C18733BA136E}"/>
          </ac:grpSpMkLst>
        </pc:grpChg>
        <pc:grpChg chg="add mod">
          <ac:chgData name="罗 云阳" userId="169d8ad562d1689f" providerId="LiveId" clId="{2C5D8718-CA82-46D4-ADEE-3B5EA2E22783}" dt="2023-04-26T07:42:55.435" v="8166" actId="164"/>
          <ac:grpSpMkLst>
            <pc:docMk/>
            <pc:sldMk cId="3148472316" sldId="295"/>
            <ac:grpSpMk id="4" creationId="{ECBB9E10-B883-5E79-D644-E4D6A7613997}"/>
          </ac:grpSpMkLst>
        </pc:grpChg>
        <pc:grpChg chg="add mod">
          <ac:chgData name="罗 云阳" userId="169d8ad562d1689f" providerId="LiveId" clId="{2C5D8718-CA82-46D4-ADEE-3B5EA2E22783}" dt="2023-04-26T07:43:06.685" v="8167" actId="164"/>
          <ac:grpSpMkLst>
            <pc:docMk/>
            <pc:sldMk cId="3148472316" sldId="295"/>
            <ac:grpSpMk id="6" creationId="{93704D97-D72A-20F9-0388-6846482FB11E}"/>
          </ac:grpSpMkLst>
        </pc:grpChg>
        <pc:grpChg chg="add del mod">
          <ac:chgData name="罗 云阳" userId="169d8ad562d1689f" providerId="LiveId" clId="{2C5D8718-CA82-46D4-ADEE-3B5EA2E22783}" dt="2023-04-27T03:07:22.856" v="15985" actId="478"/>
          <ac:grpSpMkLst>
            <pc:docMk/>
            <pc:sldMk cId="3148472316" sldId="295"/>
            <ac:grpSpMk id="7" creationId="{FCE01D98-8EF2-E414-50A3-0CA8720AA90F}"/>
          </ac:grpSpMkLst>
        </pc:grpChg>
        <pc:grpChg chg="add del mod">
          <ac:chgData name="罗 云阳" userId="169d8ad562d1689f" providerId="LiveId" clId="{2C5D8718-CA82-46D4-ADEE-3B5EA2E22783}" dt="2023-04-29T02:53:03.612" v="18022" actId="478"/>
          <ac:grpSpMkLst>
            <pc:docMk/>
            <pc:sldMk cId="3148472316" sldId="295"/>
            <ac:grpSpMk id="8" creationId="{C62FE949-9272-BF1F-2077-F2540632C9E7}"/>
          </ac:grpSpMkLst>
        </pc:grpChg>
        <pc:grpChg chg="add mod">
          <ac:chgData name="罗 云阳" userId="169d8ad562d1689f" providerId="LiveId" clId="{2C5D8718-CA82-46D4-ADEE-3B5EA2E22783}" dt="2023-04-29T02:53:41.106" v="18056" actId="1076"/>
          <ac:grpSpMkLst>
            <pc:docMk/>
            <pc:sldMk cId="3148472316" sldId="295"/>
            <ac:grpSpMk id="9" creationId="{6D79DDD7-612C-F2BF-1BE4-18AC458B039C}"/>
          </ac:grpSpMkLst>
        </pc:grpChg>
        <pc:grpChg chg="add del mod">
          <ac:chgData name="罗 云阳" userId="169d8ad562d1689f" providerId="LiveId" clId="{2C5D8718-CA82-46D4-ADEE-3B5EA2E22783}" dt="2023-04-25T14:32:03.523" v="4526"/>
          <ac:grpSpMkLst>
            <pc:docMk/>
            <pc:sldMk cId="3148472316" sldId="295"/>
            <ac:grpSpMk id="9" creationId="{9737C666-FAEA-4FB3-3DF1-0DC683E58CE2}"/>
          </ac:grpSpMkLst>
        </pc:grpChg>
        <pc:grpChg chg="add mod">
          <ac:chgData name="罗 云阳" userId="169d8ad562d1689f" providerId="LiveId" clId="{2C5D8718-CA82-46D4-ADEE-3B5EA2E22783}" dt="2023-04-29T02:53:48.470" v="18058" actId="1076"/>
          <ac:grpSpMkLst>
            <pc:docMk/>
            <pc:sldMk cId="3148472316" sldId="295"/>
            <ac:grpSpMk id="15" creationId="{0532EA50-DD30-AC6B-D240-A1D784FB0290}"/>
          </ac:grpSpMkLst>
        </pc:grpChg>
        <pc:picChg chg="add del mod">
          <ac:chgData name="罗 云阳" userId="169d8ad562d1689f" providerId="LiveId" clId="{2C5D8718-CA82-46D4-ADEE-3B5EA2E22783}" dt="2023-04-26T00:50:24.134" v="5465" actId="478"/>
          <ac:picMkLst>
            <pc:docMk/>
            <pc:sldMk cId="3148472316" sldId="295"/>
            <ac:picMk id="6" creationId="{F659235C-2E5E-D761-A680-E00DDA90C17C}"/>
          </ac:picMkLst>
        </pc:picChg>
        <pc:picChg chg="mod">
          <ac:chgData name="罗 云阳" userId="169d8ad562d1689f" providerId="LiveId" clId="{2C5D8718-CA82-46D4-ADEE-3B5EA2E22783}" dt="2023-04-27T03:07:19.917" v="15984"/>
          <ac:picMkLst>
            <pc:docMk/>
            <pc:sldMk cId="3148472316" sldId="295"/>
            <ac:picMk id="10" creationId="{75BDF8B1-0EB5-D388-6580-0C22FDE6FC20}"/>
          </ac:picMkLst>
        </pc:picChg>
        <pc:picChg chg="add mod modCrop">
          <ac:chgData name="罗 云阳" userId="169d8ad562d1689f" providerId="LiveId" clId="{2C5D8718-CA82-46D4-ADEE-3B5EA2E22783}" dt="2023-04-29T02:53:37.785" v="18054" actId="1076"/>
          <ac:picMkLst>
            <pc:docMk/>
            <pc:sldMk cId="3148472316" sldId="295"/>
            <ac:picMk id="14" creationId="{8CC12BC1-1B9F-C2D8-8093-7A43A843AB9E}"/>
          </ac:picMkLst>
        </pc:picChg>
        <pc:picChg chg="add del mod topLvl">
          <ac:chgData name="罗 云阳" userId="169d8ad562d1689f" providerId="LiveId" clId="{2C5D8718-CA82-46D4-ADEE-3B5EA2E22783}" dt="2023-04-29T02:53:03.612" v="18022" actId="478"/>
          <ac:picMkLst>
            <pc:docMk/>
            <pc:sldMk cId="3148472316" sldId="295"/>
            <ac:picMk id="182" creationId="{81EC232C-3C43-6863-407B-A07A254C918D}"/>
          </ac:picMkLst>
        </pc:picChg>
        <pc:picChg chg="add del mod">
          <ac:chgData name="罗 云阳" userId="169d8ad562d1689f" providerId="LiveId" clId="{2C5D8718-CA82-46D4-ADEE-3B5EA2E22783}" dt="2023-04-26T01:16:52.846" v="5706" actId="478"/>
          <ac:picMkLst>
            <pc:docMk/>
            <pc:sldMk cId="3148472316" sldId="295"/>
            <ac:picMk id="184" creationId="{6C9A85EF-344D-6EEF-CDED-A531514AE3B7}"/>
          </ac:picMkLst>
        </pc:picChg>
        <pc:picChg chg="add mod">
          <ac:chgData name="罗 云阳" userId="169d8ad562d1689f" providerId="LiveId" clId="{2C5D8718-CA82-46D4-ADEE-3B5EA2E22783}" dt="2023-04-26T07:45:41.193" v="8194" actId="1076"/>
          <ac:picMkLst>
            <pc:docMk/>
            <pc:sldMk cId="3148472316" sldId="295"/>
            <ac:picMk id="206" creationId="{B1BCEE45-254C-BE86-973B-E8E14C0C9576}"/>
          </ac:picMkLst>
        </pc:picChg>
        <pc:picChg chg="add mod">
          <ac:chgData name="罗 云阳" userId="169d8ad562d1689f" providerId="LiveId" clId="{2C5D8718-CA82-46D4-ADEE-3B5EA2E22783}" dt="2023-04-26T07:45:33.572" v="8188" actId="1076"/>
          <ac:picMkLst>
            <pc:docMk/>
            <pc:sldMk cId="3148472316" sldId="295"/>
            <ac:picMk id="208" creationId="{DC8FDD8D-CDA1-9C32-B6FE-5A6EF41E5EAC}"/>
          </ac:picMkLst>
        </pc:picChg>
        <pc:picChg chg="add del mod ord">
          <ac:chgData name="罗 云阳" userId="169d8ad562d1689f" providerId="LiveId" clId="{2C5D8718-CA82-46D4-ADEE-3B5EA2E22783}" dt="2023-04-26T07:45:11.638" v="8179" actId="478"/>
          <ac:picMkLst>
            <pc:docMk/>
            <pc:sldMk cId="3148472316" sldId="295"/>
            <ac:picMk id="240" creationId="{D8F6FA5F-6FEF-E0EF-80CD-3986D37D8990}"/>
          </ac:picMkLst>
        </pc:pic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10" creationId="{0F29F7AF-AD46-6EB9-646D-D2AED736C211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13" creationId="{9A9534AB-83D9-D9D3-4A51-7554B7CFBC2B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15" creationId="{BB5736F7-FD73-AD91-C8A5-1F0923A51CE2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21" creationId="{B6E3E378-AC0F-6A12-D825-4AAF47DBDB91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25" creationId="{0616A893-F4D7-274C-B046-A8AFFFC2A075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27" creationId="{8204FBBE-EF2F-F28A-7011-D07C97139C66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28" creationId="{2DE86927-D790-F4AD-E436-6A0347031A77}"/>
          </ac:cxnSpMkLst>
        </pc:cxnChg>
        <pc:cxnChg chg="mod">
          <ac:chgData name="罗 云阳" userId="169d8ad562d1689f" providerId="LiveId" clId="{2C5D8718-CA82-46D4-ADEE-3B5EA2E22783}" dt="2023-04-25T14:32:01.860" v="4525"/>
          <ac:cxnSpMkLst>
            <pc:docMk/>
            <pc:sldMk cId="3148472316" sldId="295"/>
            <ac:cxnSpMk id="30" creationId="{6D4339ED-3AE0-2E9D-AB45-E30E1B8ED668}"/>
          </ac:cxnSpMkLst>
        </pc:cxnChg>
        <pc:cxnChg chg="add del mod">
          <ac:chgData name="罗 云阳" userId="169d8ad562d1689f" providerId="LiveId" clId="{2C5D8718-CA82-46D4-ADEE-3B5EA2E22783}" dt="2023-04-25T14:34:16.019" v="4576"/>
          <ac:cxnSpMkLst>
            <pc:docMk/>
            <pc:sldMk cId="3148472316" sldId="295"/>
            <ac:cxnSpMk id="35" creationId="{39C15258-05D3-7259-23C4-40576694645C}"/>
          </ac:cxnSpMkLst>
        </pc:cxnChg>
        <pc:cxnChg chg="add del mod">
          <ac:chgData name="罗 云阳" userId="169d8ad562d1689f" providerId="LiveId" clId="{2C5D8718-CA82-46D4-ADEE-3B5EA2E22783}" dt="2023-04-25T14:34:17.905" v="4578"/>
          <ac:cxnSpMkLst>
            <pc:docMk/>
            <pc:sldMk cId="3148472316" sldId="295"/>
            <ac:cxnSpMk id="36" creationId="{985B383A-15C0-65F3-B786-08AD2F764B0E}"/>
          </ac:cxnSpMkLst>
        </pc:cxnChg>
        <pc:cxnChg chg="add mod">
          <ac:chgData name="罗 云阳" userId="169d8ad562d1689f" providerId="LiveId" clId="{2C5D8718-CA82-46D4-ADEE-3B5EA2E22783}" dt="2023-04-26T07:42:55.435" v="8166" actId="164"/>
          <ac:cxnSpMkLst>
            <pc:docMk/>
            <pc:sldMk cId="3148472316" sldId="295"/>
            <ac:cxnSpMk id="38" creationId="{B1CE10D2-2DD0-C180-08EF-BFAD45CBE17A}"/>
          </ac:cxnSpMkLst>
        </pc:cxnChg>
        <pc:cxnChg chg="add del mod">
          <ac:chgData name="罗 云阳" userId="169d8ad562d1689f" providerId="LiveId" clId="{2C5D8718-CA82-46D4-ADEE-3B5EA2E22783}" dt="2023-04-26T00:52:45.370" v="5501" actId="478"/>
          <ac:cxnSpMkLst>
            <pc:docMk/>
            <pc:sldMk cId="3148472316" sldId="295"/>
            <ac:cxnSpMk id="45" creationId="{A5D11260-DD8F-94BA-08F9-53B77727AB01}"/>
          </ac:cxnSpMkLst>
        </pc:cxnChg>
        <pc:cxnChg chg="add del mod">
          <ac:chgData name="罗 云阳" userId="169d8ad562d1689f" providerId="LiveId" clId="{2C5D8718-CA82-46D4-ADEE-3B5EA2E22783}" dt="2023-04-26T00:52:45.997" v="5502" actId="478"/>
          <ac:cxnSpMkLst>
            <pc:docMk/>
            <pc:sldMk cId="3148472316" sldId="295"/>
            <ac:cxnSpMk id="48" creationId="{ED6AB661-D9AF-1C84-910E-256E3F1FB2DE}"/>
          </ac:cxnSpMkLst>
        </pc:cxnChg>
        <pc:cxnChg chg="add del mod">
          <ac:chgData name="罗 云阳" userId="169d8ad562d1689f" providerId="LiveId" clId="{2C5D8718-CA82-46D4-ADEE-3B5EA2E22783}" dt="2023-04-26T00:52:46.511" v="5503" actId="478"/>
          <ac:cxnSpMkLst>
            <pc:docMk/>
            <pc:sldMk cId="3148472316" sldId="295"/>
            <ac:cxnSpMk id="50" creationId="{D1CF5FC0-0DD3-8409-1E37-879FEA32894C}"/>
          </ac:cxnSpMkLst>
        </pc:cxnChg>
        <pc:cxnChg chg="add del mod">
          <ac:chgData name="罗 云阳" userId="169d8ad562d1689f" providerId="LiveId" clId="{2C5D8718-CA82-46D4-ADEE-3B5EA2E22783}" dt="2023-04-25T14:49:38.753" v="5007" actId="478"/>
          <ac:cxnSpMkLst>
            <pc:docMk/>
            <pc:sldMk cId="3148472316" sldId="295"/>
            <ac:cxnSpMk id="52" creationId="{7B0CFEE0-87E3-74FF-29FE-527458EBBAF2}"/>
          </ac:cxnSpMkLst>
        </pc:cxnChg>
        <pc:cxnChg chg="add mod">
          <ac:chgData name="罗 云阳" userId="169d8ad562d1689f" providerId="LiveId" clId="{2C5D8718-CA82-46D4-ADEE-3B5EA2E22783}" dt="2023-04-26T07:43:06.685" v="8167" actId="164"/>
          <ac:cxnSpMkLst>
            <pc:docMk/>
            <pc:sldMk cId="3148472316" sldId="295"/>
            <ac:cxnSpMk id="54" creationId="{01BCA0B8-3579-2B21-D5D9-5CC7CF30F10E}"/>
          </ac:cxnSpMkLst>
        </pc:cxnChg>
        <pc:cxnChg chg="add mod">
          <ac:chgData name="罗 云阳" userId="169d8ad562d1689f" providerId="LiveId" clId="{2C5D8718-CA82-46D4-ADEE-3B5EA2E22783}" dt="2023-04-26T07:43:06.685" v="8167" actId="164"/>
          <ac:cxnSpMkLst>
            <pc:docMk/>
            <pc:sldMk cId="3148472316" sldId="295"/>
            <ac:cxnSpMk id="85" creationId="{007F3385-8107-7AC5-67EE-B8EB3118C3DB}"/>
          </ac:cxnSpMkLst>
        </pc:cxnChg>
        <pc:cxnChg chg="add del mod">
          <ac:chgData name="罗 云阳" userId="169d8ad562d1689f" providerId="LiveId" clId="{2C5D8718-CA82-46D4-ADEE-3B5EA2E22783}" dt="2023-04-26T01:38:01.431" v="5941" actId="478"/>
          <ac:cxnSpMkLst>
            <pc:docMk/>
            <pc:sldMk cId="3148472316" sldId="295"/>
            <ac:cxnSpMk id="87" creationId="{2999118F-369D-F4C3-8D8B-FDCC8AD5F89B}"/>
          </ac:cxnSpMkLst>
        </pc:cxnChg>
        <pc:cxnChg chg="add del mod">
          <ac:chgData name="罗 云阳" userId="169d8ad562d1689f" providerId="LiveId" clId="{2C5D8718-CA82-46D4-ADEE-3B5EA2E22783}" dt="2023-04-26T01:38:01.431" v="5941" actId="478"/>
          <ac:cxnSpMkLst>
            <pc:docMk/>
            <pc:sldMk cId="3148472316" sldId="295"/>
            <ac:cxnSpMk id="90" creationId="{987CBFAB-5D2B-2C26-432D-A21832631C45}"/>
          </ac:cxnSpMkLst>
        </pc:cxnChg>
        <pc:cxnChg chg="add mod">
          <ac:chgData name="罗 云阳" userId="169d8ad562d1689f" providerId="LiveId" clId="{2C5D8718-CA82-46D4-ADEE-3B5EA2E22783}" dt="2023-04-26T07:43:06.685" v="8167" actId="164"/>
          <ac:cxnSpMkLst>
            <pc:docMk/>
            <pc:sldMk cId="3148472316" sldId="295"/>
            <ac:cxnSpMk id="94" creationId="{365EC5B8-8234-135E-6EA6-D76D89D5E7F1}"/>
          </ac:cxnSpMkLst>
        </pc:cxnChg>
        <pc:cxnChg chg="add del mod">
          <ac:chgData name="罗 云阳" userId="169d8ad562d1689f" providerId="LiveId" clId="{2C5D8718-CA82-46D4-ADEE-3B5EA2E22783}" dt="2023-04-26T01:38:01.431" v="5941" actId="478"/>
          <ac:cxnSpMkLst>
            <pc:docMk/>
            <pc:sldMk cId="3148472316" sldId="295"/>
            <ac:cxnSpMk id="109" creationId="{FB883990-CE6A-3FAD-3D98-50EF8FDA3941}"/>
          </ac:cxnSpMkLst>
        </pc:cxnChg>
        <pc:cxnChg chg="add del mod">
          <ac:chgData name="罗 云阳" userId="169d8ad562d1689f" providerId="LiveId" clId="{2C5D8718-CA82-46D4-ADEE-3B5EA2E22783}" dt="2023-04-26T01:38:01.431" v="5941" actId="478"/>
          <ac:cxnSpMkLst>
            <pc:docMk/>
            <pc:sldMk cId="3148472316" sldId="295"/>
            <ac:cxnSpMk id="111" creationId="{5FFD0E3A-4500-AAE8-EDA9-FF6517A82B7C}"/>
          </ac:cxnSpMkLst>
        </pc:cxnChg>
        <pc:cxnChg chg="add mod">
          <ac:chgData name="罗 云阳" userId="169d8ad562d1689f" providerId="LiveId" clId="{2C5D8718-CA82-46D4-ADEE-3B5EA2E22783}" dt="2023-04-26T07:43:06.685" v="8167" actId="164"/>
          <ac:cxnSpMkLst>
            <pc:docMk/>
            <pc:sldMk cId="3148472316" sldId="295"/>
            <ac:cxnSpMk id="170" creationId="{89BD12C5-0FFD-2598-DC45-0547171CCB27}"/>
          </ac:cxnSpMkLst>
        </pc:cxnChg>
        <pc:cxnChg chg="add del mod">
          <ac:chgData name="罗 云阳" userId="169d8ad562d1689f" providerId="LiveId" clId="{2C5D8718-CA82-46D4-ADEE-3B5EA2E22783}" dt="2023-04-26T01:38:01.431" v="5941" actId="478"/>
          <ac:cxnSpMkLst>
            <pc:docMk/>
            <pc:sldMk cId="3148472316" sldId="295"/>
            <ac:cxnSpMk id="211" creationId="{D960E611-9D5D-00CF-4747-92452F8600AE}"/>
          </ac:cxnSpMkLst>
        </pc:cxnChg>
        <pc:cxnChg chg="add del mod">
          <ac:chgData name="罗 云阳" userId="169d8ad562d1689f" providerId="LiveId" clId="{2C5D8718-CA82-46D4-ADEE-3B5EA2E22783}" dt="2023-04-26T01:38:01.431" v="5941" actId="478"/>
          <ac:cxnSpMkLst>
            <pc:docMk/>
            <pc:sldMk cId="3148472316" sldId="295"/>
            <ac:cxnSpMk id="212" creationId="{5259D3E1-91EC-FB26-17BE-341A420F6886}"/>
          </ac:cxnSpMkLst>
        </pc:cxnChg>
      </pc:sldChg>
      <pc:sldChg chg="addSp delSp modSp new del mod ord modAnim modShow addCm delCm">
        <pc:chgData name="罗 云阳" userId="169d8ad562d1689f" providerId="LiveId" clId="{2C5D8718-CA82-46D4-ADEE-3B5EA2E22783}" dt="2023-04-26T03:32:36.752" v="7051" actId="47"/>
        <pc:sldMkLst>
          <pc:docMk/>
          <pc:sldMk cId="2422262375" sldId="296"/>
        </pc:sldMkLst>
        <pc:spChg chg="mod">
          <ac:chgData name="罗 云阳" userId="169d8ad562d1689f" providerId="LiveId" clId="{2C5D8718-CA82-46D4-ADEE-3B5EA2E22783}" dt="2023-04-26T03:32:28.978" v="7048" actId="1076"/>
          <ac:spMkLst>
            <pc:docMk/>
            <pc:sldMk cId="2422262375" sldId="296"/>
            <ac:spMk id="2" creationId="{D0654A93-BC0F-F990-2966-34A12522A218}"/>
          </ac:spMkLst>
        </pc:spChg>
        <pc:spChg chg="del mod">
          <ac:chgData name="罗 云阳" userId="169d8ad562d1689f" providerId="LiveId" clId="{2C5D8718-CA82-46D4-ADEE-3B5EA2E22783}" dt="2023-04-25T14:14:26.646" v="4361" actId="478"/>
          <ac:spMkLst>
            <pc:docMk/>
            <pc:sldMk cId="2422262375" sldId="296"/>
            <ac:spMk id="3" creationId="{7A56621B-AA22-C9B9-5A67-6EFC381E894C}"/>
          </ac:spMkLst>
        </pc:spChg>
        <pc:spChg chg="mod">
          <ac:chgData name="罗 云阳" userId="169d8ad562d1689f" providerId="LiveId" clId="{2C5D8718-CA82-46D4-ADEE-3B5EA2E22783}" dt="2023-04-25T14:16:20.029" v="4396" actId="1076"/>
          <ac:spMkLst>
            <pc:docMk/>
            <pc:sldMk cId="2422262375" sldId="296"/>
            <ac:spMk id="5" creationId="{5EAE5EE0-026F-84F6-FB95-8071317D5576}"/>
          </ac:spMkLst>
        </pc:spChg>
        <pc:spChg chg="add del mod">
          <ac:chgData name="罗 云阳" userId="169d8ad562d1689f" providerId="LiveId" clId="{2C5D8718-CA82-46D4-ADEE-3B5EA2E22783}" dt="2023-04-25T14:10:37.761" v="4276" actId="478"/>
          <ac:spMkLst>
            <pc:docMk/>
            <pc:sldMk cId="2422262375" sldId="296"/>
            <ac:spMk id="8" creationId="{6F37C1F9-977D-4A76-514E-4B9374F85478}"/>
          </ac:spMkLst>
        </pc:spChg>
        <pc:spChg chg="add del mod">
          <ac:chgData name="罗 云阳" userId="169d8ad562d1689f" providerId="LiveId" clId="{2C5D8718-CA82-46D4-ADEE-3B5EA2E22783}" dt="2023-04-25T14:09:33.421" v="4274" actId="11529"/>
          <ac:spMkLst>
            <pc:docMk/>
            <pc:sldMk cId="2422262375" sldId="296"/>
            <ac:spMk id="9" creationId="{4A183265-69A1-63B1-7C23-E9A05725959A}"/>
          </ac:spMkLst>
        </pc:spChg>
        <pc:spChg chg="add del mod">
          <ac:chgData name="罗 云阳" userId="169d8ad562d1689f" providerId="LiveId" clId="{2C5D8718-CA82-46D4-ADEE-3B5EA2E22783}" dt="2023-04-25T14:09:31.471" v="4269"/>
          <ac:spMkLst>
            <pc:docMk/>
            <pc:sldMk cId="2422262375" sldId="296"/>
            <ac:spMk id="10" creationId="{D2E345B6-F3E7-4ED7-1700-B45457633B6D}"/>
          </ac:spMkLst>
        </pc:spChg>
        <pc:spChg chg="add del mod">
          <ac:chgData name="罗 云阳" userId="169d8ad562d1689f" providerId="LiveId" clId="{2C5D8718-CA82-46D4-ADEE-3B5EA2E22783}" dt="2023-04-25T14:09:30.926" v="4267"/>
          <ac:spMkLst>
            <pc:docMk/>
            <pc:sldMk cId="2422262375" sldId="296"/>
            <ac:spMk id="11" creationId="{27FF5D66-CDC5-B52A-E86C-2297DBE21EF8}"/>
          </ac:spMkLst>
        </pc:spChg>
        <pc:spChg chg="add del mod">
          <ac:chgData name="罗 云阳" userId="169d8ad562d1689f" providerId="LiveId" clId="{2C5D8718-CA82-46D4-ADEE-3B5EA2E22783}" dt="2023-04-25T14:09:30.680" v="4266"/>
          <ac:spMkLst>
            <pc:docMk/>
            <pc:sldMk cId="2422262375" sldId="296"/>
            <ac:spMk id="12" creationId="{06ABEEE4-BC12-FA57-7DD7-206ADC9875EF}"/>
          </ac:spMkLst>
        </pc:spChg>
        <pc:spChg chg="add del mod">
          <ac:chgData name="罗 云阳" userId="169d8ad562d1689f" providerId="LiveId" clId="{2C5D8718-CA82-46D4-ADEE-3B5EA2E22783}" dt="2023-04-25T14:09:30.455" v="4265"/>
          <ac:spMkLst>
            <pc:docMk/>
            <pc:sldMk cId="2422262375" sldId="296"/>
            <ac:spMk id="13" creationId="{DE574ADE-FEEB-C782-CDEC-320FC844BBA9}"/>
          </ac:spMkLst>
        </pc:spChg>
        <pc:spChg chg="add del mod">
          <ac:chgData name="罗 云阳" userId="169d8ad562d1689f" providerId="LiveId" clId="{2C5D8718-CA82-46D4-ADEE-3B5EA2E22783}" dt="2023-04-25T14:09:30.198" v="4264"/>
          <ac:spMkLst>
            <pc:docMk/>
            <pc:sldMk cId="2422262375" sldId="296"/>
            <ac:spMk id="14" creationId="{D0B9C311-CAE0-507D-97D0-18715EB47AFC}"/>
          </ac:spMkLst>
        </pc:spChg>
        <pc:spChg chg="add del mod">
          <ac:chgData name="罗 云阳" userId="169d8ad562d1689f" providerId="LiveId" clId="{2C5D8718-CA82-46D4-ADEE-3B5EA2E22783}" dt="2023-04-25T14:09:29.986" v="4263"/>
          <ac:spMkLst>
            <pc:docMk/>
            <pc:sldMk cId="2422262375" sldId="296"/>
            <ac:spMk id="15" creationId="{D3879119-46A3-3B38-17F0-594D985E91E4}"/>
          </ac:spMkLst>
        </pc:spChg>
        <pc:spChg chg="add mod">
          <ac:chgData name="罗 云阳" userId="169d8ad562d1689f" providerId="LiveId" clId="{2C5D8718-CA82-46D4-ADEE-3B5EA2E22783}" dt="2023-04-25T14:16:25.628" v="4397" actId="1076"/>
          <ac:spMkLst>
            <pc:docMk/>
            <pc:sldMk cId="2422262375" sldId="296"/>
            <ac:spMk id="16" creationId="{13A9EDDB-0E93-48D7-16C0-ED0395D620E5}"/>
          </ac:spMkLst>
        </pc:spChg>
        <pc:spChg chg="add mod">
          <ac:chgData name="罗 云阳" userId="169d8ad562d1689f" providerId="LiveId" clId="{2C5D8718-CA82-46D4-ADEE-3B5EA2E22783}" dt="2023-04-25T14:16:25.628" v="4397" actId="1076"/>
          <ac:spMkLst>
            <pc:docMk/>
            <pc:sldMk cId="2422262375" sldId="296"/>
            <ac:spMk id="17" creationId="{B2CD2CB8-75D1-64CC-F129-701A9485927E}"/>
          </ac:spMkLst>
        </pc:spChg>
        <pc:spChg chg="add mod">
          <ac:chgData name="罗 云阳" userId="169d8ad562d1689f" providerId="LiveId" clId="{2C5D8718-CA82-46D4-ADEE-3B5EA2E22783}" dt="2023-04-25T14:16:25.628" v="4397" actId="1076"/>
          <ac:spMkLst>
            <pc:docMk/>
            <pc:sldMk cId="2422262375" sldId="296"/>
            <ac:spMk id="18" creationId="{83988433-62B5-D874-E098-D4FF6E9C6F87}"/>
          </ac:spMkLst>
        </pc:spChg>
        <pc:spChg chg="add del mod">
          <ac:chgData name="罗 云阳" userId="169d8ad562d1689f" providerId="LiveId" clId="{2C5D8718-CA82-46D4-ADEE-3B5EA2E22783}" dt="2023-04-25T14:12:34.826" v="4312"/>
          <ac:spMkLst>
            <pc:docMk/>
            <pc:sldMk cId="2422262375" sldId="296"/>
            <ac:spMk id="21" creationId="{BC478FEF-13DF-5545-F537-A078932995DD}"/>
          </ac:spMkLst>
        </pc:spChg>
        <pc:spChg chg="add mod">
          <ac:chgData name="罗 云阳" userId="169d8ad562d1689f" providerId="LiveId" clId="{2C5D8718-CA82-46D4-ADEE-3B5EA2E22783}" dt="2023-04-25T14:18:34.919" v="4452" actId="1076"/>
          <ac:spMkLst>
            <pc:docMk/>
            <pc:sldMk cId="2422262375" sldId="296"/>
            <ac:spMk id="33" creationId="{E7F0ADDB-47ED-572F-0251-CCD94DCA8D29}"/>
          </ac:spMkLst>
        </pc:spChg>
        <pc:spChg chg="add mod">
          <ac:chgData name="罗 云阳" userId="169d8ad562d1689f" providerId="LiveId" clId="{2C5D8718-CA82-46D4-ADEE-3B5EA2E22783}" dt="2023-04-25T14:16:25.628" v="4397" actId="1076"/>
          <ac:spMkLst>
            <pc:docMk/>
            <pc:sldMk cId="2422262375" sldId="296"/>
            <ac:spMk id="36" creationId="{EA7A81C1-1DC8-C2D3-B637-FB4D7259986E}"/>
          </ac:spMkLst>
        </pc:spChg>
        <pc:spChg chg="add mod ord">
          <ac:chgData name="罗 云阳" userId="169d8ad562d1689f" providerId="LiveId" clId="{2C5D8718-CA82-46D4-ADEE-3B5EA2E22783}" dt="2023-04-25T14:18:48.988" v="4454" actId="166"/>
          <ac:spMkLst>
            <pc:docMk/>
            <pc:sldMk cId="2422262375" sldId="296"/>
            <ac:spMk id="37" creationId="{447DD06B-E17C-1E4C-836B-BED1B63FAE2B}"/>
          </ac:spMkLst>
        </pc:spChg>
        <pc:spChg chg="add mod">
          <ac:chgData name="罗 云阳" userId="169d8ad562d1689f" providerId="LiveId" clId="{2C5D8718-CA82-46D4-ADEE-3B5EA2E22783}" dt="2023-04-25T14:17:04.161" v="4410" actId="1076"/>
          <ac:spMkLst>
            <pc:docMk/>
            <pc:sldMk cId="2422262375" sldId="296"/>
            <ac:spMk id="38" creationId="{EFA7C731-365F-BA9C-1435-0982E1F19E59}"/>
          </ac:spMkLst>
        </pc:spChg>
        <pc:spChg chg="add mod">
          <ac:chgData name="罗 云阳" userId="169d8ad562d1689f" providerId="LiveId" clId="{2C5D8718-CA82-46D4-ADEE-3B5EA2E22783}" dt="2023-04-25T14:16:25.628" v="4397" actId="1076"/>
          <ac:spMkLst>
            <pc:docMk/>
            <pc:sldMk cId="2422262375" sldId="296"/>
            <ac:spMk id="39" creationId="{626A242D-B37B-98B3-2303-074C7F153E36}"/>
          </ac:spMkLst>
        </pc:spChg>
        <pc:spChg chg="add mod">
          <ac:chgData name="罗 云阳" userId="169d8ad562d1689f" providerId="LiveId" clId="{2C5D8718-CA82-46D4-ADEE-3B5EA2E22783}" dt="2023-04-25T14:18:25.649" v="4450" actId="1076"/>
          <ac:spMkLst>
            <pc:docMk/>
            <pc:sldMk cId="2422262375" sldId="296"/>
            <ac:spMk id="48" creationId="{461E498A-2DC9-6B81-A769-377A89CF66E1}"/>
          </ac:spMkLst>
        </pc:spChg>
        <pc:picChg chg="add del mod">
          <ac:chgData name="罗 云阳" userId="169d8ad562d1689f" providerId="LiveId" clId="{2C5D8718-CA82-46D4-ADEE-3B5EA2E22783}" dt="2023-04-25T14:14:24.675" v="4359" actId="478"/>
          <ac:picMkLst>
            <pc:docMk/>
            <pc:sldMk cId="2422262375" sldId="296"/>
            <ac:picMk id="6" creationId="{C8286D7C-1C17-6C87-7E2F-DA6E81EB82AD}"/>
          </ac:picMkLst>
        </pc:picChg>
        <pc:picChg chg="add del mod">
          <ac:chgData name="罗 云阳" userId="169d8ad562d1689f" providerId="LiveId" clId="{2C5D8718-CA82-46D4-ADEE-3B5EA2E22783}" dt="2023-04-25T14:14:25.138" v="4360" actId="478"/>
          <ac:picMkLst>
            <pc:docMk/>
            <pc:sldMk cId="2422262375" sldId="296"/>
            <ac:picMk id="7" creationId="{9781173A-EB6A-9816-B1AF-C032823716EE}"/>
          </ac:picMkLst>
        </pc:picChg>
        <pc:picChg chg="add mod">
          <ac:chgData name="罗 云阳" userId="169d8ad562d1689f" providerId="LiveId" clId="{2C5D8718-CA82-46D4-ADEE-3B5EA2E22783}" dt="2023-04-25T14:16:25.628" v="4397" actId="1076"/>
          <ac:picMkLst>
            <pc:docMk/>
            <pc:sldMk cId="2422262375" sldId="296"/>
            <ac:picMk id="2050" creationId="{5416282E-B2CE-DACE-8FCF-E0C0AA231180}"/>
          </ac:picMkLst>
        </pc:picChg>
        <pc:cxnChg chg="add mod">
          <ac:chgData name="罗 云阳" userId="169d8ad562d1689f" providerId="LiveId" clId="{2C5D8718-CA82-46D4-ADEE-3B5EA2E22783}" dt="2023-04-25T14:19:31.446" v="4464" actId="14100"/>
          <ac:cxnSpMkLst>
            <pc:docMk/>
            <pc:sldMk cId="2422262375" sldId="296"/>
            <ac:cxnSpMk id="20" creationId="{825CE7A3-9421-EE1C-306D-84F7FFB41D76}"/>
          </ac:cxnSpMkLst>
        </pc:cxnChg>
        <pc:cxnChg chg="add del mod">
          <ac:chgData name="罗 云阳" userId="169d8ad562d1689f" providerId="LiveId" clId="{2C5D8718-CA82-46D4-ADEE-3B5EA2E22783}" dt="2023-04-25T14:12:38.964" v="4316"/>
          <ac:cxnSpMkLst>
            <pc:docMk/>
            <pc:sldMk cId="2422262375" sldId="296"/>
            <ac:cxnSpMk id="22" creationId="{313ECB97-50B0-D412-5901-3FD2A31C90EF}"/>
          </ac:cxnSpMkLst>
        </pc:cxnChg>
        <pc:cxnChg chg="add mod">
          <ac:chgData name="罗 云阳" userId="169d8ad562d1689f" providerId="LiveId" clId="{2C5D8718-CA82-46D4-ADEE-3B5EA2E22783}" dt="2023-04-25T14:19:33.345" v="4465" actId="1076"/>
          <ac:cxnSpMkLst>
            <pc:docMk/>
            <pc:sldMk cId="2422262375" sldId="296"/>
            <ac:cxnSpMk id="25" creationId="{3D053EC3-329C-30FF-C481-88BF8B0C83E1}"/>
          </ac:cxnSpMkLst>
        </pc:cxnChg>
        <pc:cxnChg chg="add mod">
          <ac:chgData name="罗 云阳" userId="169d8ad562d1689f" providerId="LiveId" clId="{2C5D8718-CA82-46D4-ADEE-3B5EA2E22783}" dt="2023-04-25T14:18:33.621" v="4451" actId="14100"/>
          <ac:cxnSpMkLst>
            <pc:docMk/>
            <pc:sldMk cId="2422262375" sldId="296"/>
            <ac:cxnSpMk id="40" creationId="{10A2618C-00AD-05F0-D105-C1216FBA2442}"/>
          </ac:cxnSpMkLst>
        </pc:cxnChg>
        <pc:cxnChg chg="add mod">
          <ac:chgData name="罗 云阳" userId="169d8ad562d1689f" providerId="LiveId" clId="{2C5D8718-CA82-46D4-ADEE-3B5EA2E22783}" dt="2023-04-26T00:38:46.187" v="5421" actId="14100"/>
          <ac:cxnSpMkLst>
            <pc:docMk/>
            <pc:sldMk cId="2422262375" sldId="296"/>
            <ac:cxnSpMk id="42" creationId="{F338D898-0288-1BAA-A2CF-469C6D2BBD3C}"/>
          </ac:cxnSpMkLst>
        </pc:cxnChg>
      </pc:sldChg>
      <pc:sldChg chg="addSp delSp modSp new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2190272314" sldId="297"/>
        </pc:sldMkLst>
        <pc:spChg chg="mod">
          <ac:chgData name="罗 云阳" userId="169d8ad562d1689f" providerId="LiveId" clId="{2C5D8718-CA82-46D4-ADEE-3B5EA2E22783}" dt="2023-04-26T07:25:01.201" v="8047" actId="20577"/>
          <ac:spMkLst>
            <pc:docMk/>
            <pc:sldMk cId="2190272314" sldId="297"/>
            <ac:spMk id="2" creationId="{F911992F-F8C5-9063-08C1-599186210E19}"/>
          </ac:spMkLst>
        </pc:spChg>
        <pc:spChg chg="del mod">
          <ac:chgData name="罗 云阳" userId="169d8ad562d1689f" providerId="LiveId" clId="{2C5D8718-CA82-46D4-ADEE-3B5EA2E22783}" dt="2023-04-26T03:17:33.685" v="6931"/>
          <ac:spMkLst>
            <pc:docMk/>
            <pc:sldMk cId="2190272314" sldId="297"/>
            <ac:spMk id="3" creationId="{F429789D-4DA5-54A7-A639-38574433E86C}"/>
          </ac:spMkLst>
        </pc:spChg>
        <pc:spChg chg="del">
          <ac:chgData name="罗 云阳" userId="169d8ad562d1689f" providerId="LiveId" clId="{2C5D8718-CA82-46D4-ADEE-3B5EA2E22783}" dt="2023-04-26T09:54:10.426" v="9651" actId="478"/>
          <ac:spMkLst>
            <pc:docMk/>
            <pc:sldMk cId="2190272314" sldId="297"/>
            <ac:spMk id="4" creationId="{9C184206-E9F3-9CDC-D322-80662B9939DF}"/>
          </ac:spMkLst>
        </pc:spChg>
        <pc:spChg chg="add del mod">
          <ac:chgData name="罗 云阳" userId="169d8ad562d1689f" providerId="LiveId" clId="{2C5D8718-CA82-46D4-ADEE-3B5EA2E22783}" dt="2023-04-26T07:56:04.648" v="8274" actId="478"/>
          <ac:spMkLst>
            <pc:docMk/>
            <pc:sldMk cId="2190272314" sldId="297"/>
            <ac:spMk id="14" creationId="{FD32724E-4889-5A53-C174-8B82E39A5810}"/>
          </ac:spMkLst>
        </pc:spChg>
        <pc:spChg chg="add mod">
          <ac:chgData name="罗 云阳" userId="169d8ad562d1689f" providerId="LiveId" clId="{2C5D8718-CA82-46D4-ADEE-3B5EA2E22783}" dt="2023-04-26T08:32:23.643" v="8495" actId="1076"/>
          <ac:spMkLst>
            <pc:docMk/>
            <pc:sldMk cId="2190272314" sldId="297"/>
            <ac:spMk id="15" creationId="{DD783710-3B3D-B6BF-2D16-349A2861A685}"/>
          </ac:spMkLst>
        </pc:spChg>
        <pc:spChg chg="add mod">
          <ac:chgData name="罗 云阳" userId="169d8ad562d1689f" providerId="LiveId" clId="{2C5D8718-CA82-46D4-ADEE-3B5EA2E22783}" dt="2023-04-26T08:45:40.955" v="8671" actId="20577"/>
          <ac:spMkLst>
            <pc:docMk/>
            <pc:sldMk cId="2190272314" sldId="297"/>
            <ac:spMk id="19" creationId="{EECD01F1-41E6-9C01-73DC-7BD4AECE8DA7}"/>
          </ac:spMkLst>
        </pc:spChg>
        <pc:spChg chg="add del mod">
          <ac:chgData name="罗 云阳" userId="169d8ad562d1689f" providerId="LiveId" clId="{2C5D8718-CA82-46D4-ADEE-3B5EA2E22783}" dt="2023-04-26T07:57:33.098" v="8323" actId="478"/>
          <ac:spMkLst>
            <pc:docMk/>
            <pc:sldMk cId="2190272314" sldId="297"/>
            <ac:spMk id="20" creationId="{394A22FD-34E9-6F75-3177-FA3A26836D6E}"/>
          </ac:spMkLst>
        </pc:spChg>
        <pc:spChg chg="add del mod">
          <ac:chgData name="罗 云阳" userId="169d8ad562d1689f" providerId="LiveId" clId="{2C5D8718-CA82-46D4-ADEE-3B5EA2E22783}" dt="2023-04-26T07:57:39.860" v="8324" actId="478"/>
          <ac:spMkLst>
            <pc:docMk/>
            <pc:sldMk cId="2190272314" sldId="297"/>
            <ac:spMk id="21" creationId="{EB0A8F6A-941B-87F9-C1CA-511198FCFF0F}"/>
          </ac:spMkLst>
        </pc:spChg>
        <pc:spChg chg="add del mod">
          <ac:chgData name="罗 云阳" userId="169d8ad562d1689f" providerId="LiveId" clId="{2C5D8718-CA82-46D4-ADEE-3B5EA2E22783}" dt="2023-04-26T03:30:56.122" v="7026" actId="478"/>
          <ac:spMkLst>
            <pc:docMk/>
            <pc:sldMk cId="2190272314" sldId="297"/>
            <ac:spMk id="23" creationId="{ACA6B5B4-C648-95D4-0FD0-9F99F50B2ACE}"/>
          </ac:spMkLst>
        </pc:spChg>
        <pc:spChg chg="add mod">
          <ac:chgData name="罗 云阳" userId="169d8ad562d1689f" providerId="LiveId" clId="{2C5D8718-CA82-46D4-ADEE-3B5EA2E22783}" dt="2023-04-26T08:44:38.271" v="8652" actId="1076"/>
          <ac:spMkLst>
            <pc:docMk/>
            <pc:sldMk cId="2190272314" sldId="297"/>
            <ac:spMk id="24" creationId="{2E1B7808-C9E3-DB5D-3F21-BAE5B81DDF93}"/>
          </ac:spMkLst>
        </pc:spChg>
        <pc:spChg chg="add del mod">
          <ac:chgData name="罗 云阳" userId="169d8ad562d1689f" providerId="LiveId" clId="{2C5D8718-CA82-46D4-ADEE-3B5EA2E22783}" dt="2023-04-26T08:34:05.701" v="8536" actId="478"/>
          <ac:spMkLst>
            <pc:docMk/>
            <pc:sldMk cId="2190272314" sldId="297"/>
            <ac:spMk id="27" creationId="{F1879F3B-967F-A87A-2724-B93C9D930407}"/>
          </ac:spMkLst>
        </pc:spChg>
        <pc:grpChg chg="add mod">
          <ac:chgData name="罗 云阳" userId="169d8ad562d1689f" providerId="LiveId" clId="{2C5D8718-CA82-46D4-ADEE-3B5EA2E22783}" dt="2023-04-26T08:31:44.165" v="8494" actId="1076"/>
          <ac:grpSpMkLst>
            <pc:docMk/>
            <pc:sldMk cId="2190272314" sldId="297"/>
            <ac:grpSpMk id="17" creationId="{072A8135-0AAE-D0D5-D8B6-1DFF3A0AB4D8}"/>
          </ac:grpSpMkLst>
        </pc:grpChg>
        <pc:grpChg chg="add mod">
          <ac:chgData name="罗 云阳" userId="169d8ad562d1689f" providerId="LiveId" clId="{2C5D8718-CA82-46D4-ADEE-3B5EA2E22783}" dt="2023-04-26T08:33:41.331" v="8530" actId="164"/>
          <ac:grpSpMkLst>
            <pc:docMk/>
            <pc:sldMk cId="2190272314" sldId="297"/>
            <ac:grpSpMk id="25" creationId="{79BC3BF6-0BCE-6434-BD03-BB35720F3904}"/>
          </ac:grpSpMkLst>
        </pc:grpChg>
        <pc:picChg chg="add mod modCrop">
          <ac:chgData name="罗 云阳" userId="169d8ad562d1689f" providerId="LiveId" clId="{2C5D8718-CA82-46D4-ADEE-3B5EA2E22783}" dt="2023-04-26T08:31:44.165" v="8494" actId="1076"/>
          <ac:picMkLst>
            <pc:docMk/>
            <pc:sldMk cId="2190272314" sldId="297"/>
            <ac:picMk id="6" creationId="{FD560207-8C54-AE0A-6C5A-29B6250FE5CA}"/>
          </ac:picMkLst>
        </pc:picChg>
        <pc:picChg chg="add del mod">
          <ac:chgData name="罗 云阳" userId="169d8ad562d1689f" providerId="LiveId" clId="{2C5D8718-CA82-46D4-ADEE-3B5EA2E22783}" dt="2023-04-26T07:56:04.648" v="8274" actId="478"/>
          <ac:picMkLst>
            <pc:docMk/>
            <pc:sldMk cId="2190272314" sldId="297"/>
            <ac:picMk id="7" creationId="{0D8AB7A2-B735-A731-9C14-9DCEEFEB02E6}"/>
          </ac:picMkLst>
        </pc:picChg>
        <pc:picChg chg="add mod modCrop">
          <ac:chgData name="罗 云阳" userId="169d8ad562d1689f" providerId="LiveId" clId="{2C5D8718-CA82-46D4-ADEE-3B5EA2E22783}" dt="2023-04-26T08:31:23.734" v="8490" actId="164"/>
          <ac:picMkLst>
            <pc:docMk/>
            <pc:sldMk cId="2190272314" sldId="297"/>
            <ac:picMk id="9" creationId="{74C6EFAD-7232-82AC-E5A4-B54E50EB982D}"/>
          </ac:picMkLst>
        </pc:picChg>
        <pc:picChg chg="add mod modCrop">
          <ac:chgData name="罗 云阳" userId="169d8ad562d1689f" providerId="LiveId" clId="{2C5D8718-CA82-46D4-ADEE-3B5EA2E22783}" dt="2023-04-26T08:31:23.734" v="8490" actId="164"/>
          <ac:picMkLst>
            <pc:docMk/>
            <pc:sldMk cId="2190272314" sldId="297"/>
            <ac:picMk id="11" creationId="{30650E02-B141-7AC7-8E6A-563FB3F788F3}"/>
          </ac:picMkLst>
        </pc:picChg>
        <pc:picChg chg="add del">
          <ac:chgData name="罗 云阳" userId="169d8ad562d1689f" providerId="LiveId" clId="{2C5D8718-CA82-46D4-ADEE-3B5EA2E22783}" dt="2023-04-26T03:15:50.135" v="6912" actId="22"/>
          <ac:picMkLst>
            <pc:docMk/>
            <pc:sldMk cId="2190272314" sldId="297"/>
            <ac:picMk id="11" creationId="{84BD6F44-F304-9635-88AC-72C52CA0E069}"/>
          </ac:picMkLst>
        </pc:picChg>
        <pc:picChg chg="add mod modCrop">
          <ac:chgData name="罗 云阳" userId="169d8ad562d1689f" providerId="LiveId" clId="{2C5D8718-CA82-46D4-ADEE-3B5EA2E22783}" dt="2023-04-26T08:31:23.734" v="8490" actId="164"/>
          <ac:picMkLst>
            <pc:docMk/>
            <pc:sldMk cId="2190272314" sldId="297"/>
            <ac:picMk id="13" creationId="{E8FDFAB1-667C-18EE-F92B-0FF3654AE2C6}"/>
          </ac:picMkLst>
        </pc:picChg>
        <pc:picChg chg="add del mod">
          <ac:chgData name="罗 云阳" userId="169d8ad562d1689f" providerId="LiveId" clId="{2C5D8718-CA82-46D4-ADEE-3B5EA2E22783}" dt="2023-04-26T08:34:02.382" v="8535" actId="478"/>
          <ac:picMkLst>
            <pc:docMk/>
            <pc:sldMk cId="2190272314" sldId="297"/>
            <ac:picMk id="16" creationId="{136E058E-56CD-85D5-B9FC-9EF5A555F43A}"/>
          </ac:picMkLst>
        </pc:picChg>
        <pc:picChg chg="add del mod">
          <ac:chgData name="罗 云阳" userId="169d8ad562d1689f" providerId="LiveId" clId="{2C5D8718-CA82-46D4-ADEE-3B5EA2E22783}" dt="2023-04-26T08:34:01.925" v="8534" actId="478"/>
          <ac:picMkLst>
            <pc:docMk/>
            <pc:sldMk cId="2190272314" sldId="297"/>
            <ac:picMk id="18" creationId="{C6E1B716-2244-9B22-45CE-59AA509B884E}"/>
          </ac:picMkLst>
        </pc:picChg>
        <pc:picChg chg="add del mod">
          <ac:chgData name="罗 云阳" userId="169d8ad562d1689f" providerId="LiveId" clId="{2C5D8718-CA82-46D4-ADEE-3B5EA2E22783}" dt="2023-04-26T03:30:56.122" v="7026" actId="478"/>
          <ac:picMkLst>
            <pc:docMk/>
            <pc:sldMk cId="2190272314" sldId="297"/>
            <ac:picMk id="22" creationId="{9DA019FF-8C6C-6D94-D243-3A38DBE1FFAF}"/>
          </ac:picMkLst>
        </pc:picChg>
        <pc:picChg chg="add mod">
          <ac:chgData name="罗 云阳" userId="169d8ad562d1689f" providerId="LiveId" clId="{2C5D8718-CA82-46D4-ADEE-3B5EA2E22783}" dt="2023-04-26T08:33:41.331" v="8530" actId="164"/>
          <ac:picMkLst>
            <pc:docMk/>
            <pc:sldMk cId="2190272314" sldId="297"/>
            <ac:picMk id="23" creationId="{2BD0A1F3-38D8-37F8-7FAB-8167D98DD501}"/>
          </ac:picMkLst>
        </pc:picChg>
        <pc:cxnChg chg="add del mod">
          <ac:chgData name="罗 云阳" userId="169d8ad562d1689f" providerId="LiveId" clId="{2C5D8718-CA82-46D4-ADEE-3B5EA2E22783}" dt="2023-04-26T03:16:17.056" v="6921" actId="478"/>
          <ac:cxnSpMkLst>
            <pc:docMk/>
            <pc:sldMk cId="2190272314" sldId="297"/>
            <ac:cxnSpMk id="9" creationId="{E2A47F69-161A-AF5F-4777-6F465F12AAF7}"/>
          </ac:cxnSpMkLst>
        </pc:cxnChg>
        <pc:cxnChg chg="add del mod">
          <ac:chgData name="罗 云阳" userId="169d8ad562d1689f" providerId="LiveId" clId="{2C5D8718-CA82-46D4-ADEE-3B5EA2E22783}" dt="2023-04-26T03:16:16.472" v="6920" actId="478"/>
          <ac:cxnSpMkLst>
            <pc:docMk/>
            <pc:sldMk cId="2190272314" sldId="297"/>
            <ac:cxnSpMk id="12" creationId="{0F90FA97-DF52-B8D8-23C3-3CE1C9A7419C}"/>
          </ac:cxnSpMkLst>
        </pc:cxnChg>
      </pc:sldChg>
      <pc:sldChg chg="addSp delSp modSp add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2934622604" sldId="298"/>
        </pc:sldMkLst>
        <pc:spChg chg="add del mod">
          <ac:chgData name="罗 云阳" userId="169d8ad562d1689f" providerId="LiveId" clId="{2C5D8718-CA82-46D4-ADEE-3B5EA2E22783}" dt="2023-04-29T03:22:58.151" v="19007"/>
          <ac:spMkLst>
            <pc:docMk/>
            <pc:sldMk cId="2934622604" sldId="298"/>
            <ac:spMk id="2" creationId="{0B83FDF9-00E1-FBD4-2B20-0745F02236AA}"/>
          </ac:spMkLst>
        </pc:spChg>
        <pc:spChg chg="del">
          <ac:chgData name="罗 云阳" userId="169d8ad562d1689f" providerId="LiveId" clId="{2C5D8718-CA82-46D4-ADEE-3B5EA2E22783}" dt="2023-04-26T07:47:27.456" v="8212" actId="478"/>
          <ac:spMkLst>
            <pc:docMk/>
            <pc:sldMk cId="2934622604" sldId="298"/>
            <ac:spMk id="2" creationId="{BA376AC0-47F6-C265-E249-2A731CDFB471}"/>
          </ac:spMkLst>
        </pc:spChg>
        <pc:spChg chg="add del mod">
          <ac:chgData name="罗 云阳" userId="169d8ad562d1689f" providerId="LiveId" clId="{2C5D8718-CA82-46D4-ADEE-3B5EA2E22783}" dt="2023-04-29T03:22:58.151" v="19007"/>
          <ac:spMkLst>
            <pc:docMk/>
            <pc:sldMk cId="2934622604" sldId="298"/>
            <ac:spMk id="3" creationId="{2EB8F478-B170-9580-D8EE-AC07638F1EB9}"/>
          </ac:spMkLst>
        </pc:spChg>
        <pc:spChg chg="add del mod">
          <ac:chgData name="罗 云阳" userId="169d8ad562d1689f" providerId="LiveId" clId="{2C5D8718-CA82-46D4-ADEE-3B5EA2E22783}" dt="2023-04-26T07:47:29.349" v="8213" actId="478"/>
          <ac:spMkLst>
            <pc:docMk/>
            <pc:sldMk cId="2934622604" sldId="298"/>
            <ac:spMk id="4" creationId="{60CF51F3-28EC-6B17-1B4E-C119E4F199A5}"/>
          </ac:spMkLst>
        </pc:spChg>
        <pc:spChg chg="add del mod">
          <ac:chgData name="罗 云阳" userId="169d8ad562d1689f" providerId="LiveId" clId="{2C5D8718-CA82-46D4-ADEE-3B5EA2E22783}" dt="2023-04-29T03:23:00.068" v="19009"/>
          <ac:spMkLst>
            <pc:docMk/>
            <pc:sldMk cId="2934622604" sldId="298"/>
            <ac:spMk id="4" creationId="{AF5E2DCF-ECA8-AA9F-E7B9-8FED7C7ADF1C}"/>
          </ac:spMkLst>
        </pc:spChg>
        <pc:spChg chg="del">
          <ac:chgData name="罗 云阳" userId="169d8ad562d1689f" providerId="LiveId" clId="{2C5D8718-CA82-46D4-ADEE-3B5EA2E22783}" dt="2023-04-26T01:44:00.169" v="6001" actId="478"/>
          <ac:spMkLst>
            <pc:docMk/>
            <pc:sldMk cId="2934622604" sldId="298"/>
            <ac:spMk id="4" creationId="{CB756A97-2536-1520-5950-96F90C33C1E7}"/>
          </ac:spMkLst>
        </pc:spChg>
        <pc:spChg chg="add mod">
          <ac:chgData name="罗 云阳" userId="169d8ad562d1689f" providerId="LiveId" clId="{2C5D8718-CA82-46D4-ADEE-3B5EA2E22783}" dt="2023-04-26T07:48:10.796" v="8216"/>
          <ac:spMkLst>
            <pc:docMk/>
            <pc:sldMk cId="2934622604" sldId="298"/>
            <ac:spMk id="7" creationId="{544C650F-D0D1-52E5-02D6-B6851E46F532}"/>
          </ac:spMkLst>
        </pc:spChg>
        <pc:spChg chg="add mod">
          <ac:chgData name="罗 云阳" userId="169d8ad562d1689f" providerId="LiveId" clId="{2C5D8718-CA82-46D4-ADEE-3B5EA2E22783}" dt="2023-04-26T07:48:10.796" v="8216"/>
          <ac:spMkLst>
            <pc:docMk/>
            <pc:sldMk cId="2934622604" sldId="298"/>
            <ac:spMk id="8" creationId="{D813C3EC-B211-83A0-1A1B-2FEB97540A4A}"/>
          </ac:spMkLst>
        </pc:spChg>
        <pc:spChg chg="add del mod">
          <ac:chgData name="罗 云阳" userId="169d8ad562d1689f" providerId="LiveId" clId="{2C5D8718-CA82-46D4-ADEE-3B5EA2E22783}" dt="2023-04-26T09:54:01.507" v="9648" actId="478"/>
          <ac:spMkLst>
            <pc:docMk/>
            <pc:sldMk cId="2934622604" sldId="298"/>
            <ac:spMk id="10" creationId="{83D22032-D8F0-F5E9-A7B0-1A95BC0163BF}"/>
          </ac:spMkLst>
        </pc:spChg>
        <pc:spChg chg="add del mod">
          <ac:chgData name="罗 云阳" userId="169d8ad562d1689f" providerId="LiveId" clId="{2C5D8718-CA82-46D4-ADEE-3B5EA2E22783}" dt="2023-04-29T03:23:00.068" v="19009"/>
          <ac:spMkLst>
            <pc:docMk/>
            <pc:sldMk cId="2934622604" sldId="298"/>
            <ac:spMk id="10" creationId="{FE820FF7-FCE3-66B6-B43F-5C32DD4B51D7}"/>
          </ac:spMkLst>
        </pc:spChg>
        <pc:spChg chg="add del mod">
          <ac:chgData name="罗 云阳" userId="169d8ad562d1689f" providerId="LiveId" clId="{2C5D8718-CA82-46D4-ADEE-3B5EA2E22783}" dt="2023-04-29T03:23:01.867" v="19011"/>
          <ac:spMkLst>
            <pc:docMk/>
            <pc:sldMk cId="2934622604" sldId="298"/>
            <ac:spMk id="12" creationId="{4FE73A36-DA4A-061B-4DB8-72F5AC9528FA}"/>
          </ac:spMkLst>
        </pc:spChg>
        <pc:spChg chg="add del mod">
          <ac:chgData name="罗 云阳" userId="169d8ad562d1689f" providerId="LiveId" clId="{2C5D8718-CA82-46D4-ADEE-3B5EA2E22783}" dt="2023-04-29T03:23:01.867" v="19011"/>
          <ac:spMkLst>
            <pc:docMk/>
            <pc:sldMk cId="2934622604" sldId="298"/>
            <ac:spMk id="13" creationId="{DADC20B2-9D25-E8F1-B090-28794CA9C1D9}"/>
          </ac:spMkLst>
        </pc:spChg>
        <pc:spChg chg="add mod">
          <ac:chgData name="罗 云阳" userId="169d8ad562d1689f" providerId="LiveId" clId="{2C5D8718-CA82-46D4-ADEE-3B5EA2E22783}" dt="2023-04-29T03:23:38.228" v="19019" actId="164"/>
          <ac:spMkLst>
            <pc:docMk/>
            <pc:sldMk cId="2934622604" sldId="298"/>
            <ac:spMk id="14" creationId="{29E59503-0261-7527-6AF6-A88D0995B41F}"/>
          </ac:spMkLst>
        </pc:spChg>
        <pc:spChg chg="add mod">
          <ac:chgData name="罗 云阳" userId="169d8ad562d1689f" providerId="LiveId" clId="{2C5D8718-CA82-46D4-ADEE-3B5EA2E22783}" dt="2023-04-29T03:23:38.228" v="19019" actId="164"/>
          <ac:spMkLst>
            <pc:docMk/>
            <pc:sldMk cId="2934622604" sldId="298"/>
            <ac:spMk id="15" creationId="{F87D8DD7-6D58-0B52-94F6-BC570BBF4FE6}"/>
          </ac:spMkLst>
        </pc:spChg>
        <pc:spChg chg="add del mod">
          <ac:chgData name="罗 云阳" userId="169d8ad562d1689f" providerId="LiveId" clId="{2C5D8718-CA82-46D4-ADEE-3B5EA2E22783}" dt="2023-04-26T02:04:10.496" v="6131" actId="478"/>
          <ac:spMkLst>
            <pc:docMk/>
            <pc:sldMk cId="2934622604" sldId="298"/>
            <ac:spMk id="21" creationId="{453086DB-5F78-891B-B023-AF6D86DBB3BF}"/>
          </ac:spMkLst>
        </pc:spChg>
        <pc:spChg chg="add mod">
          <ac:chgData name="罗 云阳" userId="169d8ad562d1689f" providerId="LiveId" clId="{2C5D8718-CA82-46D4-ADEE-3B5EA2E22783}" dt="2023-04-26T08:24:43.885" v="8431" actId="1076"/>
          <ac:spMkLst>
            <pc:docMk/>
            <pc:sldMk cId="2934622604" sldId="298"/>
            <ac:spMk id="24" creationId="{A6C3E5F2-ABAE-0501-400E-2E4EC9E502D3}"/>
          </ac:spMkLst>
        </pc:spChg>
        <pc:spChg chg="add mod">
          <ac:chgData name="罗 云阳" userId="169d8ad562d1689f" providerId="LiveId" clId="{2C5D8718-CA82-46D4-ADEE-3B5EA2E22783}" dt="2023-04-26T08:25:05.680" v="8439" actId="1076"/>
          <ac:spMkLst>
            <pc:docMk/>
            <pc:sldMk cId="2934622604" sldId="298"/>
            <ac:spMk id="25" creationId="{31DA850D-DA81-B695-DBC3-076E8E6B18C2}"/>
          </ac:spMkLst>
        </pc:spChg>
        <pc:spChg chg="add del">
          <ac:chgData name="罗 云阳" userId="169d8ad562d1689f" providerId="LiveId" clId="{2C5D8718-CA82-46D4-ADEE-3B5EA2E22783}" dt="2023-04-26T08:22:49.957" v="8400" actId="478"/>
          <ac:spMkLst>
            <pc:docMk/>
            <pc:sldMk cId="2934622604" sldId="298"/>
            <ac:spMk id="29" creationId="{8C333872-A3E0-ED30-1C44-AFE09F5BE3C4}"/>
          </ac:spMkLst>
        </pc:spChg>
        <pc:spChg chg="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33" creationId="{DFB5521D-853E-D8EB-FA19-5A362AFEEF4D}"/>
          </ac:spMkLst>
        </pc:spChg>
        <pc:spChg chg="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34" creationId="{EE463101-3D5E-86E8-753D-300F92BC326D}"/>
          </ac:spMkLst>
        </pc:spChg>
        <pc:spChg chg="add del">
          <ac:chgData name="罗 云阳" userId="169d8ad562d1689f" providerId="LiveId" clId="{2C5D8718-CA82-46D4-ADEE-3B5EA2E22783}" dt="2023-04-26T01:40:59.913" v="5980" actId="478"/>
          <ac:spMkLst>
            <pc:docMk/>
            <pc:sldMk cId="2934622604" sldId="298"/>
            <ac:spMk id="40" creationId="{E0E84F10-7031-45B2-293E-DD7BDF7F9B6B}"/>
          </ac:spMkLst>
        </pc:spChg>
        <pc:spChg chg="mod">
          <ac:chgData name="罗 云阳" userId="169d8ad562d1689f" providerId="LiveId" clId="{2C5D8718-CA82-46D4-ADEE-3B5EA2E22783}" dt="2023-04-26T07:49:10.457" v="8222" actId="164"/>
          <ac:spMkLst>
            <pc:docMk/>
            <pc:sldMk cId="2934622604" sldId="298"/>
            <ac:spMk id="55" creationId="{3585AF7C-1843-D2CB-BC92-3AB936EA2702}"/>
          </ac:spMkLst>
        </pc:spChg>
        <pc:spChg chg="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62" creationId="{F72F0256-46B8-4AD4-866D-BE0368CB73E5}"/>
          </ac:spMkLst>
        </pc:spChg>
        <pc:spChg chg="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73" creationId="{0694500F-F1FD-E027-9594-E49C1DB2A7BB}"/>
          </ac:spMkLst>
        </pc:spChg>
        <pc:spChg chg="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74" creationId="{2ACAF6E9-916C-0AA2-821E-E847779B1DD9}"/>
          </ac:spMkLst>
        </pc:spChg>
        <pc:spChg chg="del mod">
          <ac:chgData name="罗 云阳" userId="169d8ad562d1689f" providerId="LiveId" clId="{2C5D8718-CA82-46D4-ADEE-3B5EA2E22783}" dt="2023-04-29T03:23:05.566" v="19013" actId="478"/>
          <ac:spMkLst>
            <pc:docMk/>
            <pc:sldMk cId="2934622604" sldId="298"/>
            <ac:spMk id="75" creationId="{FBA23D97-1D62-410E-4706-1DFB97FD6335}"/>
          </ac:spMkLst>
        </pc:spChg>
        <pc:spChg chg="del mod">
          <ac:chgData name="罗 云阳" userId="169d8ad562d1689f" providerId="LiveId" clId="{2C5D8718-CA82-46D4-ADEE-3B5EA2E22783}" dt="2023-04-29T03:23:03.500" v="19012" actId="478"/>
          <ac:spMkLst>
            <pc:docMk/>
            <pc:sldMk cId="2934622604" sldId="298"/>
            <ac:spMk id="76" creationId="{7307D170-BBCA-C1DE-E0CC-82FF69114B40}"/>
          </ac:spMkLst>
        </pc:spChg>
        <pc:spChg chg="del">
          <ac:chgData name="罗 云阳" userId="169d8ad562d1689f" providerId="LiveId" clId="{2C5D8718-CA82-46D4-ADEE-3B5EA2E22783}" dt="2023-04-26T02:10:57.888" v="6258" actId="478"/>
          <ac:spMkLst>
            <pc:docMk/>
            <pc:sldMk cId="2934622604" sldId="298"/>
            <ac:spMk id="77" creationId="{1E1DE260-46A5-01E9-73CD-BBD7E10541FC}"/>
          </ac:spMkLst>
        </pc:spChg>
        <pc:spChg chg="del">
          <ac:chgData name="罗 云阳" userId="169d8ad562d1689f" providerId="LiveId" clId="{2C5D8718-CA82-46D4-ADEE-3B5EA2E22783}" dt="2023-04-26T02:10:57.888" v="6258" actId="478"/>
          <ac:spMkLst>
            <pc:docMk/>
            <pc:sldMk cId="2934622604" sldId="298"/>
            <ac:spMk id="78" creationId="{4FE0C76C-EFBF-7AFD-D5CE-6AEB64D51184}"/>
          </ac:spMkLst>
        </pc:spChg>
        <pc:spChg chg="del">
          <ac:chgData name="罗 云阳" userId="169d8ad562d1689f" providerId="LiveId" clId="{2C5D8718-CA82-46D4-ADEE-3B5EA2E22783}" dt="2023-04-26T02:10:57.888" v="6258" actId="478"/>
          <ac:spMkLst>
            <pc:docMk/>
            <pc:sldMk cId="2934622604" sldId="298"/>
            <ac:spMk id="79" creationId="{84782E04-5028-7611-500E-CBF522EBBEDB}"/>
          </ac:spMkLst>
        </pc:spChg>
        <pc:spChg chg="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106" creationId="{BC727566-7C2A-04BC-E7C4-B60340E5B33E}"/>
          </ac:spMkLst>
        </pc:spChg>
        <pc:spChg chg="add del mod">
          <ac:chgData name="罗 云阳" userId="169d8ad562d1689f" providerId="LiveId" clId="{2C5D8718-CA82-46D4-ADEE-3B5EA2E22783}" dt="2023-04-26T07:48:02.538" v="8215" actId="164"/>
          <ac:spMkLst>
            <pc:docMk/>
            <pc:sldMk cId="2934622604" sldId="298"/>
            <ac:spMk id="108" creationId="{F1564660-890C-9634-097D-CF2A6F65E30C}"/>
          </ac:spMkLst>
        </pc:spChg>
        <pc:spChg chg="del">
          <ac:chgData name="罗 云阳" userId="169d8ad562d1689f" providerId="LiveId" clId="{2C5D8718-CA82-46D4-ADEE-3B5EA2E22783}" dt="2023-04-26T02:10:57.888" v="6258" actId="478"/>
          <ac:spMkLst>
            <pc:docMk/>
            <pc:sldMk cId="2934622604" sldId="298"/>
            <ac:spMk id="122" creationId="{38B643E1-BDF8-005A-17F3-9D6056ED0BEA}"/>
          </ac:spMkLst>
        </pc:spChg>
        <pc:spChg chg="del">
          <ac:chgData name="罗 云阳" userId="169d8ad562d1689f" providerId="LiveId" clId="{2C5D8718-CA82-46D4-ADEE-3B5EA2E22783}" dt="2023-04-26T02:10:57.888" v="6258" actId="478"/>
          <ac:spMkLst>
            <pc:docMk/>
            <pc:sldMk cId="2934622604" sldId="298"/>
            <ac:spMk id="123" creationId="{508340E4-CBEA-50C2-1EB9-55CC6150F69F}"/>
          </ac:spMkLst>
        </pc:spChg>
        <pc:spChg chg="del mod">
          <ac:chgData name="罗 云阳" userId="169d8ad562d1689f" providerId="LiveId" clId="{2C5D8718-CA82-46D4-ADEE-3B5EA2E22783}" dt="2023-04-26T07:47:05.654" v="8211" actId="478"/>
          <ac:spMkLst>
            <pc:docMk/>
            <pc:sldMk cId="2934622604" sldId="298"/>
            <ac:spMk id="124" creationId="{6386B930-E3E2-458E-784F-E6EF427E94F4}"/>
          </ac:spMkLst>
        </pc:spChg>
        <pc:spChg chg="del">
          <ac:chgData name="罗 云阳" userId="169d8ad562d1689f" providerId="LiveId" clId="{2C5D8718-CA82-46D4-ADEE-3B5EA2E22783}" dt="2023-04-26T01:39:09.845" v="5957" actId="478"/>
          <ac:spMkLst>
            <pc:docMk/>
            <pc:sldMk cId="2934622604" sldId="298"/>
            <ac:spMk id="125" creationId="{636EB3D7-C1D9-FA43-6604-4F2C18C3FEC2}"/>
          </ac:spMkLst>
        </pc:spChg>
        <pc:spChg chg="mod ord">
          <ac:chgData name="罗 云阳" userId="169d8ad562d1689f" providerId="LiveId" clId="{2C5D8718-CA82-46D4-ADEE-3B5EA2E22783}" dt="2023-04-27T03:06:31.223" v="15976" actId="14100"/>
          <ac:spMkLst>
            <pc:docMk/>
            <pc:sldMk cId="2934622604" sldId="298"/>
            <ac:spMk id="126" creationId="{4A3CA62E-6DA9-1D13-B7F2-E093BA29F8DC}"/>
          </ac:spMkLst>
        </pc:spChg>
        <pc:spChg chg="del">
          <ac:chgData name="罗 云阳" userId="169d8ad562d1689f" providerId="LiveId" clId="{2C5D8718-CA82-46D4-ADEE-3B5EA2E22783}" dt="2023-04-26T02:10:54.687" v="6256" actId="478"/>
          <ac:spMkLst>
            <pc:docMk/>
            <pc:sldMk cId="2934622604" sldId="298"/>
            <ac:spMk id="127" creationId="{18CEA498-C8C3-1736-6E4A-BD73095E822B}"/>
          </ac:spMkLst>
        </pc:spChg>
        <pc:spChg chg="del">
          <ac:chgData name="罗 云阳" userId="169d8ad562d1689f" providerId="LiveId" clId="{2C5D8718-CA82-46D4-ADEE-3B5EA2E22783}" dt="2023-04-26T02:10:55.338" v="6257" actId="478"/>
          <ac:spMkLst>
            <pc:docMk/>
            <pc:sldMk cId="2934622604" sldId="298"/>
            <ac:spMk id="128" creationId="{58ED9C25-51BE-3C2F-DDC6-6CDB9F590DF1}"/>
          </ac:spMkLst>
        </pc:spChg>
        <pc:spChg chg="del">
          <ac:chgData name="罗 云阳" userId="169d8ad562d1689f" providerId="LiveId" clId="{2C5D8718-CA82-46D4-ADEE-3B5EA2E22783}" dt="2023-04-26T01:39:04.714" v="5955" actId="478"/>
          <ac:spMkLst>
            <pc:docMk/>
            <pc:sldMk cId="2934622604" sldId="298"/>
            <ac:spMk id="183" creationId="{D9AFCC75-3EE9-FC09-F798-428A4F708A89}"/>
          </ac:spMkLst>
        </pc:spChg>
        <pc:spChg chg="del mod">
          <ac:chgData name="罗 云阳" userId="169d8ad562d1689f" providerId="LiveId" clId="{2C5D8718-CA82-46D4-ADEE-3B5EA2E22783}" dt="2023-04-26T01:48:49.179" v="6081" actId="478"/>
          <ac:spMkLst>
            <pc:docMk/>
            <pc:sldMk cId="2934622604" sldId="298"/>
            <ac:spMk id="209" creationId="{AF51536D-4830-6018-3291-E7896ADFC915}"/>
          </ac:spMkLst>
        </pc:spChg>
        <pc:spChg chg="del">
          <ac:chgData name="罗 云阳" userId="169d8ad562d1689f" providerId="LiveId" clId="{2C5D8718-CA82-46D4-ADEE-3B5EA2E22783}" dt="2023-04-26T01:39:02.890" v="5954" actId="478"/>
          <ac:spMkLst>
            <pc:docMk/>
            <pc:sldMk cId="2934622604" sldId="298"/>
            <ac:spMk id="210" creationId="{7CCB9AEF-EBDC-872A-77E0-6DE2DD2635EF}"/>
          </ac:spMkLst>
        </pc:spChg>
        <pc:grpChg chg="add mod">
          <ac:chgData name="罗 云阳" userId="169d8ad562d1689f" providerId="LiveId" clId="{2C5D8718-CA82-46D4-ADEE-3B5EA2E22783}" dt="2023-04-26T07:49:10.457" v="8222" actId="164"/>
          <ac:grpSpMkLst>
            <pc:docMk/>
            <pc:sldMk cId="2934622604" sldId="298"/>
            <ac:grpSpMk id="6" creationId="{ECB1B500-9E98-44D4-CE22-A1112CA4FA6D}"/>
          </ac:grpSpMkLst>
        </pc:grpChg>
        <pc:grpChg chg="add mod">
          <ac:chgData name="罗 云阳" userId="169d8ad562d1689f" providerId="LiveId" clId="{2C5D8718-CA82-46D4-ADEE-3B5EA2E22783}" dt="2023-04-26T08:24:15.325" v="8421" actId="164"/>
          <ac:grpSpMkLst>
            <pc:docMk/>
            <pc:sldMk cId="2934622604" sldId="298"/>
            <ac:grpSpMk id="9" creationId="{E781464B-7F22-490F-46EC-7173CAA1E1BD}"/>
          </ac:grpSpMkLst>
        </pc:grpChg>
        <pc:grpChg chg="add mod">
          <ac:chgData name="罗 云阳" userId="169d8ad562d1689f" providerId="LiveId" clId="{2C5D8718-CA82-46D4-ADEE-3B5EA2E22783}" dt="2023-04-29T03:23:38.228" v="19019" actId="164"/>
          <ac:grpSpMkLst>
            <pc:docMk/>
            <pc:sldMk cId="2934622604" sldId="298"/>
            <ac:grpSpMk id="11" creationId="{289ADF48-09F6-DF00-D990-C10FD94D5111}"/>
          </ac:grpSpMkLst>
        </pc:grpChg>
        <pc:grpChg chg="add mod">
          <ac:chgData name="罗 云阳" userId="169d8ad562d1689f" providerId="LiveId" clId="{2C5D8718-CA82-46D4-ADEE-3B5EA2E22783}" dt="2023-04-29T03:23:38.228" v="19019" actId="164"/>
          <ac:grpSpMkLst>
            <pc:docMk/>
            <pc:sldMk cId="2934622604" sldId="298"/>
            <ac:grpSpMk id="21" creationId="{C5A3E318-5E83-8F21-93AA-AD212BBBAF1A}"/>
          </ac:grpSpMkLst>
        </pc:grpChg>
        <pc:grpChg chg="add mod">
          <ac:chgData name="罗 云阳" userId="169d8ad562d1689f" providerId="LiveId" clId="{2C5D8718-CA82-46D4-ADEE-3B5EA2E22783}" dt="2023-04-26T08:25:51.425" v="8445" actId="164"/>
          <ac:grpSpMkLst>
            <pc:docMk/>
            <pc:sldMk cId="2934622604" sldId="298"/>
            <ac:grpSpMk id="32" creationId="{F7DE5232-479C-3C29-6ED1-534D11EBD464}"/>
          </ac:grpSpMkLst>
        </pc:grpChg>
        <pc:grpChg chg="add mod">
          <ac:chgData name="罗 云阳" userId="169d8ad562d1689f" providerId="LiveId" clId="{2C5D8718-CA82-46D4-ADEE-3B5EA2E22783}" dt="2023-04-26T08:25:51.425" v="8445" actId="164"/>
          <ac:grpSpMkLst>
            <pc:docMk/>
            <pc:sldMk cId="2934622604" sldId="298"/>
            <ac:grpSpMk id="42" creationId="{0CCB4344-AD95-23B8-51EB-FA544D408705}"/>
          </ac:grpSpMkLst>
        </pc:grpChg>
        <pc:picChg chg="add del mod modCrop">
          <ac:chgData name="罗 云阳" userId="169d8ad562d1689f" providerId="LiveId" clId="{2C5D8718-CA82-46D4-ADEE-3B5EA2E22783}" dt="2023-04-26T02:02:23.157" v="6116" actId="478"/>
          <ac:picMkLst>
            <pc:docMk/>
            <pc:sldMk cId="2934622604" sldId="298"/>
            <ac:picMk id="12" creationId="{6E3D09E4-E719-1A68-843C-0B605C30AD1B}"/>
          </ac:picMkLst>
        </pc:picChg>
        <pc:picChg chg="add del mod">
          <ac:chgData name="罗 云阳" userId="169d8ad562d1689f" providerId="LiveId" clId="{2C5D8718-CA82-46D4-ADEE-3B5EA2E22783}" dt="2023-04-26T02:03:25.938" v="6118"/>
          <ac:picMkLst>
            <pc:docMk/>
            <pc:sldMk cId="2934622604" sldId="298"/>
            <ac:picMk id="13" creationId="{07BA6B03-896B-6E28-ADA0-BC0EEC76701A}"/>
          </ac:picMkLst>
        </pc:picChg>
        <pc:picChg chg="add del">
          <ac:chgData name="罗 云阳" userId="169d8ad562d1689f" providerId="LiveId" clId="{2C5D8718-CA82-46D4-ADEE-3B5EA2E22783}" dt="2023-04-26T07:59:04.372" v="8326" actId="22"/>
          <ac:picMkLst>
            <pc:docMk/>
            <pc:sldMk cId="2934622604" sldId="298"/>
            <ac:picMk id="13" creationId="{43DA8B44-0420-B800-E2C5-6CF61C6190AA}"/>
          </ac:picMkLst>
        </pc:picChg>
        <pc:picChg chg="add del">
          <ac:chgData name="罗 云阳" userId="169d8ad562d1689f" providerId="LiveId" clId="{2C5D8718-CA82-46D4-ADEE-3B5EA2E22783}" dt="2023-04-26T07:59:05.568" v="8328" actId="22"/>
          <ac:picMkLst>
            <pc:docMk/>
            <pc:sldMk cId="2934622604" sldId="298"/>
            <ac:picMk id="15" creationId="{0AA3093C-E23D-B8BB-96A1-51B2B9A39DB9}"/>
          </ac:picMkLst>
        </pc:picChg>
        <pc:picChg chg="add del mod">
          <ac:chgData name="罗 云阳" userId="169d8ad562d1689f" providerId="LiveId" clId="{2C5D8718-CA82-46D4-ADEE-3B5EA2E22783}" dt="2023-04-26T08:00:36.132" v="8333" actId="478"/>
          <ac:picMkLst>
            <pc:docMk/>
            <pc:sldMk cId="2934622604" sldId="298"/>
            <ac:picMk id="16" creationId="{4522C2C1-E13D-065D-902F-47E90255CA91}"/>
          </ac:picMkLst>
        </pc:picChg>
        <pc:picChg chg="add del">
          <ac:chgData name="罗 云阳" userId="169d8ad562d1689f" providerId="LiveId" clId="{2C5D8718-CA82-46D4-ADEE-3B5EA2E22783}" dt="2023-04-26T07:59:07.126" v="8330" actId="22"/>
          <ac:picMkLst>
            <pc:docMk/>
            <pc:sldMk cId="2934622604" sldId="298"/>
            <ac:picMk id="20" creationId="{EC1598AF-8FD5-2E4B-F688-2ECB37603CFF}"/>
          </ac:picMkLst>
        </pc:picChg>
        <pc:picChg chg="add del">
          <ac:chgData name="罗 云阳" userId="169d8ad562d1689f" providerId="LiveId" clId="{2C5D8718-CA82-46D4-ADEE-3B5EA2E22783}" dt="2023-04-26T07:59:08.060" v="8332" actId="22"/>
          <ac:picMkLst>
            <pc:docMk/>
            <pc:sldMk cId="2934622604" sldId="298"/>
            <ac:picMk id="22" creationId="{BF1370CB-0A22-4471-CF00-BB524A327A3E}"/>
          </ac:picMkLst>
        </pc:picChg>
        <pc:picChg chg="add del mod">
          <ac:chgData name="罗 云阳" userId="169d8ad562d1689f" providerId="LiveId" clId="{2C5D8718-CA82-46D4-ADEE-3B5EA2E22783}" dt="2023-04-26T08:00:44.967" v="8341" actId="22"/>
          <ac:picMkLst>
            <pc:docMk/>
            <pc:sldMk cId="2934622604" sldId="298"/>
            <ac:picMk id="27" creationId="{AE32DD61-19E5-6123-D27C-73360FA05298}"/>
          </ac:picMkLst>
        </pc:picChg>
        <pc:picChg chg="add mod ord modCrop">
          <ac:chgData name="罗 云阳" userId="169d8ad562d1689f" providerId="LiveId" clId="{2C5D8718-CA82-46D4-ADEE-3B5EA2E22783}" dt="2023-04-26T08:24:15.325" v="8421" actId="164"/>
          <ac:picMkLst>
            <pc:docMk/>
            <pc:sldMk cId="2934622604" sldId="298"/>
            <ac:picMk id="28" creationId="{1382DE89-3105-1AC9-6F95-BA8DEFC87456}"/>
          </ac:picMkLst>
        </pc:picChg>
        <pc:picChg chg="del">
          <ac:chgData name="罗 云阳" userId="169d8ad562d1689f" providerId="LiveId" clId="{2C5D8718-CA82-46D4-ADEE-3B5EA2E22783}" dt="2023-04-26T01:39:02.135" v="5953" actId="478"/>
          <ac:picMkLst>
            <pc:docMk/>
            <pc:sldMk cId="2934622604" sldId="298"/>
            <ac:picMk id="182" creationId="{81EC232C-3C43-6863-407B-A07A254C918D}"/>
          </ac:picMkLst>
        </pc:picChg>
        <pc:picChg chg="del">
          <ac:chgData name="罗 云阳" userId="169d8ad562d1689f" providerId="LiveId" clId="{2C5D8718-CA82-46D4-ADEE-3B5EA2E22783}" dt="2023-04-26T01:39:01.241" v="5952" actId="478"/>
          <ac:picMkLst>
            <pc:docMk/>
            <pc:sldMk cId="2934622604" sldId="298"/>
            <ac:picMk id="206" creationId="{B1BCEE45-254C-BE86-973B-E8E14C0C9576}"/>
          </ac:picMkLst>
        </pc:picChg>
        <pc:picChg chg="del">
          <ac:chgData name="罗 云阳" userId="169d8ad562d1689f" providerId="LiveId" clId="{2C5D8718-CA82-46D4-ADEE-3B5EA2E22783}" dt="2023-04-26T01:39:06.100" v="5956" actId="478"/>
          <ac:picMkLst>
            <pc:docMk/>
            <pc:sldMk cId="2934622604" sldId="298"/>
            <ac:picMk id="208" creationId="{DC8FDD8D-CDA1-9C32-B6FE-5A6EF41E5EAC}"/>
          </ac:picMkLst>
        </pc:picChg>
        <pc:cxnChg chg="add del mod">
          <ac:chgData name="罗 云阳" userId="169d8ad562d1689f" providerId="LiveId" clId="{2C5D8718-CA82-46D4-ADEE-3B5EA2E22783}" dt="2023-04-26T02:03:25.938" v="6118"/>
          <ac:cxnSpMkLst>
            <pc:docMk/>
            <pc:sldMk cId="2934622604" sldId="298"/>
            <ac:cxnSpMk id="14" creationId="{A8449F36-C2FF-5AFD-16C8-4B395E83F0FD}"/>
          </ac:cxnSpMkLst>
        </pc:cxnChg>
        <pc:cxnChg chg="add del mod">
          <ac:chgData name="罗 云阳" userId="169d8ad562d1689f" providerId="LiveId" clId="{2C5D8718-CA82-46D4-ADEE-3B5EA2E22783}" dt="2023-04-26T02:03:25.938" v="6118"/>
          <ac:cxnSpMkLst>
            <pc:docMk/>
            <pc:sldMk cId="2934622604" sldId="298"/>
            <ac:cxnSpMk id="15" creationId="{125D8A97-7CBA-A637-5F31-7DA2EF54C7B6}"/>
          </ac:cxnSpMkLst>
        </pc:cxnChg>
        <pc:cxnChg chg="add mod">
          <ac:chgData name="罗 云阳" userId="169d8ad562d1689f" providerId="LiveId" clId="{2C5D8718-CA82-46D4-ADEE-3B5EA2E22783}" dt="2023-04-26T08:24:23.717" v="8423" actId="14100"/>
          <ac:cxnSpMkLst>
            <pc:docMk/>
            <pc:sldMk cId="2934622604" sldId="298"/>
            <ac:cxnSpMk id="17" creationId="{2B4C5725-BDE2-AD62-6BA0-F3622AEFB7AA}"/>
          </ac:cxnSpMkLst>
        </pc:cxnChg>
        <pc:cxnChg chg="add mod">
          <ac:chgData name="罗 云阳" userId="169d8ad562d1689f" providerId="LiveId" clId="{2C5D8718-CA82-46D4-ADEE-3B5EA2E22783}" dt="2023-04-26T08:24:35.258" v="8426" actId="14100"/>
          <ac:cxnSpMkLst>
            <pc:docMk/>
            <pc:sldMk cId="2934622604" sldId="298"/>
            <ac:cxnSpMk id="18" creationId="{54459CDC-66B4-B73B-84D5-22B20BE3EE0B}"/>
          </ac:cxnSpMkLst>
        </pc:cxnChg>
        <pc:cxnChg chg="add mod">
          <ac:chgData name="罗 云阳" userId="169d8ad562d1689f" providerId="LiveId" clId="{2C5D8718-CA82-46D4-ADEE-3B5EA2E22783}" dt="2023-04-26T08:24:41.513" v="8430" actId="14100"/>
          <ac:cxnSpMkLst>
            <pc:docMk/>
            <pc:sldMk cId="2934622604" sldId="298"/>
            <ac:cxnSpMk id="23" creationId="{2040C6A0-DE8B-0C10-2302-6914E5E0058E}"/>
          </ac:cxnSpMkLst>
        </pc:cxnChg>
        <pc:cxnChg chg="add del">
          <ac:chgData name="罗 云阳" userId="169d8ad562d1689f" providerId="LiveId" clId="{2C5D8718-CA82-46D4-ADEE-3B5EA2E22783}" dt="2023-04-26T08:23:30.004" v="8409" actId="478"/>
          <ac:cxnSpMkLst>
            <pc:docMk/>
            <pc:sldMk cId="2934622604" sldId="298"/>
            <ac:cxnSpMk id="31" creationId="{85F6945B-6414-7226-DFC1-F0106E2817F7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38" creationId="{B1CE10D2-2DD0-C180-08EF-BFAD45CBE17A}"/>
          </ac:cxnSpMkLst>
        </pc:cxnChg>
        <pc:cxnChg chg="add mod">
          <ac:chgData name="罗 云阳" userId="169d8ad562d1689f" providerId="LiveId" clId="{2C5D8718-CA82-46D4-ADEE-3B5EA2E22783}" dt="2023-04-26T08:25:51.425" v="8445" actId="164"/>
          <ac:cxnSpMkLst>
            <pc:docMk/>
            <pc:sldMk cId="2934622604" sldId="298"/>
            <ac:cxnSpMk id="39" creationId="{E67C6505-F8C8-528E-4F2C-BE3489E33C4D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54" creationId="{01BCA0B8-3579-2B21-D5D9-5CC7CF30F10E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85" creationId="{007F3385-8107-7AC5-67EE-B8EB3118C3DB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87" creationId="{2999118F-369D-F4C3-8D8B-FDCC8AD5F89B}"/>
          </ac:cxnSpMkLst>
        </pc:cxnChg>
        <pc:cxnChg chg="mod">
          <ac:chgData name="罗 云阳" userId="169d8ad562d1689f" providerId="LiveId" clId="{2C5D8718-CA82-46D4-ADEE-3B5EA2E22783}" dt="2023-04-29T03:23:03.500" v="19012" actId="478"/>
          <ac:cxnSpMkLst>
            <pc:docMk/>
            <pc:sldMk cId="2934622604" sldId="298"/>
            <ac:cxnSpMk id="90" creationId="{987CBFAB-5D2B-2C26-432D-A21832631C45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94" creationId="{365EC5B8-8234-135E-6EA6-D76D89D5E7F1}"/>
          </ac:cxnSpMkLst>
        </pc:cxnChg>
        <pc:cxnChg chg="mod">
          <ac:chgData name="罗 云阳" userId="169d8ad562d1689f" providerId="LiveId" clId="{2C5D8718-CA82-46D4-ADEE-3B5EA2E22783}" dt="2023-04-29T03:23:20.036" v="19018" actId="14100"/>
          <ac:cxnSpMkLst>
            <pc:docMk/>
            <pc:sldMk cId="2934622604" sldId="298"/>
            <ac:cxnSpMk id="109" creationId="{FB883990-CE6A-3FAD-3D98-50EF8FDA3941}"/>
          </ac:cxnSpMkLst>
        </pc:cxnChg>
        <pc:cxnChg chg="mod">
          <ac:chgData name="罗 云阳" userId="169d8ad562d1689f" providerId="LiveId" clId="{2C5D8718-CA82-46D4-ADEE-3B5EA2E22783}" dt="2023-04-29T03:23:17.171" v="19017" actId="14100"/>
          <ac:cxnSpMkLst>
            <pc:docMk/>
            <pc:sldMk cId="2934622604" sldId="298"/>
            <ac:cxnSpMk id="111" creationId="{5FFD0E3A-4500-AAE8-EDA9-FF6517A82B7C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170" creationId="{89BD12C5-0FFD-2598-DC45-0547171CCB27}"/>
          </ac:cxnSpMkLst>
        </pc:cxnChg>
        <pc:cxnChg chg="mod">
          <ac:chgData name="罗 云阳" userId="169d8ad562d1689f" providerId="LiveId" clId="{2C5D8718-CA82-46D4-ADEE-3B5EA2E22783}" dt="2023-04-26T07:48:02.538" v="8215" actId="164"/>
          <ac:cxnSpMkLst>
            <pc:docMk/>
            <pc:sldMk cId="2934622604" sldId="298"/>
            <ac:cxnSpMk id="211" creationId="{D960E611-9D5D-00CF-4747-92452F8600AE}"/>
          </ac:cxnSpMkLst>
        </pc:cxnChg>
        <pc:cxnChg chg="mod">
          <ac:chgData name="罗 云阳" userId="169d8ad562d1689f" providerId="LiveId" clId="{2C5D8718-CA82-46D4-ADEE-3B5EA2E22783}" dt="2023-04-29T03:23:05.566" v="19013" actId="478"/>
          <ac:cxnSpMkLst>
            <pc:docMk/>
            <pc:sldMk cId="2934622604" sldId="298"/>
            <ac:cxnSpMk id="212" creationId="{5259D3E1-91EC-FB26-17BE-341A420F6886}"/>
          </ac:cxnSpMkLst>
        </pc:cxnChg>
      </pc:sldChg>
      <pc:sldChg chg="addSp delSp modSp add mod modTransition addAnim delAnim modAnim addCm delCm modNotesTx">
        <pc:chgData name="罗 云阳" userId="169d8ad562d1689f" providerId="LiveId" clId="{2C5D8718-CA82-46D4-ADEE-3B5EA2E22783}" dt="2023-05-01T04:04:32.403" v="22638"/>
        <pc:sldMkLst>
          <pc:docMk/>
          <pc:sldMk cId="2869555059" sldId="299"/>
        </pc:sldMkLst>
        <pc:spChg chg="del ord">
          <ac:chgData name="罗 云阳" userId="169d8ad562d1689f" providerId="LiveId" clId="{2C5D8718-CA82-46D4-ADEE-3B5EA2E22783}" dt="2023-04-26T07:51:44.773" v="8244" actId="478"/>
          <ac:spMkLst>
            <pc:docMk/>
            <pc:sldMk cId="2869555059" sldId="299"/>
            <ac:spMk id="2" creationId="{BA376AC0-47F6-C265-E249-2A731CDFB471}"/>
          </ac:spMkLst>
        </pc:spChg>
        <pc:spChg chg="add del mod ord">
          <ac:chgData name="罗 云阳" userId="169d8ad562d1689f" providerId="LiveId" clId="{2C5D8718-CA82-46D4-ADEE-3B5EA2E22783}" dt="2023-04-26T02:12:55.446" v="6275"/>
          <ac:spMkLst>
            <pc:docMk/>
            <pc:sldMk cId="2869555059" sldId="299"/>
            <ac:spMk id="3" creationId="{DD66BF78-E928-A4F9-87E9-1EA8A6E77659}"/>
          </ac:spMkLst>
        </pc:spChg>
        <pc:spChg chg="add del mod">
          <ac:chgData name="罗 云阳" userId="169d8ad562d1689f" providerId="LiveId" clId="{2C5D8718-CA82-46D4-ADEE-3B5EA2E22783}" dt="2023-04-26T07:51:47.108" v="8245" actId="478"/>
          <ac:spMkLst>
            <pc:docMk/>
            <pc:sldMk cId="2869555059" sldId="299"/>
            <ac:spMk id="4" creationId="{2818D33D-6426-5A4F-4DAB-D45D64A89AEA}"/>
          </ac:spMkLst>
        </pc:spChg>
        <pc:spChg chg="add del mod">
          <ac:chgData name="罗 云阳" userId="169d8ad562d1689f" providerId="LiveId" clId="{2C5D8718-CA82-46D4-ADEE-3B5EA2E22783}" dt="2023-04-26T02:13:02.435" v="6277"/>
          <ac:spMkLst>
            <pc:docMk/>
            <pc:sldMk cId="2869555059" sldId="299"/>
            <ac:spMk id="4" creationId="{E2B4CCCB-E60E-C528-1681-AF7E1C009DA0}"/>
          </ac:spMkLst>
        </pc:spChg>
        <pc:spChg chg="add del mod ord">
          <ac:chgData name="罗 云阳" userId="169d8ad562d1689f" providerId="LiveId" clId="{2C5D8718-CA82-46D4-ADEE-3B5EA2E22783}" dt="2023-04-26T07:51:44.773" v="8244" actId="478"/>
          <ac:spMkLst>
            <pc:docMk/>
            <pc:sldMk cId="2869555059" sldId="299"/>
            <ac:spMk id="6" creationId="{B2AFFC7E-AF7D-7181-A142-B9298B669115}"/>
          </ac:spMkLst>
        </pc:spChg>
        <pc:spChg chg="add 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7" creationId="{332FB553-4BEB-AF8D-A93D-68B09C242CF6}"/>
          </ac:spMkLst>
        </pc:spChg>
        <pc:spChg chg="del">
          <ac:chgData name="罗 云阳" userId="169d8ad562d1689f" providerId="LiveId" clId="{2C5D8718-CA82-46D4-ADEE-3B5EA2E22783}" dt="2023-04-26T09:54:03.335" v="9649" actId="478"/>
          <ac:spMkLst>
            <pc:docMk/>
            <pc:sldMk cId="2869555059" sldId="299"/>
            <ac:spMk id="10" creationId="{83D22032-D8F0-F5E9-A7B0-1A95BC0163BF}"/>
          </ac:spMkLst>
        </pc:spChg>
        <pc:spChg chg="add mod">
          <ac:chgData name="罗 云阳" userId="169d8ad562d1689f" providerId="LiveId" clId="{2C5D8718-CA82-46D4-ADEE-3B5EA2E22783}" dt="2023-04-26T07:52:10.781" v="8249" actId="164"/>
          <ac:spMkLst>
            <pc:docMk/>
            <pc:sldMk cId="2869555059" sldId="299"/>
            <ac:spMk id="13" creationId="{2BA607A3-CAFF-D698-5470-DB440C940260}"/>
          </ac:spMkLst>
        </pc:spChg>
        <pc:spChg chg="add mod">
          <ac:chgData name="罗 云阳" userId="169d8ad562d1689f" providerId="LiveId" clId="{2C5D8718-CA82-46D4-ADEE-3B5EA2E22783}" dt="2023-04-26T07:52:35.429" v="8252"/>
          <ac:spMkLst>
            <pc:docMk/>
            <pc:sldMk cId="2869555059" sldId="299"/>
            <ac:spMk id="15" creationId="{EAFE4DB5-DFC4-400D-E950-1B27AE64BFF6}"/>
          </ac:spMkLst>
        </pc:spChg>
        <pc:spChg chg="add mod">
          <ac:chgData name="罗 云阳" userId="169d8ad562d1689f" providerId="LiveId" clId="{2C5D8718-CA82-46D4-ADEE-3B5EA2E22783}" dt="2023-04-26T07:52:35.429" v="8252"/>
          <ac:spMkLst>
            <pc:docMk/>
            <pc:sldMk cId="2869555059" sldId="299"/>
            <ac:spMk id="16" creationId="{68DBC6F5-83A5-BAC7-C8BC-76C6C2F954C1}"/>
          </ac:spMkLst>
        </pc:spChg>
        <pc:spChg chg="add mod">
          <ac:chgData name="罗 云阳" userId="169d8ad562d1689f" providerId="LiveId" clId="{2C5D8718-CA82-46D4-ADEE-3B5EA2E22783}" dt="2023-04-29T03:19:14.236" v="18977" actId="1076"/>
          <ac:spMkLst>
            <pc:docMk/>
            <pc:sldMk cId="2869555059" sldId="299"/>
            <ac:spMk id="22" creationId="{A18B119D-5152-5FEE-19F3-4B28D6644DD6}"/>
          </ac:spMkLst>
        </pc:spChg>
        <pc:spChg chg="del">
          <ac:chgData name="罗 云阳" userId="169d8ad562d1689f" providerId="LiveId" clId="{2C5D8718-CA82-46D4-ADEE-3B5EA2E22783}" dt="2023-04-26T02:10:50.355" v="6255" actId="478"/>
          <ac:spMkLst>
            <pc:docMk/>
            <pc:sldMk cId="2869555059" sldId="299"/>
            <ac:spMk id="24" creationId="{A6C3E5F2-ABAE-0501-400E-2E4EC9E502D3}"/>
          </ac:spMkLst>
        </pc:spChg>
        <pc:spChg chg="del">
          <ac:chgData name="罗 云阳" userId="169d8ad562d1689f" providerId="LiveId" clId="{2C5D8718-CA82-46D4-ADEE-3B5EA2E22783}" dt="2023-04-26T02:10:50.355" v="6255" actId="478"/>
          <ac:spMkLst>
            <pc:docMk/>
            <pc:sldMk cId="2869555059" sldId="299"/>
            <ac:spMk id="25" creationId="{31DA850D-DA81-B695-DBC3-076E8E6B18C2}"/>
          </ac:spMkLst>
        </pc:spChg>
        <pc:spChg chg="add mod">
          <ac:chgData name="罗 云阳" userId="169d8ad562d1689f" providerId="LiveId" clId="{2C5D8718-CA82-46D4-ADEE-3B5EA2E22783}" dt="2023-04-26T07:52:27.084" v="8251" actId="164"/>
          <ac:spMkLst>
            <pc:docMk/>
            <pc:sldMk cId="2869555059" sldId="299"/>
            <ac:spMk id="29" creationId="{39A24526-2D64-C3FF-7637-3E13351800D8}"/>
          </ac:spMkLst>
        </pc:spChg>
        <pc:spChg chg="add del">
          <ac:chgData name="罗 云阳" userId="169d8ad562d1689f" providerId="LiveId" clId="{2C5D8718-CA82-46D4-ADEE-3B5EA2E22783}" dt="2023-04-26T02:44:37.723" v="6634" actId="478"/>
          <ac:spMkLst>
            <pc:docMk/>
            <pc:sldMk cId="2869555059" sldId="299"/>
            <ac:spMk id="30" creationId="{97840500-8B76-6110-5FB3-EE19097DF2CC}"/>
          </ac:spMkLst>
        </pc:spChg>
        <pc:spChg chg="del">
          <ac:chgData name="罗 云阳" userId="169d8ad562d1689f" providerId="LiveId" clId="{2C5D8718-CA82-46D4-ADEE-3B5EA2E22783}" dt="2023-04-26T02:11:30.491" v="6263" actId="478"/>
          <ac:spMkLst>
            <pc:docMk/>
            <pc:sldMk cId="2869555059" sldId="299"/>
            <ac:spMk id="33" creationId="{DFB5521D-853E-D8EB-FA19-5A362AFEEF4D}"/>
          </ac:spMkLst>
        </pc:spChg>
        <pc:spChg chg="del">
          <ac:chgData name="罗 云阳" userId="169d8ad562d1689f" providerId="LiveId" clId="{2C5D8718-CA82-46D4-ADEE-3B5EA2E22783}" dt="2023-04-26T02:11:29.463" v="6262" actId="478"/>
          <ac:spMkLst>
            <pc:docMk/>
            <pc:sldMk cId="2869555059" sldId="299"/>
            <ac:spMk id="34" creationId="{EE463101-3D5E-86E8-753D-300F92BC326D}"/>
          </ac:spMkLst>
        </pc:spChg>
        <pc:spChg chg="add mod">
          <ac:chgData name="罗 云阳" userId="169d8ad562d1689f" providerId="LiveId" clId="{2C5D8718-CA82-46D4-ADEE-3B5EA2E22783}" dt="2023-04-26T07:52:10.781" v="8249" actId="164"/>
          <ac:spMkLst>
            <pc:docMk/>
            <pc:sldMk cId="2869555059" sldId="299"/>
            <ac:spMk id="46" creationId="{54E9D53C-899F-1CFA-1350-FA7D195AE812}"/>
          </ac:spMkLst>
        </pc:spChg>
        <pc:spChg chg="add mod">
          <ac:chgData name="罗 云阳" userId="169d8ad562d1689f" providerId="LiveId" clId="{2C5D8718-CA82-46D4-ADEE-3B5EA2E22783}" dt="2023-04-26T07:52:10.781" v="8249" actId="164"/>
          <ac:spMkLst>
            <pc:docMk/>
            <pc:sldMk cId="2869555059" sldId="299"/>
            <ac:spMk id="47" creationId="{241C0A6F-EBA7-E901-C137-8A223173DDBC}"/>
          </ac:spMkLst>
        </pc:spChg>
        <pc:spChg chg="add mod">
          <ac:chgData name="罗 云阳" userId="169d8ad562d1689f" providerId="LiveId" clId="{2C5D8718-CA82-46D4-ADEE-3B5EA2E22783}" dt="2023-04-26T07:52:10.781" v="8249" actId="164"/>
          <ac:spMkLst>
            <pc:docMk/>
            <pc:sldMk cId="2869555059" sldId="299"/>
            <ac:spMk id="48" creationId="{E3B6351C-6C9F-0E0B-C470-9B025E645877}"/>
          </ac:spMkLst>
        </pc:spChg>
        <pc:spChg chg="add mod ord">
          <ac:chgData name="罗 云阳" userId="169d8ad562d1689f" providerId="LiveId" clId="{2C5D8718-CA82-46D4-ADEE-3B5EA2E22783}" dt="2023-04-29T03:19:14.236" v="18977" actId="1076"/>
          <ac:spMkLst>
            <pc:docMk/>
            <pc:sldMk cId="2869555059" sldId="299"/>
            <ac:spMk id="52" creationId="{9A6FE70A-6372-D50C-A53D-425F506004A6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55" creationId="{3585AF7C-1843-D2CB-BC92-3AB936EA2702}"/>
          </ac:spMkLst>
        </pc:spChg>
        <pc:spChg chg="add mod">
          <ac:chgData name="罗 云阳" userId="169d8ad562d1689f" providerId="LiveId" clId="{2C5D8718-CA82-46D4-ADEE-3B5EA2E22783}" dt="2023-04-29T03:19:14.236" v="18977" actId="1076"/>
          <ac:spMkLst>
            <pc:docMk/>
            <pc:sldMk cId="2869555059" sldId="299"/>
            <ac:spMk id="59" creationId="{113BE8FD-2CCC-D98D-5DEB-F39545F407D0}"/>
          </ac:spMkLst>
        </pc:spChg>
        <pc:spChg chg="add mod">
          <ac:chgData name="罗 云阳" userId="169d8ad562d1689f" providerId="LiveId" clId="{2C5D8718-CA82-46D4-ADEE-3B5EA2E22783}" dt="2023-04-29T03:19:14.236" v="18977" actId="1076"/>
          <ac:spMkLst>
            <pc:docMk/>
            <pc:sldMk cId="2869555059" sldId="299"/>
            <ac:spMk id="60" creationId="{E6270A1A-1516-20C4-109C-A8EEA174F09D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62" creationId="{F72F0256-46B8-4AD4-866D-BE0368CB73E5}"/>
          </ac:spMkLst>
        </pc:spChg>
        <pc:spChg chg="add mod">
          <ac:chgData name="罗 云阳" userId="169d8ad562d1689f" providerId="LiveId" clId="{2C5D8718-CA82-46D4-ADEE-3B5EA2E22783}" dt="2023-04-26T07:52:27.084" v="8251" actId="164"/>
          <ac:spMkLst>
            <pc:docMk/>
            <pc:sldMk cId="2869555059" sldId="299"/>
            <ac:spMk id="64" creationId="{D8EE545A-50B4-5AA8-D11A-482A93ADC9E4}"/>
          </ac:spMkLst>
        </pc:spChg>
        <pc:spChg chg="add mod">
          <ac:chgData name="罗 云阳" userId="169d8ad562d1689f" providerId="LiveId" clId="{2C5D8718-CA82-46D4-ADEE-3B5EA2E22783}" dt="2023-04-26T07:52:27.084" v="8251" actId="164"/>
          <ac:spMkLst>
            <pc:docMk/>
            <pc:sldMk cId="2869555059" sldId="299"/>
            <ac:spMk id="65" creationId="{DF9950BD-0430-358E-CC51-4535BA5A8454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73" creationId="{0694500F-F1FD-E027-9594-E49C1DB2A7BB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74" creationId="{2ACAF6E9-916C-0AA2-821E-E847779B1DD9}"/>
          </ac:spMkLst>
        </pc:spChg>
        <pc:spChg chg="mod">
          <ac:chgData name="罗 云阳" userId="169d8ad562d1689f" providerId="LiveId" clId="{2C5D8718-CA82-46D4-ADEE-3B5EA2E22783}" dt="2023-04-29T03:22:23.081" v="19000" actId="1076"/>
          <ac:spMkLst>
            <pc:docMk/>
            <pc:sldMk cId="2869555059" sldId="299"/>
            <ac:spMk id="75" creationId="{FBA23D97-1D62-410E-4706-1DFB97FD6335}"/>
          </ac:spMkLst>
        </pc:spChg>
        <pc:spChg chg="mod">
          <ac:chgData name="罗 云阳" userId="169d8ad562d1689f" providerId="LiveId" clId="{2C5D8718-CA82-46D4-ADEE-3B5EA2E22783}" dt="2023-04-29T03:21:55.563" v="18990" actId="1076"/>
          <ac:spMkLst>
            <pc:docMk/>
            <pc:sldMk cId="2869555059" sldId="299"/>
            <ac:spMk id="76" creationId="{7307D170-BBCA-C1DE-E0CC-82FF69114B40}"/>
          </ac:spMkLst>
        </pc:spChg>
        <pc:spChg chg="mod">
          <ac:chgData name="罗 云阳" userId="169d8ad562d1689f" providerId="LiveId" clId="{2C5D8718-CA82-46D4-ADEE-3B5EA2E22783}" dt="2023-04-29T03:18:16.673" v="18962"/>
          <ac:spMkLst>
            <pc:docMk/>
            <pc:sldMk cId="2869555059" sldId="299"/>
            <ac:spMk id="77" creationId="{1E1DE260-46A5-01E9-73CD-BBD7E10541FC}"/>
          </ac:spMkLst>
        </pc:spChg>
        <pc:spChg chg="mod">
          <ac:chgData name="罗 云阳" userId="169d8ad562d1689f" providerId="LiveId" clId="{2C5D8718-CA82-46D4-ADEE-3B5EA2E22783}" dt="2023-04-29T03:18:21.249" v="18963"/>
          <ac:spMkLst>
            <pc:docMk/>
            <pc:sldMk cId="2869555059" sldId="299"/>
            <ac:spMk id="78" creationId="{4FE0C76C-EFBF-7AFD-D5CE-6AEB64D51184}"/>
          </ac:spMkLst>
        </pc:spChg>
        <pc:spChg chg="mod">
          <ac:chgData name="罗 云阳" userId="169d8ad562d1689f" providerId="LiveId" clId="{2C5D8718-CA82-46D4-ADEE-3B5EA2E22783}" dt="2023-04-29T03:18:25.637" v="18970" actId="20577"/>
          <ac:spMkLst>
            <pc:docMk/>
            <pc:sldMk cId="2869555059" sldId="299"/>
            <ac:spMk id="79" creationId="{84782E04-5028-7611-500E-CBF522EBBEDB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106" creationId="{BC727566-7C2A-04BC-E7C4-B60340E5B33E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108" creationId="{F1564660-890C-9634-097D-CF2A6F65E30C}"/>
          </ac:spMkLst>
        </pc:spChg>
        <pc:spChg chg="mod">
          <ac:chgData name="罗 云阳" userId="169d8ad562d1689f" providerId="LiveId" clId="{2C5D8718-CA82-46D4-ADEE-3B5EA2E22783}" dt="2023-04-26T07:52:00.042" v="8248" actId="164"/>
          <ac:spMkLst>
            <pc:docMk/>
            <pc:sldMk cId="2869555059" sldId="299"/>
            <ac:spMk id="122" creationId="{38B643E1-BDF8-005A-17F3-9D6056ED0BEA}"/>
          </ac:spMkLst>
        </pc:spChg>
        <pc:spChg chg="del mod">
          <ac:chgData name="罗 云阳" userId="169d8ad562d1689f" providerId="LiveId" clId="{2C5D8718-CA82-46D4-ADEE-3B5EA2E22783}" dt="2023-04-26T07:51:49.101" v="8247" actId="478"/>
          <ac:spMkLst>
            <pc:docMk/>
            <pc:sldMk cId="2869555059" sldId="299"/>
            <ac:spMk id="123" creationId="{508340E4-CBEA-50C2-1EB9-55CC6150F69F}"/>
          </ac:spMkLst>
        </pc:spChg>
        <pc:spChg chg="del mod">
          <ac:chgData name="罗 云阳" userId="169d8ad562d1689f" providerId="LiveId" clId="{2C5D8718-CA82-46D4-ADEE-3B5EA2E22783}" dt="2023-04-26T02:11:58.515" v="6269" actId="478"/>
          <ac:spMkLst>
            <pc:docMk/>
            <pc:sldMk cId="2869555059" sldId="299"/>
            <ac:spMk id="124" creationId="{6386B930-E3E2-458E-784F-E6EF427E94F4}"/>
          </ac:spMkLst>
        </pc:spChg>
        <pc:spChg chg="del">
          <ac:chgData name="罗 云阳" userId="169d8ad562d1689f" providerId="LiveId" clId="{2C5D8718-CA82-46D4-ADEE-3B5EA2E22783}" dt="2023-04-26T02:11:37.499" v="6264" actId="478"/>
          <ac:spMkLst>
            <pc:docMk/>
            <pc:sldMk cId="2869555059" sldId="299"/>
            <ac:spMk id="126" creationId="{4A3CA62E-6DA9-1D13-B7F2-E093BA29F8DC}"/>
          </ac:spMkLst>
        </pc:spChg>
        <pc:spChg chg="mod ord">
          <ac:chgData name="罗 云阳" userId="169d8ad562d1689f" providerId="LiveId" clId="{2C5D8718-CA82-46D4-ADEE-3B5EA2E22783}" dt="2023-04-27T03:06:35.101" v="15977" actId="14100"/>
          <ac:spMkLst>
            <pc:docMk/>
            <pc:sldMk cId="2869555059" sldId="299"/>
            <ac:spMk id="127" creationId="{18CEA498-C8C3-1736-6E4A-BD73095E822B}"/>
          </ac:spMkLst>
        </pc:spChg>
        <pc:spChg chg="del">
          <ac:chgData name="罗 云阳" userId="169d8ad562d1689f" providerId="LiveId" clId="{2C5D8718-CA82-46D4-ADEE-3B5EA2E22783}" dt="2023-04-26T07:51:48.129" v="8246" actId="478"/>
          <ac:spMkLst>
            <pc:docMk/>
            <pc:sldMk cId="2869555059" sldId="299"/>
            <ac:spMk id="128" creationId="{58ED9C25-51BE-3C2F-DDC6-6CDB9F590DF1}"/>
          </ac:spMkLst>
        </pc:spChg>
        <pc:grpChg chg="add mod">
          <ac:chgData name="罗 云阳" userId="169d8ad562d1689f" providerId="LiveId" clId="{2C5D8718-CA82-46D4-ADEE-3B5EA2E22783}" dt="2023-04-26T07:52:00.042" v="8248" actId="164"/>
          <ac:grpSpMkLst>
            <pc:docMk/>
            <pc:sldMk cId="2869555059" sldId="299"/>
            <ac:grpSpMk id="8" creationId="{8E40ED86-2E6B-EB92-28CE-D70FA351772B}"/>
          </ac:grpSpMkLst>
        </pc:grpChg>
        <pc:grpChg chg="add del mod">
          <ac:chgData name="罗 云阳" userId="169d8ad562d1689f" providerId="LiveId" clId="{2C5D8718-CA82-46D4-ADEE-3B5EA2E22783}" dt="2023-04-29T03:19:16.500" v="18978" actId="478"/>
          <ac:grpSpMkLst>
            <pc:docMk/>
            <pc:sldMk cId="2869555059" sldId="299"/>
            <ac:grpSpMk id="11" creationId="{DB4E686C-F3CD-57A0-3A0C-813819C1E9EF}"/>
          </ac:grpSpMkLst>
        </pc:grpChg>
        <pc:grpChg chg="add mod">
          <ac:chgData name="罗 云阳" userId="169d8ad562d1689f" providerId="LiveId" clId="{2C5D8718-CA82-46D4-ADEE-3B5EA2E22783}" dt="2023-04-29T03:18:50.917" v="18973" actId="1076"/>
          <ac:grpSpMkLst>
            <pc:docMk/>
            <pc:sldMk cId="2869555059" sldId="299"/>
            <ac:grpSpMk id="12" creationId="{B65F1FA7-ACF8-BA73-E76E-634F4800B422}"/>
          </ac:grpSpMkLst>
        </pc:grpChg>
        <pc:grpChg chg="add mod">
          <ac:chgData name="罗 云阳" userId="169d8ad562d1689f" providerId="LiveId" clId="{2C5D8718-CA82-46D4-ADEE-3B5EA2E22783}" dt="2023-04-29T03:19:38.423" v="18981" actId="1076"/>
          <ac:grpSpMkLst>
            <pc:docMk/>
            <pc:sldMk cId="2869555059" sldId="299"/>
            <ac:grpSpMk id="14" creationId="{662CE4F7-7428-6FEA-97EB-A057FA9EE00D}"/>
          </ac:grpSpMkLst>
        </pc:grpChg>
        <pc:picChg chg="del">
          <ac:chgData name="罗 云阳" userId="169d8ad562d1689f" providerId="LiveId" clId="{2C5D8718-CA82-46D4-ADEE-3B5EA2E22783}" dt="2023-04-26T02:10:46.531" v="6252" actId="478"/>
          <ac:picMkLst>
            <pc:docMk/>
            <pc:sldMk cId="2869555059" sldId="299"/>
            <ac:picMk id="16" creationId="{4522C2C1-E13D-065D-902F-47E90255CA91}"/>
          </ac:picMkLst>
        </pc:picChg>
        <pc:picChg chg="add mod">
          <ac:chgData name="罗 云阳" userId="169d8ad562d1689f" providerId="LiveId" clId="{2C5D8718-CA82-46D4-ADEE-3B5EA2E22783}" dt="2023-04-26T07:52:27.084" v="8251" actId="164"/>
          <ac:picMkLst>
            <pc:docMk/>
            <pc:sldMk cId="2869555059" sldId="299"/>
            <ac:picMk id="63" creationId="{A4845F2F-9F6F-01DB-D697-6842BA05C2AF}"/>
          </ac:picMkLst>
        </pc:pic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9" creationId="{56577915-BB8E-F9CA-0A5E-89444B3E1905}"/>
          </ac:cxnSpMkLst>
        </pc:cxnChg>
        <pc:cxnChg chg="del">
          <ac:chgData name="罗 云阳" userId="169d8ad562d1689f" providerId="LiveId" clId="{2C5D8718-CA82-46D4-ADEE-3B5EA2E22783}" dt="2023-04-26T02:10:50.355" v="6255" actId="478"/>
          <ac:cxnSpMkLst>
            <pc:docMk/>
            <pc:sldMk cId="2869555059" sldId="299"/>
            <ac:cxnSpMk id="17" creationId="{2B4C5725-BDE2-AD62-6BA0-F3622AEFB7AA}"/>
          </ac:cxnSpMkLst>
        </pc:cxnChg>
        <pc:cxnChg chg="del">
          <ac:chgData name="罗 云阳" userId="169d8ad562d1689f" providerId="LiveId" clId="{2C5D8718-CA82-46D4-ADEE-3B5EA2E22783}" dt="2023-04-26T02:10:50.355" v="6255" actId="478"/>
          <ac:cxnSpMkLst>
            <pc:docMk/>
            <pc:sldMk cId="2869555059" sldId="299"/>
            <ac:cxnSpMk id="18" creationId="{54459CDC-66B4-B73B-84D5-22B20BE3EE0B}"/>
          </ac:cxnSpMkLst>
        </pc:cxnChg>
        <pc:cxnChg chg="add mod">
          <ac:chgData name="罗 云阳" userId="169d8ad562d1689f" providerId="LiveId" clId="{2C5D8718-CA82-46D4-ADEE-3B5EA2E22783}" dt="2023-04-29T03:19:22.935" v="18979" actId="14100"/>
          <ac:cxnSpMkLst>
            <pc:docMk/>
            <pc:sldMk cId="2869555059" sldId="299"/>
            <ac:cxnSpMk id="20" creationId="{65E524B0-1F50-2EC7-FEE1-88EE7ED1EDAC}"/>
          </ac:cxnSpMkLst>
        </pc:cxnChg>
        <pc:cxnChg chg="del">
          <ac:chgData name="罗 云阳" userId="169d8ad562d1689f" providerId="LiveId" clId="{2C5D8718-CA82-46D4-ADEE-3B5EA2E22783}" dt="2023-04-26T02:10:50.355" v="6255" actId="478"/>
          <ac:cxnSpMkLst>
            <pc:docMk/>
            <pc:sldMk cId="2869555059" sldId="299"/>
            <ac:cxnSpMk id="23" creationId="{2040C6A0-DE8B-0C10-2302-6914E5E0058E}"/>
          </ac:cxnSpMkLst>
        </pc:cxnChg>
        <pc:cxnChg chg="add mod">
          <ac:chgData name="罗 云阳" userId="169d8ad562d1689f" providerId="LiveId" clId="{2C5D8718-CA82-46D4-ADEE-3B5EA2E22783}" dt="2023-04-26T07:52:27.084" v="8251" actId="164"/>
          <ac:cxnSpMkLst>
            <pc:docMk/>
            <pc:sldMk cId="2869555059" sldId="299"/>
            <ac:cxnSpMk id="26" creationId="{BE67C3C2-895B-1B7E-3FB7-9897C02E172D}"/>
          </ac:cxnSpMkLst>
        </pc:cxn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32" creationId="{507AE164-9217-1B07-27AF-C7E2B9B62832}"/>
          </ac:cxnSpMkLst>
        </pc:cxn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35" creationId="{450C24B2-2E93-5C79-3157-AA26D11FE6BD}"/>
          </ac:cxnSpMkLst>
        </pc:cxn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37" creationId="{B0C7D41B-9B52-3F5B-1D84-AF8697025640}"/>
          </ac:cxnSpMkLst>
        </pc:cxnChg>
        <pc:cxnChg chg="del mod">
          <ac:chgData name="罗 云阳" userId="169d8ad562d1689f" providerId="LiveId" clId="{2C5D8718-CA82-46D4-ADEE-3B5EA2E22783}" dt="2023-04-26T02:11:49.646" v="6266" actId="478"/>
          <ac:cxnSpMkLst>
            <pc:docMk/>
            <pc:sldMk cId="2869555059" sldId="299"/>
            <ac:cxnSpMk id="38" creationId="{B1CE10D2-2DD0-C180-08EF-BFAD45CBE17A}"/>
          </ac:cxnSpMkLst>
        </pc:cxn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40" creationId="{97B0C8FA-0CAD-B1C2-117B-8BD4E2B8BB4F}"/>
          </ac:cxnSpMkLst>
        </pc:cxn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42" creationId="{1F1D76CB-9C3C-5045-538D-A1D0FB58E02B}"/>
          </ac:cxnSpMkLst>
        </pc:cxnChg>
        <pc:cxnChg chg="add mod">
          <ac:chgData name="罗 云阳" userId="169d8ad562d1689f" providerId="LiveId" clId="{2C5D8718-CA82-46D4-ADEE-3B5EA2E22783}" dt="2023-04-26T07:52:10.781" v="8249" actId="164"/>
          <ac:cxnSpMkLst>
            <pc:docMk/>
            <pc:sldMk cId="2869555059" sldId="299"/>
            <ac:cxnSpMk id="44" creationId="{BE4BBFCE-C30F-320E-1B9C-DC79BAAE5A1B}"/>
          </ac:cxnSpMkLst>
        </pc:cxnChg>
        <pc:cxnChg chg="add mod">
          <ac:chgData name="罗 云阳" userId="169d8ad562d1689f" providerId="LiveId" clId="{2C5D8718-CA82-46D4-ADEE-3B5EA2E22783}" dt="2023-04-29T03:19:14.236" v="18977" actId="1076"/>
          <ac:cxnSpMkLst>
            <pc:docMk/>
            <pc:sldMk cId="2869555059" sldId="299"/>
            <ac:cxnSpMk id="51" creationId="{AD79D585-999C-5B2E-3BFC-F3CAD45C65E3}"/>
          </ac:cxnSpMkLst>
        </pc:cxnChg>
        <pc:cxnChg chg="del mod">
          <ac:chgData name="罗 云阳" userId="169d8ad562d1689f" providerId="LiveId" clId="{2C5D8718-CA82-46D4-ADEE-3B5EA2E22783}" dt="2023-04-26T02:11:50.116" v="6267" actId="478"/>
          <ac:cxnSpMkLst>
            <pc:docMk/>
            <pc:sldMk cId="2869555059" sldId="299"/>
            <ac:cxnSpMk id="54" creationId="{01BCA0B8-3579-2B21-D5D9-5CC7CF30F10E}"/>
          </ac:cxnSpMkLst>
        </pc:cxnChg>
        <pc:cxnChg chg="add mod">
          <ac:chgData name="罗 云阳" userId="169d8ad562d1689f" providerId="LiveId" clId="{2C5D8718-CA82-46D4-ADEE-3B5EA2E22783}" dt="2023-04-29T03:19:14.236" v="18977" actId="1076"/>
          <ac:cxnSpMkLst>
            <pc:docMk/>
            <pc:sldMk cId="2869555059" sldId="299"/>
            <ac:cxnSpMk id="56" creationId="{AA9B799E-E610-9CB9-7B7E-6F0BD0771BDE}"/>
          </ac:cxnSpMkLst>
        </pc:cxnChg>
        <pc:cxnChg chg="mod">
          <ac:chgData name="罗 云阳" userId="169d8ad562d1689f" providerId="LiveId" clId="{2C5D8718-CA82-46D4-ADEE-3B5EA2E22783}" dt="2023-04-26T07:52:00.042" v="8248" actId="164"/>
          <ac:cxnSpMkLst>
            <pc:docMk/>
            <pc:sldMk cId="2869555059" sldId="299"/>
            <ac:cxnSpMk id="85" creationId="{007F3385-8107-7AC5-67EE-B8EB3118C3DB}"/>
          </ac:cxnSpMkLst>
        </pc:cxnChg>
        <pc:cxnChg chg="mod">
          <ac:chgData name="罗 云阳" userId="169d8ad562d1689f" providerId="LiveId" clId="{2C5D8718-CA82-46D4-ADEE-3B5EA2E22783}" dt="2023-04-26T07:52:00.042" v="8248" actId="164"/>
          <ac:cxnSpMkLst>
            <pc:docMk/>
            <pc:sldMk cId="2869555059" sldId="299"/>
            <ac:cxnSpMk id="87" creationId="{2999118F-369D-F4C3-8D8B-FDCC8AD5F89B}"/>
          </ac:cxnSpMkLst>
        </pc:cxnChg>
        <pc:cxnChg chg="mod">
          <ac:chgData name="罗 云阳" userId="169d8ad562d1689f" providerId="LiveId" clId="{2C5D8718-CA82-46D4-ADEE-3B5EA2E22783}" dt="2023-04-29T03:21:55.563" v="18990" actId="1076"/>
          <ac:cxnSpMkLst>
            <pc:docMk/>
            <pc:sldMk cId="2869555059" sldId="299"/>
            <ac:cxnSpMk id="90" creationId="{987CBFAB-5D2B-2C26-432D-A21832631C45}"/>
          </ac:cxnSpMkLst>
        </pc:cxnChg>
        <pc:cxnChg chg="mod">
          <ac:chgData name="罗 云阳" userId="169d8ad562d1689f" providerId="LiveId" clId="{2C5D8718-CA82-46D4-ADEE-3B5EA2E22783}" dt="2023-04-26T07:52:00.042" v="8248" actId="164"/>
          <ac:cxnSpMkLst>
            <pc:docMk/>
            <pc:sldMk cId="2869555059" sldId="299"/>
            <ac:cxnSpMk id="94" creationId="{365EC5B8-8234-135E-6EA6-D76D89D5E7F1}"/>
          </ac:cxnSpMkLst>
        </pc:cxnChg>
        <pc:cxnChg chg="mod">
          <ac:chgData name="罗 云阳" userId="169d8ad562d1689f" providerId="LiveId" clId="{2C5D8718-CA82-46D4-ADEE-3B5EA2E22783}" dt="2023-04-29T03:22:31.645" v="19002" actId="14100"/>
          <ac:cxnSpMkLst>
            <pc:docMk/>
            <pc:sldMk cId="2869555059" sldId="299"/>
            <ac:cxnSpMk id="109" creationId="{FB883990-CE6A-3FAD-3D98-50EF8FDA3941}"/>
          </ac:cxnSpMkLst>
        </pc:cxnChg>
        <pc:cxnChg chg="mod">
          <ac:chgData name="罗 云阳" userId="169d8ad562d1689f" providerId="LiveId" clId="{2C5D8718-CA82-46D4-ADEE-3B5EA2E22783}" dt="2023-04-29T03:21:58.105" v="18991" actId="14100"/>
          <ac:cxnSpMkLst>
            <pc:docMk/>
            <pc:sldMk cId="2869555059" sldId="299"/>
            <ac:cxnSpMk id="111" creationId="{5FFD0E3A-4500-AAE8-EDA9-FF6517A82B7C}"/>
          </ac:cxnSpMkLst>
        </pc:cxnChg>
        <pc:cxnChg chg="del mod">
          <ac:chgData name="罗 云阳" userId="169d8ad562d1689f" providerId="LiveId" clId="{2C5D8718-CA82-46D4-ADEE-3B5EA2E22783}" dt="2023-04-26T02:11:50.588" v="6268" actId="478"/>
          <ac:cxnSpMkLst>
            <pc:docMk/>
            <pc:sldMk cId="2869555059" sldId="299"/>
            <ac:cxnSpMk id="170" creationId="{89BD12C5-0FFD-2598-DC45-0547171CCB27}"/>
          </ac:cxnSpMkLst>
        </pc:cxnChg>
        <pc:cxnChg chg="mod">
          <ac:chgData name="罗 云阳" userId="169d8ad562d1689f" providerId="LiveId" clId="{2C5D8718-CA82-46D4-ADEE-3B5EA2E22783}" dt="2023-04-26T07:52:00.042" v="8248" actId="164"/>
          <ac:cxnSpMkLst>
            <pc:docMk/>
            <pc:sldMk cId="2869555059" sldId="299"/>
            <ac:cxnSpMk id="211" creationId="{D960E611-9D5D-00CF-4747-92452F8600AE}"/>
          </ac:cxnSpMkLst>
        </pc:cxnChg>
        <pc:cxnChg chg="mod">
          <ac:chgData name="罗 云阳" userId="169d8ad562d1689f" providerId="LiveId" clId="{2C5D8718-CA82-46D4-ADEE-3B5EA2E22783}" dt="2023-04-29T03:22:34.030" v="19003" actId="14100"/>
          <ac:cxnSpMkLst>
            <pc:docMk/>
            <pc:sldMk cId="2869555059" sldId="299"/>
            <ac:cxnSpMk id="212" creationId="{5259D3E1-91EC-FB26-17BE-341A420F6886}"/>
          </ac:cxnSpMkLst>
        </pc:cxnChg>
      </pc:sldChg>
      <pc:sldChg chg="addSp delSp modSp add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3913371198" sldId="300"/>
        </pc:sldMkLst>
        <pc:spChg chg="del ord">
          <ac:chgData name="罗 云阳" userId="169d8ad562d1689f" providerId="LiveId" clId="{2C5D8718-CA82-46D4-ADEE-3B5EA2E22783}" dt="2023-04-26T07:53:26.082" v="8262" actId="478"/>
          <ac:spMkLst>
            <pc:docMk/>
            <pc:sldMk cId="3913371198" sldId="300"/>
            <ac:spMk id="2" creationId="{BA376AC0-47F6-C265-E249-2A731CDFB471}"/>
          </ac:spMkLst>
        </pc:spChg>
        <pc:spChg chg="add del mod ord">
          <ac:chgData name="罗 云阳" userId="169d8ad562d1689f" providerId="LiveId" clId="{2C5D8718-CA82-46D4-ADEE-3B5EA2E22783}" dt="2023-04-26T07:53:26.082" v="8262" actId="478"/>
          <ac:spMkLst>
            <pc:docMk/>
            <pc:sldMk cId="3913371198" sldId="300"/>
            <ac:spMk id="3" creationId="{B6C01D93-482E-4EDE-433D-9B3D50B34603}"/>
          </ac:spMkLst>
        </pc:spChg>
        <pc:spChg chg="add del mod">
          <ac:chgData name="罗 云阳" userId="169d8ad562d1689f" providerId="LiveId" clId="{2C5D8718-CA82-46D4-ADEE-3B5EA2E22783}" dt="2023-04-26T02:57:01.942" v="6776" actId="478"/>
          <ac:spMkLst>
            <pc:docMk/>
            <pc:sldMk cId="3913371198" sldId="300"/>
            <ac:spMk id="3" creationId="{F4B581AD-1C6F-888F-C462-B902A13643FB}"/>
          </ac:spMkLst>
        </pc:spChg>
        <pc:spChg chg="add 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4" creationId="{E474A25C-EFD2-B4FF-F272-E040E68DC09D}"/>
          </ac:spMkLst>
        </pc:spChg>
        <pc:spChg chg="del">
          <ac:chgData name="罗 云阳" userId="169d8ad562d1689f" providerId="LiveId" clId="{2C5D8718-CA82-46D4-ADEE-3B5EA2E22783}" dt="2023-04-26T02:55:55.156" v="6766" actId="478"/>
          <ac:spMkLst>
            <pc:docMk/>
            <pc:sldMk cId="3913371198" sldId="300"/>
            <ac:spMk id="6" creationId="{B2AFFC7E-AF7D-7181-A142-B9298B669115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" creationId="{332FB553-4BEB-AF8D-A93D-68B09C242CF6}"/>
          </ac:spMkLst>
        </pc:spChg>
        <pc:spChg chg="add mod">
          <ac:chgData name="罗 云阳" userId="169d8ad562d1689f" providerId="LiveId" clId="{2C5D8718-CA82-46D4-ADEE-3B5EA2E22783}" dt="2023-04-26T07:53:43.404" v="8265" actId="164"/>
          <ac:spMkLst>
            <pc:docMk/>
            <pc:sldMk cId="3913371198" sldId="300"/>
            <ac:spMk id="8" creationId="{BFEBD557-6AAA-E41E-CD4D-6891A7173019}"/>
          </ac:spMkLst>
        </pc:spChg>
        <pc:spChg chg="del">
          <ac:chgData name="罗 云阳" userId="169d8ad562d1689f" providerId="LiveId" clId="{2C5D8718-CA82-46D4-ADEE-3B5EA2E22783}" dt="2023-04-26T09:54:04.943" v="9650" actId="478"/>
          <ac:spMkLst>
            <pc:docMk/>
            <pc:sldMk cId="3913371198" sldId="300"/>
            <ac:spMk id="10" creationId="{83D22032-D8F0-F5E9-A7B0-1A95BC0163BF}"/>
          </ac:spMkLst>
        </pc:spChg>
        <pc:spChg chg="add del mod">
          <ac:chgData name="罗 云阳" userId="169d8ad562d1689f" providerId="LiveId" clId="{2C5D8718-CA82-46D4-ADEE-3B5EA2E22783}" dt="2023-04-26T07:53:28.247" v="8263" actId="478"/>
          <ac:spMkLst>
            <pc:docMk/>
            <pc:sldMk cId="3913371198" sldId="300"/>
            <ac:spMk id="12" creationId="{AA6FCC7D-AEBF-BC82-7F18-00213F9775DD}"/>
          </ac:spMkLst>
        </pc:spChg>
        <pc:spChg chg="add del mod">
          <ac:chgData name="罗 云阳" userId="169d8ad562d1689f" providerId="LiveId" clId="{2C5D8718-CA82-46D4-ADEE-3B5EA2E22783}" dt="2023-04-26T03:07:54.322" v="6902" actId="478"/>
          <ac:spMkLst>
            <pc:docMk/>
            <pc:sldMk cId="3913371198" sldId="300"/>
            <ac:spMk id="12" creationId="{D57C42F3-C513-0C59-6CB9-51861448332C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13" creationId="{2BA607A3-CAFF-D698-5470-DB440C940260}"/>
          </ac:spMkLst>
        </pc:spChg>
        <pc:spChg chg="add mod">
          <ac:chgData name="罗 云阳" userId="169d8ad562d1689f" providerId="LiveId" clId="{2C5D8718-CA82-46D4-ADEE-3B5EA2E22783}" dt="2023-04-26T07:53:49.705" v="8266"/>
          <ac:spMkLst>
            <pc:docMk/>
            <pc:sldMk cId="3913371198" sldId="300"/>
            <ac:spMk id="15" creationId="{13C60E10-FD07-6DD1-7FD5-C8DD2C25E840}"/>
          </ac:spMkLst>
        </pc:spChg>
        <pc:spChg chg="add mod">
          <ac:chgData name="罗 云阳" userId="169d8ad562d1689f" providerId="LiveId" clId="{2C5D8718-CA82-46D4-ADEE-3B5EA2E22783}" dt="2023-04-26T07:53:49.705" v="8266"/>
          <ac:spMkLst>
            <pc:docMk/>
            <pc:sldMk cId="3913371198" sldId="300"/>
            <ac:spMk id="16" creationId="{9FA88D12-3C81-E77B-E9B3-52E55D079D13}"/>
          </ac:spMkLst>
        </pc:spChg>
        <pc:spChg chg="add">
          <ac:chgData name="罗 云阳" userId="169d8ad562d1689f" providerId="LiveId" clId="{2C5D8718-CA82-46D4-ADEE-3B5EA2E22783}" dt="2023-04-26T09:55:14.902" v="9663" actId="11529"/>
          <ac:spMkLst>
            <pc:docMk/>
            <pc:sldMk cId="3913371198" sldId="300"/>
            <ac:spMk id="20" creationId="{F0AAC179-3C3C-CCA7-8D9F-8AF5D9DC82A0}"/>
          </ac:spMkLst>
        </pc:spChg>
        <pc:spChg chg="add mod">
          <ac:chgData name="罗 云阳" userId="169d8ad562d1689f" providerId="LiveId" clId="{2C5D8718-CA82-46D4-ADEE-3B5EA2E22783}" dt="2023-04-26T09:55:56.533" v="9705" actId="1076"/>
          <ac:spMkLst>
            <pc:docMk/>
            <pc:sldMk cId="3913371198" sldId="300"/>
            <ac:spMk id="21" creationId="{F63E733C-DE1C-D159-5BB5-9A52DA497E21}"/>
          </ac:spMkLst>
        </pc:spChg>
        <pc:spChg chg="add mod">
          <ac:chgData name="罗 云阳" userId="169d8ad562d1689f" providerId="LiveId" clId="{2C5D8718-CA82-46D4-ADEE-3B5EA2E22783}" dt="2023-04-26T09:57:41.744" v="9731" actId="14100"/>
          <ac:spMkLst>
            <pc:docMk/>
            <pc:sldMk cId="3913371198" sldId="300"/>
            <ac:spMk id="22" creationId="{539275DA-6379-B9DC-7A3B-8AE7230F2BA5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22" creationId="{A18B119D-5152-5FEE-19F3-4B28D6644DD6}"/>
          </ac:spMkLst>
        </pc:spChg>
        <pc:spChg chg="add mod">
          <ac:chgData name="罗 云阳" userId="169d8ad562d1689f" providerId="LiveId" clId="{2C5D8718-CA82-46D4-ADEE-3B5EA2E22783}" dt="2023-04-26T09:57:41.744" v="9731" actId="14100"/>
          <ac:spMkLst>
            <pc:docMk/>
            <pc:sldMk cId="3913371198" sldId="300"/>
            <ac:spMk id="23" creationId="{602AF7F2-926D-CE3D-5544-212F2F6BA6C8}"/>
          </ac:spMkLst>
        </pc:spChg>
        <pc:spChg chg="add del mod">
          <ac:chgData name="罗 云阳" userId="169d8ad562d1689f" providerId="LiveId" clId="{2C5D8718-CA82-46D4-ADEE-3B5EA2E22783}" dt="2023-04-26T10:01:02.203" v="9758" actId="478"/>
          <ac:spMkLst>
            <pc:docMk/>
            <pc:sldMk cId="3913371198" sldId="300"/>
            <ac:spMk id="24" creationId="{FEE29115-AF75-A3BF-4180-3F4B3BA74EC8}"/>
          </ac:spMkLst>
        </pc:spChg>
        <pc:spChg chg="add mod">
          <ac:chgData name="罗 云阳" userId="169d8ad562d1689f" providerId="LiveId" clId="{2C5D8718-CA82-46D4-ADEE-3B5EA2E22783}" dt="2023-04-26T10:01:44.316" v="9774" actId="1076"/>
          <ac:spMkLst>
            <pc:docMk/>
            <pc:sldMk cId="3913371198" sldId="300"/>
            <ac:spMk id="27" creationId="{9B960850-7AAA-3B9F-F682-A929FC012E86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29" creationId="{39A24526-2D64-C3FF-7637-3E13351800D8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46" creationId="{54E9D53C-899F-1CFA-1350-FA7D195AE812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47" creationId="{241C0A6F-EBA7-E901-C137-8A223173DDBC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48" creationId="{E3B6351C-6C9F-0E0B-C470-9B025E645877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52" creationId="{9A6FE70A-6372-D50C-A53D-425F506004A6}"/>
          </ac:spMkLst>
        </pc:spChg>
        <pc:spChg chg="del">
          <ac:chgData name="罗 云阳" userId="169d8ad562d1689f" providerId="LiveId" clId="{2C5D8718-CA82-46D4-ADEE-3B5EA2E22783}" dt="2023-04-26T02:55:58.031" v="6767" actId="478"/>
          <ac:spMkLst>
            <pc:docMk/>
            <pc:sldMk cId="3913371198" sldId="300"/>
            <ac:spMk id="55" creationId="{3585AF7C-1843-D2CB-BC92-3AB936EA2702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59" creationId="{113BE8FD-2CCC-D98D-5DEB-F39545F407D0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60" creationId="{E6270A1A-1516-20C4-109C-A8EEA174F09D}"/>
          </ac:spMkLst>
        </pc:spChg>
        <pc:spChg chg="del">
          <ac:chgData name="罗 云阳" userId="169d8ad562d1689f" providerId="LiveId" clId="{2C5D8718-CA82-46D4-ADEE-3B5EA2E22783}" dt="2023-04-26T02:55:58.031" v="6767" actId="478"/>
          <ac:spMkLst>
            <pc:docMk/>
            <pc:sldMk cId="3913371198" sldId="300"/>
            <ac:spMk id="62" creationId="{F72F0256-46B8-4AD4-866D-BE0368CB73E5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64" creationId="{D8EE545A-50B4-5AA8-D11A-482A93ADC9E4}"/>
          </ac:spMkLst>
        </pc:spChg>
        <pc:spChg chg="del">
          <ac:chgData name="罗 云阳" userId="169d8ad562d1689f" providerId="LiveId" clId="{2C5D8718-CA82-46D4-ADEE-3B5EA2E22783}" dt="2023-04-26T02:55:44.409" v="6761" actId="478"/>
          <ac:spMkLst>
            <pc:docMk/>
            <pc:sldMk cId="3913371198" sldId="300"/>
            <ac:spMk id="65" creationId="{DF9950BD-0430-358E-CC51-4535BA5A8454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3" creationId="{0694500F-F1FD-E027-9594-E49C1DB2A7BB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4" creationId="{2ACAF6E9-916C-0AA2-821E-E847779B1DD9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5" creationId="{FBA23D97-1D62-410E-4706-1DFB97FD6335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6" creationId="{7307D170-BBCA-C1DE-E0CC-82FF69114B40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7" creationId="{1E1DE260-46A5-01E9-73CD-BBD7E10541FC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8" creationId="{4FE0C76C-EFBF-7AFD-D5CE-6AEB64D51184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79" creationId="{84782E04-5028-7611-500E-CBF522EBBEDB}"/>
          </ac:spMkLst>
        </pc:spChg>
        <pc:spChg chg="del">
          <ac:chgData name="罗 云阳" userId="169d8ad562d1689f" providerId="LiveId" clId="{2C5D8718-CA82-46D4-ADEE-3B5EA2E22783}" dt="2023-04-26T02:55:58.031" v="6767" actId="478"/>
          <ac:spMkLst>
            <pc:docMk/>
            <pc:sldMk cId="3913371198" sldId="300"/>
            <ac:spMk id="106" creationId="{BC727566-7C2A-04BC-E7C4-B60340E5B33E}"/>
          </ac:spMkLst>
        </pc:spChg>
        <pc:spChg chg="del">
          <ac:chgData name="罗 云阳" userId="169d8ad562d1689f" providerId="LiveId" clId="{2C5D8718-CA82-46D4-ADEE-3B5EA2E22783}" dt="2023-04-26T02:55:58.031" v="6767" actId="478"/>
          <ac:spMkLst>
            <pc:docMk/>
            <pc:sldMk cId="3913371198" sldId="300"/>
            <ac:spMk id="108" creationId="{F1564660-890C-9634-097D-CF2A6F65E30C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122" creationId="{38B643E1-BDF8-005A-17F3-9D6056ED0BEA}"/>
          </ac:spMkLst>
        </pc:spChg>
        <pc:spChg chg="mod">
          <ac:chgData name="罗 云阳" userId="169d8ad562d1689f" providerId="LiveId" clId="{2C5D8718-CA82-46D4-ADEE-3B5EA2E22783}" dt="2023-04-26T07:53:38.866" v="8264" actId="164"/>
          <ac:spMkLst>
            <pc:docMk/>
            <pc:sldMk cId="3913371198" sldId="300"/>
            <ac:spMk id="123" creationId="{508340E4-CBEA-50C2-1EB9-55CC6150F69F}"/>
          </ac:spMkLst>
        </pc:spChg>
        <pc:spChg chg="del">
          <ac:chgData name="罗 云阳" userId="169d8ad562d1689f" providerId="LiveId" clId="{2C5D8718-CA82-46D4-ADEE-3B5EA2E22783}" dt="2023-04-26T02:55:47.236" v="6765" actId="478"/>
          <ac:spMkLst>
            <pc:docMk/>
            <pc:sldMk cId="3913371198" sldId="300"/>
            <ac:spMk id="127" creationId="{18CEA498-C8C3-1736-6E4A-BD73095E822B}"/>
          </ac:spMkLst>
        </pc:spChg>
        <pc:spChg chg="mod">
          <ac:chgData name="罗 云阳" userId="169d8ad562d1689f" providerId="LiveId" clId="{2C5D8718-CA82-46D4-ADEE-3B5EA2E22783}" dt="2023-04-27T03:06:40.104" v="15978" actId="14100"/>
          <ac:spMkLst>
            <pc:docMk/>
            <pc:sldMk cId="3913371198" sldId="300"/>
            <ac:spMk id="128" creationId="{58ED9C25-51BE-3C2F-DDC6-6CDB9F590DF1}"/>
          </ac:spMkLst>
        </pc:spChg>
        <pc:grpChg chg="add mod">
          <ac:chgData name="罗 云阳" userId="169d8ad562d1689f" providerId="LiveId" clId="{2C5D8718-CA82-46D4-ADEE-3B5EA2E22783}" dt="2023-04-26T07:53:38.866" v="8264" actId="164"/>
          <ac:grpSpMkLst>
            <pc:docMk/>
            <pc:sldMk cId="3913371198" sldId="300"/>
            <ac:grpSpMk id="13" creationId="{D719FCCC-E189-B3EB-62B0-AB440D3B2E9E}"/>
          </ac:grpSpMkLst>
        </pc:grpChg>
        <pc:grpChg chg="add mod">
          <ac:chgData name="罗 云阳" userId="169d8ad562d1689f" providerId="LiveId" clId="{2C5D8718-CA82-46D4-ADEE-3B5EA2E22783}" dt="2023-04-26T07:54:19.266" v="8272" actId="164"/>
          <ac:grpSpMkLst>
            <pc:docMk/>
            <pc:sldMk cId="3913371198" sldId="300"/>
            <ac:grpSpMk id="14" creationId="{2F19E6C0-C225-8565-298A-E2079CFA57F7}"/>
          </ac:grpSpMkLst>
        </pc:grpChg>
        <pc:grpChg chg="add del mod">
          <ac:chgData name="罗 云阳" userId="169d8ad562d1689f" providerId="LiveId" clId="{2C5D8718-CA82-46D4-ADEE-3B5EA2E22783}" dt="2023-04-26T09:52:32.871" v="9637" actId="478"/>
          <ac:grpSpMkLst>
            <pc:docMk/>
            <pc:sldMk cId="3913371198" sldId="300"/>
            <ac:grpSpMk id="17" creationId="{03C327B2-3676-39FE-07CE-17E8A8D7DCA3}"/>
          </ac:grpSpMkLst>
        </pc:grpChg>
        <pc:picChg chg="add mod modCrop">
          <ac:chgData name="罗 云阳" userId="169d8ad562d1689f" providerId="LiveId" clId="{2C5D8718-CA82-46D4-ADEE-3B5EA2E22783}" dt="2023-04-26T07:53:43.404" v="8265" actId="164"/>
          <ac:picMkLst>
            <pc:docMk/>
            <pc:sldMk cId="3913371198" sldId="300"/>
            <ac:picMk id="6" creationId="{6196C510-D90A-9E44-24C3-765624C8DA87}"/>
          </ac:picMkLst>
        </pc:picChg>
        <pc:picChg chg="add mod modCrop">
          <ac:chgData name="罗 云阳" userId="169d8ad562d1689f" providerId="LiveId" clId="{2C5D8718-CA82-46D4-ADEE-3B5EA2E22783}" dt="2023-04-26T07:54:19.266" v="8272" actId="164"/>
          <ac:picMkLst>
            <pc:docMk/>
            <pc:sldMk cId="3913371198" sldId="300"/>
            <ac:picMk id="9" creationId="{CBA115BA-D1AD-0C49-5749-D30C0B77DE4F}"/>
          </ac:picMkLst>
        </pc:picChg>
        <pc:picChg chg="add del mod">
          <ac:chgData name="罗 云阳" userId="169d8ad562d1689f" providerId="LiveId" clId="{2C5D8718-CA82-46D4-ADEE-3B5EA2E22783}" dt="2023-04-26T03:04:26.759" v="6845" actId="478"/>
          <ac:picMkLst>
            <pc:docMk/>
            <pc:sldMk cId="3913371198" sldId="300"/>
            <ac:picMk id="11" creationId="{85C8A1BC-81A4-7982-3240-1E238FF846F7}"/>
          </ac:picMkLst>
        </pc:picChg>
        <pc:picChg chg="add mod">
          <ac:chgData name="罗 云阳" userId="169d8ad562d1689f" providerId="LiveId" clId="{2C5D8718-CA82-46D4-ADEE-3B5EA2E22783}" dt="2023-04-26T10:25:57.030" v="9845" actId="1076"/>
          <ac:picMkLst>
            <pc:docMk/>
            <pc:sldMk cId="3913371198" sldId="300"/>
            <ac:picMk id="18" creationId="{3D6C2F39-7073-E11B-52D9-13C06405C6A9}"/>
          </ac:picMkLst>
        </pc:picChg>
        <pc:picChg chg="add mod ord">
          <ac:chgData name="罗 云阳" userId="169d8ad562d1689f" providerId="LiveId" clId="{2C5D8718-CA82-46D4-ADEE-3B5EA2E22783}" dt="2023-04-26T09:57:25.200" v="9719" actId="167"/>
          <ac:picMkLst>
            <pc:docMk/>
            <pc:sldMk cId="3913371198" sldId="300"/>
            <ac:picMk id="19" creationId="{DA339A90-FCAE-62AC-CFC0-FDB41C43AB22}"/>
          </ac:picMkLst>
        </pc:picChg>
        <pc:picChg chg="add del mod">
          <ac:chgData name="罗 云阳" userId="169d8ad562d1689f" providerId="LiveId" clId="{2C5D8718-CA82-46D4-ADEE-3B5EA2E22783}" dt="2023-04-29T03:26:18.058" v="19221" actId="1076"/>
          <ac:picMkLst>
            <pc:docMk/>
            <pc:sldMk cId="3913371198" sldId="300"/>
            <ac:picMk id="25" creationId="{EC4B1DA8-D9EE-BA08-1BA6-D74B94EDAE62}"/>
          </ac:picMkLst>
        </pc:picChg>
        <pc:picChg chg="del">
          <ac:chgData name="罗 云阳" userId="169d8ad562d1689f" providerId="LiveId" clId="{2C5D8718-CA82-46D4-ADEE-3B5EA2E22783}" dt="2023-04-26T02:55:44.409" v="6761" actId="478"/>
          <ac:picMkLst>
            <pc:docMk/>
            <pc:sldMk cId="3913371198" sldId="300"/>
            <ac:picMk id="63" creationId="{A4845F2F-9F6F-01DB-D697-6842BA05C2AF}"/>
          </ac:picMkLst>
        </pc:picChg>
        <pc:cxnChg chg="del">
          <ac:chgData name="罗 云阳" userId="169d8ad562d1689f" providerId="LiveId" clId="{2C5D8718-CA82-46D4-ADEE-3B5EA2E22783}" dt="2023-04-26T02:55:46.627" v="6764" actId="478"/>
          <ac:cxnSpMkLst>
            <pc:docMk/>
            <pc:sldMk cId="3913371198" sldId="300"/>
            <ac:cxnSpMk id="9" creationId="{56577915-BB8E-F9CA-0A5E-89444B3E1905}"/>
          </ac:cxnSpMkLst>
        </pc:cxnChg>
        <pc:cxnChg chg="del">
          <ac:chgData name="罗 云阳" userId="169d8ad562d1689f" providerId="LiveId" clId="{2C5D8718-CA82-46D4-ADEE-3B5EA2E22783}" dt="2023-04-26T02:55:46.123" v="6763" actId="478"/>
          <ac:cxnSpMkLst>
            <pc:docMk/>
            <pc:sldMk cId="3913371198" sldId="300"/>
            <ac:cxnSpMk id="20" creationId="{65E524B0-1F50-2EC7-FEE1-88EE7ED1EDAC}"/>
          </ac:cxnSpMkLst>
        </pc:cxnChg>
        <pc:cxnChg chg="del">
          <ac:chgData name="罗 云阳" userId="169d8ad562d1689f" providerId="LiveId" clId="{2C5D8718-CA82-46D4-ADEE-3B5EA2E22783}" dt="2023-04-26T02:55:45.617" v="6762" actId="478"/>
          <ac:cxnSpMkLst>
            <pc:docMk/>
            <pc:sldMk cId="3913371198" sldId="300"/>
            <ac:cxnSpMk id="26" creationId="{BE67C3C2-895B-1B7E-3FB7-9897C02E172D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32" creationId="{507AE164-9217-1B07-27AF-C7E2B9B62832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35" creationId="{450C24B2-2E93-5C79-3157-AA26D11FE6BD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37" creationId="{B0C7D41B-9B52-3F5B-1D84-AF8697025640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40" creationId="{97B0C8FA-0CAD-B1C2-117B-8BD4E2B8BB4F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42" creationId="{1F1D76CB-9C3C-5045-538D-A1D0FB58E02B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44" creationId="{BE4BBFCE-C30F-320E-1B9C-DC79BAAE5A1B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51" creationId="{AD79D585-999C-5B2E-3BFC-F3CAD45C65E3}"/>
          </ac:cxnSpMkLst>
        </pc:cxnChg>
        <pc:cxnChg chg="del">
          <ac:chgData name="罗 云阳" userId="169d8ad562d1689f" providerId="LiveId" clId="{2C5D8718-CA82-46D4-ADEE-3B5EA2E22783}" dt="2023-04-26T02:55:44.409" v="6761" actId="478"/>
          <ac:cxnSpMkLst>
            <pc:docMk/>
            <pc:sldMk cId="3913371198" sldId="300"/>
            <ac:cxnSpMk id="56" creationId="{AA9B799E-E610-9CB9-7B7E-6F0BD0771BDE}"/>
          </ac:cxnSpMkLst>
        </pc:cxnChg>
        <pc:cxnChg chg="del">
          <ac:chgData name="罗 云阳" userId="169d8ad562d1689f" providerId="LiveId" clId="{2C5D8718-CA82-46D4-ADEE-3B5EA2E22783}" dt="2023-04-26T02:55:58.031" v="6767" actId="478"/>
          <ac:cxnSpMkLst>
            <pc:docMk/>
            <pc:sldMk cId="3913371198" sldId="300"/>
            <ac:cxnSpMk id="85" creationId="{007F3385-8107-7AC5-67EE-B8EB3118C3DB}"/>
          </ac:cxnSpMkLst>
        </pc:cxnChg>
        <pc:cxnChg chg="mod">
          <ac:chgData name="罗 云阳" userId="169d8ad562d1689f" providerId="LiveId" clId="{2C5D8718-CA82-46D4-ADEE-3B5EA2E22783}" dt="2023-04-26T07:53:38.866" v="8264" actId="164"/>
          <ac:cxnSpMkLst>
            <pc:docMk/>
            <pc:sldMk cId="3913371198" sldId="300"/>
            <ac:cxnSpMk id="87" creationId="{2999118F-369D-F4C3-8D8B-FDCC8AD5F89B}"/>
          </ac:cxnSpMkLst>
        </pc:cxnChg>
        <pc:cxnChg chg="mod">
          <ac:chgData name="罗 云阳" userId="169d8ad562d1689f" providerId="LiveId" clId="{2C5D8718-CA82-46D4-ADEE-3B5EA2E22783}" dt="2023-04-26T07:53:38.866" v="8264" actId="164"/>
          <ac:cxnSpMkLst>
            <pc:docMk/>
            <pc:sldMk cId="3913371198" sldId="300"/>
            <ac:cxnSpMk id="90" creationId="{987CBFAB-5D2B-2C26-432D-A21832631C45}"/>
          </ac:cxnSpMkLst>
        </pc:cxnChg>
        <pc:cxnChg chg="del">
          <ac:chgData name="罗 云阳" userId="169d8ad562d1689f" providerId="LiveId" clId="{2C5D8718-CA82-46D4-ADEE-3B5EA2E22783}" dt="2023-04-26T02:55:58.031" v="6767" actId="478"/>
          <ac:cxnSpMkLst>
            <pc:docMk/>
            <pc:sldMk cId="3913371198" sldId="300"/>
            <ac:cxnSpMk id="94" creationId="{365EC5B8-8234-135E-6EA6-D76D89D5E7F1}"/>
          </ac:cxnSpMkLst>
        </pc:cxnChg>
        <pc:cxnChg chg="mod">
          <ac:chgData name="罗 云阳" userId="169d8ad562d1689f" providerId="LiveId" clId="{2C5D8718-CA82-46D4-ADEE-3B5EA2E22783}" dt="2023-04-26T07:53:38.866" v="8264" actId="164"/>
          <ac:cxnSpMkLst>
            <pc:docMk/>
            <pc:sldMk cId="3913371198" sldId="300"/>
            <ac:cxnSpMk id="109" creationId="{FB883990-CE6A-3FAD-3D98-50EF8FDA3941}"/>
          </ac:cxnSpMkLst>
        </pc:cxnChg>
        <pc:cxnChg chg="mod">
          <ac:chgData name="罗 云阳" userId="169d8ad562d1689f" providerId="LiveId" clId="{2C5D8718-CA82-46D4-ADEE-3B5EA2E22783}" dt="2023-04-26T07:53:38.866" v="8264" actId="164"/>
          <ac:cxnSpMkLst>
            <pc:docMk/>
            <pc:sldMk cId="3913371198" sldId="300"/>
            <ac:cxnSpMk id="111" creationId="{5FFD0E3A-4500-AAE8-EDA9-FF6517A82B7C}"/>
          </ac:cxnSpMkLst>
        </pc:cxnChg>
        <pc:cxnChg chg="mod">
          <ac:chgData name="罗 云阳" userId="169d8ad562d1689f" providerId="LiveId" clId="{2C5D8718-CA82-46D4-ADEE-3B5EA2E22783}" dt="2023-04-26T07:53:38.866" v="8264" actId="164"/>
          <ac:cxnSpMkLst>
            <pc:docMk/>
            <pc:sldMk cId="3913371198" sldId="300"/>
            <ac:cxnSpMk id="211" creationId="{D960E611-9D5D-00CF-4747-92452F8600AE}"/>
          </ac:cxnSpMkLst>
        </pc:cxnChg>
        <pc:cxnChg chg="mod">
          <ac:chgData name="罗 云阳" userId="169d8ad562d1689f" providerId="LiveId" clId="{2C5D8718-CA82-46D4-ADEE-3B5EA2E22783}" dt="2023-04-26T07:53:38.866" v="8264" actId="164"/>
          <ac:cxnSpMkLst>
            <pc:docMk/>
            <pc:sldMk cId="3913371198" sldId="300"/>
            <ac:cxnSpMk id="212" creationId="{5259D3E1-91EC-FB26-17BE-341A420F6886}"/>
          </ac:cxnSpMkLst>
        </pc:cxnChg>
      </pc:sldChg>
      <pc:sldChg chg="modSp new del mod">
        <pc:chgData name="罗 云阳" userId="169d8ad562d1689f" providerId="LiveId" clId="{2C5D8718-CA82-46D4-ADEE-3B5EA2E22783}" dt="2023-04-26T03:18:23.624" v="6944" actId="47"/>
        <pc:sldMkLst>
          <pc:docMk/>
          <pc:sldMk cId="2653785886" sldId="301"/>
        </pc:sldMkLst>
        <pc:spChg chg="mod">
          <ac:chgData name="罗 云阳" userId="169d8ad562d1689f" providerId="LiveId" clId="{2C5D8718-CA82-46D4-ADEE-3B5EA2E22783}" dt="2023-04-26T03:18:19.879" v="6942" actId="20577"/>
          <ac:spMkLst>
            <pc:docMk/>
            <pc:sldMk cId="2653785886" sldId="301"/>
            <ac:spMk id="3" creationId="{15E48A00-D5EC-04A8-9FF6-5A4D2BA425A0}"/>
          </ac:spMkLst>
        </pc:spChg>
      </pc:sldChg>
      <pc:sldChg chg="new del">
        <pc:chgData name="罗 云阳" userId="169d8ad562d1689f" providerId="LiveId" clId="{2C5D8718-CA82-46D4-ADEE-3B5EA2E22783}" dt="2023-04-26T03:18:08.931" v="6940" actId="47"/>
        <pc:sldMkLst>
          <pc:docMk/>
          <pc:sldMk cId="3385130534" sldId="301"/>
        </pc:sldMkLst>
      </pc:sldChg>
      <pc:sldChg chg="addSp delSp modSp new del mod modAnim modShow">
        <pc:chgData name="罗 云阳" userId="169d8ad562d1689f" providerId="LiveId" clId="{2C5D8718-CA82-46D4-ADEE-3B5EA2E22783}" dt="2023-04-26T05:39:51.599" v="7487" actId="47"/>
        <pc:sldMkLst>
          <pc:docMk/>
          <pc:sldMk cId="3985673729" sldId="301"/>
        </pc:sldMkLst>
        <pc:spChg chg="mod">
          <ac:chgData name="罗 云阳" userId="169d8ad562d1689f" providerId="LiveId" clId="{2C5D8718-CA82-46D4-ADEE-3B5EA2E22783}" dt="2023-04-26T03:22:51.151" v="7011"/>
          <ac:spMkLst>
            <pc:docMk/>
            <pc:sldMk cId="3985673729" sldId="301"/>
            <ac:spMk id="2" creationId="{31D62CAB-A521-87DE-FD0B-CB5C998C5621}"/>
          </ac:spMkLst>
        </pc:spChg>
        <pc:spChg chg="del">
          <ac:chgData name="罗 云阳" userId="169d8ad562d1689f" providerId="LiveId" clId="{2C5D8718-CA82-46D4-ADEE-3B5EA2E22783}" dt="2023-04-26T05:39:44.934" v="7485" actId="478"/>
          <ac:spMkLst>
            <pc:docMk/>
            <pc:sldMk cId="3985673729" sldId="301"/>
            <ac:spMk id="3" creationId="{DBEFF55F-1B25-D032-7439-6A69EF72F748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8" creationId="{4EE41300-3079-364F-7841-D33AD3CEC502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9" creationId="{DD547D94-C05F-6E62-488E-662D2CFA7164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11" creationId="{6C50B5A3-4C71-A3C5-D926-06F2B57031B4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12" creationId="{1E7E05A2-04BF-6759-D852-C7737CDD7B23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13" creationId="{A4BF9EE4-C718-E2F2-4B17-63204CD03D82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15" creationId="{1F146952-EB97-1A38-7309-D5E9E3C8B14E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16" creationId="{D1AC3CFE-0383-3AAF-CA49-726196E7C04F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19" creationId="{33B93DA1-F298-706A-C562-75DC5F2F2416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20" creationId="{4DA845DD-AB45-B4EB-C70A-C98567EE5C58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21" creationId="{C999249E-DECC-97C3-8503-EE1758AB3745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22" creationId="{FAF52140-383A-A888-3ED0-141E3A1CC4C1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24" creationId="{91261BD5-FCEE-8738-8E2E-A5717B3A81A7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28" creationId="{039BE93D-4A0C-DEBC-F015-0654C8D80906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29" creationId="{91987E39-EB09-BF0F-A632-9787A55AE083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0" creationId="{01E2F26C-7A34-27DC-049A-79946731C8E4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1" creationId="{FB83274B-9AE3-2BAF-BA4F-9B50C84FC5F9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3" creationId="{C0490D7B-65C6-64A8-0E61-BA341941D84B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5" creationId="{47118350-AA82-4349-F465-FE0383A97026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6" creationId="{1F85C0CF-3BDD-1E59-70BF-6447A206FF5F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7" creationId="{0A720CC7-2D53-4C74-53D9-A1735BF51BC9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8" creationId="{5FBE41FF-15C6-1AC3-CCCB-0D6049464D25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39" creationId="{9E994C56-3FF7-E998-0FB7-A1F1477B5E0E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0" creationId="{3B25B29A-0CFD-3A6A-9C3C-B9C6DDB5EBD6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1" creationId="{753AC425-1E55-3B76-1249-A21C99AD329F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3" creationId="{68ACA83B-995F-150C-4C37-03671E2E51AF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4" creationId="{D6023958-AED5-A6F1-E98A-4F911D122296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5" creationId="{4218C667-242A-63D0-AC9B-BB073882BB34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7" creationId="{03E8E914-8B94-07EF-3D7A-9E95BEC9BD96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8" creationId="{E1E524AA-5081-BC87-E8B5-BCA197EB0CC5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49" creationId="{B4A21533-7EBE-85A0-856D-BC4BDBA475B1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51" creationId="{92B51FF5-79AD-9EE1-EF2E-32CB8F013E8B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54" creationId="{A5FAE52A-58D5-030D-3C10-B8555B1EDDEE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56" creationId="{85B2A00D-8DE9-1F3A-84E0-B2F40C3B340D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57" creationId="{BD999A6B-722E-86DC-B71F-A611E69E9F6F}"/>
          </ac:spMkLst>
        </pc:spChg>
        <pc:spChg chg="mod">
          <ac:chgData name="罗 云阳" userId="169d8ad562d1689f" providerId="LiveId" clId="{2C5D8718-CA82-46D4-ADEE-3B5EA2E22783}" dt="2023-04-26T03:23:50.882" v="7014"/>
          <ac:spMkLst>
            <pc:docMk/>
            <pc:sldMk cId="3985673729" sldId="301"/>
            <ac:spMk id="58" creationId="{556413D8-C51A-BDC3-EFA3-A24A04346459}"/>
          </ac:spMkLst>
        </pc:spChg>
        <pc:spChg chg="add mod">
          <ac:chgData name="罗 云阳" userId="169d8ad562d1689f" providerId="LiveId" clId="{2C5D8718-CA82-46D4-ADEE-3B5EA2E22783}" dt="2023-04-26T03:23:54.815" v="7015" actId="1076"/>
          <ac:spMkLst>
            <pc:docMk/>
            <pc:sldMk cId="3985673729" sldId="301"/>
            <ac:spMk id="60" creationId="{8435DBED-DE5C-2983-A14A-EF3D48D097E8}"/>
          </ac:spMkLst>
        </pc:spChg>
        <pc:spChg chg="add mod">
          <ac:chgData name="罗 云阳" userId="169d8ad562d1689f" providerId="LiveId" clId="{2C5D8718-CA82-46D4-ADEE-3B5EA2E22783}" dt="2023-04-26T03:23:54.815" v="7015" actId="1076"/>
          <ac:spMkLst>
            <pc:docMk/>
            <pc:sldMk cId="3985673729" sldId="301"/>
            <ac:spMk id="61" creationId="{F738CBEB-7F01-0AFE-97F1-B212FE68ED66}"/>
          </ac:spMkLst>
        </pc:spChg>
        <pc:spChg chg="add mod">
          <ac:chgData name="罗 云阳" userId="169d8ad562d1689f" providerId="LiveId" clId="{2C5D8718-CA82-46D4-ADEE-3B5EA2E22783}" dt="2023-04-26T03:23:54.815" v="7015" actId="1076"/>
          <ac:spMkLst>
            <pc:docMk/>
            <pc:sldMk cId="3985673729" sldId="301"/>
            <ac:spMk id="63" creationId="{A7316723-605E-C989-027D-39BF02619C4A}"/>
          </ac:spMkLst>
        </pc:spChg>
        <pc:spChg chg="add mod">
          <ac:chgData name="罗 云阳" userId="169d8ad562d1689f" providerId="LiveId" clId="{2C5D8718-CA82-46D4-ADEE-3B5EA2E22783}" dt="2023-04-26T03:23:54.815" v="7015" actId="1076"/>
          <ac:spMkLst>
            <pc:docMk/>
            <pc:sldMk cId="3985673729" sldId="301"/>
            <ac:spMk id="64" creationId="{EA796715-C544-C480-BDEB-E47579E49E8D}"/>
          </ac:spMkLst>
        </pc:spChg>
        <pc:spChg chg="add mod">
          <ac:chgData name="罗 云阳" userId="169d8ad562d1689f" providerId="LiveId" clId="{2C5D8718-CA82-46D4-ADEE-3B5EA2E22783}" dt="2023-04-26T03:23:54.815" v="7015" actId="1076"/>
          <ac:spMkLst>
            <pc:docMk/>
            <pc:sldMk cId="3985673729" sldId="301"/>
            <ac:spMk id="67" creationId="{5AB4F1C4-9FF0-B2E2-AFAF-00C63A5E2850}"/>
          </ac:spMkLst>
        </pc:spChg>
        <pc:grpChg chg="add mod">
          <ac:chgData name="罗 云阳" userId="169d8ad562d1689f" providerId="LiveId" clId="{2C5D8718-CA82-46D4-ADEE-3B5EA2E22783}" dt="2023-04-26T03:23:54.815" v="7015" actId="1076"/>
          <ac:grpSpMkLst>
            <pc:docMk/>
            <pc:sldMk cId="3985673729" sldId="301"/>
            <ac:grpSpMk id="7" creationId="{347DF8E7-2FD1-340E-BBD9-DEC5D39826FA}"/>
          </ac:grpSpMkLst>
        </pc:grpChg>
        <pc:grpChg chg="add mod">
          <ac:chgData name="罗 云阳" userId="169d8ad562d1689f" providerId="LiveId" clId="{2C5D8718-CA82-46D4-ADEE-3B5EA2E22783}" dt="2023-04-26T03:23:54.815" v="7015" actId="1076"/>
          <ac:grpSpMkLst>
            <pc:docMk/>
            <pc:sldMk cId="3985673729" sldId="301"/>
            <ac:grpSpMk id="23" creationId="{C055ED8E-2065-095A-83F6-AD3B4FAD633C}"/>
          </ac:grpSpMkLst>
        </pc:grpChg>
        <pc:grpChg chg="add mod">
          <ac:chgData name="罗 云阳" userId="169d8ad562d1689f" providerId="LiveId" clId="{2C5D8718-CA82-46D4-ADEE-3B5EA2E22783}" dt="2023-04-26T03:23:54.815" v="7015" actId="1076"/>
          <ac:grpSpMkLst>
            <pc:docMk/>
            <pc:sldMk cId="3985673729" sldId="301"/>
            <ac:grpSpMk id="32" creationId="{6C1442C6-4A79-310A-2EE8-B589279EA0FA}"/>
          </ac:grpSpMkLst>
        </pc:grpChg>
        <pc:grpChg chg="add mod">
          <ac:chgData name="罗 云阳" userId="169d8ad562d1689f" providerId="LiveId" clId="{2C5D8718-CA82-46D4-ADEE-3B5EA2E22783}" dt="2023-04-26T05:28:21.523" v="7422" actId="1076"/>
          <ac:grpSpMkLst>
            <pc:docMk/>
            <pc:sldMk cId="3985673729" sldId="301"/>
            <ac:grpSpMk id="46" creationId="{AC6A08ED-C378-0AB0-3C92-1A392712CAF4}"/>
          </ac:grpSpMkLst>
        </pc:grpChg>
        <pc:picChg chg="add mod">
          <ac:chgData name="罗 云阳" userId="169d8ad562d1689f" providerId="LiveId" clId="{2C5D8718-CA82-46D4-ADEE-3B5EA2E22783}" dt="2023-04-26T03:23:54.815" v="7015" actId="1076"/>
          <ac:picMkLst>
            <pc:docMk/>
            <pc:sldMk cId="3985673729" sldId="301"/>
            <ac:picMk id="6" creationId="{FE1E5C2B-D1B4-B00B-3816-D76B88DC1381}"/>
          </ac:picMkLst>
        </pc:picChg>
        <pc:picChg chg="add mod">
          <ac:chgData name="罗 云阳" userId="169d8ad562d1689f" providerId="LiveId" clId="{2C5D8718-CA82-46D4-ADEE-3B5EA2E22783}" dt="2023-04-26T03:28:40.227" v="7019" actId="1076"/>
          <ac:picMkLst>
            <pc:docMk/>
            <pc:sldMk cId="3985673729" sldId="301"/>
            <ac:picMk id="66" creationId="{92CB62FF-9177-4615-9BE6-A056657C71D5}"/>
          </ac:picMkLst>
        </pc:pic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10" creationId="{2FBC400F-861F-3B60-11ED-BD25B1BD98FD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14" creationId="{59B075E7-7828-7B7C-DC92-49872A8D7CCB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17" creationId="{66FFB796-BED0-9F3F-B355-0DC2C00EABA8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18" creationId="{878A8F1C-C34F-6B09-278D-4353CF98D4C6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25" creationId="{409CA382-0A46-77DA-09D6-433C9141B511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26" creationId="{88874E9A-F590-CE9A-9A64-D4FE4D846923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27" creationId="{9F5D8033-A227-88D8-D506-FE1D383E7431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34" creationId="{886923CB-0804-BCA3-1861-81E63BEF68D3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42" creationId="{C6EC86F8-8366-7D8A-AD6B-F886B8BDD236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50" creationId="{DA2B9934-6E3E-5C12-A584-AD7A135DAC6A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52" creationId="{50B25030-9B93-C26A-85D7-71062FBDD3A9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53" creationId="{2048943D-857E-B3F5-7DB7-780E646DC5C9}"/>
          </ac:cxnSpMkLst>
        </pc:cxnChg>
        <pc:cxnChg chg="mod">
          <ac:chgData name="罗 云阳" userId="169d8ad562d1689f" providerId="LiveId" clId="{2C5D8718-CA82-46D4-ADEE-3B5EA2E22783}" dt="2023-04-26T03:23:50.882" v="7014"/>
          <ac:cxnSpMkLst>
            <pc:docMk/>
            <pc:sldMk cId="3985673729" sldId="301"/>
            <ac:cxnSpMk id="55" creationId="{A12CCAA0-E1D3-ABEE-42C2-F2243369CF96}"/>
          </ac:cxnSpMkLst>
        </pc:cxnChg>
        <pc:cxnChg chg="add mod">
          <ac:chgData name="罗 云阳" userId="169d8ad562d1689f" providerId="LiveId" clId="{2C5D8718-CA82-46D4-ADEE-3B5EA2E22783}" dt="2023-04-26T03:23:54.815" v="7015" actId="1076"/>
          <ac:cxnSpMkLst>
            <pc:docMk/>
            <pc:sldMk cId="3985673729" sldId="301"/>
            <ac:cxnSpMk id="59" creationId="{4B2D4D1E-E3F5-6585-FEC6-8A4146EC35D5}"/>
          </ac:cxnSpMkLst>
        </pc:cxnChg>
        <pc:cxnChg chg="add mod">
          <ac:chgData name="罗 云阳" userId="169d8ad562d1689f" providerId="LiveId" clId="{2C5D8718-CA82-46D4-ADEE-3B5EA2E22783}" dt="2023-04-26T03:23:54.815" v="7015" actId="1076"/>
          <ac:cxnSpMkLst>
            <pc:docMk/>
            <pc:sldMk cId="3985673729" sldId="301"/>
            <ac:cxnSpMk id="62" creationId="{BF8D4CB0-69F3-C805-6A6E-4482DF94F300}"/>
          </ac:cxnSpMkLst>
        </pc:cxnChg>
        <pc:cxnChg chg="add mod">
          <ac:chgData name="罗 云阳" userId="169d8ad562d1689f" providerId="LiveId" clId="{2C5D8718-CA82-46D4-ADEE-3B5EA2E22783}" dt="2023-04-26T03:23:54.815" v="7015" actId="1076"/>
          <ac:cxnSpMkLst>
            <pc:docMk/>
            <pc:sldMk cId="3985673729" sldId="301"/>
            <ac:cxnSpMk id="65" creationId="{7C042F73-FE4A-477B-D7EE-37A4B2B84250}"/>
          </ac:cxnSpMkLst>
        </pc:cxnChg>
      </pc:sldChg>
      <pc:sldChg chg="addSp delSp modSp new add del mod modShow">
        <pc:chgData name="罗 云阳" userId="169d8ad562d1689f" providerId="LiveId" clId="{2C5D8718-CA82-46D4-ADEE-3B5EA2E22783}" dt="2023-04-26T05:39:52.556" v="7488" actId="47"/>
        <pc:sldMkLst>
          <pc:docMk/>
          <pc:sldMk cId="1532533172" sldId="302"/>
        </pc:sldMkLst>
        <pc:spChg chg="mod">
          <ac:chgData name="罗 云阳" userId="169d8ad562d1689f" providerId="LiveId" clId="{2C5D8718-CA82-46D4-ADEE-3B5EA2E22783}" dt="2023-04-26T03:35:14.589" v="7053"/>
          <ac:spMkLst>
            <pc:docMk/>
            <pc:sldMk cId="1532533172" sldId="302"/>
            <ac:spMk id="2" creationId="{911D168E-A4CE-4C08-00F3-B9D321382203}"/>
          </ac:spMkLst>
        </pc:spChg>
        <pc:spChg chg="add mod">
          <ac:chgData name="罗 云阳" userId="169d8ad562d1689f" providerId="LiveId" clId="{2C5D8718-CA82-46D4-ADEE-3B5EA2E22783}" dt="2023-04-26T03:35:25.638" v="7056"/>
          <ac:spMkLst>
            <pc:docMk/>
            <pc:sldMk cId="1532533172" sldId="302"/>
            <ac:spMk id="7" creationId="{FBB16CE6-D109-E316-E016-4122322FF273}"/>
          </ac:spMkLst>
        </pc:spChg>
        <pc:spChg chg="add mod">
          <ac:chgData name="罗 云阳" userId="169d8ad562d1689f" providerId="LiveId" clId="{2C5D8718-CA82-46D4-ADEE-3B5EA2E22783}" dt="2023-04-26T03:35:31.082" v="7057"/>
          <ac:spMkLst>
            <pc:docMk/>
            <pc:sldMk cId="1532533172" sldId="302"/>
            <ac:spMk id="8" creationId="{DC8EA015-7136-31B5-F7C4-0EA2E5808D2E}"/>
          </ac:spMkLst>
        </pc:spChg>
        <pc:picChg chg="add mod">
          <ac:chgData name="罗 云阳" userId="169d8ad562d1689f" providerId="LiveId" clId="{2C5D8718-CA82-46D4-ADEE-3B5EA2E22783}" dt="2023-04-26T03:35:19.790" v="7055" actId="1076"/>
          <ac:picMkLst>
            <pc:docMk/>
            <pc:sldMk cId="1532533172" sldId="302"/>
            <ac:picMk id="6" creationId="{45CBA0D4-C47E-78F9-9304-A8C1F0D828DA}"/>
          </ac:picMkLst>
        </pc:picChg>
        <pc:picChg chg="add del mod">
          <ac:chgData name="罗 云阳" userId="169d8ad562d1689f" providerId="LiveId" clId="{2C5D8718-CA82-46D4-ADEE-3B5EA2E22783}" dt="2023-04-26T05:35:19.868" v="7465"/>
          <ac:picMkLst>
            <pc:docMk/>
            <pc:sldMk cId="1532533172" sldId="302"/>
            <ac:picMk id="9" creationId="{FDB12633-5384-3B77-1E03-5EF7EA90AD13}"/>
          </ac:picMkLst>
        </pc:picChg>
      </pc:sldChg>
      <pc:sldChg chg="addSp delSp modSp new mod modTransition modAnim modNotesTx">
        <pc:chgData name="罗 云阳" userId="169d8ad562d1689f" providerId="LiveId" clId="{2C5D8718-CA82-46D4-ADEE-3B5EA2E22783}" dt="2023-05-01T04:07:24.868" v="22649" actId="1076"/>
        <pc:sldMkLst>
          <pc:docMk/>
          <pc:sldMk cId="1155288527" sldId="303"/>
        </pc:sldMkLst>
        <pc:spChg chg="mod">
          <ac:chgData name="罗 云阳" userId="169d8ad562d1689f" providerId="LiveId" clId="{2C5D8718-CA82-46D4-ADEE-3B5EA2E22783}" dt="2023-04-26T03:47:43.911" v="7177"/>
          <ac:spMkLst>
            <pc:docMk/>
            <pc:sldMk cId="1155288527" sldId="303"/>
            <ac:spMk id="2" creationId="{BAA8433E-4ED5-53B1-2878-A6AB5C8F4752}"/>
          </ac:spMkLst>
        </pc:spChg>
        <pc:spChg chg="del">
          <ac:chgData name="罗 云阳" userId="169d8ad562d1689f" providerId="LiveId" clId="{2C5D8718-CA82-46D4-ADEE-3B5EA2E22783}" dt="2023-04-26T03:39:38.908" v="7095" actId="478"/>
          <ac:spMkLst>
            <pc:docMk/>
            <pc:sldMk cId="1155288527" sldId="303"/>
            <ac:spMk id="3" creationId="{B9D430B6-2B0F-3AE7-3D99-7063DB3F8B60}"/>
          </ac:spMkLst>
        </pc:spChg>
        <pc:spChg chg="del">
          <ac:chgData name="罗 云阳" userId="169d8ad562d1689f" providerId="LiveId" clId="{2C5D8718-CA82-46D4-ADEE-3B5EA2E22783}" dt="2023-04-26T09:54:16.388" v="9655" actId="478"/>
          <ac:spMkLst>
            <pc:docMk/>
            <pc:sldMk cId="1155288527" sldId="303"/>
            <ac:spMk id="4" creationId="{99EEA31A-02EC-6F86-3C37-7BA52663D921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6" creationId="{3139958A-DFD7-5720-25BA-908F1983A043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7" creationId="{95474672-44FA-A294-9E55-0697A5B7B76E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8" creationId="{FC1803F4-8CC0-631F-7C92-61747DDA847A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9" creationId="{1182D76C-B1E2-1B11-9C27-223886C2D385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10" creationId="{9A222865-71C7-5606-D762-5EC2C2AC2DAC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11" creationId="{468F45B6-C910-6689-FB05-2D6411146334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12" creationId="{B3D1922E-D7CA-B63A-1F49-EFA26F65AC06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13" creationId="{49E868D8-BAEF-7B78-DDFD-4B34CF3F44D6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14" creationId="{EF7B7025-1EAC-2F22-D9F4-58A369D3AD22}"/>
          </ac:spMkLst>
        </pc:spChg>
        <pc:spChg chg="add del mod">
          <ac:chgData name="罗 云阳" userId="169d8ad562d1689f" providerId="LiveId" clId="{2C5D8718-CA82-46D4-ADEE-3B5EA2E22783}" dt="2023-04-26T03:40:05.721" v="7108" actId="478"/>
          <ac:spMkLst>
            <pc:docMk/>
            <pc:sldMk cId="1155288527" sldId="303"/>
            <ac:spMk id="18" creationId="{C0436C5E-FB70-1285-59B6-DF6CE5667E83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19" creationId="{1EEC31CE-9DDA-E6BC-3C97-B303C17F11A4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20" creationId="{FEC744BE-BFB5-C421-C5CE-83C122F63F29}"/>
          </ac:spMkLst>
        </pc:spChg>
        <pc:spChg chg="add mod">
          <ac:chgData name="罗 云阳" userId="169d8ad562d1689f" providerId="LiveId" clId="{2C5D8718-CA82-46D4-ADEE-3B5EA2E22783}" dt="2023-04-26T09:34:16.966" v="9405" actId="164"/>
          <ac:spMkLst>
            <pc:docMk/>
            <pc:sldMk cId="1155288527" sldId="303"/>
            <ac:spMk id="22" creationId="{39B69BC3-DA96-EB09-A1BC-5EA29CC90EF0}"/>
          </ac:spMkLst>
        </pc:spChg>
        <pc:grpChg chg="add mod">
          <ac:chgData name="罗 云阳" userId="169d8ad562d1689f" providerId="LiveId" clId="{2C5D8718-CA82-46D4-ADEE-3B5EA2E22783}" dt="2023-04-26T09:34:16.966" v="9405" actId="164"/>
          <ac:grpSpMkLst>
            <pc:docMk/>
            <pc:sldMk cId="1155288527" sldId="303"/>
            <ac:grpSpMk id="23" creationId="{097E4CF4-3E02-423F-DAD2-D06D9D290B08}"/>
          </ac:grpSpMkLst>
        </pc:grpChg>
        <pc:picChg chg="add mod">
          <ac:chgData name="罗 云阳" userId="169d8ad562d1689f" providerId="LiveId" clId="{2C5D8718-CA82-46D4-ADEE-3B5EA2E22783}" dt="2023-05-01T04:07:24.868" v="22649" actId="1076"/>
          <ac:picMkLst>
            <pc:docMk/>
            <pc:sldMk cId="1155288527" sldId="303"/>
            <ac:picMk id="15" creationId="{FB9DF0E3-67ED-85CF-A0F4-A7B18CAE6C5A}"/>
          </ac:picMkLst>
        </pc:picChg>
        <pc:picChg chg="add mod">
          <ac:chgData name="罗 云阳" userId="169d8ad562d1689f" providerId="LiveId" clId="{2C5D8718-CA82-46D4-ADEE-3B5EA2E22783}" dt="2023-05-01T04:06:54.245" v="22642" actId="1076"/>
          <ac:picMkLst>
            <pc:docMk/>
            <pc:sldMk cId="1155288527" sldId="303"/>
            <ac:picMk id="16" creationId="{5E207685-08EA-EB2B-ECB2-A455D340A721}"/>
          </ac:picMkLst>
        </pc:picChg>
        <pc:picChg chg="add mod">
          <ac:chgData name="罗 云阳" userId="169d8ad562d1689f" providerId="LiveId" clId="{2C5D8718-CA82-46D4-ADEE-3B5EA2E22783}" dt="2023-05-01T04:06:53.121" v="22641" actId="1076"/>
          <ac:picMkLst>
            <pc:docMk/>
            <pc:sldMk cId="1155288527" sldId="303"/>
            <ac:picMk id="17" creationId="{74E19597-02E9-9006-C5A6-9D2E9140AA5A}"/>
          </ac:picMkLst>
        </pc:picChg>
        <pc:picChg chg="add del mod">
          <ac:chgData name="罗 云阳" userId="169d8ad562d1689f" providerId="LiveId" clId="{2C5D8718-CA82-46D4-ADEE-3B5EA2E22783}" dt="2023-04-26T10:03:18.745" v="9776" actId="478"/>
          <ac:picMkLst>
            <pc:docMk/>
            <pc:sldMk cId="1155288527" sldId="303"/>
            <ac:picMk id="18" creationId="{F7991D15-CF6D-2F62-246C-0C8C853E1157}"/>
          </ac:picMkLst>
        </pc:picChg>
        <pc:picChg chg="add mod modCrop">
          <ac:chgData name="罗 云阳" userId="169d8ad562d1689f" providerId="LiveId" clId="{2C5D8718-CA82-46D4-ADEE-3B5EA2E22783}" dt="2023-05-01T04:07:24.868" v="22649" actId="1076"/>
          <ac:picMkLst>
            <pc:docMk/>
            <pc:sldMk cId="1155288527" sldId="303"/>
            <ac:picMk id="21" creationId="{A93BB433-2A14-E9CA-E9C2-EFE3984BCF34}"/>
          </ac:picMkLst>
        </pc:picChg>
      </pc:sldChg>
      <pc:sldChg chg="addSp delSp modSp new mod modTransition modNotesTx">
        <pc:chgData name="罗 云阳" userId="169d8ad562d1689f" providerId="LiveId" clId="{2C5D8718-CA82-46D4-ADEE-3B5EA2E22783}" dt="2023-05-01T04:04:32.403" v="22638"/>
        <pc:sldMkLst>
          <pc:docMk/>
          <pc:sldMk cId="2134624861" sldId="304"/>
        </pc:sldMkLst>
        <pc:spChg chg="mod">
          <ac:chgData name="罗 云阳" userId="169d8ad562d1689f" providerId="LiveId" clId="{2C5D8718-CA82-46D4-ADEE-3B5EA2E22783}" dt="2023-04-26T03:47:47.267" v="7178"/>
          <ac:spMkLst>
            <pc:docMk/>
            <pc:sldMk cId="2134624861" sldId="304"/>
            <ac:spMk id="2" creationId="{1D573E53-F4C9-9ACA-11B0-C8D11E6C94D6}"/>
          </ac:spMkLst>
        </pc:spChg>
        <pc:spChg chg="del">
          <ac:chgData name="罗 云阳" userId="169d8ad562d1689f" providerId="LiveId" clId="{2C5D8718-CA82-46D4-ADEE-3B5EA2E22783}" dt="2023-04-26T03:45:53.963" v="7162" actId="478"/>
          <ac:spMkLst>
            <pc:docMk/>
            <pc:sldMk cId="2134624861" sldId="304"/>
            <ac:spMk id="3" creationId="{6E03AD28-B2B7-7E9A-15EE-3EC57812FC17}"/>
          </ac:spMkLst>
        </pc:spChg>
        <pc:spChg chg="del">
          <ac:chgData name="罗 云阳" userId="169d8ad562d1689f" providerId="LiveId" clId="{2C5D8718-CA82-46D4-ADEE-3B5EA2E22783}" dt="2023-04-26T09:54:17.859" v="9656" actId="478"/>
          <ac:spMkLst>
            <pc:docMk/>
            <pc:sldMk cId="2134624861" sldId="304"/>
            <ac:spMk id="4" creationId="{D7A63EED-2D71-ECA1-EB81-7BEC869D92DE}"/>
          </ac:spMkLst>
        </pc:spChg>
        <pc:spChg chg="add mod">
          <ac:chgData name="罗 云阳" userId="169d8ad562d1689f" providerId="LiveId" clId="{2C5D8718-CA82-46D4-ADEE-3B5EA2E22783}" dt="2023-04-26T03:46:36.155" v="7175" actId="1076"/>
          <ac:spMkLst>
            <pc:docMk/>
            <pc:sldMk cId="2134624861" sldId="304"/>
            <ac:spMk id="7" creationId="{05FEC1CD-3ED7-2FA0-BDB2-129C2D397510}"/>
          </ac:spMkLst>
        </pc:spChg>
        <pc:spChg chg="add mod">
          <ac:chgData name="罗 云阳" userId="169d8ad562d1689f" providerId="LiveId" clId="{2C5D8718-CA82-46D4-ADEE-3B5EA2E22783}" dt="2023-04-26T03:46:36.155" v="7175" actId="1076"/>
          <ac:spMkLst>
            <pc:docMk/>
            <pc:sldMk cId="2134624861" sldId="304"/>
            <ac:spMk id="8" creationId="{E42E3FF7-E6D9-834C-9000-0593AB6FDD13}"/>
          </ac:spMkLst>
        </pc:spChg>
        <pc:spChg chg="add mod">
          <ac:chgData name="罗 云阳" userId="169d8ad562d1689f" providerId="LiveId" clId="{2C5D8718-CA82-46D4-ADEE-3B5EA2E22783}" dt="2023-04-26T03:46:36.155" v="7175" actId="1076"/>
          <ac:spMkLst>
            <pc:docMk/>
            <pc:sldMk cId="2134624861" sldId="304"/>
            <ac:spMk id="9" creationId="{49B08B91-615B-7328-AA21-93AEBD07C90D}"/>
          </ac:spMkLst>
        </pc:spChg>
        <pc:spChg chg="add mod">
          <ac:chgData name="罗 云阳" userId="169d8ad562d1689f" providerId="LiveId" clId="{2C5D8718-CA82-46D4-ADEE-3B5EA2E22783}" dt="2023-04-26T03:46:36.155" v="7175" actId="1076"/>
          <ac:spMkLst>
            <pc:docMk/>
            <pc:sldMk cId="2134624861" sldId="304"/>
            <ac:spMk id="10" creationId="{D0EA5F97-E8DF-5AAB-7CB9-6BA5C952C12F}"/>
          </ac:spMkLst>
        </pc:spChg>
        <pc:spChg chg="add mod">
          <ac:chgData name="罗 云阳" userId="169d8ad562d1689f" providerId="LiveId" clId="{2C5D8718-CA82-46D4-ADEE-3B5EA2E22783}" dt="2023-04-26T03:46:36.155" v="7175" actId="1076"/>
          <ac:spMkLst>
            <pc:docMk/>
            <pc:sldMk cId="2134624861" sldId="304"/>
            <ac:spMk id="12" creationId="{27329D29-FDEA-EDDA-2603-5EB42AFDF523}"/>
          </ac:spMkLst>
        </pc:spChg>
        <pc:picChg chg="add mod">
          <ac:chgData name="罗 云阳" userId="169d8ad562d1689f" providerId="LiveId" clId="{2C5D8718-CA82-46D4-ADEE-3B5EA2E22783}" dt="2023-04-26T03:46:36.155" v="7175" actId="1076"/>
          <ac:picMkLst>
            <pc:docMk/>
            <pc:sldMk cId="2134624861" sldId="304"/>
            <ac:picMk id="6" creationId="{654D18AC-6295-56CD-FBC8-1290B2808D9B}"/>
          </ac:picMkLst>
        </pc:picChg>
        <pc:picChg chg="add mod">
          <ac:chgData name="罗 云阳" userId="169d8ad562d1689f" providerId="LiveId" clId="{2C5D8718-CA82-46D4-ADEE-3B5EA2E22783}" dt="2023-04-26T03:46:36.155" v="7175" actId="1076"/>
          <ac:picMkLst>
            <pc:docMk/>
            <pc:sldMk cId="2134624861" sldId="304"/>
            <ac:picMk id="11" creationId="{F57B67BD-DDDD-4DD6-3922-09DAE7ED7647}"/>
          </ac:picMkLst>
        </pc:picChg>
      </pc:sldChg>
      <pc:sldChg chg="addSp delSp modSp new add del mod modTransition modAnim modNotesTx">
        <pc:chgData name="罗 云阳" userId="169d8ad562d1689f" providerId="LiveId" clId="{2C5D8718-CA82-46D4-ADEE-3B5EA2E22783}" dt="2023-05-01T04:06:32.197" v="22640" actId="1076"/>
        <pc:sldMkLst>
          <pc:docMk/>
          <pc:sldMk cId="314656940" sldId="305"/>
        </pc:sldMkLst>
        <pc:spChg chg="mod">
          <ac:chgData name="罗 云阳" userId="169d8ad562d1689f" providerId="LiveId" clId="{2C5D8718-CA82-46D4-ADEE-3B5EA2E22783}" dt="2023-04-26T04:41:01.871" v="7310"/>
          <ac:spMkLst>
            <pc:docMk/>
            <pc:sldMk cId="314656940" sldId="305"/>
            <ac:spMk id="2" creationId="{F892F847-596C-00C5-97D5-E3A847983D41}"/>
          </ac:spMkLst>
        </pc:spChg>
        <pc:spChg chg="del">
          <ac:chgData name="罗 云阳" userId="169d8ad562d1689f" providerId="LiveId" clId="{2C5D8718-CA82-46D4-ADEE-3B5EA2E22783}" dt="2023-04-26T04:41:14.633" v="7311" actId="478"/>
          <ac:spMkLst>
            <pc:docMk/>
            <pc:sldMk cId="314656940" sldId="305"/>
            <ac:spMk id="3" creationId="{BF10EF89-322F-445A-48F5-BA8C21A338C3}"/>
          </ac:spMkLst>
        </pc:spChg>
        <pc:spChg chg="del">
          <ac:chgData name="罗 云阳" userId="169d8ad562d1689f" providerId="LiveId" clId="{2C5D8718-CA82-46D4-ADEE-3B5EA2E22783}" dt="2023-04-26T09:54:15.107" v="9654" actId="478"/>
          <ac:spMkLst>
            <pc:docMk/>
            <pc:sldMk cId="314656940" sldId="305"/>
            <ac:spMk id="4" creationId="{E9B28258-2E86-97E3-2F8A-DE18187A947A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8" creationId="{54DAEE6C-8918-D16A-279B-00E3DCDCD7DC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9" creationId="{89494C02-B2F6-2AC1-938F-45B571871689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11" creationId="{6A57F9DA-33C7-9FBB-9929-D67A8D90879B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12" creationId="{F451A461-B011-4EB9-0B69-CAD700C421D1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13" creationId="{7F8C5AE1-B48D-641F-4807-1C7D1A385DA3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15" creationId="{865556D0-1C1E-372A-D82E-A996DA0A7BCE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16" creationId="{DAFCB361-26FF-D798-4A74-6682A1C6ABB4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19" creationId="{6A8965DD-CEC0-DA89-61A1-0B553BC944F5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20" creationId="{3FCC9158-7FB4-9DEB-DE6E-2914A1D4AA3C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21" creationId="{08F9EC60-2890-5403-D8AF-84BAF57E3BB1}"/>
          </ac:spMkLst>
        </pc:spChg>
        <pc:spChg chg="mod">
          <ac:chgData name="罗 云阳" userId="169d8ad562d1689f" providerId="LiveId" clId="{2C5D8718-CA82-46D4-ADEE-3B5EA2E22783}" dt="2023-04-26T08:55:49.210" v="8748" actId="20577"/>
          <ac:spMkLst>
            <pc:docMk/>
            <pc:sldMk cId="314656940" sldId="305"/>
            <ac:spMk id="22" creationId="{B70EE92B-BC91-07DD-E2F8-9BA231197413}"/>
          </ac:spMkLst>
        </pc:spChg>
        <pc:spChg chg="mod">
          <ac:chgData name="罗 云阳" userId="169d8ad562d1689f" providerId="LiveId" clId="{2C5D8718-CA82-46D4-ADEE-3B5EA2E22783}" dt="2023-04-26T04:41:32.587" v="7315"/>
          <ac:spMkLst>
            <pc:docMk/>
            <pc:sldMk cId="314656940" sldId="305"/>
            <ac:spMk id="24" creationId="{4959E59A-F799-D372-1431-5F0E52FF9A55}"/>
          </ac:spMkLst>
        </pc:spChg>
        <pc:spChg chg="mod">
          <ac:chgData name="罗 云阳" userId="169d8ad562d1689f" providerId="LiveId" clId="{2C5D8718-CA82-46D4-ADEE-3B5EA2E22783}" dt="2023-04-26T04:41:32.587" v="7315"/>
          <ac:spMkLst>
            <pc:docMk/>
            <pc:sldMk cId="314656940" sldId="305"/>
            <ac:spMk id="28" creationId="{F73F0999-0175-B909-9164-4EF866E8D0A8}"/>
          </ac:spMkLst>
        </pc:spChg>
        <pc:spChg chg="mod">
          <ac:chgData name="罗 云阳" userId="169d8ad562d1689f" providerId="LiveId" clId="{2C5D8718-CA82-46D4-ADEE-3B5EA2E22783}" dt="2023-04-26T04:41:32.587" v="7315"/>
          <ac:spMkLst>
            <pc:docMk/>
            <pc:sldMk cId="314656940" sldId="305"/>
            <ac:spMk id="29" creationId="{0C808FB2-AE57-B8F6-5403-7D6EF0917E2C}"/>
          </ac:spMkLst>
        </pc:spChg>
        <pc:spChg chg="mod">
          <ac:chgData name="罗 云阳" userId="169d8ad562d1689f" providerId="LiveId" clId="{2C5D8718-CA82-46D4-ADEE-3B5EA2E22783}" dt="2023-04-26T04:41:32.587" v="7315"/>
          <ac:spMkLst>
            <pc:docMk/>
            <pc:sldMk cId="314656940" sldId="305"/>
            <ac:spMk id="30" creationId="{5950F3BC-EA16-692F-C0BD-2EE2BA5B7D06}"/>
          </ac:spMkLst>
        </pc:spChg>
        <pc:spChg chg="mod">
          <ac:chgData name="罗 云阳" userId="169d8ad562d1689f" providerId="LiveId" clId="{2C5D8718-CA82-46D4-ADEE-3B5EA2E22783}" dt="2023-04-26T04:41:32.587" v="7315"/>
          <ac:spMkLst>
            <pc:docMk/>
            <pc:sldMk cId="314656940" sldId="305"/>
            <ac:spMk id="31" creationId="{C9F7163C-11F3-F37C-B519-17A1F0C2C8A0}"/>
          </ac:spMkLst>
        </pc:spChg>
        <pc:spChg chg="add del mod">
          <ac:chgData name="罗 云阳" userId="169d8ad562d1689f" providerId="LiveId" clId="{2C5D8718-CA82-46D4-ADEE-3B5EA2E22783}" dt="2023-04-26T04:44:20.255" v="7341" actId="478"/>
          <ac:spMkLst>
            <pc:docMk/>
            <pc:sldMk cId="314656940" sldId="305"/>
            <ac:spMk id="33" creationId="{C6608710-6990-2032-9F81-CA01E18E8AFC}"/>
          </ac:spMkLst>
        </pc:spChg>
        <pc:spChg chg="add del mod">
          <ac:chgData name="罗 云阳" userId="169d8ad562d1689f" providerId="LiveId" clId="{2C5D8718-CA82-46D4-ADEE-3B5EA2E22783}" dt="2023-04-26T04:55:02.645" v="7407" actId="478"/>
          <ac:spMkLst>
            <pc:docMk/>
            <pc:sldMk cId="314656940" sldId="305"/>
            <ac:spMk id="34" creationId="{6D0D6E4B-B95B-2E72-3E64-E2BCFEB82155}"/>
          </ac:spMkLst>
        </pc:spChg>
        <pc:spChg chg="add mod topLvl">
          <ac:chgData name="罗 云阳" userId="169d8ad562d1689f" providerId="LiveId" clId="{2C5D8718-CA82-46D4-ADEE-3B5EA2E22783}" dt="2023-04-26T08:58:16.738" v="8777" actId="1076"/>
          <ac:spMkLst>
            <pc:docMk/>
            <pc:sldMk cId="314656940" sldId="305"/>
            <ac:spMk id="35" creationId="{34500D2C-A79F-5A80-AEEB-7D8150601909}"/>
          </ac:spMkLst>
        </pc:spChg>
        <pc:spChg chg="add mod topLvl">
          <ac:chgData name="罗 云阳" userId="169d8ad562d1689f" providerId="LiveId" clId="{2C5D8718-CA82-46D4-ADEE-3B5EA2E22783}" dt="2023-04-26T08:55:52.132" v="8749" actId="14100"/>
          <ac:spMkLst>
            <pc:docMk/>
            <pc:sldMk cId="314656940" sldId="305"/>
            <ac:spMk id="36" creationId="{E777DA2D-9CCC-C338-6760-FE3792C17905}"/>
          </ac:spMkLst>
        </pc:spChg>
        <pc:spChg chg="add del mod">
          <ac:chgData name="罗 云阳" userId="169d8ad562d1689f" providerId="LiveId" clId="{2C5D8718-CA82-46D4-ADEE-3B5EA2E22783}" dt="2023-04-26T05:30:36.222" v="7441" actId="478"/>
          <ac:spMkLst>
            <pc:docMk/>
            <pc:sldMk cId="314656940" sldId="305"/>
            <ac:spMk id="38" creationId="{8055811A-1C7F-3A14-FA7B-C04251686CD5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41" creationId="{A3FA937A-515B-0192-FC15-D502841298DD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42" creationId="{65CD496F-2BA7-BF46-0760-D597F402BB28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43" creationId="{4AF30875-1982-BCDE-99C4-C07A45905478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45" creationId="{4379CC6D-16FB-B188-BC6C-D0ACEAB80BA7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48" creationId="{8626C1FD-EE67-1D57-37FD-87FE17055399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50" creationId="{86406C20-C1F0-F896-96CC-5BE3B803CA08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51" creationId="{EEF33D0F-71C6-9D0E-5495-9A7CCB87DC2B}"/>
          </ac:spMkLst>
        </pc:spChg>
        <pc:spChg chg="mod">
          <ac:chgData name="罗 云阳" userId="169d8ad562d1689f" providerId="LiveId" clId="{2C5D8718-CA82-46D4-ADEE-3B5EA2E22783}" dt="2023-04-26T08:55:53.826" v="8750" actId="20577"/>
          <ac:spMkLst>
            <pc:docMk/>
            <pc:sldMk cId="314656940" sldId="305"/>
            <ac:spMk id="52" creationId="{D5AD1426-FB2C-6529-9B39-C0D981CB1A56}"/>
          </ac:spMkLst>
        </pc:spChg>
        <pc:spChg chg="add mod">
          <ac:chgData name="罗 云阳" userId="169d8ad562d1689f" providerId="LiveId" clId="{2C5D8718-CA82-46D4-ADEE-3B5EA2E22783}" dt="2023-04-26T08:55:56.235" v="8752" actId="14100"/>
          <ac:spMkLst>
            <pc:docMk/>
            <pc:sldMk cId="314656940" sldId="305"/>
            <ac:spMk id="56" creationId="{F3931080-5533-C4C7-EAF6-02A2E1C0BF25}"/>
          </ac:spMkLst>
        </pc:spChg>
        <pc:spChg chg="add del mod">
          <ac:chgData name="罗 云阳" userId="169d8ad562d1689f" providerId="LiveId" clId="{2C5D8718-CA82-46D4-ADEE-3B5EA2E22783}" dt="2023-04-26T08:56:58.775" v="8763" actId="478"/>
          <ac:spMkLst>
            <pc:docMk/>
            <pc:sldMk cId="314656940" sldId="305"/>
            <ac:spMk id="59" creationId="{13C85540-707D-E8AD-B112-01390A5ED61B}"/>
          </ac:spMkLst>
        </pc:spChg>
        <pc:spChg chg="add mod">
          <ac:chgData name="罗 云阳" userId="169d8ad562d1689f" providerId="LiveId" clId="{2C5D8718-CA82-46D4-ADEE-3B5EA2E22783}" dt="2023-04-26T09:00:28.290" v="8814" actId="207"/>
          <ac:spMkLst>
            <pc:docMk/>
            <pc:sldMk cId="314656940" sldId="305"/>
            <ac:spMk id="73" creationId="{6C6DAE3B-7412-D595-4CEE-F4E6029F5A97}"/>
          </ac:spMkLst>
        </pc:spChg>
        <pc:grpChg chg="add mod topLvl">
          <ac:chgData name="罗 云阳" userId="169d8ad562d1689f" providerId="LiveId" clId="{2C5D8718-CA82-46D4-ADEE-3B5EA2E22783}" dt="2023-04-26T08:55:49.210" v="8748" actId="20577"/>
          <ac:grpSpMkLst>
            <pc:docMk/>
            <pc:sldMk cId="314656940" sldId="305"/>
            <ac:grpSpMk id="7" creationId="{F7767BFC-6758-EBE6-050F-0B01D1966160}"/>
          </ac:grpSpMkLst>
        </pc:grpChg>
        <pc:grpChg chg="add del mod">
          <ac:chgData name="罗 云阳" userId="169d8ad562d1689f" providerId="LiveId" clId="{2C5D8718-CA82-46D4-ADEE-3B5EA2E22783}" dt="2023-04-26T05:30:36.222" v="7441" actId="478"/>
          <ac:grpSpMkLst>
            <pc:docMk/>
            <pc:sldMk cId="314656940" sldId="305"/>
            <ac:grpSpMk id="23" creationId="{2ED2F004-D256-E895-B1D8-148E6135B31C}"/>
          </ac:grpSpMkLst>
        </pc:grpChg>
        <pc:grpChg chg="add mod">
          <ac:chgData name="罗 云阳" userId="169d8ad562d1689f" providerId="LiveId" clId="{2C5D8718-CA82-46D4-ADEE-3B5EA2E22783}" dt="2023-04-26T08:55:53.826" v="8750" actId="20577"/>
          <ac:grpSpMkLst>
            <pc:docMk/>
            <pc:sldMk cId="314656940" sldId="305"/>
            <ac:grpSpMk id="40" creationId="{2805E3A2-824E-EF8D-6AEC-1B9E90902522}"/>
          </ac:grpSpMkLst>
        </pc:grpChg>
        <pc:grpChg chg="add del mod">
          <ac:chgData name="罗 云阳" userId="169d8ad562d1689f" providerId="LiveId" clId="{2C5D8718-CA82-46D4-ADEE-3B5EA2E22783}" dt="2023-04-26T08:52:29.093" v="8700" actId="165"/>
          <ac:grpSpMkLst>
            <pc:docMk/>
            <pc:sldMk cId="314656940" sldId="305"/>
            <ac:grpSpMk id="62" creationId="{8443720A-B31B-65E4-F400-F6B5C8B5DDE8}"/>
          </ac:grpSpMkLst>
        </pc:grpChg>
        <pc:grpChg chg="add del mod">
          <ac:chgData name="罗 云阳" userId="169d8ad562d1689f" providerId="LiveId" clId="{2C5D8718-CA82-46D4-ADEE-3B5EA2E22783}" dt="2023-04-26T08:52:34.777" v="8701" actId="165"/>
          <ac:grpSpMkLst>
            <pc:docMk/>
            <pc:sldMk cId="314656940" sldId="305"/>
            <ac:grpSpMk id="63" creationId="{16D0E5A1-E8EC-991A-937B-BA7839E26203}"/>
          </ac:grpSpMkLst>
        </pc:grpChg>
        <pc:grpChg chg="add mod topLvl">
          <ac:chgData name="罗 云阳" userId="169d8ad562d1689f" providerId="LiveId" clId="{2C5D8718-CA82-46D4-ADEE-3B5EA2E22783}" dt="2023-04-26T08:55:53.826" v="8750" actId="20577"/>
          <ac:grpSpMkLst>
            <pc:docMk/>
            <pc:sldMk cId="314656940" sldId="305"/>
            <ac:grpSpMk id="64" creationId="{5310A077-D3B3-98AB-F28D-930A634894CB}"/>
          </ac:grpSpMkLst>
        </pc:grpChg>
        <pc:grpChg chg="add del mod">
          <ac:chgData name="罗 云阳" userId="169d8ad562d1689f" providerId="LiveId" clId="{2C5D8718-CA82-46D4-ADEE-3B5EA2E22783}" dt="2023-04-26T08:52:51.570" v="8703" actId="165"/>
          <ac:grpSpMkLst>
            <pc:docMk/>
            <pc:sldMk cId="314656940" sldId="305"/>
            <ac:grpSpMk id="65" creationId="{F8681B68-A6D7-92A8-9555-5B4BB6468741}"/>
          </ac:grpSpMkLst>
        </pc:grpChg>
        <pc:grpChg chg="add mod">
          <ac:chgData name="罗 云阳" userId="169d8ad562d1689f" providerId="LiveId" clId="{2C5D8718-CA82-46D4-ADEE-3B5EA2E22783}" dt="2023-04-26T08:55:49.210" v="8748" actId="20577"/>
          <ac:grpSpMkLst>
            <pc:docMk/>
            <pc:sldMk cId="314656940" sldId="305"/>
            <ac:grpSpMk id="66" creationId="{6F6BD7DA-2D4F-8076-C262-DE31F09EEA4A}"/>
          </ac:grpSpMkLst>
        </pc:grpChg>
        <pc:grpChg chg="add mod">
          <ac:chgData name="罗 云阳" userId="169d8ad562d1689f" providerId="LiveId" clId="{2C5D8718-CA82-46D4-ADEE-3B5EA2E22783}" dt="2023-04-26T08:53:12.587" v="8712" actId="338"/>
          <ac:grpSpMkLst>
            <pc:docMk/>
            <pc:sldMk cId="314656940" sldId="305"/>
            <ac:grpSpMk id="67" creationId="{2B40C6EB-896D-5CC6-0C9E-CE3B485B29F7}"/>
          </ac:grpSpMkLst>
        </pc:grpChg>
        <pc:grpChg chg="add mod">
          <ac:chgData name="罗 云阳" userId="169d8ad562d1689f" providerId="LiveId" clId="{2C5D8718-CA82-46D4-ADEE-3B5EA2E22783}" dt="2023-05-01T04:06:32.197" v="22640" actId="1076"/>
          <ac:grpSpMkLst>
            <pc:docMk/>
            <pc:sldMk cId="314656940" sldId="305"/>
            <ac:grpSpMk id="74" creationId="{6D2077CC-6BBC-0F00-E868-9F00239E6170}"/>
          </ac:grpSpMkLst>
        </pc:grpChg>
        <pc:picChg chg="add mod">
          <ac:chgData name="罗 云阳" userId="169d8ad562d1689f" providerId="LiveId" clId="{2C5D8718-CA82-46D4-ADEE-3B5EA2E22783}" dt="2023-04-26T08:54:59.488" v="8732" actId="1076"/>
          <ac:picMkLst>
            <pc:docMk/>
            <pc:sldMk cId="314656940" sldId="305"/>
            <ac:picMk id="6" creationId="{59C2DDE0-8E99-EEEB-DA1F-C3D45DC2885F}"/>
          </ac:picMkLst>
        </pc:picChg>
        <pc:picChg chg="add del mod ord">
          <ac:chgData name="罗 云阳" userId="169d8ad562d1689f" providerId="LiveId" clId="{2C5D8718-CA82-46D4-ADEE-3B5EA2E22783}" dt="2023-04-26T05:31:50.127" v="7454" actId="478"/>
          <ac:picMkLst>
            <pc:docMk/>
            <pc:sldMk cId="314656940" sldId="305"/>
            <ac:picMk id="58" creationId="{E135B36A-3713-2E16-A3E4-04DEBC168D5D}"/>
          </ac:picMkLst>
        </pc:picChg>
        <pc:picChg chg="add mod">
          <ac:chgData name="罗 云阳" userId="169d8ad562d1689f" providerId="LiveId" clId="{2C5D8718-CA82-46D4-ADEE-3B5EA2E22783}" dt="2023-04-26T08:58:57.679" v="8784" actId="164"/>
          <ac:picMkLst>
            <pc:docMk/>
            <pc:sldMk cId="314656940" sldId="305"/>
            <ac:picMk id="60" creationId="{B14EC7CF-DEE2-27BC-C4EA-A36D1122771A}"/>
          </ac:picMkLst>
        </pc:picChg>
        <pc:cxnChg chg="add mod topLvl">
          <ac:chgData name="罗 云阳" userId="169d8ad562d1689f" providerId="LiveId" clId="{2C5D8718-CA82-46D4-ADEE-3B5EA2E22783}" dt="2023-04-26T08:58:16.738" v="8777" actId="1076"/>
          <ac:cxnSpMkLst>
            <pc:docMk/>
            <pc:sldMk cId="314656940" sldId="305"/>
            <ac:cxnSpMk id="3" creationId="{1A3FF600-00BA-F7D8-BBAA-4DC60E5B2AF4}"/>
          </ac:cxnSpMkLst>
        </pc:cxnChg>
        <pc:cxnChg chg="mod">
          <ac:chgData name="罗 云阳" userId="169d8ad562d1689f" providerId="LiveId" clId="{2C5D8718-CA82-46D4-ADEE-3B5EA2E22783}" dt="2023-04-26T08:55:49.210" v="8748" actId="20577"/>
          <ac:cxnSpMkLst>
            <pc:docMk/>
            <pc:sldMk cId="314656940" sldId="305"/>
            <ac:cxnSpMk id="10" creationId="{1B7D0AA2-0981-A8B6-6AD7-0DE4BCA9CBDB}"/>
          </ac:cxnSpMkLst>
        </pc:cxnChg>
        <pc:cxnChg chg="mod">
          <ac:chgData name="罗 云阳" userId="169d8ad562d1689f" providerId="LiveId" clId="{2C5D8718-CA82-46D4-ADEE-3B5EA2E22783}" dt="2023-04-26T08:55:49.210" v="8748" actId="20577"/>
          <ac:cxnSpMkLst>
            <pc:docMk/>
            <pc:sldMk cId="314656940" sldId="305"/>
            <ac:cxnSpMk id="14" creationId="{00D85B0D-0879-E7A2-1974-AFF95CA2E71A}"/>
          </ac:cxnSpMkLst>
        </pc:cxnChg>
        <pc:cxnChg chg="mod">
          <ac:chgData name="罗 云阳" userId="169d8ad562d1689f" providerId="LiveId" clId="{2C5D8718-CA82-46D4-ADEE-3B5EA2E22783}" dt="2023-04-26T08:55:49.210" v="8748" actId="20577"/>
          <ac:cxnSpMkLst>
            <pc:docMk/>
            <pc:sldMk cId="314656940" sldId="305"/>
            <ac:cxnSpMk id="17" creationId="{1ED0DDDA-9CE6-AE94-3DC0-F7695731E1DD}"/>
          </ac:cxnSpMkLst>
        </pc:cxnChg>
        <pc:cxnChg chg="mod">
          <ac:chgData name="罗 云阳" userId="169d8ad562d1689f" providerId="LiveId" clId="{2C5D8718-CA82-46D4-ADEE-3B5EA2E22783}" dt="2023-04-26T08:55:49.210" v="8748" actId="20577"/>
          <ac:cxnSpMkLst>
            <pc:docMk/>
            <pc:sldMk cId="314656940" sldId="305"/>
            <ac:cxnSpMk id="18" creationId="{255F55D9-73BC-5FCF-F15C-1511BAC4F0F3}"/>
          </ac:cxnSpMkLst>
        </pc:cxnChg>
        <pc:cxnChg chg="mod">
          <ac:chgData name="罗 云阳" userId="169d8ad562d1689f" providerId="LiveId" clId="{2C5D8718-CA82-46D4-ADEE-3B5EA2E22783}" dt="2023-04-26T04:41:32.587" v="7315"/>
          <ac:cxnSpMkLst>
            <pc:docMk/>
            <pc:sldMk cId="314656940" sldId="305"/>
            <ac:cxnSpMk id="25" creationId="{16AF6E92-182A-0CA7-5D25-EE851B1ECE8D}"/>
          </ac:cxnSpMkLst>
        </pc:cxnChg>
        <pc:cxnChg chg="mod">
          <ac:chgData name="罗 云阳" userId="169d8ad562d1689f" providerId="LiveId" clId="{2C5D8718-CA82-46D4-ADEE-3B5EA2E22783}" dt="2023-04-26T04:41:32.587" v="7315"/>
          <ac:cxnSpMkLst>
            <pc:docMk/>
            <pc:sldMk cId="314656940" sldId="305"/>
            <ac:cxnSpMk id="26" creationId="{35BB6A11-F3BF-365E-12B7-04CD03B62C15}"/>
          </ac:cxnSpMkLst>
        </pc:cxnChg>
        <pc:cxnChg chg="mod">
          <ac:chgData name="罗 云阳" userId="169d8ad562d1689f" providerId="LiveId" clId="{2C5D8718-CA82-46D4-ADEE-3B5EA2E22783}" dt="2023-04-26T04:41:32.587" v="7315"/>
          <ac:cxnSpMkLst>
            <pc:docMk/>
            <pc:sldMk cId="314656940" sldId="305"/>
            <ac:cxnSpMk id="27" creationId="{9A19BBFA-08A6-98B6-BD29-AA54AC047C13}"/>
          </ac:cxnSpMkLst>
        </pc:cxnChg>
        <pc:cxnChg chg="add mod topLvl">
          <ac:chgData name="罗 云阳" userId="169d8ad562d1689f" providerId="LiveId" clId="{2C5D8718-CA82-46D4-ADEE-3B5EA2E22783}" dt="2023-04-26T08:55:11.128" v="8736" actId="14100"/>
          <ac:cxnSpMkLst>
            <pc:docMk/>
            <pc:sldMk cId="314656940" sldId="305"/>
            <ac:cxnSpMk id="32" creationId="{EAE7CFEB-AD14-AF07-B195-18C30F5C3453}"/>
          </ac:cxnSpMkLst>
        </pc:cxnChg>
        <pc:cxnChg chg="add del mod">
          <ac:chgData name="罗 云阳" userId="169d8ad562d1689f" providerId="LiveId" clId="{2C5D8718-CA82-46D4-ADEE-3B5EA2E22783}" dt="2023-04-26T04:51:40.957" v="7354"/>
          <ac:cxnSpMkLst>
            <pc:docMk/>
            <pc:sldMk cId="314656940" sldId="305"/>
            <ac:cxnSpMk id="39" creationId="{7AD1D1AF-9FC9-A082-DE2E-0242696D6090}"/>
          </ac:cxnSpMkLst>
        </pc:cxnChg>
        <pc:cxnChg chg="add del mod">
          <ac:chgData name="罗 云阳" userId="169d8ad562d1689f" providerId="LiveId" clId="{2C5D8718-CA82-46D4-ADEE-3B5EA2E22783}" dt="2023-04-26T04:51:40.580" v="7353"/>
          <ac:cxnSpMkLst>
            <pc:docMk/>
            <pc:sldMk cId="314656940" sldId="305"/>
            <ac:cxnSpMk id="40" creationId="{52C6294E-4EC5-A080-26B8-9309FE0E5C69}"/>
          </ac:cxnSpMkLst>
        </pc:cxnChg>
        <pc:cxnChg chg="mod">
          <ac:chgData name="罗 云阳" userId="169d8ad562d1689f" providerId="LiveId" clId="{2C5D8718-CA82-46D4-ADEE-3B5EA2E22783}" dt="2023-04-26T08:55:53.826" v="8750" actId="20577"/>
          <ac:cxnSpMkLst>
            <pc:docMk/>
            <pc:sldMk cId="314656940" sldId="305"/>
            <ac:cxnSpMk id="44" creationId="{4C5AA671-52B2-5CAC-CDD4-3146649D48F3}"/>
          </ac:cxnSpMkLst>
        </pc:cxnChg>
        <pc:cxnChg chg="mod">
          <ac:chgData name="罗 云阳" userId="169d8ad562d1689f" providerId="LiveId" clId="{2C5D8718-CA82-46D4-ADEE-3B5EA2E22783}" dt="2023-04-26T08:55:53.826" v="8750" actId="20577"/>
          <ac:cxnSpMkLst>
            <pc:docMk/>
            <pc:sldMk cId="314656940" sldId="305"/>
            <ac:cxnSpMk id="46" creationId="{A9E00C6E-7D65-3107-38F0-1FECCB8B5D7C}"/>
          </ac:cxnSpMkLst>
        </pc:cxnChg>
        <pc:cxnChg chg="mod">
          <ac:chgData name="罗 云阳" userId="169d8ad562d1689f" providerId="LiveId" clId="{2C5D8718-CA82-46D4-ADEE-3B5EA2E22783}" dt="2023-04-26T08:55:53.826" v="8750" actId="20577"/>
          <ac:cxnSpMkLst>
            <pc:docMk/>
            <pc:sldMk cId="314656940" sldId="305"/>
            <ac:cxnSpMk id="47" creationId="{3C9F9310-6395-89A8-6D2A-C1864C60F5A4}"/>
          </ac:cxnSpMkLst>
        </pc:cxnChg>
        <pc:cxnChg chg="mod">
          <ac:chgData name="罗 云阳" userId="169d8ad562d1689f" providerId="LiveId" clId="{2C5D8718-CA82-46D4-ADEE-3B5EA2E22783}" dt="2023-04-26T08:55:53.826" v="8750" actId="20577"/>
          <ac:cxnSpMkLst>
            <pc:docMk/>
            <pc:sldMk cId="314656940" sldId="305"/>
            <ac:cxnSpMk id="49" creationId="{2B75896E-8A73-C63B-95C1-8511ACFFCE56}"/>
          </ac:cxnSpMkLst>
        </pc:cxnChg>
        <pc:cxnChg chg="add mod topLvl">
          <ac:chgData name="罗 云阳" userId="169d8ad562d1689f" providerId="LiveId" clId="{2C5D8718-CA82-46D4-ADEE-3B5EA2E22783}" dt="2023-04-26T08:55:16.529" v="8738" actId="14100"/>
          <ac:cxnSpMkLst>
            <pc:docMk/>
            <pc:sldMk cId="314656940" sldId="305"/>
            <ac:cxnSpMk id="53" creationId="{7A188104-33EB-B91F-FAE4-75E9DF7D4BF6}"/>
          </ac:cxnSpMkLst>
        </pc:cxnChg>
      </pc:sldChg>
      <pc:sldChg chg="add del">
        <pc:chgData name="罗 云阳" userId="169d8ad562d1689f" providerId="LiveId" clId="{2C5D8718-CA82-46D4-ADEE-3B5EA2E22783}" dt="2023-04-29T03:56:55.913" v="22334" actId="47"/>
        <pc:sldMkLst>
          <pc:docMk/>
          <pc:sldMk cId="2593202610" sldId="306"/>
        </pc:sldMkLst>
      </pc:sldChg>
      <pc:sldChg chg="add del">
        <pc:chgData name="罗 云阳" userId="169d8ad562d1689f" providerId="LiveId" clId="{2C5D8718-CA82-46D4-ADEE-3B5EA2E22783}" dt="2023-04-26T09:48:39.738" v="9583" actId="47"/>
        <pc:sldMkLst>
          <pc:docMk/>
          <pc:sldMk cId="134022798" sldId="307"/>
        </pc:sldMkLst>
      </pc:sldChg>
      <pc:sldChg chg="addSp delSp modSp add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4028002990" sldId="308"/>
        </pc:sldMkLst>
        <pc:spChg chg="del">
          <ac:chgData name="罗 云阳" userId="169d8ad562d1689f" providerId="LiveId" clId="{2C5D8718-CA82-46D4-ADEE-3B5EA2E22783}" dt="2023-04-26T09:54:11.907" v="9652" actId="478"/>
          <ac:spMkLst>
            <pc:docMk/>
            <pc:sldMk cId="4028002990" sldId="308"/>
            <ac:spMk id="4" creationId="{9C184206-E9F3-9CDC-D322-80662B9939DF}"/>
          </ac:spMkLst>
        </pc:spChg>
        <pc:spChg chg="add del">
          <ac:chgData name="罗 云阳" userId="169d8ad562d1689f" providerId="LiveId" clId="{2C5D8718-CA82-46D4-ADEE-3B5EA2E22783}" dt="2023-04-26T08:36:57.129" v="8563"/>
          <ac:spMkLst>
            <pc:docMk/>
            <pc:sldMk cId="4028002990" sldId="308"/>
            <ac:spMk id="8" creationId="{9210AE58-9265-09F1-DFA9-12833DCFB5F0}"/>
          </ac:spMkLst>
        </pc:spChg>
        <pc:spChg chg="add del">
          <ac:chgData name="罗 云阳" userId="169d8ad562d1689f" providerId="LiveId" clId="{2C5D8718-CA82-46D4-ADEE-3B5EA2E22783}" dt="2023-04-26T08:37:06.095" v="8565"/>
          <ac:spMkLst>
            <pc:docMk/>
            <pc:sldMk cId="4028002990" sldId="308"/>
            <ac:spMk id="10" creationId="{CDBF7203-7AFC-F0B9-44C5-8E7EF2A8E717}"/>
          </ac:spMkLst>
        </pc:spChg>
        <pc:spChg chg="mod">
          <ac:chgData name="罗 云阳" userId="169d8ad562d1689f" providerId="LiveId" clId="{2C5D8718-CA82-46D4-ADEE-3B5EA2E22783}" dt="2023-04-26T08:45:45.280" v="8672"/>
          <ac:spMkLst>
            <pc:docMk/>
            <pc:sldMk cId="4028002990" sldId="308"/>
            <ac:spMk id="19" creationId="{EECD01F1-41E6-9C01-73DC-7BD4AECE8DA7}"/>
          </ac:spMkLst>
        </pc:spChg>
        <pc:spChg chg="add mod">
          <ac:chgData name="罗 云阳" userId="169d8ad562d1689f" providerId="LiveId" clId="{2C5D8718-CA82-46D4-ADEE-3B5EA2E22783}" dt="2023-04-26T08:41:40.895" v="8645" actId="20577"/>
          <ac:spMkLst>
            <pc:docMk/>
            <pc:sldMk cId="4028002990" sldId="308"/>
            <ac:spMk id="20" creationId="{97F6BB12-98F1-1596-386F-D80A9020BCD2}"/>
          </ac:spMkLst>
        </pc:spChg>
        <pc:grpChg chg="del">
          <ac:chgData name="罗 云阳" userId="169d8ad562d1689f" providerId="LiveId" clId="{2C5D8718-CA82-46D4-ADEE-3B5EA2E22783}" dt="2023-04-26T08:34:15.229" v="8538" actId="478"/>
          <ac:grpSpMkLst>
            <pc:docMk/>
            <pc:sldMk cId="4028002990" sldId="308"/>
            <ac:grpSpMk id="17" creationId="{072A8135-0AAE-D0D5-D8B6-1DFF3A0AB4D8}"/>
          </ac:grpSpMkLst>
        </pc:grpChg>
        <pc:grpChg chg="add mod">
          <ac:chgData name="罗 云阳" userId="169d8ad562d1689f" providerId="LiveId" clId="{2C5D8718-CA82-46D4-ADEE-3B5EA2E22783}" dt="2023-04-26T08:41:34.201" v="8641" actId="164"/>
          <ac:grpSpMkLst>
            <pc:docMk/>
            <pc:sldMk cId="4028002990" sldId="308"/>
            <ac:grpSpMk id="21" creationId="{F44285F4-C2D5-7D2F-23ED-D1D5D1A67882}"/>
          </ac:grpSpMkLst>
        </pc:grpChg>
        <pc:grpChg chg="del">
          <ac:chgData name="罗 云阳" userId="169d8ad562d1689f" providerId="LiveId" clId="{2C5D8718-CA82-46D4-ADEE-3B5EA2E22783}" dt="2023-04-26T08:34:15.229" v="8538" actId="478"/>
          <ac:grpSpMkLst>
            <pc:docMk/>
            <pc:sldMk cId="4028002990" sldId="308"/>
            <ac:grpSpMk id="25" creationId="{79BC3BF6-0BCE-6434-BD03-BB35720F3904}"/>
          </ac:grpSpMkLst>
        </pc:grpChg>
        <pc:picChg chg="del">
          <ac:chgData name="罗 云阳" userId="169d8ad562d1689f" providerId="LiveId" clId="{2C5D8718-CA82-46D4-ADEE-3B5EA2E22783}" dt="2023-04-26T08:34:13.977" v="8537" actId="478"/>
          <ac:picMkLst>
            <pc:docMk/>
            <pc:sldMk cId="4028002990" sldId="308"/>
            <ac:picMk id="6" creationId="{FD560207-8C54-AE0A-6C5A-29B6250FE5CA}"/>
          </ac:picMkLst>
        </pc:picChg>
        <pc:picChg chg="add del mod">
          <ac:chgData name="罗 云阳" userId="169d8ad562d1689f" providerId="LiveId" clId="{2C5D8718-CA82-46D4-ADEE-3B5EA2E22783}" dt="2023-04-26T08:36:42.353" v="8561" actId="478"/>
          <ac:picMkLst>
            <pc:docMk/>
            <pc:sldMk cId="4028002990" sldId="308"/>
            <ac:picMk id="7" creationId="{7CA406B1-14A2-08E0-89E9-B83A0084241D}"/>
          </ac:picMkLst>
        </pc:picChg>
        <pc:picChg chg="add mod">
          <ac:chgData name="罗 云阳" userId="169d8ad562d1689f" providerId="LiveId" clId="{2C5D8718-CA82-46D4-ADEE-3B5EA2E22783}" dt="2023-04-26T08:41:34.201" v="8641" actId="164"/>
          <ac:picMkLst>
            <pc:docMk/>
            <pc:sldMk cId="4028002990" sldId="308"/>
            <ac:picMk id="14" creationId="{64AEB565-7A12-F8E1-952D-35E3F33C5867}"/>
          </ac:picMkLst>
        </pc:picChg>
        <pc:picChg chg="mod modCrop">
          <ac:chgData name="罗 云阳" userId="169d8ad562d1689f" providerId="LiveId" clId="{2C5D8718-CA82-46D4-ADEE-3B5EA2E22783}" dt="2023-04-26T08:38:03.168" v="8574" actId="1076"/>
          <ac:picMkLst>
            <pc:docMk/>
            <pc:sldMk cId="4028002990" sldId="308"/>
            <ac:picMk id="16" creationId="{136E058E-56CD-85D5-B9FC-9EF5A555F43A}"/>
          </ac:picMkLst>
        </pc:picChg>
        <pc:picChg chg="del">
          <ac:chgData name="罗 云阳" userId="169d8ad562d1689f" providerId="LiveId" clId="{2C5D8718-CA82-46D4-ADEE-3B5EA2E22783}" dt="2023-04-26T08:34:32.393" v="8544" actId="478"/>
          <ac:picMkLst>
            <pc:docMk/>
            <pc:sldMk cId="4028002990" sldId="308"/>
            <ac:picMk id="18" creationId="{C6E1B716-2244-9B22-45CE-59AA509B884E}"/>
          </ac:picMkLst>
        </pc:picChg>
      </pc:sldChg>
      <pc:sldChg chg="addSp delSp modSp add mod modTransition delAnim modNotesTx">
        <pc:chgData name="罗 云阳" userId="169d8ad562d1689f" providerId="LiveId" clId="{2C5D8718-CA82-46D4-ADEE-3B5EA2E22783}" dt="2023-05-01T04:04:32.403" v="22638"/>
        <pc:sldMkLst>
          <pc:docMk/>
          <pc:sldMk cId="30458435" sldId="309"/>
        </pc:sldMkLst>
        <pc:spChg chg="del">
          <ac:chgData name="罗 云阳" userId="169d8ad562d1689f" providerId="LiveId" clId="{2C5D8718-CA82-46D4-ADEE-3B5EA2E22783}" dt="2023-04-26T09:54:13.557" v="9653" actId="478"/>
          <ac:spMkLst>
            <pc:docMk/>
            <pc:sldMk cId="30458435" sldId="309"/>
            <ac:spMk id="4" creationId="{9C184206-E9F3-9CDC-D322-80662B9939DF}"/>
          </ac:spMkLst>
        </pc:spChg>
        <pc:spChg chg="add del mod">
          <ac:chgData name="罗 云阳" userId="169d8ad562d1689f" providerId="LiveId" clId="{2C5D8718-CA82-46D4-ADEE-3B5EA2E22783}" dt="2023-04-26T08:34:27.271" v="8543" actId="478"/>
          <ac:spMkLst>
            <pc:docMk/>
            <pc:sldMk cId="30458435" sldId="309"/>
            <ac:spMk id="6" creationId="{75BF2AB9-D920-68A8-D9C0-E918F593CB60}"/>
          </ac:spMkLst>
        </pc:spChg>
        <pc:spChg chg="mod">
          <ac:chgData name="罗 云阳" userId="169d8ad562d1689f" providerId="LiveId" clId="{2C5D8718-CA82-46D4-ADEE-3B5EA2E22783}" dt="2023-04-26T08:45:47.468" v="8673"/>
          <ac:spMkLst>
            <pc:docMk/>
            <pc:sldMk cId="30458435" sldId="309"/>
            <ac:spMk id="19" creationId="{EECD01F1-41E6-9C01-73DC-7BD4AECE8DA7}"/>
          </ac:spMkLst>
        </pc:spChg>
        <pc:picChg chg="add mod">
          <ac:chgData name="罗 云阳" userId="169d8ad562d1689f" providerId="LiveId" clId="{2C5D8718-CA82-46D4-ADEE-3B5EA2E22783}" dt="2023-04-26T08:40:37.154" v="8588" actId="1076"/>
          <ac:picMkLst>
            <pc:docMk/>
            <pc:sldMk cId="30458435" sldId="309"/>
            <ac:picMk id="8" creationId="{9A4D7365-ED77-8396-E502-1C3E6AA43239}"/>
          </ac:picMkLst>
        </pc:picChg>
        <pc:picChg chg="add mod">
          <ac:chgData name="罗 云阳" userId="169d8ad562d1689f" providerId="LiveId" clId="{2C5D8718-CA82-46D4-ADEE-3B5EA2E22783}" dt="2023-04-26T08:40:37.154" v="8588" actId="1076"/>
          <ac:picMkLst>
            <pc:docMk/>
            <pc:sldMk cId="30458435" sldId="309"/>
            <ac:picMk id="10" creationId="{BF934D98-5D36-943C-20D2-88FC46832CCA}"/>
          </ac:picMkLst>
        </pc:picChg>
        <pc:picChg chg="del">
          <ac:chgData name="罗 云阳" userId="169d8ad562d1689f" providerId="LiveId" clId="{2C5D8718-CA82-46D4-ADEE-3B5EA2E22783}" dt="2023-04-26T08:34:24.337" v="8541" actId="478"/>
          <ac:picMkLst>
            <pc:docMk/>
            <pc:sldMk cId="30458435" sldId="309"/>
            <ac:picMk id="16" creationId="{136E058E-56CD-85D5-B9FC-9EF5A555F43A}"/>
          </ac:picMkLst>
        </pc:picChg>
        <pc:picChg chg="del mod">
          <ac:chgData name="罗 云阳" userId="169d8ad562d1689f" providerId="LiveId" clId="{2C5D8718-CA82-46D4-ADEE-3B5EA2E22783}" dt="2023-04-26T08:38:50.032" v="8578" actId="478"/>
          <ac:picMkLst>
            <pc:docMk/>
            <pc:sldMk cId="30458435" sldId="309"/>
            <ac:picMk id="18" creationId="{C6E1B716-2244-9B22-45CE-59AA509B884E}"/>
          </ac:picMkLst>
        </pc:picChg>
      </pc:sldChg>
      <pc:sldChg chg="addSp delSp modSp add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1295651833" sldId="310"/>
        </pc:sldMkLst>
        <pc:spChg chg="mod">
          <ac:chgData name="罗 云阳" userId="169d8ad562d1689f" providerId="LiveId" clId="{2C5D8718-CA82-46D4-ADEE-3B5EA2E22783}" dt="2023-04-26T09:51:00.364" v="9591" actId="20577"/>
          <ac:spMkLst>
            <pc:docMk/>
            <pc:sldMk cId="1295651833" sldId="310"/>
            <ac:spMk id="3" creationId="{3C2AAAE3-EB1C-2C31-A55F-1BED5DFA71B8}"/>
          </ac:spMkLst>
        </pc:spChg>
        <pc:spChg chg="add mod">
          <ac:chgData name="罗 云阳" userId="169d8ad562d1689f" providerId="LiveId" clId="{2C5D8718-CA82-46D4-ADEE-3B5EA2E22783}" dt="2023-04-26T09:12:36.816" v="9089" actId="1076"/>
          <ac:spMkLst>
            <pc:docMk/>
            <pc:sldMk cId="1295651833" sldId="310"/>
            <ac:spMk id="11" creationId="{71EAD151-6F98-DF9D-CCB2-87027B0F5D7D}"/>
          </ac:spMkLst>
        </pc:spChg>
        <pc:spChg chg="add mod">
          <ac:chgData name="罗 云阳" userId="169d8ad562d1689f" providerId="LiveId" clId="{2C5D8718-CA82-46D4-ADEE-3B5EA2E22783}" dt="2023-04-26T09:12:42.741" v="9096" actId="1076"/>
          <ac:spMkLst>
            <pc:docMk/>
            <pc:sldMk cId="1295651833" sldId="310"/>
            <ac:spMk id="12" creationId="{D7400EDA-5878-655E-9C50-FDAC76FE16F6}"/>
          </ac:spMkLst>
        </pc:spChg>
        <pc:picChg chg="del">
          <ac:chgData name="罗 云阳" userId="169d8ad562d1689f" providerId="LiveId" clId="{2C5D8718-CA82-46D4-ADEE-3B5EA2E22783}" dt="2023-04-26T09:05:17.476" v="8893" actId="478"/>
          <ac:picMkLst>
            <pc:docMk/>
            <pc:sldMk cId="1295651833" sldId="310"/>
            <ac:picMk id="6" creationId="{C87B6B53-1AE2-3C11-D3C9-2807B0B4A892}"/>
          </ac:picMkLst>
        </pc:picChg>
        <pc:picChg chg="add mod">
          <ac:chgData name="罗 云阳" userId="169d8ad562d1689f" providerId="LiveId" clId="{2C5D8718-CA82-46D4-ADEE-3B5EA2E22783}" dt="2023-04-26T09:12:28.115" v="9082" actId="1076"/>
          <ac:picMkLst>
            <pc:docMk/>
            <pc:sldMk cId="1295651833" sldId="310"/>
            <ac:picMk id="7" creationId="{1C56C77A-B0D3-CF1C-637E-A107B03ABC4D}"/>
          </ac:picMkLst>
        </pc:picChg>
        <pc:picChg chg="add mod modCrop">
          <ac:chgData name="罗 云阳" userId="169d8ad562d1689f" providerId="LiveId" clId="{2C5D8718-CA82-46D4-ADEE-3B5EA2E22783}" dt="2023-04-26T09:07:16.362" v="8969" actId="732"/>
          <ac:picMkLst>
            <pc:docMk/>
            <pc:sldMk cId="1295651833" sldId="310"/>
            <ac:picMk id="9" creationId="{0F196104-BDDE-D557-BE10-9886B3B6B030}"/>
          </ac:picMkLst>
        </pc:picChg>
      </pc:sldChg>
      <pc:sldChg chg="addSp delSp modSp add mod modTransition addAnim delAnim modAnim modNotesTx">
        <pc:chgData name="罗 云阳" userId="169d8ad562d1689f" providerId="LiveId" clId="{2C5D8718-CA82-46D4-ADEE-3B5EA2E22783}" dt="2023-05-01T04:04:32.403" v="22638"/>
        <pc:sldMkLst>
          <pc:docMk/>
          <pc:sldMk cId="2255635823" sldId="311"/>
        </pc:sldMkLst>
        <pc:spChg chg="mod">
          <ac:chgData name="罗 云阳" userId="169d8ad562d1689f" providerId="LiveId" clId="{2C5D8718-CA82-46D4-ADEE-3B5EA2E22783}" dt="2023-04-26T09:51:21.204" v="9606" actId="20577"/>
          <ac:spMkLst>
            <pc:docMk/>
            <pc:sldMk cId="2255635823" sldId="311"/>
            <ac:spMk id="3" creationId="{3C2AAAE3-EB1C-2C31-A55F-1BED5DFA71B8}"/>
          </ac:spMkLst>
        </pc:spChg>
        <pc:spChg chg="add mod">
          <ac:chgData name="罗 云阳" userId="169d8ad562d1689f" providerId="LiveId" clId="{2C5D8718-CA82-46D4-ADEE-3B5EA2E22783}" dt="2023-04-26T09:11:00.831" v="9055" actId="164"/>
          <ac:spMkLst>
            <pc:docMk/>
            <pc:sldMk cId="2255635823" sldId="311"/>
            <ac:spMk id="8" creationId="{FCA567E4-B99B-C8A7-BC65-97AA59F05537}"/>
          </ac:spMkLst>
        </pc:spChg>
        <pc:spChg chg="add mod">
          <ac:chgData name="罗 云阳" userId="169d8ad562d1689f" providerId="LiveId" clId="{2C5D8718-CA82-46D4-ADEE-3B5EA2E22783}" dt="2023-04-26T09:15:46.633" v="9145" actId="1076"/>
          <ac:spMkLst>
            <pc:docMk/>
            <pc:sldMk cId="2255635823" sldId="311"/>
            <ac:spMk id="10" creationId="{485F5A3D-F67D-DA23-C954-1393A221536D}"/>
          </ac:spMkLst>
        </pc:spChg>
        <pc:spChg chg="add mod">
          <ac:chgData name="罗 云阳" userId="169d8ad562d1689f" providerId="LiveId" clId="{2C5D8718-CA82-46D4-ADEE-3B5EA2E22783}" dt="2023-04-26T09:15:29.009" v="9130" actId="164"/>
          <ac:spMkLst>
            <pc:docMk/>
            <pc:sldMk cId="2255635823" sldId="311"/>
            <ac:spMk id="13" creationId="{37E7A669-40FD-04AD-8CAD-895B6B2F7208}"/>
          </ac:spMkLst>
        </pc:spChg>
        <pc:spChg chg="add mod">
          <ac:chgData name="罗 云阳" userId="169d8ad562d1689f" providerId="LiveId" clId="{2C5D8718-CA82-46D4-ADEE-3B5EA2E22783}" dt="2023-04-26T09:15:29.009" v="9130" actId="164"/>
          <ac:spMkLst>
            <pc:docMk/>
            <pc:sldMk cId="2255635823" sldId="311"/>
            <ac:spMk id="14" creationId="{25F865FD-7332-A738-3FB1-F985DB8B9EAA}"/>
          </ac:spMkLst>
        </pc:spChg>
        <pc:spChg chg="add mod">
          <ac:chgData name="罗 云阳" userId="169d8ad562d1689f" providerId="LiveId" clId="{2C5D8718-CA82-46D4-ADEE-3B5EA2E22783}" dt="2023-04-26T09:15:29.009" v="9130" actId="164"/>
          <ac:spMkLst>
            <pc:docMk/>
            <pc:sldMk cId="2255635823" sldId="311"/>
            <ac:spMk id="15" creationId="{2FC2F6CD-60AB-59BE-C8FA-7CEE0D235C2E}"/>
          </ac:spMkLst>
        </pc:spChg>
        <pc:spChg chg="add mod">
          <ac:chgData name="罗 云阳" userId="169d8ad562d1689f" providerId="LiveId" clId="{2C5D8718-CA82-46D4-ADEE-3B5EA2E22783}" dt="2023-04-26T09:15:29.009" v="9130" actId="164"/>
          <ac:spMkLst>
            <pc:docMk/>
            <pc:sldMk cId="2255635823" sldId="311"/>
            <ac:spMk id="16" creationId="{0DE46A8D-C669-B669-06BB-EEAAB037EA87}"/>
          </ac:spMkLst>
        </pc:spChg>
        <pc:spChg chg="add mod">
          <ac:chgData name="罗 云阳" userId="169d8ad562d1689f" providerId="LiveId" clId="{2C5D8718-CA82-46D4-ADEE-3B5EA2E22783}" dt="2023-04-26T09:15:29.009" v="9130" actId="164"/>
          <ac:spMkLst>
            <pc:docMk/>
            <pc:sldMk cId="2255635823" sldId="311"/>
            <ac:spMk id="17" creationId="{AC202BEC-8E5D-5EEC-2A6E-E83311141CA4}"/>
          </ac:spMkLst>
        </pc:spChg>
        <pc:spChg chg="mod">
          <ac:chgData name="罗 云阳" userId="169d8ad562d1689f" providerId="LiveId" clId="{2C5D8718-CA82-46D4-ADEE-3B5EA2E22783}" dt="2023-04-26T09:16:40.607" v="9152" actId="14100"/>
          <ac:spMkLst>
            <pc:docMk/>
            <pc:sldMk cId="2255635823" sldId="311"/>
            <ac:spMk id="21" creationId="{506FA7FF-0441-05B7-480E-50FE92024376}"/>
          </ac:spMkLst>
        </pc:spChg>
        <pc:spChg chg="mod">
          <ac:chgData name="罗 云阳" userId="169d8ad562d1689f" providerId="LiveId" clId="{2C5D8718-CA82-46D4-ADEE-3B5EA2E22783}" dt="2023-04-26T09:16:43.938" v="9153" actId="255"/>
          <ac:spMkLst>
            <pc:docMk/>
            <pc:sldMk cId="2255635823" sldId="311"/>
            <ac:spMk id="23" creationId="{0D0E8375-3AB9-F1C0-FE26-B49C534E36CD}"/>
          </ac:spMkLst>
        </pc:spChg>
        <pc:spChg chg="add del mod">
          <ac:chgData name="罗 云阳" userId="169d8ad562d1689f" providerId="LiveId" clId="{2C5D8718-CA82-46D4-ADEE-3B5EA2E22783}" dt="2023-04-26T09:18:27.510" v="9164"/>
          <ac:spMkLst>
            <pc:docMk/>
            <pc:sldMk cId="2255635823" sldId="311"/>
            <ac:spMk id="25" creationId="{F2E9F174-EE5E-810A-2B28-4BA98265C121}"/>
          </ac:spMkLst>
        </pc:spChg>
        <pc:spChg chg="add del mod">
          <ac:chgData name="罗 云阳" userId="169d8ad562d1689f" providerId="LiveId" clId="{2C5D8718-CA82-46D4-ADEE-3B5EA2E22783}" dt="2023-04-26T09:18:27.510" v="9164"/>
          <ac:spMkLst>
            <pc:docMk/>
            <pc:sldMk cId="2255635823" sldId="311"/>
            <ac:spMk id="26" creationId="{53D01A1F-9750-6A3C-2F81-43E0D72D4891}"/>
          </ac:spMkLst>
        </pc:spChg>
        <pc:spChg chg="add del mod">
          <ac:chgData name="罗 云阳" userId="169d8ad562d1689f" providerId="LiveId" clId="{2C5D8718-CA82-46D4-ADEE-3B5EA2E22783}" dt="2023-04-26T09:18:27.510" v="9164"/>
          <ac:spMkLst>
            <pc:docMk/>
            <pc:sldMk cId="2255635823" sldId="311"/>
            <ac:spMk id="27" creationId="{43051457-000D-A052-E4A9-8FE95ED4ACAF}"/>
          </ac:spMkLst>
        </pc:spChg>
        <pc:spChg chg="mod">
          <ac:chgData name="罗 云阳" userId="169d8ad562d1689f" providerId="LiveId" clId="{2C5D8718-CA82-46D4-ADEE-3B5EA2E22783}" dt="2023-04-26T09:18:43.262" v="9165"/>
          <ac:spMkLst>
            <pc:docMk/>
            <pc:sldMk cId="2255635823" sldId="311"/>
            <ac:spMk id="30" creationId="{98813415-DEF4-D540-A00E-9B1D5D8A14DF}"/>
          </ac:spMkLst>
        </pc:spChg>
        <pc:spChg chg="mod">
          <ac:chgData name="罗 云阳" userId="169d8ad562d1689f" providerId="LiveId" clId="{2C5D8718-CA82-46D4-ADEE-3B5EA2E22783}" dt="2023-04-26T09:18:43.262" v="9165"/>
          <ac:spMkLst>
            <pc:docMk/>
            <pc:sldMk cId="2255635823" sldId="311"/>
            <ac:spMk id="31" creationId="{DB0848B0-D1E4-C7BD-6662-BB53B491C2C2}"/>
          </ac:spMkLst>
        </pc:spChg>
        <pc:spChg chg="mod">
          <ac:chgData name="罗 云阳" userId="169d8ad562d1689f" providerId="LiveId" clId="{2C5D8718-CA82-46D4-ADEE-3B5EA2E22783}" dt="2023-04-26T09:19:18.458" v="9169"/>
          <ac:spMkLst>
            <pc:docMk/>
            <pc:sldMk cId="2255635823" sldId="311"/>
            <ac:spMk id="34" creationId="{EECA8D90-800D-183D-8DBB-5442D8057463}"/>
          </ac:spMkLst>
        </pc:spChg>
        <pc:spChg chg="mod">
          <ac:chgData name="罗 云阳" userId="169d8ad562d1689f" providerId="LiveId" clId="{2C5D8718-CA82-46D4-ADEE-3B5EA2E22783}" dt="2023-04-26T09:19:18.458" v="9169"/>
          <ac:spMkLst>
            <pc:docMk/>
            <pc:sldMk cId="2255635823" sldId="311"/>
            <ac:spMk id="35" creationId="{10454F21-88CD-6F34-3F66-87F7DB2C9226}"/>
          </ac:spMkLst>
        </pc:spChg>
        <pc:spChg chg="mod">
          <ac:chgData name="罗 云阳" userId="169d8ad562d1689f" providerId="LiveId" clId="{2C5D8718-CA82-46D4-ADEE-3B5EA2E22783}" dt="2023-04-26T09:19:18.458" v="9169"/>
          <ac:spMkLst>
            <pc:docMk/>
            <pc:sldMk cId="2255635823" sldId="311"/>
            <ac:spMk id="36" creationId="{D23BEDC5-C7EB-536A-398A-DE2D967754A7}"/>
          </ac:spMkLst>
        </pc:spChg>
        <pc:spChg chg="add del mod">
          <ac:chgData name="罗 云阳" userId="169d8ad562d1689f" providerId="LiveId" clId="{2C5D8718-CA82-46D4-ADEE-3B5EA2E22783}" dt="2023-04-27T03:06:01.933" v="15973" actId="478"/>
          <ac:spMkLst>
            <pc:docMk/>
            <pc:sldMk cId="2255635823" sldId="311"/>
            <ac:spMk id="37" creationId="{E5B1E88C-E8E5-133B-2818-E4771A2BFA11}"/>
          </ac:spMkLst>
        </pc:spChg>
        <pc:grpChg chg="add mod">
          <ac:chgData name="罗 云阳" userId="169d8ad562d1689f" providerId="LiveId" clId="{2C5D8718-CA82-46D4-ADEE-3B5EA2E22783}" dt="2023-04-26T09:15:29.009" v="9130" actId="164"/>
          <ac:grpSpMkLst>
            <pc:docMk/>
            <pc:sldMk cId="2255635823" sldId="311"/>
            <ac:grpSpMk id="11" creationId="{57129DFF-A789-52F8-E3D9-67DBA55D438B}"/>
          </ac:grpSpMkLst>
        </pc:grpChg>
        <pc:grpChg chg="add mod">
          <ac:chgData name="罗 云阳" userId="169d8ad562d1689f" providerId="LiveId" clId="{2C5D8718-CA82-46D4-ADEE-3B5EA2E22783}" dt="2023-04-26T09:11:00.831" v="9055" actId="164"/>
          <ac:grpSpMkLst>
            <pc:docMk/>
            <pc:sldMk cId="2255635823" sldId="311"/>
            <ac:grpSpMk id="12" creationId="{92CDEF83-499B-9810-F677-7BC8C9F7BCA5}"/>
          </ac:grpSpMkLst>
        </pc:grpChg>
        <pc:grpChg chg="add mod">
          <ac:chgData name="罗 云阳" userId="169d8ad562d1689f" providerId="LiveId" clId="{2C5D8718-CA82-46D4-ADEE-3B5EA2E22783}" dt="2023-04-26T09:15:29.009" v="9130" actId="164"/>
          <ac:grpSpMkLst>
            <pc:docMk/>
            <pc:sldMk cId="2255635823" sldId="311"/>
            <ac:grpSpMk id="18" creationId="{9BF830CA-22AA-1A98-5EA8-E252687C4D87}"/>
          </ac:grpSpMkLst>
        </pc:grpChg>
        <pc:grpChg chg="add mod">
          <ac:chgData name="罗 云阳" userId="169d8ad562d1689f" providerId="LiveId" clId="{2C5D8718-CA82-46D4-ADEE-3B5EA2E22783}" dt="2023-04-26T09:16:51.306" v="9154" actId="1076"/>
          <ac:grpSpMkLst>
            <pc:docMk/>
            <pc:sldMk cId="2255635823" sldId="311"/>
            <ac:grpSpMk id="19" creationId="{F9C7C58C-4BC2-79EC-3ED3-66A81CE74C88}"/>
          </ac:grpSpMkLst>
        </pc:grpChg>
        <pc:grpChg chg="add del mod">
          <ac:chgData name="罗 云阳" userId="169d8ad562d1689f" providerId="LiveId" clId="{2C5D8718-CA82-46D4-ADEE-3B5EA2E22783}" dt="2023-04-26T09:18:50.824" v="9168"/>
          <ac:grpSpMkLst>
            <pc:docMk/>
            <pc:sldMk cId="2255635823" sldId="311"/>
            <ac:grpSpMk id="28" creationId="{1FF3B373-7533-1ACB-4652-4183058CEA95}"/>
          </ac:grpSpMkLst>
        </pc:grpChg>
        <pc:grpChg chg="add del mod">
          <ac:chgData name="罗 云阳" userId="169d8ad562d1689f" providerId="LiveId" clId="{2C5D8718-CA82-46D4-ADEE-3B5EA2E22783}" dt="2023-04-27T03:05:28.451" v="15967" actId="478"/>
          <ac:grpSpMkLst>
            <pc:docMk/>
            <pc:sldMk cId="2255635823" sldId="311"/>
            <ac:grpSpMk id="32" creationId="{06FA763E-B682-02E6-4157-1DFE3F35D3CE}"/>
          </ac:grpSpMkLst>
        </pc:grpChg>
        <pc:graphicFrameChg chg="add del mod">
          <ac:chgData name="罗 云阳" userId="169d8ad562d1689f" providerId="LiveId" clId="{2C5D8718-CA82-46D4-ADEE-3B5EA2E22783}" dt="2023-04-26T10:15:05.911" v="9802" actId="478"/>
          <ac:graphicFrameMkLst>
            <pc:docMk/>
            <pc:sldMk cId="2255635823" sldId="311"/>
            <ac:graphicFrameMk id="38" creationId="{C90AE7DE-8A21-8135-B2EC-9697DE39B12A}"/>
          </ac:graphicFrameMkLst>
        </pc:graphicFrameChg>
        <pc:graphicFrameChg chg="add del mod">
          <ac:chgData name="罗 云阳" userId="169d8ad562d1689f" providerId="LiveId" clId="{2C5D8718-CA82-46D4-ADEE-3B5EA2E22783}" dt="2023-04-26T10:14:57.431" v="9800"/>
          <ac:graphicFrameMkLst>
            <pc:docMk/>
            <pc:sldMk cId="2255635823" sldId="311"/>
            <ac:graphicFrameMk id="39" creationId="{5BA5DAA9-2624-512B-9CA0-89561AD5A064}"/>
          </ac:graphicFrameMkLst>
        </pc:graphicFrameChg>
        <pc:graphicFrameChg chg="add del mod">
          <ac:chgData name="罗 云阳" userId="169d8ad562d1689f" providerId="LiveId" clId="{2C5D8718-CA82-46D4-ADEE-3B5EA2E22783}" dt="2023-04-26T10:15:08.063" v="9804"/>
          <ac:graphicFrameMkLst>
            <pc:docMk/>
            <pc:sldMk cId="2255635823" sldId="311"/>
            <ac:graphicFrameMk id="40" creationId="{D045FADC-A62E-C58E-F017-4B68180833C8}"/>
          </ac:graphicFrameMkLst>
        </pc:graphicFrameChg>
        <pc:graphicFrameChg chg="add del mod">
          <ac:chgData name="罗 云阳" userId="169d8ad562d1689f" providerId="LiveId" clId="{2C5D8718-CA82-46D4-ADEE-3B5EA2E22783}" dt="2023-04-26T10:15:09.449" v="9806"/>
          <ac:graphicFrameMkLst>
            <pc:docMk/>
            <pc:sldMk cId="2255635823" sldId="311"/>
            <ac:graphicFrameMk id="41" creationId="{4940C9A2-0770-B8C9-7BB1-88E0C82BA888}"/>
          </ac:graphicFrameMkLst>
        </pc:graphicFrameChg>
        <pc:graphicFrameChg chg="add del mod">
          <ac:chgData name="罗 云阳" userId="169d8ad562d1689f" providerId="LiveId" clId="{2C5D8718-CA82-46D4-ADEE-3B5EA2E22783}" dt="2023-04-26T10:15:17.799" v="9810"/>
          <ac:graphicFrameMkLst>
            <pc:docMk/>
            <pc:sldMk cId="2255635823" sldId="311"/>
            <ac:graphicFrameMk id="42" creationId="{D577C871-6FE5-4394-F6EC-16FCDAC4FA1A}"/>
          </ac:graphicFrameMkLst>
        </pc:graphicFrameChg>
        <pc:graphicFrameChg chg="add del mod">
          <ac:chgData name="罗 云阳" userId="169d8ad562d1689f" providerId="LiveId" clId="{2C5D8718-CA82-46D4-ADEE-3B5EA2E22783}" dt="2023-04-26T10:15:27.612" v="9816"/>
          <ac:graphicFrameMkLst>
            <pc:docMk/>
            <pc:sldMk cId="2255635823" sldId="311"/>
            <ac:graphicFrameMk id="43" creationId="{00B9C022-FABD-D9F6-61B8-0739A2537548}"/>
          </ac:graphicFrameMkLst>
        </pc:graphicFrameChg>
        <pc:graphicFrameChg chg="add del mod">
          <ac:chgData name="罗 云阳" userId="169d8ad562d1689f" providerId="LiveId" clId="{2C5D8718-CA82-46D4-ADEE-3B5EA2E22783}" dt="2023-04-27T03:05:20.104" v="15963" actId="478"/>
          <ac:graphicFrameMkLst>
            <pc:docMk/>
            <pc:sldMk cId="2255635823" sldId="311"/>
            <ac:graphicFrameMk id="44" creationId="{096C3CD4-2A6F-1F39-C7F8-A835C4048912}"/>
          </ac:graphicFrameMkLst>
        </pc:graphicFrameChg>
        <pc:graphicFrameChg chg="add del mod">
          <ac:chgData name="罗 云阳" userId="169d8ad562d1689f" providerId="LiveId" clId="{2C5D8718-CA82-46D4-ADEE-3B5EA2E22783}" dt="2023-04-27T03:05:04.174" v="15958" actId="478"/>
          <ac:graphicFrameMkLst>
            <pc:docMk/>
            <pc:sldMk cId="2255635823" sldId="311"/>
            <ac:graphicFrameMk id="45" creationId="{39B5F181-F942-46D8-B465-C05D2668E962}"/>
          </ac:graphicFrameMkLst>
        </pc:graphicFrameChg>
        <pc:picChg chg="add mod">
          <ac:chgData name="罗 云阳" userId="169d8ad562d1689f" providerId="LiveId" clId="{2C5D8718-CA82-46D4-ADEE-3B5EA2E22783}" dt="2023-04-26T09:11:00.831" v="9055" actId="164"/>
          <ac:picMkLst>
            <pc:docMk/>
            <pc:sldMk cId="2255635823" sldId="311"/>
            <ac:picMk id="4" creationId="{80D2AB55-DA7E-279A-78B4-B8996FF6D778}"/>
          </ac:picMkLst>
        </pc:picChg>
        <pc:picChg chg="add mod">
          <ac:chgData name="罗 云阳" userId="169d8ad562d1689f" providerId="LiveId" clId="{2C5D8718-CA82-46D4-ADEE-3B5EA2E22783}" dt="2023-04-26T09:10:57.651" v="9054" actId="164"/>
          <ac:picMkLst>
            <pc:docMk/>
            <pc:sldMk cId="2255635823" sldId="311"/>
            <ac:picMk id="6" creationId="{39464B05-C205-7987-C8B3-74D27E10B8D4}"/>
          </ac:picMkLst>
        </pc:picChg>
        <pc:picChg chg="del">
          <ac:chgData name="罗 云阳" userId="169d8ad562d1689f" providerId="LiveId" clId="{2C5D8718-CA82-46D4-ADEE-3B5EA2E22783}" dt="2023-04-26T09:08:49.463" v="9019" actId="478"/>
          <ac:picMkLst>
            <pc:docMk/>
            <pc:sldMk cId="2255635823" sldId="311"/>
            <ac:picMk id="7" creationId="{1C56C77A-B0D3-CF1C-637E-A107B03ABC4D}"/>
          </ac:picMkLst>
        </pc:picChg>
        <pc:picChg chg="del">
          <ac:chgData name="罗 云阳" userId="169d8ad562d1689f" providerId="LiveId" clId="{2C5D8718-CA82-46D4-ADEE-3B5EA2E22783}" dt="2023-04-26T09:08:49.052" v="9018" actId="478"/>
          <ac:picMkLst>
            <pc:docMk/>
            <pc:sldMk cId="2255635823" sldId="311"/>
            <ac:picMk id="9" creationId="{0F196104-BDDE-D557-BE10-9886B3B6B030}"/>
          </ac:picMkLst>
        </pc:picChg>
        <pc:picChg chg="mod">
          <ac:chgData name="罗 云阳" userId="169d8ad562d1689f" providerId="LiveId" clId="{2C5D8718-CA82-46D4-ADEE-3B5EA2E22783}" dt="2023-04-26T09:16:21.264" v="9146"/>
          <ac:picMkLst>
            <pc:docMk/>
            <pc:sldMk cId="2255635823" sldId="311"/>
            <ac:picMk id="20" creationId="{52EB2596-6015-7EEF-39BC-0199E97AE8C3}"/>
          </ac:picMkLst>
        </pc:picChg>
        <pc:picChg chg="add del mod">
          <ac:chgData name="罗 云阳" userId="169d8ad562d1689f" providerId="LiveId" clId="{2C5D8718-CA82-46D4-ADEE-3B5EA2E22783}" dt="2023-04-26T09:18:27.510" v="9164"/>
          <ac:picMkLst>
            <pc:docMk/>
            <pc:sldMk cId="2255635823" sldId="311"/>
            <ac:picMk id="24" creationId="{B2B791F9-22C0-0BF3-63A9-362931802B9B}"/>
          </ac:picMkLst>
        </pc:picChg>
        <pc:picChg chg="mod">
          <ac:chgData name="罗 云阳" userId="169d8ad562d1689f" providerId="LiveId" clId="{2C5D8718-CA82-46D4-ADEE-3B5EA2E22783}" dt="2023-04-26T09:18:43.262" v="9165"/>
          <ac:picMkLst>
            <pc:docMk/>
            <pc:sldMk cId="2255635823" sldId="311"/>
            <ac:picMk id="29" creationId="{4AE7213C-8F47-6669-EDD5-3CE221EDA771}"/>
          </ac:picMkLst>
        </pc:picChg>
        <pc:picChg chg="mod">
          <ac:chgData name="罗 云阳" userId="169d8ad562d1689f" providerId="LiveId" clId="{2C5D8718-CA82-46D4-ADEE-3B5EA2E22783}" dt="2023-04-26T09:19:18.458" v="9169"/>
          <ac:picMkLst>
            <pc:docMk/>
            <pc:sldMk cId="2255635823" sldId="311"/>
            <ac:picMk id="33" creationId="{6B436449-5EDE-7C55-CD53-6B7A679D01EE}"/>
          </ac:picMkLst>
        </pc:picChg>
        <pc:cxnChg chg="mod">
          <ac:chgData name="罗 云阳" userId="169d8ad562d1689f" providerId="LiveId" clId="{2C5D8718-CA82-46D4-ADEE-3B5EA2E22783}" dt="2023-04-26T09:16:21.264" v="9146"/>
          <ac:cxnSpMkLst>
            <pc:docMk/>
            <pc:sldMk cId="2255635823" sldId="311"/>
            <ac:cxnSpMk id="22" creationId="{2D26B2D0-5F81-343A-4C8A-15442B51C0C7}"/>
          </ac:cxnSpMkLst>
        </pc:cxnChg>
      </pc:sldChg>
      <pc:sldChg chg="addSp delSp modSp add mod modTransition delAnim modAnim modNotesTx">
        <pc:chgData name="罗 云阳" userId="169d8ad562d1689f" providerId="LiveId" clId="{2C5D8718-CA82-46D4-ADEE-3B5EA2E22783}" dt="2023-05-01T04:04:32.403" v="22638"/>
        <pc:sldMkLst>
          <pc:docMk/>
          <pc:sldMk cId="1801578685" sldId="312"/>
        </pc:sldMkLst>
        <pc:spChg chg="mod">
          <ac:chgData name="罗 云阳" userId="169d8ad562d1689f" providerId="LiveId" clId="{2C5D8718-CA82-46D4-ADEE-3B5EA2E22783}" dt="2023-04-26T09:51:28.823" v="9621" actId="20577"/>
          <ac:spMkLst>
            <pc:docMk/>
            <pc:sldMk cId="1801578685" sldId="312"/>
            <ac:spMk id="3" creationId="{3C2AAAE3-EB1C-2C31-A55F-1BED5DFA71B8}"/>
          </ac:spMkLst>
        </pc:spChg>
        <pc:spChg chg="add mod">
          <ac:chgData name="罗 云阳" userId="169d8ad562d1689f" providerId="LiveId" clId="{2C5D8718-CA82-46D4-ADEE-3B5EA2E22783}" dt="2023-04-26T09:23:28.146" v="9253" actId="164"/>
          <ac:spMkLst>
            <pc:docMk/>
            <pc:sldMk cId="1801578685" sldId="312"/>
            <ac:spMk id="24" creationId="{2F6D3602-565B-1CF1-BABF-185A29A4446D}"/>
          </ac:spMkLst>
        </pc:spChg>
        <pc:spChg chg="add mod">
          <ac:chgData name="罗 云阳" userId="169d8ad562d1689f" providerId="LiveId" clId="{2C5D8718-CA82-46D4-ADEE-3B5EA2E22783}" dt="2023-04-26T09:23:28.146" v="9253" actId="164"/>
          <ac:spMkLst>
            <pc:docMk/>
            <pc:sldMk cId="1801578685" sldId="312"/>
            <ac:spMk id="28" creationId="{99182F23-1FC5-6F47-649A-7611B604E328}"/>
          </ac:spMkLst>
        </pc:spChg>
        <pc:spChg chg="add del">
          <ac:chgData name="罗 云阳" userId="169d8ad562d1689f" providerId="LiveId" clId="{2C5D8718-CA82-46D4-ADEE-3B5EA2E22783}" dt="2023-04-26T09:23:01.289" v="9241" actId="22"/>
          <ac:spMkLst>
            <pc:docMk/>
            <pc:sldMk cId="1801578685" sldId="312"/>
            <ac:spMk id="30" creationId="{155A0351-C079-A573-2479-4281251F4CF1}"/>
          </ac:spMkLst>
        </pc:spChg>
        <pc:spChg chg="del">
          <ac:chgData name="罗 云阳" userId="169d8ad562d1689f" providerId="LiveId" clId="{2C5D8718-CA82-46D4-ADEE-3B5EA2E22783}" dt="2023-04-26T09:20:48.274" v="9189" actId="478"/>
          <ac:spMkLst>
            <pc:docMk/>
            <pc:sldMk cId="1801578685" sldId="312"/>
            <ac:spMk id="37" creationId="{E5B1E88C-E8E5-133B-2818-E4771A2BFA11}"/>
          </ac:spMkLst>
        </pc:spChg>
        <pc:spChg chg="add mod">
          <ac:chgData name="罗 云阳" userId="169d8ad562d1689f" providerId="LiveId" clId="{2C5D8718-CA82-46D4-ADEE-3B5EA2E22783}" dt="2023-04-26T09:23:28.146" v="9253" actId="164"/>
          <ac:spMkLst>
            <pc:docMk/>
            <pc:sldMk cId="1801578685" sldId="312"/>
            <ac:spMk id="38" creationId="{270E9181-EA6D-1EB9-DE2B-33244C6A216C}"/>
          </ac:spMkLst>
        </pc:spChg>
        <pc:spChg chg="add del">
          <ac:chgData name="罗 云阳" userId="169d8ad562d1689f" providerId="LiveId" clId="{2C5D8718-CA82-46D4-ADEE-3B5EA2E22783}" dt="2023-04-26T09:24:32.984" v="9256"/>
          <ac:spMkLst>
            <pc:docMk/>
            <pc:sldMk cId="1801578685" sldId="312"/>
            <ac:spMk id="40" creationId="{F7429B66-8C50-63F6-DA3F-A8B59F898857}"/>
          </ac:spMkLst>
        </pc:spChg>
        <pc:spChg chg="add mod">
          <ac:chgData name="罗 云阳" userId="169d8ad562d1689f" providerId="LiveId" clId="{2C5D8718-CA82-46D4-ADEE-3B5EA2E22783}" dt="2023-04-26T09:25:58.236" v="9271" actId="1076"/>
          <ac:spMkLst>
            <pc:docMk/>
            <pc:sldMk cId="1801578685" sldId="312"/>
            <ac:spMk id="45" creationId="{FFE573CC-0FD1-C71C-0258-77C069109E0D}"/>
          </ac:spMkLst>
        </pc:spChg>
        <pc:spChg chg="add del mod">
          <ac:chgData name="罗 云阳" userId="169d8ad562d1689f" providerId="LiveId" clId="{2C5D8718-CA82-46D4-ADEE-3B5EA2E22783}" dt="2023-04-26T09:28:03.221" v="9302" actId="767"/>
          <ac:spMkLst>
            <pc:docMk/>
            <pc:sldMk cId="1801578685" sldId="312"/>
            <ac:spMk id="50" creationId="{B7B96441-DE08-7872-1B5F-844FBDBF3476}"/>
          </ac:spMkLst>
        </pc:spChg>
        <pc:spChg chg="add mod">
          <ac:chgData name="罗 云阳" userId="169d8ad562d1689f" providerId="LiveId" clId="{2C5D8718-CA82-46D4-ADEE-3B5EA2E22783}" dt="2023-04-26T09:29:01.491" v="9348" actId="1076"/>
          <ac:spMkLst>
            <pc:docMk/>
            <pc:sldMk cId="1801578685" sldId="312"/>
            <ac:spMk id="51" creationId="{7362191B-7513-BA4E-798F-B0D76BE01C24}"/>
          </ac:spMkLst>
        </pc:spChg>
        <pc:grpChg chg="del">
          <ac:chgData name="罗 云阳" userId="169d8ad562d1689f" providerId="LiveId" clId="{2C5D8718-CA82-46D4-ADEE-3B5EA2E22783}" dt="2023-04-26T09:20:48.274" v="9189" actId="478"/>
          <ac:grpSpMkLst>
            <pc:docMk/>
            <pc:sldMk cId="1801578685" sldId="312"/>
            <ac:grpSpMk id="12" creationId="{92CDEF83-499B-9810-F677-7BC8C9F7BCA5}"/>
          </ac:grpSpMkLst>
        </pc:grpChg>
        <pc:grpChg chg="del">
          <ac:chgData name="罗 云阳" userId="169d8ad562d1689f" providerId="LiveId" clId="{2C5D8718-CA82-46D4-ADEE-3B5EA2E22783}" dt="2023-04-26T09:20:48.274" v="9189" actId="478"/>
          <ac:grpSpMkLst>
            <pc:docMk/>
            <pc:sldMk cId="1801578685" sldId="312"/>
            <ac:grpSpMk id="18" creationId="{9BF830CA-22AA-1A98-5EA8-E252687C4D87}"/>
          </ac:grpSpMkLst>
        </pc:grpChg>
        <pc:grpChg chg="del">
          <ac:chgData name="罗 云阳" userId="169d8ad562d1689f" providerId="LiveId" clId="{2C5D8718-CA82-46D4-ADEE-3B5EA2E22783}" dt="2023-04-26T09:20:48.274" v="9189" actId="478"/>
          <ac:grpSpMkLst>
            <pc:docMk/>
            <pc:sldMk cId="1801578685" sldId="312"/>
            <ac:grpSpMk id="19" creationId="{F9C7C58C-4BC2-79EC-3ED3-66A81CE74C88}"/>
          </ac:grpSpMkLst>
        </pc:grpChg>
        <pc:grpChg chg="del">
          <ac:chgData name="罗 云阳" userId="169d8ad562d1689f" providerId="LiveId" clId="{2C5D8718-CA82-46D4-ADEE-3B5EA2E22783}" dt="2023-04-26T09:20:48.274" v="9189" actId="478"/>
          <ac:grpSpMkLst>
            <pc:docMk/>
            <pc:sldMk cId="1801578685" sldId="312"/>
            <ac:grpSpMk id="32" creationId="{06FA763E-B682-02E6-4157-1DFE3F35D3CE}"/>
          </ac:grpSpMkLst>
        </pc:grpChg>
        <pc:grpChg chg="add mod">
          <ac:chgData name="罗 云阳" userId="169d8ad562d1689f" providerId="LiveId" clId="{2C5D8718-CA82-46D4-ADEE-3B5EA2E22783}" dt="2023-04-26T09:23:31.072" v="9254" actId="1076"/>
          <ac:grpSpMkLst>
            <pc:docMk/>
            <pc:sldMk cId="1801578685" sldId="312"/>
            <ac:grpSpMk id="39" creationId="{CA2BEDCA-24CA-0E0D-5184-005DE1CBCE01}"/>
          </ac:grpSpMkLst>
        </pc:grpChg>
        <pc:grpChg chg="add mod">
          <ac:chgData name="罗 云阳" userId="169d8ad562d1689f" providerId="LiveId" clId="{2C5D8718-CA82-46D4-ADEE-3B5EA2E22783}" dt="2023-04-26T09:27:21.164" v="9297" actId="164"/>
          <ac:grpSpMkLst>
            <pc:docMk/>
            <pc:sldMk cId="1801578685" sldId="312"/>
            <ac:grpSpMk id="46" creationId="{F4C7ACF3-BA42-B7B8-9F37-B906D0253542}"/>
          </ac:grpSpMkLst>
        </pc:grpChg>
        <pc:grpChg chg="add mod">
          <ac:chgData name="罗 云阳" userId="169d8ad562d1689f" providerId="LiveId" clId="{2C5D8718-CA82-46D4-ADEE-3B5EA2E22783}" dt="2023-04-26T09:28:42.329" v="9342" actId="164"/>
          <ac:grpSpMkLst>
            <pc:docMk/>
            <pc:sldMk cId="1801578685" sldId="312"/>
            <ac:grpSpMk id="49" creationId="{E87FBCEF-E754-B358-CA03-431162EDC04A}"/>
          </ac:grpSpMkLst>
        </pc:grpChg>
        <pc:grpChg chg="add mod">
          <ac:chgData name="罗 云阳" userId="169d8ad562d1689f" providerId="LiveId" clId="{2C5D8718-CA82-46D4-ADEE-3B5EA2E22783}" dt="2023-04-26T09:29:03.712" v="9349" actId="1076"/>
          <ac:grpSpMkLst>
            <pc:docMk/>
            <pc:sldMk cId="1801578685" sldId="312"/>
            <ac:grpSpMk id="52" creationId="{A1CC0BD3-0777-DC31-B031-5AB7379C4E9B}"/>
          </ac:grpSpMkLst>
        </pc:grpChg>
        <pc:picChg chg="add mod">
          <ac:chgData name="罗 云阳" userId="169d8ad562d1689f" providerId="LiveId" clId="{2C5D8718-CA82-46D4-ADEE-3B5EA2E22783}" dt="2023-04-26T09:23:28.146" v="9253" actId="164"/>
          <ac:picMkLst>
            <pc:docMk/>
            <pc:sldMk cId="1801578685" sldId="312"/>
            <ac:picMk id="9" creationId="{281F69F4-B392-1075-AF23-86328F0723FF}"/>
          </ac:picMkLst>
        </pc:picChg>
        <pc:picChg chg="add mod">
          <ac:chgData name="罗 云阳" userId="169d8ad562d1689f" providerId="LiveId" clId="{2C5D8718-CA82-46D4-ADEE-3B5EA2E22783}" dt="2023-04-26T09:26:44.875" v="9286" actId="164"/>
          <ac:picMkLst>
            <pc:docMk/>
            <pc:sldMk cId="1801578685" sldId="312"/>
            <ac:picMk id="42" creationId="{E361E7F7-2F60-9DB3-A58B-AE80D38C6298}"/>
          </ac:picMkLst>
        </pc:picChg>
        <pc:picChg chg="add mod ord">
          <ac:chgData name="罗 云阳" userId="169d8ad562d1689f" providerId="LiveId" clId="{2C5D8718-CA82-46D4-ADEE-3B5EA2E22783}" dt="2023-04-26T09:28:59.587" v="9347" actId="1076"/>
          <ac:picMkLst>
            <pc:docMk/>
            <pc:sldMk cId="1801578685" sldId="312"/>
            <ac:picMk id="44" creationId="{065B0A8F-3E6F-41F6-CCF2-CC06CA312400}"/>
          </ac:picMkLst>
        </pc:picChg>
        <pc:picChg chg="add mod">
          <ac:chgData name="罗 云阳" userId="169d8ad562d1689f" providerId="LiveId" clId="{2C5D8718-CA82-46D4-ADEE-3B5EA2E22783}" dt="2023-04-26T09:27:21.164" v="9297" actId="164"/>
          <ac:picMkLst>
            <pc:docMk/>
            <pc:sldMk cId="1801578685" sldId="312"/>
            <ac:picMk id="48" creationId="{C2AD394E-4736-15E8-FA61-7C6B18304145}"/>
          </ac:picMkLst>
        </pc:picChg>
        <pc:cxnChg chg="add mod">
          <ac:chgData name="罗 云阳" userId="169d8ad562d1689f" providerId="LiveId" clId="{2C5D8718-CA82-46D4-ADEE-3B5EA2E22783}" dt="2023-04-26T09:23:28.146" v="9253" actId="164"/>
          <ac:cxnSpMkLst>
            <pc:docMk/>
            <pc:sldMk cId="1801578685" sldId="312"/>
            <ac:cxnSpMk id="26" creationId="{BC29A00B-214C-65DA-F919-B5458B9AEF2C}"/>
          </ac:cxnSpMkLst>
        </pc:cxnChg>
      </pc:sldChg>
      <pc:sldChg chg="addSp delSp modSp add mod modTransition delAnim modAnim modNotesTx">
        <pc:chgData name="罗 云阳" userId="169d8ad562d1689f" providerId="LiveId" clId="{2C5D8718-CA82-46D4-ADEE-3B5EA2E22783}" dt="2023-05-01T06:02:37.427" v="22656" actId="1076"/>
        <pc:sldMkLst>
          <pc:docMk/>
          <pc:sldMk cId="758702996" sldId="313"/>
        </pc:sldMkLst>
        <pc:spChg chg="mod">
          <ac:chgData name="罗 云阳" userId="169d8ad562d1689f" providerId="LiveId" clId="{2C5D8718-CA82-46D4-ADEE-3B5EA2E22783}" dt="2023-04-26T09:51:39.155" v="9636" actId="20577"/>
          <ac:spMkLst>
            <pc:docMk/>
            <pc:sldMk cId="758702996" sldId="313"/>
            <ac:spMk id="3" creationId="{3C2AAAE3-EB1C-2C31-A55F-1BED5DFA71B8}"/>
          </ac:spMkLst>
        </pc:spChg>
        <pc:spChg chg="mod">
          <ac:chgData name="罗 云阳" userId="169d8ad562d1689f" providerId="LiveId" clId="{2C5D8718-CA82-46D4-ADEE-3B5EA2E22783}" dt="2023-04-26T09:34:48.383" v="9420" actId="403"/>
          <ac:spMkLst>
            <pc:docMk/>
            <pc:sldMk cId="758702996" sldId="313"/>
            <ac:spMk id="6" creationId="{474A11A0-62FD-3B50-0C5A-1E6AEB2306C6}"/>
          </ac:spMkLst>
        </pc:spChg>
        <pc:spChg chg="mod">
          <ac:chgData name="罗 云阳" userId="169d8ad562d1689f" providerId="LiveId" clId="{2C5D8718-CA82-46D4-ADEE-3B5EA2E22783}" dt="2023-04-26T09:34:58.042" v="9426" actId="20577"/>
          <ac:spMkLst>
            <pc:docMk/>
            <pc:sldMk cId="758702996" sldId="313"/>
            <ac:spMk id="7" creationId="{3B117CB9-9D0F-7C72-B87C-4A7C674A9FBC}"/>
          </ac:spMkLst>
        </pc:spChg>
        <pc:spChg chg="mod">
          <ac:chgData name="罗 云阳" userId="169d8ad562d1689f" providerId="LiveId" clId="{2C5D8718-CA82-46D4-ADEE-3B5EA2E22783}" dt="2023-04-26T09:34:42.459" v="9416" actId="404"/>
          <ac:spMkLst>
            <pc:docMk/>
            <pc:sldMk cId="758702996" sldId="313"/>
            <ac:spMk id="8" creationId="{08165200-C2F7-55C5-3D22-6E4025DEAB38}"/>
          </ac:spMkLst>
        </pc:spChg>
        <pc:spChg chg="mod">
          <ac:chgData name="罗 云阳" userId="169d8ad562d1689f" providerId="LiveId" clId="{2C5D8718-CA82-46D4-ADEE-3B5EA2E22783}" dt="2023-04-26T09:34:20.536" v="9406"/>
          <ac:spMkLst>
            <pc:docMk/>
            <pc:sldMk cId="758702996" sldId="313"/>
            <ac:spMk id="10" creationId="{4D2B4E5B-6F3B-12BE-EC2C-FC04676337E7}"/>
          </ac:spMkLst>
        </pc:spChg>
        <pc:spChg chg="mod">
          <ac:chgData name="罗 云阳" userId="169d8ad562d1689f" providerId="LiveId" clId="{2C5D8718-CA82-46D4-ADEE-3B5EA2E22783}" dt="2023-04-26T09:35:01.741" v="9428" actId="404"/>
          <ac:spMkLst>
            <pc:docMk/>
            <pc:sldMk cId="758702996" sldId="313"/>
            <ac:spMk id="11" creationId="{5BDFCBC2-FB0A-6856-60D7-772697CFF9C1}"/>
          </ac:spMkLst>
        </pc:spChg>
        <pc:spChg chg="mod">
          <ac:chgData name="罗 云阳" userId="169d8ad562d1689f" providerId="LiveId" clId="{2C5D8718-CA82-46D4-ADEE-3B5EA2E22783}" dt="2023-04-26T09:34:51.332" v="9422" actId="404"/>
          <ac:spMkLst>
            <pc:docMk/>
            <pc:sldMk cId="758702996" sldId="313"/>
            <ac:spMk id="12" creationId="{44043A9A-5C09-5F26-A3A2-8D87D612CAC5}"/>
          </ac:spMkLst>
        </pc:spChg>
        <pc:spChg chg="mod">
          <ac:chgData name="罗 云阳" userId="169d8ad562d1689f" providerId="LiveId" clId="{2C5D8718-CA82-46D4-ADEE-3B5EA2E22783}" dt="2023-04-26T09:34:20.536" v="9406"/>
          <ac:spMkLst>
            <pc:docMk/>
            <pc:sldMk cId="758702996" sldId="313"/>
            <ac:spMk id="13" creationId="{142A0E24-8CBA-B537-F100-172AB7DE73D5}"/>
          </ac:spMkLst>
        </pc:spChg>
        <pc:spChg chg="mod">
          <ac:chgData name="罗 云阳" userId="169d8ad562d1689f" providerId="LiveId" clId="{2C5D8718-CA82-46D4-ADEE-3B5EA2E22783}" dt="2023-04-26T09:34:20.536" v="9406"/>
          <ac:spMkLst>
            <pc:docMk/>
            <pc:sldMk cId="758702996" sldId="313"/>
            <ac:spMk id="14" creationId="{23418AAD-5E6E-EC82-817A-2DD08B8698F0}"/>
          </ac:spMkLst>
        </pc:spChg>
        <pc:spChg chg="del mod">
          <ac:chgData name="罗 云阳" userId="169d8ad562d1689f" providerId="LiveId" clId="{2C5D8718-CA82-46D4-ADEE-3B5EA2E22783}" dt="2023-04-26T09:34:28.745" v="9410" actId="478"/>
          <ac:spMkLst>
            <pc:docMk/>
            <pc:sldMk cId="758702996" sldId="313"/>
            <ac:spMk id="15" creationId="{98BF4488-5C2B-F8AE-D0CA-7A7D83FA50BA}"/>
          </ac:spMkLst>
        </pc:spChg>
        <pc:spChg chg="del mod">
          <ac:chgData name="罗 云阳" userId="169d8ad562d1689f" providerId="LiveId" clId="{2C5D8718-CA82-46D4-ADEE-3B5EA2E22783}" dt="2023-04-26T09:34:30.114" v="9411" actId="478"/>
          <ac:spMkLst>
            <pc:docMk/>
            <pc:sldMk cId="758702996" sldId="313"/>
            <ac:spMk id="16" creationId="{5513588E-19F4-D183-6C71-DFB96F41E1B2}"/>
          </ac:spMkLst>
        </pc:spChg>
        <pc:spChg chg="del mod">
          <ac:chgData name="罗 云阳" userId="169d8ad562d1689f" providerId="LiveId" clId="{2C5D8718-CA82-46D4-ADEE-3B5EA2E22783}" dt="2023-04-26T09:34:27.313" v="9409" actId="478"/>
          <ac:spMkLst>
            <pc:docMk/>
            <pc:sldMk cId="758702996" sldId="313"/>
            <ac:spMk id="17" creationId="{1077FFBD-D3E6-51BC-2043-A3372CD7C5F0}"/>
          </ac:spMkLst>
        </pc:spChg>
        <pc:spChg chg="mod">
          <ac:chgData name="罗 云阳" userId="169d8ad562d1689f" providerId="LiveId" clId="{2C5D8718-CA82-46D4-ADEE-3B5EA2E22783}" dt="2023-04-26T09:34:20.536" v="9406"/>
          <ac:spMkLst>
            <pc:docMk/>
            <pc:sldMk cId="758702996" sldId="313"/>
            <ac:spMk id="18" creationId="{90E737F3-F70A-C710-65CF-842F8B854F57}"/>
          </ac:spMkLst>
        </pc:spChg>
        <pc:spChg chg="add mod">
          <ac:chgData name="罗 云阳" userId="169d8ad562d1689f" providerId="LiveId" clId="{2C5D8718-CA82-46D4-ADEE-3B5EA2E22783}" dt="2023-04-26T09:43:46.869" v="9504" actId="1076"/>
          <ac:spMkLst>
            <pc:docMk/>
            <pc:sldMk cId="758702996" sldId="313"/>
            <ac:spMk id="25" creationId="{12BB2C5B-5066-05DF-9930-ED84D4EFB012}"/>
          </ac:spMkLst>
        </pc:spChg>
        <pc:spChg chg="del mod">
          <ac:chgData name="罗 云阳" userId="169d8ad562d1689f" providerId="LiveId" clId="{2C5D8718-CA82-46D4-ADEE-3B5EA2E22783}" dt="2023-04-26T09:37:16.256" v="9464" actId="478"/>
          <ac:spMkLst>
            <pc:docMk/>
            <pc:sldMk cId="758702996" sldId="313"/>
            <ac:spMk id="30" creationId="{636BF748-6071-227E-770B-BC5E66072837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31" creationId="{B4B2C6EC-EDCA-CE92-6005-BDA59883704A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32" creationId="{B3EBD880-4920-2A59-4E10-FB23CD1F86D2}"/>
          </ac:spMkLst>
        </pc:spChg>
        <pc:spChg chg="del mod">
          <ac:chgData name="罗 云阳" userId="169d8ad562d1689f" providerId="LiveId" clId="{2C5D8718-CA82-46D4-ADEE-3B5EA2E22783}" dt="2023-04-26T09:37:12.323" v="9461" actId="478"/>
          <ac:spMkLst>
            <pc:docMk/>
            <pc:sldMk cId="758702996" sldId="313"/>
            <ac:spMk id="33" creationId="{5FB38333-1201-BF3F-3DFE-FFC7376D2D2C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34" creationId="{5BB20E67-CC4F-D168-BABF-D546B94720A5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35" creationId="{5DAB1061-07F6-0EE6-F8BD-706917290DEE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36" creationId="{76E1DE6F-A22E-3B7C-5071-74E3B0419584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37" creationId="{F0EC9844-0764-AF46-304A-55F1B13EF841}"/>
          </ac:spMkLst>
        </pc:spChg>
        <pc:spChg chg="mod">
          <ac:chgData name="罗 云阳" userId="169d8ad562d1689f" providerId="LiveId" clId="{2C5D8718-CA82-46D4-ADEE-3B5EA2E22783}" dt="2023-04-26T09:37:36.514" v="9471" actId="207"/>
          <ac:spMkLst>
            <pc:docMk/>
            <pc:sldMk cId="758702996" sldId="313"/>
            <ac:spMk id="40" creationId="{B1C06F37-E8ED-FAE6-204D-16215D50667E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43" creationId="{0DDA764E-DA8C-7A83-D105-07AAFF13EBB3}"/>
          </ac:spMkLst>
        </pc:spChg>
        <pc:spChg chg="del">
          <ac:chgData name="罗 云阳" userId="169d8ad562d1689f" providerId="LiveId" clId="{2C5D8718-CA82-46D4-ADEE-3B5EA2E22783}" dt="2023-04-26T09:29:18.413" v="9351" actId="478"/>
          <ac:spMkLst>
            <pc:docMk/>
            <pc:sldMk cId="758702996" sldId="313"/>
            <ac:spMk id="45" creationId="{FFE573CC-0FD1-C71C-0258-77C069109E0D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47" creationId="{AB2BD047-E8A3-41AA-4863-9BE010C64713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0" creationId="{67045DFE-16A3-341A-BF6C-A1E7334B4A85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3" creationId="{A4A934C1-1E1F-E5C4-65B1-516FBF1E26A5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4" creationId="{567F6DC1-1F58-4B04-BF4B-8F6F45AA0D68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5" creationId="{B3CE5C55-395A-720E-6252-026C270F96D1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6" creationId="{56038FB4-336C-76F8-D53E-F0A1D0B3BB73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7" creationId="{4C94B8D0-E039-F0E1-4D1D-BE4E32B7672F}"/>
          </ac:spMkLst>
        </pc:spChg>
        <pc:spChg chg="mod">
          <ac:chgData name="罗 云阳" userId="169d8ad562d1689f" providerId="LiveId" clId="{2C5D8718-CA82-46D4-ADEE-3B5EA2E22783}" dt="2023-04-26T09:38:44.910" v="9478"/>
          <ac:spMkLst>
            <pc:docMk/>
            <pc:sldMk cId="758702996" sldId="313"/>
            <ac:spMk id="58" creationId="{14F2AA55-318C-93D0-0A58-F3A73D6B5D31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0" creationId="{007A6D48-E397-857D-96AA-B35955613BDE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1" creationId="{FB60EEC0-F5C7-3D77-B8ED-18768C968F7C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2" creationId="{F27F3BE7-252A-81C1-BEBE-3A58BAA2C3FE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3" creationId="{958DF8D6-2D08-B8E3-B348-72AB6A30444F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4" creationId="{6BC91830-8285-9382-E939-AB8F5EFCC78D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5" creationId="{A2C2D129-39A1-6C01-AE1E-3EDED4D2F59E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6" creationId="{0E57D1D8-73A9-FC4B-2168-DCE30897012A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7" creationId="{3A4A2DAA-B47D-2159-703A-316D1B5DC74B}"/>
          </ac:spMkLst>
        </pc:spChg>
        <pc:spChg chg="mod">
          <ac:chgData name="罗 云阳" userId="169d8ad562d1689f" providerId="LiveId" clId="{2C5D8718-CA82-46D4-ADEE-3B5EA2E22783}" dt="2023-04-26T09:38:57.212" v="9482"/>
          <ac:spMkLst>
            <pc:docMk/>
            <pc:sldMk cId="758702996" sldId="313"/>
            <ac:spMk id="68" creationId="{D7735037-8926-AE7B-5D02-149144F7BFE9}"/>
          </ac:spMkLst>
        </pc:spChg>
        <pc:spChg chg="add mod">
          <ac:chgData name="罗 云阳" userId="169d8ad562d1689f" providerId="LiveId" clId="{2C5D8718-CA82-46D4-ADEE-3B5EA2E22783}" dt="2023-04-26T09:44:09.707" v="9520" actId="164"/>
          <ac:spMkLst>
            <pc:docMk/>
            <pc:sldMk cId="758702996" sldId="313"/>
            <ac:spMk id="70" creationId="{B8BDAAC2-29B9-131A-3313-866D88239139}"/>
          </ac:spMkLst>
        </pc:spChg>
        <pc:spChg chg="add mod">
          <ac:chgData name="罗 云阳" userId="169d8ad562d1689f" providerId="LiveId" clId="{2C5D8718-CA82-46D4-ADEE-3B5EA2E22783}" dt="2023-04-26T09:45:59.171" v="9560" actId="164"/>
          <ac:spMkLst>
            <pc:docMk/>
            <pc:sldMk cId="758702996" sldId="313"/>
            <ac:spMk id="73" creationId="{3824A809-97C1-9B65-9E02-0811285CBEBD}"/>
          </ac:spMkLst>
        </pc:spChg>
        <pc:grpChg chg="add mod">
          <ac:chgData name="罗 云阳" userId="169d8ad562d1689f" providerId="LiveId" clId="{2C5D8718-CA82-46D4-ADEE-3B5EA2E22783}" dt="2023-04-26T09:37:03.666" v="9457" actId="1076"/>
          <ac:grpSpMkLst>
            <pc:docMk/>
            <pc:sldMk cId="758702996" sldId="313"/>
            <ac:grpSpMk id="4" creationId="{94E0C0CF-B393-0CE1-7F68-03F4174093A2}"/>
          </ac:grpSpMkLst>
        </pc:grpChg>
        <pc:grpChg chg="add mod">
          <ac:chgData name="罗 云阳" userId="169d8ad562d1689f" providerId="LiveId" clId="{2C5D8718-CA82-46D4-ADEE-3B5EA2E22783}" dt="2023-05-01T06:02:37.427" v="22656" actId="1076"/>
          <ac:grpSpMkLst>
            <pc:docMk/>
            <pc:sldMk cId="758702996" sldId="313"/>
            <ac:grpSpMk id="27" creationId="{734CCE25-4FAC-4E23-2125-12D6CF989B24}"/>
          </ac:grpSpMkLst>
        </pc:grpChg>
        <pc:grpChg chg="add del mod">
          <ac:chgData name="罗 云阳" userId="169d8ad562d1689f" providerId="LiveId" clId="{2C5D8718-CA82-46D4-ADEE-3B5EA2E22783}" dt="2023-04-26T09:39:26.383" v="9488" actId="1076"/>
          <ac:grpSpMkLst>
            <pc:docMk/>
            <pc:sldMk cId="758702996" sldId="313"/>
            <ac:grpSpMk id="29" creationId="{6D9D89E2-2578-B7A3-29CA-F2B078C3525A}"/>
          </ac:grpSpMkLst>
        </pc:grpChg>
        <pc:grpChg chg="del">
          <ac:chgData name="罗 云阳" userId="169d8ad562d1689f" providerId="LiveId" clId="{2C5D8718-CA82-46D4-ADEE-3B5EA2E22783}" dt="2023-04-26T09:29:20.097" v="9353" actId="478"/>
          <ac:grpSpMkLst>
            <pc:docMk/>
            <pc:sldMk cId="758702996" sldId="313"/>
            <ac:grpSpMk id="39" creationId="{CA2BEDCA-24CA-0E0D-5184-005DE1CBCE01}"/>
          </ac:grpSpMkLst>
        </pc:grpChg>
        <pc:grpChg chg="add del mod">
          <ac:chgData name="罗 云阳" userId="169d8ad562d1689f" providerId="LiveId" clId="{2C5D8718-CA82-46D4-ADEE-3B5EA2E22783}" dt="2023-04-26T09:38:51.312" v="9481"/>
          <ac:grpSpMkLst>
            <pc:docMk/>
            <pc:sldMk cId="758702996" sldId="313"/>
            <ac:grpSpMk id="41" creationId="{BCD018F6-B2D2-B640-CA3B-125E576F70C1}"/>
          </ac:grpSpMkLst>
        </pc:grpChg>
        <pc:grpChg chg="del">
          <ac:chgData name="罗 云阳" userId="169d8ad562d1689f" providerId="LiveId" clId="{2C5D8718-CA82-46D4-ADEE-3B5EA2E22783}" dt="2023-04-26T09:29:19.206" v="9352" actId="478"/>
          <ac:grpSpMkLst>
            <pc:docMk/>
            <pc:sldMk cId="758702996" sldId="313"/>
            <ac:grpSpMk id="52" creationId="{A1CC0BD3-0777-DC31-B031-5AB7379C4E9B}"/>
          </ac:grpSpMkLst>
        </pc:grpChg>
        <pc:grpChg chg="add mod">
          <ac:chgData name="罗 云阳" userId="169d8ad562d1689f" providerId="LiveId" clId="{2C5D8718-CA82-46D4-ADEE-3B5EA2E22783}" dt="2023-04-26T09:39:35.987" v="9490" actId="1076"/>
          <ac:grpSpMkLst>
            <pc:docMk/>
            <pc:sldMk cId="758702996" sldId="313"/>
            <ac:grpSpMk id="59" creationId="{31E7C93F-55C5-C314-5A0A-1CD313D5AE51}"/>
          </ac:grpSpMkLst>
        </pc:grpChg>
        <pc:grpChg chg="add mod">
          <ac:chgData name="罗 云阳" userId="169d8ad562d1689f" providerId="LiveId" clId="{2C5D8718-CA82-46D4-ADEE-3B5EA2E22783}" dt="2023-05-01T06:02:27.038" v="22651" actId="1076"/>
          <ac:grpSpMkLst>
            <pc:docMk/>
            <pc:sldMk cId="758702996" sldId="313"/>
            <ac:grpSpMk id="71" creationId="{D8DE679E-EB9B-B65F-3498-088995FD62B2}"/>
          </ac:grpSpMkLst>
        </pc:grpChg>
        <pc:grpChg chg="add mod">
          <ac:chgData name="罗 云阳" userId="169d8ad562d1689f" providerId="LiveId" clId="{2C5D8718-CA82-46D4-ADEE-3B5EA2E22783}" dt="2023-04-26T09:46:09.574" v="9562" actId="1076"/>
          <ac:grpSpMkLst>
            <pc:docMk/>
            <pc:sldMk cId="758702996" sldId="313"/>
            <ac:grpSpMk id="74" creationId="{DE568582-44FE-1AB2-0FA5-1C299AD89E3C}"/>
          </ac:grpSpMkLst>
        </pc:grpChg>
        <pc:picChg chg="add mod">
          <ac:chgData name="罗 云阳" userId="169d8ad562d1689f" providerId="LiveId" clId="{2C5D8718-CA82-46D4-ADEE-3B5EA2E22783}" dt="2023-04-26T09:36:17.282" v="9452" actId="164"/>
          <ac:picMkLst>
            <pc:docMk/>
            <pc:sldMk cId="758702996" sldId="313"/>
            <ac:picMk id="22" creationId="{83420199-EAD3-150D-A29D-81A00F9A0A1F}"/>
          </ac:picMkLst>
        </pc:picChg>
        <pc:picChg chg="add mod ord">
          <ac:chgData name="罗 云阳" userId="169d8ad562d1689f" providerId="LiveId" clId="{2C5D8718-CA82-46D4-ADEE-3B5EA2E22783}" dt="2023-04-26T09:44:09.707" v="9520" actId="164"/>
          <ac:picMkLst>
            <pc:docMk/>
            <pc:sldMk cId="758702996" sldId="313"/>
            <ac:picMk id="69" creationId="{26AACA59-07BB-2D92-6108-4B105222D848}"/>
          </ac:picMkLst>
        </pc:picChg>
        <pc:picChg chg="add mod modCrop">
          <ac:chgData name="罗 云阳" userId="169d8ad562d1689f" providerId="LiveId" clId="{2C5D8718-CA82-46D4-ADEE-3B5EA2E22783}" dt="2023-04-26T09:45:59.171" v="9560" actId="164"/>
          <ac:picMkLst>
            <pc:docMk/>
            <pc:sldMk cId="758702996" sldId="313"/>
            <ac:picMk id="72" creationId="{DABBCD3B-9D7E-727E-AEE4-361EFCBC266B}"/>
          </ac:picMkLst>
        </pc:picChg>
        <pc:cxnChg chg="add mod ord">
          <ac:chgData name="罗 云阳" userId="169d8ad562d1689f" providerId="LiveId" clId="{2C5D8718-CA82-46D4-ADEE-3B5EA2E22783}" dt="2023-04-26T10:22:13.207" v="9844" actId="166"/>
          <ac:cxnSpMkLst>
            <pc:docMk/>
            <pc:sldMk cId="758702996" sldId="313"/>
            <ac:cxnSpMk id="20" creationId="{E55B591D-CD5F-ED76-C014-9B975C1BCD26}"/>
          </ac:cxnSpMkLst>
        </pc:cxnChg>
      </pc:sldChg>
      <pc:sldChg chg="new del">
        <pc:chgData name="罗 云阳" userId="169d8ad562d1689f" providerId="LiveId" clId="{2C5D8718-CA82-46D4-ADEE-3B5EA2E22783}" dt="2023-04-26T10:21:29.077" v="9843" actId="47"/>
        <pc:sldMkLst>
          <pc:docMk/>
          <pc:sldMk cId="2789642715" sldId="314"/>
        </pc:sldMkLst>
      </pc:sldChg>
      <pc:sldChg chg="add mod modShow">
        <pc:chgData name="罗 云阳" userId="169d8ad562d1689f" providerId="LiveId" clId="{2C5D8718-CA82-46D4-ADEE-3B5EA2E22783}" dt="2023-04-26T09:53:10.285" v="9640" actId="729"/>
        <pc:sldMkLst>
          <pc:docMk/>
          <pc:sldMk cId="2927554573" sldId="453"/>
        </pc:sldMkLst>
      </pc:sldChg>
      <pc:sldChg chg="add mod ord modShow delCm">
        <pc:chgData name="罗 云阳" userId="169d8ad562d1689f" providerId="LiveId" clId="{2C5D8718-CA82-46D4-ADEE-3B5EA2E22783}" dt="2023-04-29T03:56:53.434" v="22331"/>
        <pc:sldMkLst>
          <pc:docMk/>
          <pc:sldMk cId="3221633607" sldId="454"/>
        </pc:sldMkLst>
      </pc:sldChg>
      <pc:sldChg chg="modSp add mod ord modShow delCm">
        <pc:chgData name="罗 云阳" userId="169d8ad562d1689f" providerId="LiveId" clId="{2C5D8718-CA82-46D4-ADEE-3B5EA2E22783}" dt="2023-04-29T03:56:54.983" v="22333"/>
        <pc:sldMkLst>
          <pc:docMk/>
          <pc:sldMk cId="717114079" sldId="457"/>
        </pc:sldMkLst>
        <pc:spChg chg="mod">
          <ac:chgData name="罗 云阳" userId="169d8ad562d1689f" providerId="LiveId" clId="{2C5D8718-CA82-46D4-ADEE-3B5EA2E22783}" dt="2023-04-26T09:53:32.080" v="9643"/>
          <ac:spMkLst>
            <pc:docMk/>
            <pc:sldMk cId="717114079" sldId="457"/>
            <ac:spMk id="2" creationId="{858886C4-066F-BFD1-6A2C-AADD1DCD0861}"/>
          </ac:spMkLst>
        </pc:spChg>
      </pc:sldChg>
      <pc:sldChg chg="addSp delSp modSp new mod ord modAnim modShow">
        <pc:chgData name="罗 云阳" userId="169d8ad562d1689f" providerId="LiveId" clId="{2C5D8718-CA82-46D4-ADEE-3B5EA2E22783}" dt="2023-04-29T01:34:14.802" v="16608"/>
        <pc:sldMkLst>
          <pc:docMk/>
          <pc:sldMk cId="2342774486" sldId="458"/>
        </pc:sldMkLst>
        <pc:spChg chg="mod">
          <ac:chgData name="罗 云阳" userId="169d8ad562d1689f" providerId="LiveId" clId="{2C5D8718-CA82-46D4-ADEE-3B5EA2E22783}" dt="2023-04-27T03:04:46.847" v="15952"/>
          <ac:spMkLst>
            <pc:docMk/>
            <pc:sldMk cId="2342774486" sldId="458"/>
            <ac:spMk id="2" creationId="{32A06200-8173-A5A2-3454-CD39CC441FDA}"/>
          </ac:spMkLst>
        </pc:spChg>
        <pc:spChg chg="mod">
          <ac:chgData name="罗 云阳" userId="169d8ad562d1689f" providerId="LiveId" clId="{2C5D8718-CA82-46D4-ADEE-3B5EA2E22783}" dt="2023-04-27T03:04:55.184" v="15957" actId="20577"/>
          <ac:spMkLst>
            <pc:docMk/>
            <pc:sldMk cId="2342774486" sldId="458"/>
            <ac:spMk id="3" creationId="{A2336790-BFDF-F45C-EE2F-55933E15BABA}"/>
          </ac:spMkLst>
        </pc:spChg>
        <pc:spChg chg="mod">
          <ac:chgData name="罗 云阳" userId="169d8ad562d1689f" providerId="LiveId" clId="{2C5D8718-CA82-46D4-ADEE-3B5EA2E22783}" dt="2023-04-27T03:05:31.678" v="15968"/>
          <ac:spMkLst>
            <pc:docMk/>
            <pc:sldMk cId="2342774486" sldId="458"/>
            <ac:spMk id="11" creationId="{19C0D21F-F9D8-5B48-5519-544C68204E35}"/>
          </ac:spMkLst>
        </pc:spChg>
        <pc:spChg chg="mod">
          <ac:chgData name="罗 云阳" userId="169d8ad562d1689f" providerId="LiveId" clId="{2C5D8718-CA82-46D4-ADEE-3B5EA2E22783}" dt="2023-04-27T03:05:31.678" v="15968"/>
          <ac:spMkLst>
            <pc:docMk/>
            <pc:sldMk cId="2342774486" sldId="458"/>
            <ac:spMk id="12" creationId="{8B0D083E-1297-92FA-DF6D-21245D75EE9B}"/>
          </ac:spMkLst>
        </pc:spChg>
        <pc:spChg chg="mod">
          <ac:chgData name="罗 云阳" userId="169d8ad562d1689f" providerId="LiveId" clId="{2C5D8718-CA82-46D4-ADEE-3B5EA2E22783}" dt="2023-04-27T03:05:31.678" v="15968"/>
          <ac:spMkLst>
            <pc:docMk/>
            <pc:sldMk cId="2342774486" sldId="458"/>
            <ac:spMk id="13" creationId="{A08DC22F-5680-5901-7FDD-4A08CFA4E6E0}"/>
          </ac:spMkLst>
        </pc:spChg>
        <pc:grpChg chg="add mod">
          <ac:chgData name="罗 云阳" userId="169d8ad562d1689f" providerId="LiveId" clId="{2C5D8718-CA82-46D4-ADEE-3B5EA2E22783}" dt="2023-04-27T03:05:38.238" v="15972" actId="1076"/>
          <ac:grpSpMkLst>
            <pc:docMk/>
            <pc:sldMk cId="2342774486" sldId="458"/>
            <ac:grpSpMk id="9" creationId="{26FA019D-811A-C3A4-FE73-B16F09BF4057}"/>
          </ac:grpSpMkLst>
        </pc:grpChg>
        <pc:graphicFrameChg chg="add del mod">
          <ac:chgData name="罗 云阳" userId="169d8ad562d1689f" providerId="LiveId" clId="{2C5D8718-CA82-46D4-ADEE-3B5EA2E22783}" dt="2023-04-27T03:05:07.313" v="15960"/>
          <ac:graphicFrameMkLst>
            <pc:docMk/>
            <pc:sldMk cId="2342774486" sldId="458"/>
            <ac:graphicFrameMk id="6" creationId="{70282D9F-F78B-9297-377B-FC9A5CA2D892}"/>
          </ac:graphicFrameMkLst>
        </pc:graphicFrameChg>
        <pc:graphicFrameChg chg="add mod">
          <ac:chgData name="罗 云阳" userId="169d8ad562d1689f" providerId="LiveId" clId="{2C5D8718-CA82-46D4-ADEE-3B5EA2E22783}" dt="2023-04-27T03:05:14.322" v="15962" actId="1076"/>
          <ac:graphicFrameMkLst>
            <pc:docMk/>
            <pc:sldMk cId="2342774486" sldId="458"/>
            <ac:graphicFrameMk id="7" creationId="{13E25222-DA31-ADD4-1236-467553DC5061}"/>
          </ac:graphicFrameMkLst>
        </pc:graphicFrameChg>
        <pc:graphicFrameChg chg="add mod">
          <ac:chgData name="罗 云阳" userId="169d8ad562d1689f" providerId="LiveId" clId="{2C5D8718-CA82-46D4-ADEE-3B5EA2E22783}" dt="2023-04-27T03:05:36.557" v="15971" actId="1076"/>
          <ac:graphicFrameMkLst>
            <pc:docMk/>
            <pc:sldMk cId="2342774486" sldId="458"/>
            <ac:graphicFrameMk id="8" creationId="{A7E7FD5F-7F49-4756-5D51-916DEA9EE63C}"/>
          </ac:graphicFrameMkLst>
        </pc:graphicFrameChg>
        <pc:picChg chg="mod">
          <ac:chgData name="罗 云阳" userId="169d8ad562d1689f" providerId="LiveId" clId="{2C5D8718-CA82-46D4-ADEE-3B5EA2E22783}" dt="2023-04-27T03:05:31.678" v="15968"/>
          <ac:picMkLst>
            <pc:docMk/>
            <pc:sldMk cId="2342774486" sldId="458"/>
            <ac:picMk id="10" creationId="{1999E0EB-69DC-0FFC-77B3-8ED6ECCCA50B}"/>
          </ac:picMkLst>
        </pc:picChg>
      </pc:sldChg>
      <pc:sldChg chg="addSp delSp modSp new mod modTransition modNotesTx">
        <pc:chgData name="罗 云阳" userId="169d8ad562d1689f" providerId="LiveId" clId="{2C5D8718-CA82-46D4-ADEE-3B5EA2E22783}" dt="2023-05-01T04:04:32.403" v="22638"/>
        <pc:sldMkLst>
          <pc:docMk/>
          <pc:sldMk cId="3942707042" sldId="459"/>
        </pc:sldMkLst>
        <pc:spChg chg="mod">
          <ac:chgData name="罗 云阳" userId="169d8ad562d1689f" providerId="LiveId" clId="{2C5D8718-CA82-46D4-ADEE-3B5EA2E22783}" dt="2023-04-29T02:11:43.332" v="17059"/>
          <ac:spMkLst>
            <pc:docMk/>
            <pc:sldMk cId="3942707042" sldId="459"/>
            <ac:spMk id="2" creationId="{C17FB9DD-1FE6-22CA-D05A-FD3970F742C5}"/>
          </ac:spMkLst>
        </pc:spChg>
        <pc:spChg chg="del">
          <ac:chgData name="罗 云阳" userId="169d8ad562d1689f" providerId="LiveId" clId="{2C5D8718-CA82-46D4-ADEE-3B5EA2E22783}" dt="2023-04-29T01:58:37.914" v="16952" actId="478"/>
          <ac:spMkLst>
            <pc:docMk/>
            <pc:sldMk cId="3942707042" sldId="459"/>
            <ac:spMk id="3" creationId="{CC57132D-8DF1-1437-0873-F0AFFA244594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6" creationId="{3179D9F1-4C14-029B-5CF5-D849047F762A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7" creationId="{BD8A0BBA-2E9B-A105-2699-9407ADD8ECA0}"/>
          </ac:spMkLst>
        </pc:spChg>
        <pc:spChg chg="add del mod">
          <ac:chgData name="罗 云阳" userId="169d8ad562d1689f" providerId="LiveId" clId="{2C5D8718-CA82-46D4-ADEE-3B5EA2E22783}" dt="2023-04-29T01:37:00.018" v="16776"/>
          <ac:spMkLst>
            <pc:docMk/>
            <pc:sldMk cId="3942707042" sldId="459"/>
            <ac:spMk id="8" creationId="{21F8A93E-0075-F84A-9A27-5B70CE193A00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9" creationId="{276B24D0-EF75-F4CA-70FE-62B8C5E814E8}"/>
          </ac:spMkLst>
        </pc:spChg>
        <pc:spChg chg="add del mod">
          <ac:chgData name="罗 云阳" userId="169d8ad562d1689f" providerId="LiveId" clId="{2C5D8718-CA82-46D4-ADEE-3B5EA2E22783}" dt="2023-04-29T02:10:55.837" v="17040" actId="478"/>
          <ac:spMkLst>
            <pc:docMk/>
            <pc:sldMk cId="3942707042" sldId="459"/>
            <ac:spMk id="10" creationId="{BC69FBC5-616D-1E19-CED1-903BA8A79D24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11" creationId="{97A867F9-CCE1-F495-02B3-AF0F710A4D4A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12" creationId="{B8DB21F4-F998-5A06-9DB0-237B0ABC34D4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13" creationId="{B22AD945-7DE8-67B7-DF4B-42A3DD10AD34}"/>
          </ac:spMkLst>
        </pc:spChg>
        <pc:spChg chg="add mod">
          <ac:chgData name="罗 云阳" userId="169d8ad562d1689f" providerId="LiveId" clId="{2C5D8718-CA82-46D4-ADEE-3B5EA2E22783}" dt="2023-04-29T02:13:34.985" v="17063" actId="207"/>
          <ac:spMkLst>
            <pc:docMk/>
            <pc:sldMk cId="3942707042" sldId="459"/>
            <ac:spMk id="14" creationId="{ED5CFB7F-A48F-B29A-2295-10D81074CF67}"/>
          </ac:spMkLst>
        </pc:spChg>
        <pc:spChg chg="add mod">
          <ac:chgData name="罗 云阳" userId="169d8ad562d1689f" providerId="LiveId" clId="{2C5D8718-CA82-46D4-ADEE-3B5EA2E22783}" dt="2023-04-29T02:42:28.680" v="17687" actId="1076"/>
          <ac:spMkLst>
            <pc:docMk/>
            <pc:sldMk cId="3942707042" sldId="459"/>
            <ac:spMk id="27" creationId="{B9C7DF19-7E7B-F0A0-F0F2-F746644CE658}"/>
          </ac:spMkLst>
        </pc:spChg>
        <pc:spChg chg="add mod">
          <ac:chgData name="罗 云阳" userId="169d8ad562d1689f" providerId="LiveId" clId="{2C5D8718-CA82-46D4-ADEE-3B5EA2E22783}" dt="2023-04-29T02:42:33.472" v="17688" actId="1076"/>
          <ac:spMkLst>
            <pc:docMk/>
            <pc:sldMk cId="3942707042" sldId="459"/>
            <ac:spMk id="40" creationId="{3D7D8FB9-86A0-21C6-84FD-E30A1B1D466E}"/>
          </ac:spMkLst>
        </pc:spChg>
        <pc:cxnChg chg="add mod">
          <ac:chgData name="罗 云阳" userId="169d8ad562d1689f" providerId="LiveId" clId="{2C5D8718-CA82-46D4-ADEE-3B5EA2E22783}" dt="2023-04-29T02:04:15.249" v="17017" actId="14100"/>
          <ac:cxnSpMkLst>
            <pc:docMk/>
            <pc:sldMk cId="3942707042" sldId="459"/>
            <ac:cxnSpMk id="16" creationId="{B1B7338F-3463-71E8-9C14-0E543E065DCC}"/>
          </ac:cxnSpMkLst>
        </pc:cxnChg>
        <pc:cxnChg chg="add mod">
          <ac:chgData name="罗 云阳" userId="169d8ad562d1689f" providerId="LiveId" clId="{2C5D8718-CA82-46D4-ADEE-3B5EA2E22783}" dt="2023-04-29T02:04:21.968" v="17021" actId="14100"/>
          <ac:cxnSpMkLst>
            <pc:docMk/>
            <pc:sldMk cId="3942707042" sldId="459"/>
            <ac:cxnSpMk id="19" creationId="{FA16AE91-3D95-B9DA-5836-0B3CEC64AB8A}"/>
          </ac:cxnSpMkLst>
        </pc:cxnChg>
        <pc:cxnChg chg="add mod">
          <ac:chgData name="罗 云阳" userId="169d8ad562d1689f" providerId="LiveId" clId="{2C5D8718-CA82-46D4-ADEE-3B5EA2E22783}" dt="2023-04-29T02:04:34.838" v="17027" actId="1076"/>
          <ac:cxnSpMkLst>
            <pc:docMk/>
            <pc:sldMk cId="3942707042" sldId="459"/>
            <ac:cxnSpMk id="22" creationId="{13DD2747-5581-08AA-31A8-E099464343D4}"/>
          </ac:cxnSpMkLst>
        </pc:cxnChg>
        <pc:cxnChg chg="add mod">
          <ac:chgData name="罗 云阳" userId="169d8ad562d1689f" providerId="LiveId" clId="{2C5D8718-CA82-46D4-ADEE-3B5EA2E22783}" dt="2023-04-29T02:11:10.038" v="17049" actId="14100"/>
          <ac:cxnSpMkLst>
            <pc:docMk/>
            <pc:sldMk cId="3942707042" sldId="459"/>
            <ac:cxnSpMk id="28" creationId="{4681F234-8795-EC93-0A0F-20BE45631FC0}"/>
          </ac:cxnSpMkLst>
        </pc:cxnChg>
        <pc:cxnChg chg="add mod">
          <ac:chgData name="罗 云阳" userId="169d8ad562d1689f" providerId="LiveId" clId="{2C5D8718-CA82-46D4-ADEE-3B5EA2E22783}" dt="2023-04-29T02:11:26.771" v="17058" actId="1076"/>
          <ac:cxnSpMkLst>
            <pc:docMk/>
            <pc:sldMk cId="3942707042" sldId="459"/>
            <ac:cxnSpMk id="31" creationId="{7771CB01-6A9B-697A-6D74-E101BD0FD47F}"/>
          </ac:cxnSpMkLst>
        </pc:cxnChg>
        <pc:cxnChg chg="add mod">
          <ac:chgData name="罗 云阳" userId="169d8ad562d1689f" providerId="LiveId" clId="{2C5D8718-CA82-46D4-ADEE-3B5EA2E22783}" dt="2023-04-29T02:11:26.771" v="17058" actId="1076"/>
          <ac:cxnSpMkLst>
            <pc:docMk/>
            <pc:sldMk cId="3942707042" sldId="459"/>
            <ac:cxnSpMk id="35" creationId="{5BEEF60A-BA03-8364-18E8-A147A3897EF0}"/>
          </ac:cxnSpMkLst>
        </pc:cxnChg>
      </pc:sldChg>
      <pc:sldChg chg="addSp delSp modSp new mod delAnim modAnim modNotesTx">
        <pc:chgData name="罗 云阳" userId="169d8ad562d1689f" providerId="LiveId" clId="{2C5D8718-CA82-46D4-ADEE-3B5EA2E22783}" dt="2023-04-29T04:12:57.172" v="22426" actId="1076"/>
        <pc:sldMkLst>
          <pc:docMk/>
          <pc:sldMk cId="3085374157" sldId="460"/>
        </pc:sldMkLst>
        <pc:spChg chg="mod">
          <ac:chgData name="罗 云阳" userId="169d8ad562d1689f" providerId="LiveId" clId="{2C5D8718-CA82-46D4-ADEE-3B5EA2E22783}" dt="2023-04-29T03:43:50.222" v="20931"/>
          <ac:spMkLst>
            <pc:docMk/>
            <pc:sldMk cId="3085374157" sldId="460"/>
            <ac:spMk id="2" creationId="{AE48D7E0-7B45-1035-CDA0-D10D3463CD5E}"/>
          </ac:spMkLst>
        </pc:spChg>
        <pc:spChg chg="del">
          <ac:chgData name="罗 云阳" userId="169d8ad562d1689f" providerId="LiveId" clId="{2C5D8718-CA82-46D4-ADEE-3B5EA2E22783}" dt="2023-04-29T03:57:09.138" v="22336" actId="478"/>
          <ac:spMkLst>
            <pc:docMk/>
            <pc:sldMk cId="3085374157" sldId="460"/>
            <ac:spMk id="3" creationId="{6712D7CD-7C19-60BE-9B56-B64339790E73}"/>
          </ac:spMkLst>
        </pc:spChg>
        <pc:spChg chg="add mod">
          <ac:chgData name="罗 云阳" userId="169d8ad562d1689f" providerId="LiveId" clId="{2C5D8718-CA82-46D4-ADEE-3B5EA2E22783}" dt="2023-04-29T03:57:38.675" v="22345" actId="207"/>
          <ac:spMkLst>
            <pc:docMk/>
            <pc:sldMk cId="3085374157" sldId="460"/>
            <ac:spMk id="6" creationId="{C1486FB7-6D46-74F4-829F-5BBA3B817EEB}"/>
          </ac:spMkLst>
        </pc:spChg>
        <pc:spChg chg="add del mod">
          <ac:chgData name="罗 云阳" userId="169d8ad562d1689f" providerId="LiveId" clId="{2C5D8718-CA82-46D4-ADEE-3B5EA2E22783}" dt="2023-04-29T03:57:54.782" v="22352" actId="478"/>
          <ac:spMkLst>
            <pc:docMk/>
            <pc:sldMk cId="3085374157" sldId="460"/>
            <ac:spMk id="7" creationId="{343A5199-5313-FA1F-B35A-977BE5961A56}"/>
          </ac:spMkLst>
        </pc:spChg>
        <pc:spChg chg="add del mod">
          <ac:chgData name="罗 云阳" userId="169d8ad562d1689f" providerId="LiveId" clId="{2C5D8718-CA82-46D4-ADEE-3B5EA2E22783}" dt="2023-04-29T03:58:31.640" v="22369" actId="478"/>
          <ac:spMkLst>
            <pc:docMk/>
            <pc:sldMk cId="3085374157" sldId="460"/>
            <ac:spMk id="8" creationId="{E62DBE0D-FD61-F571-ED4E-27815363EBE6}"/>
          </ac:spMkLst>
        </pc:spChg>
        <pc:spChg chg="add del mod">
          <ac:chgData name="罗 云阳" userId="169d8ad562d1689f" providerId="LiveId" clId="{2C5D8718-CA82-46D4-ADEE-3B5EA2E22783}" dt="2023-04-29T03:58:30.858" v="22368" actId="478"/>
          <ac:spMkLst>
            <pc:docMk/>
            <pc:sldMk cId="3085374157" sldId="460"/>
            <ac:spMk id="9" creationId="{3D717A52-04DB-8AE1-6F92-5F8094D83F88}"/>
          </ac:spMkLst>
        </pc:spChg>
        <pc:spChg chg="add del mod">
          <ac:chgData name="罗 云阳" userId="169d8ad562d1689f" providerId="LiveId" clId="{2C5D8718-CA82-46D4-ADEE-3B5EA2E22783}" dt="2023-04-29T03:58:32.208" v="22370" actId="478"/>
          <ac:spMkLst>
            <pc:docMk/>
            <pc:sldMk cId="3085374157" sldId="460"/>
            <ac:spMk id="10" creationId="{43F93F2A-9450-2BF3-2EBF-9563AFA4F547}"/>
          </ac:spMkLst>
        </pc:spChg>
        <pc:spChg chg="add mod">
          <ac:chgData name="罗 云阳" userId="169d8ad562d1689f" providerId="LiveId" clId="{2C5D8718-CA82-46D4-ADEE-3B5EA2E22783}" dt="2023-04-29T03:58:03.819" v="22356" actId="14100"/>
          <ac:spMkLst>
            <pc:docMk/>
            <pc:sldMk cId="3085374157" sldId="460"/>
            <ac:spMk id="11" creationId="{70A3C529-EFA6-6336-17BE-5F7997EC9BC9}"/>
          </ac:spMkLst>
        </pc:spChg>
        <pc:spChg chg="add mod">
          <ac:chgData name="罗 云阳" userId="169d8ad562d1689f" providerId="LiveId" clId="{2C5D8718-CA82-46D4-ADEE-3B5EA2E22783}" dt="2023-04-29T03:58:08.535" v="22358"/>
          <ac:spMkLst>
            <pc:docMk/>
            <pc:sldMk cId="3085374157" sldId="460"/>
            <ac:spMk id="12" creationId="{1D078323-0FDE-2D3C-A8C0-15A4E4561DAE}"/>
          </ac:spMkLst>
        </pc:spChg>
        <pc:spChg chg="add mod">
          <ac:chgData name="罗 云阳" userId="169d8ad562d1689f" providerId="LiveId" clId="{2C5D8718-CA82-46D4-ADEE-3B5EA2E22783}" dt="2023-04-29T03:58:19.351" v="22361"/>
          <ac:spMkLst>
            <pc:docMk/>
            <pc:sldMk cId="3085374157" sldId="460"/>
            <ac:spMk id="13" creationId="{F883C143-8763-9110-9D2D-0FE0657EFE48}"/>
          </ac:spMkLst>
        </pc:spChg>
        <pc:spChg chg="add mod">
          <ac:chgData name="罗 云阳" userId="169d8ad562d1689f" providerId="LiveId" clId="{2C5D8718-CA82-46D4-ADEE-3B5EA2E22783}" dt="2023-04-29T03:58:28.112" v="22367" actId="1076"/>
          <ac:spMkLst>
            <pc:docMk/>
            <pc:sldMk cId="3085374157" sldId="460"/>
            <ac:spMk id="14" creationId="{CCE53CF5-7D61-3BBE-F9E0-8D8E36B85F43}"/>
          </ac:spMkLst>
        </pc:spChg>
        <pc:spChg chg="add mod">
          <ac:chgData name="罗 云阳" userId="169d8ad562d1689f" providerId="LiveId" clId="{2C5D8718-CA82-46D4-ADEE-3B5EA2E22783}" dt="2023-04-29T04:12:08.190" v="22402" actId="403"/>
          <ac:spMkLst>
            <pc:docMk/>
            <pc:sldMk cId="3085374157" sldId="460"/>
            <ac:spMk id="15" creationId="{4133EA12-4EFF-5B23-223A-58467FDE7205}"/>
          </ac:spMkLst>
        </pc:spChg>
        <pc:spChg chg="add mod">
          <ac:chgData name="罗 云阳" userId="169d8ad562d1689f" providerId="LiveId" clId="{2C5D8718-CA82-46D4-ADEE-3B5EA2E22783}" dt="2023-04-29T04:12:09.796" v="22403" actId="403"/>
          <ac:spMkLst>
            <pc:docMk/>
            <pc:sldMk cId="3085374157" sldId="460"/>
            <ac:spMk id="16" creationId="{1D4F4D76-022C-9B53-1BCC-79A01C4C4F24}"/>
          </ac:spMkLst>
        </pc:spChg>
        <pc:spChg chg="add mod">
          <ac:chgData name="罗 云阳" userId="169d8ad562d1689f" providerId="LiveId" clId="{2C5D8718-CA82-46D4-ADEE-3B5EA2E22783}" dt="2023-04-29T04:12:11.356" v="22404" actId="403"/>
          <ac:spMkLst>
            <pc:docMk/>
            <pc:sldMk cId="3085374157" sldId="460"/>
            <ac:spMk id="17" creationId="{0DB1F270-E23A-47C2-54FD-3F0AA4B692ED}"/>
          </ac:spMkLst>
        </pc:spChg>
        <pc:spChg chg="add mod">
          <ac:chgData name="罗 云阳" userId="169d8ad562d1689f" providerId="LiveId" clId="{2C5D8718-CA82-46D4-ADEE-3B5EA2E22783}" dt="2023-04-29T04:11:35.797" v="22372" actId="1076"/>
          <ac:spMkLst>
            <pc:docMk/>
            <pc:sldMk cId="3085374157" sldId="460"/>
            <ac:spMk id="21" creationId="{E83797A2-1A14-2659-BC40-3D06EBC8E244}"/>
          </ac:spMkLst>
        </pc:spChg>
        <pc:spChg chg="add mod">
          <ac:chgData name="罗 云阳" userId="169d8ad562d1689f" providerId="LiveId" clId="{2C5D8718-CA82-46D4-ADEE-3B5EA2E22783}" dt="2023-04-29T04:11:35.797" v="22372" actId="1076"/>
          <ac:spMkLst>
            <pc:docMk/>
            <pc:sldMk cId="3085374157" sldId="460"/>
            <ac:spMk id="22" creationId="{9E0F4D81-83E7-C511-1BA6-AC10B951C103}"/>
          </ac:spMkLst>
        </pc:spChg>
        <pc:spChg chg="add mod">
          <ac:chgData name="罗 云阳" userId="169d8ad562d1689f" providerId="LiveId" clId="{2C5D8718-CA82-46D4-ADEE-3B5EA2E22783}" dt="2023-04-29T04:11:35.797" v="22372" actId="1076"/>
          <ac:spMkLst>
            <pc:docMk/>
            <pc:sldMk cId="3085374157" sldId="460"/>
            <ac:spMk id="23" creationId="{DDFB80F2-56F3-13F4-FBC6-00A72F2FE207}"/>
          </ac:spMkLst>
        </pc:spChg>
        <pc:spChg chg="add mod">
          <ac:chgData name="罗 云阳" userId="169d8ad562d1689f" providerId="LiveId" clId="{2C5D8718-CA82-46D4-ADEE-3B5EA2E22783}" dt="2023-04-29T04:11:35.797" v="22372" actId="1076"/>
          <ac:spMkLst>
            <pc:docMk/>
            <pc:sldMk cId="3085374157" sldId="460"/>
            <ac:spMk id="24" creationId="{A26DD991-D750-77F4-F532-DB293A5428B9}"/>
          </ac:spMkLst>
        </pc:spChg>
        <pc:spChg chg="add mod">
          <ac:chgData name="罗 云阳" userId="169d8ad562d1689f" providerId="LiveId" clId="{2C5D8718-CA82-46D4-ADEE-3B5EA2E22783}" dt="2023-04-29T04:12:14.062" v="22405" actId="1076"/>
          <ac:spMkLst>
            <pc:docMk/>
            <pc:sldMk cId="3085374157" sldId="460"/>
            <ac:spMk id="25" creationId="{01743083-7E7E-A4BD-4845-97EF90C74533}"/>
          </ac:spMkLst>
        </pc:spChg>
        <pc:spChg chg="add mod">
          <ac:chgData name="罗 云阳" userId="169d8ad562d1689f" providerId="LiveId" clId="{2C5D8718-CA82-46D4-ADEE-3B5EA2E22783}" dt="2023-04-29T04:12:57.172" v="22426" actId="1076"/>
          <ac:spMkLst>
            <pc:docMk/>
            <pc:sldMk cId="3085374157" sldId="460"/>
            <ac:spMk id="26" creationId="{2242F3BE-A355-9451-ED08-A8BD5D7A45FB}"/>
          </ac:spMkLst>
        </pc:spChg>
        <pc:cxnChg chg="add mod">
          <ac:chgData name="罗 云阳" userId="169d8ad562d1689f" providerId="LiveId" clId="{2C5D8718-CA82-46D4-ADEE-3B5EA2E22783}" dt="2023-04-29T04:11:35.797" v="22372" actId="1076"/>
          <ac:cxnSpMkLst>
            <pc:docMk/>
            <pc:sldMk cId="3085374157" sldId="460"/>
            <ac:cxnSpMk id="18" creationId="{2C0CFF5D-BF3C-8051-F0BF-96450465C6F8}"/>
          </ac:cxnSpMkLst>
        </pc:cxnChg>
        <pc:cxnChg chg="add mod">
          <ac:chgData name="罗 云阳" userId="169d8ad562d1689f" providerId="LiveId" clId="{2C5D8718-CA82-46D4-ADEE-3B5EA2E22783}" dt="2023-04-29T04:11:35.797" v="22372" actId="1076"/>
          <ac:cxnSpMkLst>
            <pc:docMk/>
            <pc:sldMk cId="3085374157" sldId="460"/>
            <ac:cxnSpMk id="19" creationId="{C4914680-4608-89DE-855F-DB67396CAC69}"/>
          </ac:cxnSpMkLst>
        </pc:cxnChg>
        <pc:cxnChg chg="add mod">
          <ac:chgData name="罗 云阳" userId="169d8ad562d1689f" providerId="LiveId" clId="{2C5D8718-CA82-46D4-ADEE-3B5EA2E22783}" dt="2023-04-29T04:11:35.797" v="22372" actId="1076"/>
          <ac:cxnSpMkLst>
            <pc:docMk/>
            <pc:sldMk cId="3085374157" sldId="460"/>
            <ac:cxnSpMk id="20" creationId="{C1D9E12C-6F42-448E-7100-B6463A8C64DD}"/>
          </ac:cxnSpMkLst>
        </pc:cxnChg>
      </pc:sldChg>
      <pc:sldMasterChg chg="addSp delSp modSp mod modTransition addSldLayout delSldLayout modSldLayout">
        <pc:chgData name="罗 云阳" userId="169d8ad562d1689f" providerId="LiveId" clId="{2C5D8718-CA82-46D4-ADEE-3B5EA2E22783}" dt="2023-05-01T04:04:32.403" v="22638"/>
        <pc:sldMasterMkLst>
          <pc:docMk/>
          <pc:sldMasterMk cId="0" sldId="2147483648"/>
        </pc:sldMasterMkLst>
        <pc:spChg chg="mod">
          <ac:chgData name="罗 云阳" userId="169d8ad562d1689f" providerId="LiveId" clId="{2C5D8718-CA82-46D4-ADEE-3B5EA2E22783}" dt="2023-04-25T07:36:36.281" v="3114" actId="16037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罗 云阳" userId="169d8ad562d1689f" providerId="LiveId" clId="{2C5D8718-CA82-46D4-ADEE-3B5EA2E22783}" dt="2023-04-23T08:34:07.638" v="822" actId="255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罗 云阳" userId="169d8ad562d1689f" providerId="LiveId" clId="{2C5D8718-CA82-46D4-ADEE-3B5EA2E22783}" dt="2023-04-26T00:22:35.120" v="5265" actId="207"/>
          <ac:spMkLst>
            <pc:docMk/>
            <pc:sldMasterMk cId="0" sldId="2147483648"/>
            <ac:spMk id="7" creationId="{00000000-0000-0000-0000-000000000000}"/>
          </ac:spMkLst>
        </pc:spChg>
        <pc:spChg chg="mod">
          <ac:chgData name="罗 云阳" userId="169d8ad562d1689f" providerId="LiveId" clId="{2C5D8718-CA82-46D4-ADEE-3B5EA2E22783}" dt="2023-04-26T01:55:16.754" v="6102" actId="14100"/>
          <ac:spMkLst>
            <pc:docMk/>
            <pc:sldMasterMk cId="0" sldId="2147483648"/>
            <ac:spMk id="9" creationId="{00000000-0000-0000-0000-000000000000}"/>
          </ac:spMkLst>
        </pc:spChg>
        <pc:picChg chg="add del mod">
          <ac:chgData name="罗 云阳" userId="169d8ad562d1689f" providerId="LiveId" clId="{2C5D8718-CA82-46D4-ADEE-3B5EA2E22783}" dt="2023-04-21T03:00:48.317" v="3"/>
          <ac:picMkLst>
            <pc:docMk/>
            <pc:sldMasterMk cId="0" sldId="2147483648"/>
            <ac:picMk id="1026" creationId="{971C2DA3-54B4-D7B9-DC51-6DF7303B3556}"/>
          </ac:picMkLst>
        </pc:picChg>
        <pc:cxnChg chg="del">
          <ac:chgData name="罗 云阳" userId="169d8ad562d1689f" providerId="LiveId" clId="{2C5D8718-CA82-46D4-ADEE-3B5EA2E22783}" dt="2023-04-23T07:07:43.730" v="299" actId="478"/>
          <ac:cxnSpMkLst>
            <pc:docMk/>
            <pc:sldMasterMk cId="0" sldId="2147483648"/>
            <ac:cxnSpMk id="10" creationId="{00000000-0000-0000-0000-000000000000}"/>
          </ac:cxnSpMkLst>
        </pc:cxnChg>
        <pc:sldLayoutChg chg="addSp delSp modSp mod modTransition">
          <pc:chgData name="罗 云阳" userId="169d8ad562d1689f" providerId="LiveId" clId="{2C5D8718-CA82-46D4-ADEE-3B5EA2E22783}" dt="2023-05-01T04:04:32.403" v="22638"/>
          <pc:sldLayoutMkLst>
            <pc:docMk/>
            <pc:sldMasterMk cId="0" sldId="2147483648"/>
            <pc:sldLayoutMk cId="0" sldId="2147483649"/>
          </pc:sldLayoutMkLst>
          <pc:spChg chg="mod">
            <ac:chgData name="罗 云阳" userId="169d8ad562d1689f" providerId="LiveId" clId="{2C5D8718-CA82-46D4-ADEE-3B5EA2E22783}" dt="2023-04-26T00:22:45.734" v="5268" actId="207"/>
            <ac:spMkLst>
              <pc:docMk/>
              <pc:sldMasterMk cId="0" sldId="2147483648"/>
              <pc:sldLayoutMk cId="0" sldId="2147483649"/>
              <ac:spMk id="7" creationId="{00000000-0000-0000-0000-000000000000}"/>
            </ac:spMkLst>
          </pc:spChg>
          <pc:picChg chg="add mod modCrop">
            <ac:chgData name="罗 云阳" userId="169d8ad562d1689f" providerId="LiveId" clId="{2C5D8718-CA82-46D4-ADEE-3B5EA2E22783}" dt="2023-04-23T06:46:08.500" v="30" actId="1076"/>
            <ac:picMkLst>
              <pc:docMk/>
              <pc:sldMasterMk cId="0" sldId="2147483648"/>
              <pc:sldLayoutMk cId="0" sldId="2147483649"/>
              <ac:picMk id="11" creationId="{CC0A357C-7B9C-5CED-9D59-442EFECB4450}"/>
            </ac:picMkLst>
          </pc:picChg>
          <pc:picChg chg="add mod">
            <ac:chgData name="罗 云阳" userId="169d8ad562d1689f" providerId="LiveId" clId="{2C5D8718-CA82-46D4-ADEE-3B5EA2E22783}" dt="2023-04-25T01:47:54.447" v="1335"/>
            <ac:picMkLst>
              <pc:docMk/>
              <pc:sldMasterMk cId="0" sldId="2147483648"/>
              <pc:sldLayoutMk cId="0" sldId="2147483649"/>
              <ac:picMk id="1026" creationId="{980DEF97-EE98-79DD-A47C-54EF4AA81AFE}"/>
            </ac:picMkLst>
          </pc:picChg>
          <pc:picChg chg="add del mod">
            <ac:chgData name="罗 云阳" userId="169d8ad562d1689f" providerId="LiveId" clId="{2C5D8718-CA82-46D4-ADEE-3B5EA2E22783}" dt="2023-04-21T03:00:58.337" v="7" actId="478"/>
            <ac:picMkLst>
              <pc:docMk/>
              <pc:sldMasterMk cId="0" sldId="2147483648"/>
              <pc:sldLayoutMk cId="0" sldId="2147483649"/>
              <ac:picMk id="2050" creationId="{D6DA6385-920F-BCA7-9FA4-A34BCA797318}"/>
            </ac:picMkLst>
          </pc:picChg>
          <pc:cxnChg chg="del">
            <ac:chgData name="罗 云阳" userId="169d8ad562d1689f" providerId="LiveId" clId="{2C5D8718-CA82-46D4-ADEE-3B5EA2E22783}" dt="2023-04-23T06:47:40.919" v="41" actId="478"/>
            <ac:cxnSpMkLst>
              <pc:docMk/>
              <pc:sldMasterMk cId="0" sldId="2147483648"/>
              <pc:sldLayoutMk cId="0" sldId="2147483649"/>
              <ac:cxnSpMk id="9" creationId="{00000000-0000-0000-0000-000000000000}"/>
            </ac:cxnSpMkLst>
          </pc:cxnChg>
        </pc:sldLayoutChg>
        <pc:sldLayoutChg chg="delSp add del mod">
          <pc:chgData name="罗 云阳" userId="169d8ad562d1689f" providerId="LiveId" clId="{2C5D8718-CA82-46D4-ADEE-3B5EA2E22783}" dt="2023-04-25T08:05:00.631" v="3230" actId="2696"/>
          <pc:sldLayoutMkLst>
            <pc:docMk/>
            <pc:sldMasterMk cId="0" sldId="2147483648"/>
            <pc:sldLayoutMk cId="0" sldId="2147483651"/>
          </pc:sldLayoutMkLst>
          <pc:cxnChg chg="del">
            <ac:chgData name="罗 云阳" userId="169d8ad562d1689f" providerId="LiveId" clId="{2C5D8718-CA82-46D4-ADEE-3B5EA2E22783}" dt="2023-04-23T06:47:44.856" v="42" actId="478"/>
            <ac:cxnSpMkLst>
              <pc:docMk/>
              <pc:sldMasterMk cId="0" sldId="2147483648"/>
              <pc:sldLayoutMk cId="0" sldId="2147483651"/>
              <ac:cxnSpMk id="9" creationId="{00000000-0000-0000-0000-000000000000}"/>
            </ac:cxnSpMkLst>
          </pc:cxnChg>
        </pc:sldLayoutChg>
        <pc:sldLayoutChg chg="del">
          <pc:chgData name="罗 云阳" userId="169d8ad562d1689f" providerId="LiveId" clId="{2C5D8718-CA82-46D4-ADEE-3B5EA2E22783}" dt="2023-04-25T08:04:32.281" v="3221" actId="2696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罗 云阳" userId="169d8ad562d1689f" providerId="LiveId" clId="{2C5D8718-CA82-46D4-ADEE-3B5EA2E22783}" dt="2023-04-25T08:04:30.314" v="3220" actId="2696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罗 云阳" userId="169d8ad562d1689f" providerId="LiveId" clId="{2C5D8718-CA82-46D4-ADEE-3B5EA2E22783}" dt="2023-04-25T08:04:47.684" v="3225" actId="2696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罗 云阳" userId="169d8ad562d1689f" providerId="LiveId" clId="{2C5D8718-CA82-46D4-ADEE-3B5EA2E22783}" dt="2023-04-25T08:04:38.158" v="3224" actId="2696"/>
          <pc:sldLayoutMkLst>
            <pc:docMk/>
            <pc:sldMasterMk cId="0" sldId="2147483648"/>
            <pc:sldLayoutMk cId="0" sldId="2147483655"/>
          </pc:sldLayoutMkLst>
        </pc:sldLayoutChg>
        <pc:sldLayoutChg chg="modSp mod modTransition">
          <pc:chgData name="罗 云阳" userId="169d8ad562d1689f" providerId="LiveId" clId="{2C5D8718-CA82-46D4-ADEE-3B5EA2E22783}" dt="2023-05-01T04:04:32.403" v="22638"/>
          <pc:sldLayoutMkLst>
            <pc:docMk/>
            <pc:sldMasterMk cId="0" sldId="2147483648"/>
            <pc:sldLayoutMk cId="0" sldId="2147483656"/>
          </pc:sldLayoutMkLst>
          <pc:spChg chg="mod">
            <ac:chgData name="罗 云阳" userId="169d8ad562d1689f" providerId="LiveId" clId="{2C5D8718-CA82-46D4-ADEE-3B5EA2E22783}" dt="2023-04-23T06:57:31.606" v="228" actId="1410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3T06:57:46.404" v="232" actId="1410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3T06:57:35.107" v="229" actId="1410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3T06:57:38.236" v="230" actId="14100"/>
            <ac:spMkLst>
              <pc:docMk/>
              <pc:sldMasterMk cId="0" sldId="2147483648"/>
              <pc:sldLayoutMk cId="0" sldId="2147483656"/>
              <ac:spMk id="5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3T06:57:52.277" v="233" actId="14100"/>
            <ac:spMkLst>
              <pc:docMk/>
              <pc:sldMasterMk cId="0" sldId="2147483648"/>
              <pc:sldLayoutMk cId="0" sldId="2147483656"/>
              <ac:spMk id="6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6T00:22:50.277" v="5269" actId="207"/>
            <ac:spMkLst>
              <pc:docMk/>
              <pc:sldMasterMk cId="0" sldId="2147483648"/>
              <pc:sldLayoutMk cId="0" sldId="2147483656"/>
              <ac:spMk id="8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3T06:56:38.124" v="218" actId="14100"/>
            <ac:spMkLst>
              <pc:docMk/>
              <pc:sldMasterMk cId="0" sldId="2147483648"/>
              <pc:sldLayoutMk cId="0" sldId="2147483656"/>
              <ac:spMk id="9" creationId="{00000000-0000-0000-0000-000000000000}"/>
            </ac:spMkLst>
          </pc:spChg>
        </pc:sldLayoutChg>
        <pc:sldLayoutChg chg="modSp mod modTransition">
          <pc:chgData name="罗 云阳" userId="169d8ad562d1689f" providerId="LiveId" clId="{2C5D8718-CA82-46D4-ADEE-3B5EA2E22783}" dt="2023-05-01T04:04:32.403" v="22638"/>
          <pc:sldLayoutMkLst>
            <pc:docMk/>
            <pc:sldMasterMk cId="0" sldId="2147483648"/>
            <pc:sldLayoutMk cId="0" sldId="2147483657"/>
          </pc:sldLayoutMkLst>
          <pc:spChg chg="mod">
            <ac:chgData name="罗 云阳" userId="169d8ad562d1689f" providerId="LiveId" clId="{2C5D8718-CA82-46D4-ADEE-3B5EA2E22783}" dt="2023-04-26T00:22:56.165" v="5270" actId="207"/>
            <ac:spMkLst>
              <pc:docMk/>
              <pc:sldMasterMk cId="0" sldId="2147483648"/>
              <pc:sldLayoutMk cId="0" sldId="2147483657"/>
              <ac:spMk id="8" creationId="{00000000-0000-0000-0000-000000000000}"/>
            </ac:spMkLst>
          </pc:spChg>
        </pc:sldLayoutChg>
        <pc:sldLayoutChg chg="modSp mod modTransition">
          <pc:chgData name="罗 云阳" userId="169d8ad562d1689f" providerId="LiveId" clId="{2C5D8718-CA82-46D4-ADEE-3B5EA2E22783}" dt="2023-05-01T04:04:32.403" v="22638"/>
          <pc:sldLayoutMkLst>
            <pc:docMk/>
            <pc:sldMasterMk cId="0" sldId="2147483648"/>
            <pc:sldLayoutMk cId="0" sldId="2147483660"/>
          </pc:sldLayoutMkLst>
          <pc:spChg chg="mod">
            <ac:chgData name="罗 云阳" userId="169d8ad562d1689f" providerId="LiveId" clId="{2C5D8718-CA82-46D4-ADEE-3B5EA2E22783}" dt="2023-04-25T08:05:14.135" v="3234" actId="1076"/>
            <ac:spMkLst>
              <pc:docMk/>
              <pc:sldMasterMk cId="0" sldId="2147483648"/>
              <pc:sldLayoutMk cId="0" sldId="2147483660"/>
              <ac:spMk id="2" creationId="{00000000-0000-0000-0000-000000000000}"/>
            </ac:spMkLst>
          </pc:spChg>
          <pc:spChg chg="mod">
            <ac:chgData name="罗 云阳" userId="169d8ad562d1689f" providerId="LiveId" clId="{2C5D8718-CA82-46D4-ADEE-3B5EA2E22783}" dt="2023-04-25T08:05:10.737" v="3233" actId="14100"/>
            <ac:spMkLst>
              <pc:docMk/>
              <pc:sldMasterMk cId="0" sldId="2147483648"/>
              <pc:sldLayoutMk cId="0" sldId="2147483660"/>
              <ac:spMk id="3" creationId="{00000000-0000-0000-0000-000000000000}"/>
            </ac:spMkLst>
          </pc:spChg>
        </pc:sldLayoutChg>
        <pc:sldLayoutChg chg="delSp mod modTransition">
          <pc:chgData name="罗 云阳" userId="169d8ad562d1689f" providerId="LiveId" clId="{2C5D8718-CA82-46D4-ADEE-3B5EA2E22783}" dt="2023-05-01T04:04:32.403" v="22638"/>
          <pc:sldLayoutMkLst>
            <pc:docMk/>
            <pc:sldMasterMk cId="0" sldId="2147483648"/>
            <pc:sldLayoutMk cId="1443350065" sldId="2147483661"/>
          </pc:sldLayoutMkLst>
          <pc:spChg chg="del">
            <ac:chgData name="罗 云阳" userId="169d8ad562d1689f" providerId="LiveId" clId="{2C5D8718-CA82-46D4-ADEE-3B5EA2E22783}" dt="2023-04-25T08:05:17.493" v="3235" actId="478"/>
            <ac:spMkLst>
              <pc:docMk/>
              <pc:sldMasterMk cId="0" sldId="2147483648"/>
              <pc:sldLayoutMk cId="1443350065" sldId="2147483661"/>
              <ac:spMk id="3" creationId="{00000000-0000-0000-0000-000000000000}"/>
            </ac:spMkLst>
          </pc:spChg>
        </pc:sldLayoutChg>
        <pc:sldLayoutChg chg="delSp del mod">
          <pc:chgData name="罗 云阳" userId="169d8ad562d1689f" providerId="LiveId" clId="{2C5D8718-CA82-46D4-ADEE-3B5EA2E22783}" dt="2023-04-25T08:04:56.445" v="3227" actId="2696"/>
          <pc:sldLayoutMkLst>
            <pc:docMk/>
            <pc:sldMasterMk cId="0" sldId="2147483648"/>
            <pc:sldLayoutMk cId="2839390686" sldId="2147483661"/>
          </pc:sldLayoutMkLst>
          <pc:spChg chg="del">
            <ac:chgData name="罗 云阳" userId="169d8ad562d1689f" providerId="LiveId" clId="{2C5D8718-CA82-46D4-ADEE-3B5EA2E22783}" dt="2023-04-25T08:04:53.680" v="3226" actId="478"/>
            <ac:spMkLst>
              <pc:docMk/>
              <pc:sldMasterMk cId="0" sldId="2147483648"/>
              <pc:sldLayoutMk cId="2839390686" sldId="2147483661"/>
              <ac:spMk id="3" creationId="{00000000-0000-0000-0000-000000000000}"/>
            </ac:spMkLst>
          </pc:spChg>
        </pc:sldLayoutChg>
      </pc:sldMasterChg>
    </pc:docChg>
  </pc:docChgLst>
  <pc:docChgLst>
    <pc:chgData name="云阳 罗" userId="169d8ad562d1689f" providerId="LiveId" clId="{A3F3D4DB-C421-4FA9-B40B-2C8364E49B55}"/>
    <pc:docChg chg="undo redo custSel addSld delSld modSld sldOrd modMainMaster addSection delSection modSection">
      <pc:chgData name="云阳 罗" userId="169d8ad562d1689f" providerId="LiveId" clId="{A3F3D4DB-C421-4FA9-B40B-2C8364E49B55}" dt="2024-05-09T03:11:45.196" v="32182" actId="20577"/>
      <pc:docMkLst>
        <pc:docMk/>
      </pc:docMkLst>
      <pc:sldChg chg="modSp mod modNotesTx">
        <pc:chgData name="云阳 罗" userId="169d8ad562d1689f" providerId="LiveId" clId="{A3F3D4DB-C421-4FA9-B40B-2C8364E49B55}" dt="2024-05-09T03:05:25.048" v="31796" actId="20577"/>
        <pc:sldMkLst>
          <pc:docMk/>
          <pc:sldMk cId="3736546883" sldId="256"/>
        </pc:sldMkLst>
        <pc:spChg chg="mod">
          <ac:chgData name="云阳 罗" userId="169d8ad562d1689f" providerId="LiveId" clId="{A3F3D4DB-C421-4FA9-B40B-2C8364E49B55}" dt="2024-04-28T05:08:05.118" v="1685" actId="1038"/>
          <ac:spMkLst>
            <pc:docMk/>
            <pc:sldMk cId="3736546883" sldId="256"/>
            <ac:spMk id="2" creationId="{B0EBB374-33D7-0FFC-6D7F-ECA439919FE8}"/>
          </ac:spMkLst>
        </pc:spChg>
        <pc:spChg chg="mod">
          <ac:chgData name="云阳 罗" userId="169d8ad562d1689f" providerId="LiveId" clId="{A3F3D4DB-C421-4FA9-B40B-2C8364E49B55}" dt="2024-04-28T05:07:36.914" v="1635" actId="1076"/>
          <ac:spMkLst>
            <pc:docMk/>
            <pc:sldMk cId="3736546883" sldId="256"/>
            <ac:spMk id="3" creationId="{5DB23630-1841-EA47-3A47-71303E0DF0A1}"/>
          </ac:spMkLst>
        </pc:spChg>
      </pc:sldChg>
      <pc:sldChg chg="modNotesTx">
        <pc:chgData name="云阳 罗" userId="169d8ad562d1689f" providerId="LiveId" clId="{A3F3D4DB-C421-4FA9-B40B-2C8364E49B55}" dt="2024-05-09T03:06:06.805" v="31862" actId="20577"/>
        <pc:sldMkLst>
          <pc:docMk/>
          <pc:sldMk cId="3023079219" sldId="260"/>
        </pc:sldMkLst>
      </pc:sldChg>
      <pc:sldChg chg="modSp mod modNotesTx">
        <pc:chgData name="云阳 罗" userId="169d8ad562d1689f" providerId="LiveId" clId="{A3F3D4DB-C421-4FA9-B40B-2C8364E49B55}" dt="2024-05-01T03:41:08.147" v="26307" actId="20577"/>
        <pc:sldMkLst>
          <pc:docMk/>
          <pc:sldMk cId="4261817529" sldId="271"/>
        </pc:sldMkLst>
        <pc:spChg chg="mod">
          <ac:chgData name="云阳 罗" userId="169d8ad562d1689f" providerId="LiveId" clId="{A3F3D4DB-C421-4FA9-B40B-2C8364E49B55}" dt="2024-04-30T18:32:50.376" v="20904" actId="1036"/>
          <ac:spMkLst>
            <pc:docMk/>
            <pc:sldMk cId="4261817529" sldId="271"/>
            <ac:spMk id="4" creationId="{2912248C-0FBD-E12E-88CB-24BC1BCA1093}"/>
          </ac:spMkLst>
        </pc:spChg>
      </pc:sldChg>
      <pc:sldChg chg="modSp add del mod ord modShow">
        <pc:chgData name="云阳 罗" userId="169d8ad562d1689f" providerId="LiveId" clId="{A3F3D4DB-C421-4FA9-B40B-2C8364E49B55}" dt="2024-04-30T16:41:45.795" v="18447" actId="47"/>
        <pc:sldMkLst>
          <pc:docMk/>
          <pc:sldMk cId="4107332711" sldId="281"/>
        </pc:sldMkLst>
        <pc:spChg chg="mod">
          <ac:chgData name="云阳 罗" userId="169d8ad562d1689f" providerId="LiveId" clId="{A3F3D4DB-C421-4FA9-B40B-2C8364E49B55}" dt="2024-04-28T07:11:37.126" v="1911" actId="27636"/>
          <ac:spMkLst>
            <pc:docMk/>
            <pc:sldMk cId="4107332711" sldId="281"/>
            <ac:spMk id="2" creationId="{4DE0DD2D-FCE8-239C-D153-AFA45BC09881}"/>
          </ac:spMkLst>
        </pc:spChg>
      </pc:sldChg>
      <pc:sldChg chg="add del">
        <pc:chgData name="云阳 罗" userId="169d8ad562d1689f" providerId="LiveId" clId="{A3F3D4DB-C421-4FA9-B40B-2C8364E49B55}" dt="2024-04-29T17:59:06.297" v="6871" actId="47"/>
        <pc:sldMkLst>
          <pc:docMk/>
          <pc:sldMk cId="2585046254" sldId="445"/>
        </pc:sldMkLst>
      </pc:sldChg>
      <pc:sldChg chg="add del">
        <pc:chgData name="云阳 罗" userId="169d8ad562d1689f" providerId="LiveId" clId="{A3F3D4DB-C421-4FA9-B40B-2C8364E49B55}" dt="2024-04-29T17:58:04.717" v="6859" actId="47"/>
        <pc:sldMkLst>
          <pc:docMk/>
          <pc:sldMk cId="3184347621" sldId="446"/>
        </pc:sldMkLst>
      </pc:sldChg>
      <pc:sldChg chg="add del mod ord modTransition modShow">
        <pc:chgData name="云阳 罗" userId="169d8ad562d1689f" providerId="LiveId" clId="{A3F3D4DB-C421-4FA9-B40B-2C8364E49B55}" dt="2024-04-30T15:19:02.153" v="16146" actId="47"/>
        <pc:sldMkLst>
          <pc:docMk/>
          <pc:sldMk cId="2746614156" sldId="906"/>
        </pc:sldMkLst>
      </pc:sldChg>
      <pc:sldChg chg="addSp modSp mod modAnim modNotesTx">
        <pc:chgData name="云阳 罗" userId="169d8ad562d1689f" providerId="LiveId" clId="{A3F3D4DB-C421-4FA9-B40B-2C8364E49B55}" dt="2024-05-09T03:08:02.651" v="31992" actId="20577"/>
        <pc:sldMkLst>
          <pc:docMk/>
          <pc:sldMk cId="2987158135" sldId="1222"/>
        </pc:sldMkLst>
        <pc:spChg chg="mod">
          <ac:chgData name="云阳 罗" userId="169d8ad562d1689f" providerId="LiveId" clId="{A3F3D4DB-C421-4FA9-B40B-2C8364E49B55}" dt="2024-05-01T02:54:03.141" v="22065" actId="20577"/>
          <ac:spMkLst>
            <pc:docMk/>
            <pc:sldMk cId="2987158135" sldId="1222"/>
            <ac:spMk id="2" creationId="{2E4AC939-5E97-3F9A-699B-E3EF0776B477}"/>
          </ac:spMkLst>
        </pc:spChg>
        <pc:spChg chg="mod">
          <ac:chgData name="云阳 罗" userId="169d8ad562d1689f" providerId="LiveId" clId="{A3F3D4DB-C421-4FA9-B40B-2C8364E49B55}" dt="2024-04-28T12:06:38.966" v="2445" actId="1076"/>
          <ac:spMkLst>
            <pc:docMk/>
            <pc:sldMk cId="2987158135" sldId="1222"/>
            <ac:spMk id="5" creationId="{C19B35AC-119B-7A64-876C-0CA5D9F2D44A}"/>
          </ac:spMkLst>
        </pc:spChg>
        <pc:spChg chg="mod">
          <ac:chgData name="云阳 罗" userId="169d8ad562d1689f" providerId="LiveId" clId="{A3F3D4DB-C421-4FA9-B40B-2C8364E49B55}" dt="2024-04-28T12:07:04.475" v="2454" actId="14100"/>
          <ac:spMkLst>
            <pc:docMk/>
            <pc:sldMk cId="2987158135" sldId="1222"/>
            <ac:spMk id="10" creationId="{0C9F8B06-DD34-49AE-C8C1-CA1910D164F6}"/>
          </ac:spMkLst>
        </pc:spChg>
        <pc:spChg chg="add mod">
          <ac:chgData name="云阳 罗" userId="169d8ad562d1689f" providerId="LiveId" clId="{A3F3D4DB-C421-4FA9-B40B-2C8364E49B55}" dt="2024-04-28T11:50:28.956" v="1950" actId="1076"/>
          <ac:spMkLst>
            <pc:docMk/>
            <pc:sldMk cId="2987158135" sldId="1222"/>
            <ac:spMk id="11" creationId="{23819F9C-DC33-FB71-97BB-88463EB7887F}"/>
          </ac:spMkLst>
        </pc:spChg>
        <pc:spChg chg="mod">
          <ac:chgData name="云阳 罗" userId="169d8ad562d1689f" providerId="LiveId" clId="{A3F3D4DB-C421-4FA9-B40B-2C8364E49B55}" dt="2024-04-28T11:57:39.221" v="1995" actId="12"/>
          <ac:spMkLst>
            <pc:docMk/>
            <pc:sldMk cId="2987158135" sldId="1222"/>
            <ac:spMk id="21" creationId="{1EBAE7A8-2946-B7B6-633B-EC9A51D78F3E}"/>
          </ac:spMkLst>
        </pc:spChg>
        <pc:spChg chg="mod">
          <ac:chgData name="云阳 罗" userId="169d8ad562d1689f" providerId="LiveId" clId="{A3F3D4DB-C421-4FA9-B40B-2C8364E49B55}" dt="2024-04-28T11:58:16.916" v="2003" actId="20577"/>
          <ac:spMkLst>
            <pc:docMk/>
            <pc:sldMk cId="2987158135" sldId="1222"/>
            <ac:spMk id="25" creationId="{C0A603F2-973D-79C5-B761-85A93DBEBB26}"/>
          </ac:spMkLst>
        </pc:spChg>
        <pc:spChg chg="add mod">
          <ac:chgData name="云阳 罗" userId="169d8ad562d1689f" providerId="LiveId" clId="{A3F3D4DB-C421-4FA9-B40B-2C8364E49B55}" dt="2024-04-28T11:50:30.847" v="1951" actId="1076"/>
          <ac:spMkLst>
            <pc:docMk/>
            <pc:sldMk cId="2987158135" sldId="1222"/>
            <ac:spMk id="30" creationId="{9B674F76-F204-3DB7-8DBF-A7782B5512C3}"/>
          </ac:spMkLst>
        </pc:spChg>
        <pc:spChg chg="add mod">
          <ac:chgData name="云阳 罗" userId="169d8ad562d1689f" providerId="LiveId" clId="{A3F3D4DB-C421-4FA9-B40B-2C8364E49B55}" dt="2024-04-28T11:50:32.683" v="1952" actId="1076"/>
          <ac:spMkLst>
            <pc:docMk/>
            <pc:sldMk cId="2987158135" sldId="1222"/>
            <ac:spMk id="31" creationId="{5B1EEC59-8932-172F-A882-50C81B38BE37}"/>
          </ac:spMkLst>
        </pc:spChg>
        <pc:spChg chg="add mod">
          <ac:chgData name="云阳 罗" userId="169d8ad562d1689f" providerId="LiveId" clId="{A3F3D4DB-C421-4FA9-B40B-2C8364E49B55}" dt="2024-04-28T11:50:36.479" v="1953" actId="1076"/>
          <ac:spMkLst>
            <pc:docMk/>
            <pc:sldMk cId="2987158135" sldId="1222"/>
            <ac:spMk id="32" creationId="{41BA8DAF-4B6C-2E1E-D2C7-F284282427AF}"/>
          </ac:spMkLst>
        </pc:spChg>
        <pc:grpChg chg="mod ord">
          <ac:chgData name="云阳 罗" userId="169d8ad562d1689f" providerId="LiveId" clId="{A3F3D4DB-C421-4FA9-B40B-2C8364E49B55}" dt="2024-04-28T12:06:46.580" v="2450" actId="1076"/>
          <ac:grpSpMkLst>
            <pc:docMk/>
            <pc:sldMk cId="2987158135" sldId="1222"/>
            <ac:grpSpMk id="6" creationId="{C8B4166C-5E55-1DDF-FE1E-A86E865A2B37}"/>
          </ac:grpSpMkLst>
        </pc:grpChg>
        <pc:grpChg chg="mod ord">
          <ac:chgData name="云阳 罗" userId="169d8ad562d1689f" providerId="LiveId" clId="{A3F3D4DB-C421-4FA9-B40B-2C8364E49B55}" dt="2024-04-28T12:06:46.580" v="2450" actId="1076"/>
          <ac:grpSpMkLst>
            <pc:docMk/>
            <pc:sldMk cId="2987158135" sldId="1222"/>
            <ac:grpSpMk id="16" creationId="{A1A6E606-5F2A-E1D2-D7A1-43B37DF858B1}"/>
          </ac:grpSpMkLst>
        </pc:grpChg>
        <pc:grpChg chg="mod ord">
          <ac:chgData name="云阳 罗" userId="169d8ad562d1689f" providerId="LiveId" clId="{A3F3D4DB-C421-4FA9-B40B-2C8364E49B55}" dt="2024-04-28T12:06:46.580" v="2450" actId="1076"/>
          <ac:grpSpMkLst>
            <pc:docMk/>
            <pc:sldMk cId="2987158135" sldId="1222"/>
            <ac:grpSpMk id="23" creationId="{F9811371-1D81-1A16-0DF7-895656F254A2}"/>
          </ac:grpSpMkLst>
        </pc:grpChg>
        <pc:grpChg chg="add mod ord">
          <ac:chgData name="云阳 罗" userId="169d8ad562d1689f" providerId="LiveId" clId="{A3F3D4DB-C421-4FA9-B40B-2C8364E49B55}" dt="2024-04-28T12:06:46.580" v="2450" actId="1076"/>
          <ac:grpSpMkLst>
            <pc:docMk/>
            <pc:sldMk cId="2987158135" sldId="1222"/>
            <ac:grpSpMk id="33" creationId="{A10549F7-99CF-C45D-B326-00EA6362AE7E}"/>
          </ac:grpSpMkLst>
        </pc:grpChg>
        <pc:picChg chg="mod">
          <ac:chgData name="云阳 罗" userId="169d8ad562d1689f" providerId="LiveId" clId="{A3F3D4DB-C421-4FA9-B40B-2C8364E49B55}" dt="2024-04-28T11:49:22.038" v="1936" actId="164"/>
          <ac:picMkLst>
            <pc:docMk/>
            <pc:sldMk cId="2987158135" sldId="1222"/>
            <ac:picMk id="3" creationId="{5F564C52-15BF-EFD4-15AA-892E3795A078}"/>
          </ac:picMkLst>
        </pc:picChg>
        <pc:picChg chg="mod ord">
          <ac:chgData name="云阳 罗" userId="169d8ad562d1689f" providerId="LiveId" clId="{A3F3D4DB-C421-4FA9-B40B-2C8364E49B55}" dt="2024-04-28T11:57:30.304" v="1994" actId="1076"/>
          <ac:picMkLst>
            <pc:docMk/>
            <pc:sldMk cId="2987158135" sldId="1222"/>
            <ac:picMk id="20" creationId="{F92CB4D0-E406-5541-A1B7-7B6E0A92FAC4}"/>
          </ac:picMkLst>
        </pc:picChg>
        <pc:picChg chg="mod">
          <ac:chgData name="云阳 罗" userId="169d8ad562d1689f" providerId="LiveId" clId="{A3F3D4DB-C421-4FA9-B40B-2C8364E49B55}" dt="2024-04-28T11:57:28.136" v="1993" actId="1076"/>
          <ac:picMkLst>
            <pc:docMk/>
            <pc:sldMk cId="2987158135" sldId="1222"/>
            <ac:picMk id="22" creationId="{01DFFE77-B246-6677-75EF-A854DE6304C9}"/>
          </ac:picMkLst>
        </pc:picChg>
      </pc:sldChg>
      <pc:sldChg chg="addSp delSp modSp del mod delAnim modAnim modShow modNotesTx">
        <pc:chgData name="云阳 罗" userId="169d8ad562d1689f" providerId="LiveId" clId="{A3F3D4DB-C421-4FA9-B40B-2C8364E49B55}" dt="2024-05-09T01:02:46.761" v="30792" actId="47"/>
        <pc:sldMkLst>
          <pc:docMk/>
          <pc:sldMk cId="2706945423" sldId="1223"/>
        </pc:sldMkLst>
        <pc:spChg chg="mod">
          <ac:chgData name="云阳 罗" userId="169d8ad562d1689f" providerId="LiveId" clId="{A3F3D4DB-C421-4FA9-B40B-2C8364E49B55}" dt="2024-04-28T12:19:11.575" v="2777" actId="164"/>
          <ac:spMkLst>
            <pc:docMk/>
            <pc:sldMk cId="2706945423" sldId="1223"/>
            <ac:spMk id="39" creationId="{B1A30EA4-431F-5F1C-C299-EF46135A97E3}"/>
          </ac:spMkLst>
        </pc:spChg>
        <pc:spChg chg="del">
          <ac:chgData name="云阳 罗" userId="169d8ad562d1689f" providerId="LiveId" clId="{A3F3D4DB-C421-4FA9-B40B-2C8364E49B55}" dt="2024-04-30T04:18:22.562" v="7224" actId="478"/>
          <ac:spMkLst>
            <pc:docMk/>
            <pc:sldMk cId="2706945423" sldId="1223"/>
            <ac:spMk id="45" creationId="{E2066007-9437-9B69-127A-77408ECC5539}"/>
          </ac:spMkLst>
        </pc:spChg>
        <pc:grpChg chg="add mod">
          <ac:chgData name="云阳 罗" userId="169d8ad562d1689f" providerId="LiveId" clId="{A3F3D4DB-C421-4FA9-B40B-2C8364E49B55}" dt="2024-04-28T12:19:11.575" v="2777" actId="164"/>
          <ac:grpSpMkLst>
            <pc:docMk/>
            <pc:sldMk cId="2706945423" sldId="1223"/>
            <ac:grpSpMk id="3" creationId="{2F225FA3-CEA9-601B-E6A2-5A0BC2417504}"/>
          </ac:grpSpMkLst>
        </pc:grpChg>
        <pc:cxnChg chg="mod">
          <ac:chgData name="云阳 罗" userId="169d8ad562d1689f" providerId="LiveId" clId="{A3F3D4DB-C421-4FA9-B40B-2C8364E49B55}" dt="2024-04-28T12:19:11.575" v="2777" actId="164"/>
          <ac:cxnSpMkLst>
            <pc:docMk/>
            <pc:sldMk cId="2706945423" sldId="1223"/>
            <ac:cxnSpMk id="49" creationId="{BC973C1A-EAAF-6D65-A6B0-21B5A0950E2E}"/>
          </ac:cxnSpMkLst>
        </pc:cxnChg>
      </pc:sldChg>
      <pc:sldChg chg="modNotesTx">
        <pc:chgData name="云阳 罗" userId="169d8ad562d1689f" providerId="LiveId" clId="{A3F3D4DB-C421-4FA9-B40B-2C8364E49B55}" dt="2024-05-01T03:26:18.932" v="24878" actId="20577"/>
        <pc:sldMkLst>
          <pc:docMk/>
          <pc:sldMk cId="3291843266" sldId="1224"/>
        </pc:sldMkLst>
      </pc:sldChg>
      <pc:sldChg chg="addSp delSp modSp mod setBg modAnim modNotesTx">
        <pc:chgData name="云阳 罗" userId="169d8ad562d1689f" providerId="LiveId" clId="{A3F3D4DB-C421-4FA9-B40B-2C8364E49B55}" dt="2024-05-08T17:00:45.898" v="30698" actId="1076"/>
        <pc:sldMkLst>
          <pc:docMk/>
          <pc:sldMk cId="2102286081" sldId="1225"/>
        </pc:sldMkLst>
        <pc:spChg chg="mod">
          <ac:chgData name="云阳 罗" userId="169d8ad562d1689f" providerId="LiveId" clId="{A3F3D4DB-C421-4FA9-B40B-2C8364E49B55}" dt="2024-05-08T00:44:05.348" v="29238" actId="20577"/>
          <ac:spMkLst>
            <pc:docMk/>
            <pc:sldMk cId="2102286081" sldId="1225"/>
            <ac:spMk id="2" creationId="{0EF820D6-6322-61C4-E46E-B78F9BCE16C6}"/>
          </ac:spMkLst>
        </pc:spChg>
        <pc:spChg chg="add mod">
          <ac:chgData name="云阳 罗" userId="169d8ad562d1689f" providerId="LiveId" clId="{A3F3D4DB-C421-4FA9-B40B-2C8364E49B55}" dt="2024-05-08T00:45:23.772" v="29246" actId="1076"/>
          <ac:spMkLst>
            <pc:docMk/>
            <pc:sldMk cId="2102286081" sldId="1225"/>
            <ac:spMk id="3" creationId="{580CC331-7B07-41F0-DB75-139D98D32D54}"/>
          </ac:spMkLst>
        </pc:spChg>
        <pc:spChg chg="add mod">
          <ac:chgData name="云阳 罗" userId="169d8ad562d1689f" providerId="LiveId" clId="{A3F3D4DB-C421-4FA9-B40B-2C8364E49B55}" dt="2024-05-08T00:45:23.772" v="29246" actId="1076"/>
          <ac:spMkLst>
            <pc:docMk/>
            <pc:sldMk cId="2102286081" sldId="1225"/>
            <ac:spMk id="6" creationId="{396FA57E-CE7F-6F87-7A5A-14A94D26CCA3}"/>
          </ac:spMkLst>
        </pc:spChg>
        <pc:spChg chg="add mod">
          <ac:chgData name="云阳 罗" userId="169d8ad562d1689f" providerId="LiveId" clId="{A3F3D4DB-C421-4FA9-B40B-2C8364E49B55}" dt="2024-05-08T17:00:45.898" v="30698" actId="1076"/>
          <ac:spMkLst>
            <pc:docMk/>
            <pc:sldMk cId="2102286081" sldId="1225"/>
            <ac:spMk id="7" creationId="{9DFE4984-1556-5308-FBEC-742C612B90F0}"/>
          </ac:spMkLst>
        </pc:spChg>
        <pc:spChg chg="add del mod">
          <ac:chgData name="云阳 罗" userId="169d8ad562d1689f" providerId="LiveId" clId="{A3F3D4DB-C421-4FA9-B40B-2C8364E49B55}" dt="2024-05-08T00:43:36.272" v="29214" actId="478"/>
          <ac:spMkLst>
            <pc:docMk/>
            <pc:sldMk cId="2102286081" sldId="1225"/>
            <ac:spMk id="7" creationId="{AB70008F-CEBC-0E85-6526-5F7E1DCADA51}"/>
          </ac:spMkLst>
        </pc:spChg>
        <pc:spChg chg="add mod">
          <ac:chgData name="云阳 罗" userId="169d8ad562d1689f" providerId="LiveId" clId="{A3F3D4DB-C421-4FA9-B40B-2C8364E49B55}" dt="2024-05-08T01:24:52.553" v="29447" actId="164"/>
          <ac:spMkLst>
            <pc:docMk/>
            <pc:sldMk cId="2102286081" sldId="1225"/>
            <ac:spMk id="13" creationId="{5FD36DF0-5B40-AA27-77D8-8C66ADD5013B}"/>
          </ac:spMkLst>
        </pc:spChg>
        <pc:spChg chg="add mod">
          <ac:chgData name="云阳 罗" userId="169d8ad562d1689f" providerId="LiveId" clId="{A3F3D4DB-C421-4FA9-B40B-2C8364E49B55}" dt="2024-05-08T01:25:09.933" v="29449" actId="207"/>
          <ac:spMkLst>
            <pc:docMk/>
            <pc:sldMk cId="2102286081" sldId="1225"/>
            <ac:spMk id="14" creationId="{7F55A705-C36E-780B-F326-17C1604E936A}"/>
          </ac:spMkLst>
        </pc:spChg>
        <pc:spChg chg="add mod">
          <ac:chgData name="云阳 罗" userId="169d8ad562d1689f" providerId="LiveId" clId="{A3F3D4DB-C421-4FA9-B40B-2C8364E49B55}" dt="2024-05-08T01:24:45.890" v="29446" actId="1076"/>
          <ac:spMkLst>
            <pc:docMk/>
            <pc:sldMk cId="2102286081" sldId="1225"/>
            <ac:spMk id="19" creationId="{E8517233-0AD0-6A05-7D20-6F1553118F55}"/>
          </ac:spMkLst>
        </pc:spChg>
        <pc:grpChg chg="add mod">
          <ac:chgData name="云阳 罗" userId="169d8ad562d1689f" providerId="LiveId" clId="{A3F3D4DB-C421-4FA9-B40B-2C8364E49B55}" dt="2024-05-08T01:24:52.553" v="29447" actId="164"/>
          <ac:grpSpMkLst>
            <pc:docMk/>
            <pc:sldMk cId="2102286081" sldId="1225"/>
            <ac:grpSpMk id="20" creationId="{34F8354C-B4B6-538B-9D69-068EF26196B1}"/>
          </ac:grpSpMkLst>
        </pc:grpChg>
        <pc:graphicFrameChg chg="add del mod">
          <ac:chgData name="云阳 罗" userId="169d8ad562d1689f" providerId="LiveId" clId="{A3F3D4DB-C421-4FA9-B40B-2C8364E49B55}" dt="2024-05-08T00:57:02.258" v="29421" actId="478"/>
          <ac:graphicFrameMkLst>
            <pc:docMk/>
            <pc:sldMk cId="2102286081" sldId="1225"/>
            <ac:graphicFrameMk id="8" creationId="{7CB80D4B-29E4-0DED-A16E-29876EEA680B}"/>
          </ac:graphicFrameMkLst>
        </pc:graphicFrameChg>
        <pc:graphicFrameChg chg="del modGraphic">
          <ac:chgData name="云阳 罗" userId="169d8ad562d1689f" providerId="LiveId" clId="{A3F3D4DB-C421-4FA9-B40B-2C8364E49B55}" dt="2024-05-08T00:43:35.537" v="29213" actId="478"/>
          <ac:graphicFrameMkLst>
            <pc:docMk/>
            <pc:sldMk cId="2102286081" sldId="1225"/>
            <ac:graphicFrameMk id="15" creationId="{C8EFEEF5-0D38-EA31-DC59-D43DF6E46544}"/>
          </ac:graphicFrameMkLst>
        </pc:graphicFrameChg>
        <pc:picChg chg="add mod modCrop">
          <ac:chgData name="云阳 罗" userId="169d8ad562d1689f" providerId="LiveId" clId="{A3F3D4DB-C421-4FA9-B40B-2C8364E49B55}" dt="2024-05-08T00:56:56.996" v="29420" actId="1037"/>
          <ac:picMkLst>
            <pc:docMk/>
            <pc:sldMk cId="2102286081" sldId="1225"/>
            <ac:picMk id="9" creationId="{5EAAAB79-41C3-DC3A-F908-2D8B747200B8}"/>
          </ac:picMkLst>
        </pc:picChg>
        <pc:picChg chg="add mod modCrop">
          <ac:chgData name="云阳 罗" userId="169d8ad562d1689f" providerId="LiveId" clId="{A3F3D4DB-C421-4FA9-B40B-2C8364E49B55}" dt="2024-05-08T00:57:11.798" v="29422" actId="1038"/>
          <ac:picMkLst>
            <pc:docMk/>
            <pc:sldMk cId="2102286081" sldId="1225"/>
            <ac:picMk id="10" creationId="{735CFFA8-9386-D245-446F-6CF5BFE9980F}"/>
          </ac:picMkLst>
        </pc:picChg>
        <pc:picChg chg="add mod modCrop">
          <ac:chgData name="云阳 罗" userId="169d8ad562d1689f" providerId="LiveId" clId="{A3F3D4DB-C421-4FA9-B40B-2C8364E49B55}" dt="2024-05-08T00:56:44.170" v="29403" actId="1036"/>
          <ac:picMkLst>
            <pc:docMk/>
            <pc:sldMk cId="2102286081" sldId="1225"/>
            <ac:picMk id="11" creationId="{619900CF-6B36-A6AD-AFB3-70FF862F86D7}"/>
          </ac:picMkLst>
        </pc:picChg>
        <pc:picChg chg="mod">
          <ac:chgData name="云阳 罗" userId="169d8ad562d1689f" providerId="LiveId" clId="{A3F3D4DB-C421-4FA9-B40B-2C8364E49B55}" dt="2024-05-08T00:45:23.772" v="29246" actId="1076"/>
          <ac:picMkLst>
            <pc:docMk/>
            <pc:sldMk cId="2102286081" sldId="1225"/>
            <ac:picMk id="16" creationId="{981ED5A8-D6BC-1CF9-1713-172B74BF44FD}"/>
          </ac:picMkLst>
        </pc:picChg>
        <pc:picChg chg="mod">
          <ac:chgData name="云阳 罗" userId="169d8ad562d1689f" providerId="LiveId" clId="{A3F3D4DB-C421-4FA9-B40B-2C8364E49B55}" dt="2024-05-08T00:45:23.772" v="29246" actId="1076"/>
          <ac:picMkLst>
            <pc:docMk/>
            <pc:sldMk cId="2102286081" sldId="1225"/>
            <ac:picMk id="17" creationId="{5D80E696-D8D2-2B5F-78EB-EB2420352EE6}"/>
          </ac:picMkLst>
        </pc:picChg>
        <pc:picChg chg="mod modCrop">
          <ac:chgData name="云阳 罗" userId="169d8ad562d1689f" providerId="LiveId" clId="{A3F3D4DB-C421-4FA9-B40B-2C8364E49B55}" dt="2024-05-08T00:56:12.889" v="29379" actId="732"/>
          <ac:picMkLst>
            <pc:docMk/>
            <pc:sldMk cId="2102286081" sldId="1225"/>
            <ac:picMk id="18" creationId="{FB792C51-8F20-AF85-35F7-2D6D262A97A6}"/>
          </ac:picMkLst>
        </pc:picChg>
      </pc:sldChg>
      <pc:sldChg chg="modSp del mod modNotesTx">
        <pc:chgData name="云阳 罗" userId="169d8ad562d1689f" providerId="LiveId" clId="{A3F3D4DB-C421-4FA9-B40B-2C8364E49B55}" dt="2024-04-28T18:33:35.703" v="5219" actId="47"/>
        <pc:sldMkLst>
          <pc:docMk/>
          <pc:sldMk cId="891266612" sldId="1226"/>
        </pc:sldMkLst>
        <pc:picChg chg="mod">
          <ac:chgData name="云阳 罗" userId="169d8ad562d1689f" providerId="LiveId" clId="{A3F3D4DB-C421-4FA9-B40B-2C8364E49B55}" dt="2024-04-28T18:00:18.034" v="4399" actId="1076"/>
          <ac:picMkLst>
            <pc:docMk/>
            <pc:sldMk cId="891266612" sldId="1226"/>
            <ac:picMk id="62" creationId="{04900523-C85C-3D2B-14B1-E58C0EA5B101}"/>
          </ac:picMkLst>
        </pc:picChg>
      </pc:sldChg>
      <pc:sldChg chg="modNotesTx">
        <pc:chgData name="云阳 罗" userId="169d8ad562d1689f" providerId="LiveId" clId="{A3F3D4DB-C421-4FA9-B40B-2C8364E49B55}" dt="2024-05-09T03:10:51.948" v="32154" actId="20577"/>
        <pc:sldMkLst>
          <pc:docMk/>
          <pc:sldMk cId="2401949630" sldId="1227"/>
        </pc:sldMkLst>
      </pc:sldChg>
      <pc:sldChg chg="modNotesTx">
        <pc:chgData name="云阳 罗" userId="169d8ad562d1689f" providerId="LiveId" clId="{A3F3D4DB-C421-4FA9-B40B-2C8364E49B55}" dt="2024-05-01T03:34:51.344" v="25493" actId="20577"/>
        <pc:sldMkLst>
          <pc:docMk/>
          <pc:sldMk cId="4017596913" sldId="1228"/>
        </pc:sldMkLst>
      </pc:sldChg>
      <pc:sldChg chg="addSp modSp del mod modShow">
        <pc:chgData name="云阳 罗" userId="169d8ad562d1689f" providerId="LiveId" clId="{A3F3D4DB-C421-4FA9-B40B-2C8364E49B55}" dt="2024-04-30T18:20:37.232" v="20679" actId="47"/>
        <pc:sldMkLst>
          <pc:docMk/>
          <pc:sldMk cId="4005653256" sldId="1230"/>
        </pc:sldMkLst>
        <pc:spChg chg="mod ord">
          <ac:chgData name="云阳 罗" userId="169d8ad562d1689f" providerId="LiveId" clId="{A3F3D4DB-C421-4FA9-B40B-2C8364E49B55}" dt="2024-04-28T18:47:54.951" v="5489" actId="164"/>
          <ac:spMkLst>
            <pc:docMk/>
            <pc:sldMk cId="4005653256" sldId="1230"/>
            <ac:spMk id="14" creationId="{1CAEAB2D-AEDA-3A12-313F-9323EDC8523A}"/>
          </ac:spMkLst>
        </pc:spChg>
        <pc:grpChg chg="add mod">
          <ac:chgData name="云阳 罗" userId="169d8ad562d1689f" providerId="LiveId" clId="{A3F3D4DB-C421-4FA9-B40B-2C8364E49B55}" dt="2024-04-28T18:47:54.951" v="5489" actId="164"/>
          <ac:grpSpMkLst>
            <pc:docMk/>
            <pc:sldMk cId="4005653256" sldId="1230"/>
            <ac:grpSpMk id="6" creationId="{AC4CA008-23C9-6E9C-A415-A90F25F410B3}"/>
          </ac:grpSpMkLst>
        </pc:grpChg>
        <pc:picChg chg="add mod">
          <ac:chgData name="云阳 罗" userId="169d8ad562d1689f" providerId="LiveId" clId="{A3F3D4DB-C421-4FA9-B40B-2C8364E49B55}" dt="2024-04-28T18:45:48.149" v="5470"/>
          <ac:picMkLst>
            <pc:docMk/>
            <pc:sldMk cId="4005653256" sldId="1230"/>
            <ac:picMk id="3" creationId="{AD85D5A8-D2EE-2527-5399-9FD44E3F8A10}"/>
          </ac:picMkLst>
        </pc:picChg>
        <pc:picChg chg="mod">
          <ac:chgData name="云阳 罗" userId="169d8ad562d1689f" providerId="LiveId" clId="{A3F3D4DB-C421-4FA9-B40B-2C8364E49B55}" dt="2024-04-28T18:47:54.951" v="5489" actId="164"/>
          <ac:picMkLst>
            <pc:docMk/>
            <pc:sldMk cId="4005653256" sldId="1230"/>
            <ac:picMk id="11" creationId="{54D2D382-15EB-1451-9200-3C9641EEE7DC}"/>
          </ac:picMkLst>
        </pc:picChg>
      </pc:sldChg>
      <pc:sldChg chg="addSp delSp del mod">
        <pc:chgData name="云阳 罗" userId="169d8ad562d1689f" providerId="LiveId" clId="{A3F3D4DB-C421-4FA9-B40B-2C8364E49B55}" dt="2024-04-29T17:28:48.064" v="6569" actId="47"/>
        <pc:sldMkLst>
          <pc:docMk/>
          <pc:sldMk cId="762360869" sldId="1231"/>
        </pc:sldMkLst>
        <pc:picChg chg="add del">
          <ac:chgData name="云阳 罗" userId="169d8ad562d1689f" providerId="LiveId" clId="{A3F3D4DB-C421-4FA9-B40B-2C8364E49B55}" dt="2024-04-28T18:38:08.011" v="5356" actId="478"/>
          <ac:picMkLst>
            <pc:docMk/>
            <pc:sldMk cId="762360869" sldId="1231"/>
            <ac:picMk id="54" creationId="{A700A421-C84A-C08A-F9D8-30F8D323A442}"/>
          </ac:picMkLst>
        </pc:picChg>
      </pc:sldChg>
      <pc:sldChg chg="addSp delSp modSp del mod modNotesTx">
        <pc:chgData name="云阳 罗" userId="169d8ad562d1689f" providerId="LiveId" clId="{A3F3D4DB-C421-4FA9-B40B-2C8364E49B55}" dt="2024-05-09T01:46:39.145" v="31539" actId="47"/>
        <pc:sldMkLst>
          <pc:docMk/>
          <pc:sldMk cId="3611305781" sldId="1233"/>
        </pc:sldMkLst>
        <pc:spChg chg="add del mod">
          <ac:chgData name="云阳 罗" userId="169d8ad562d1689f" providerId="LiveId" clId="{A3F3D4DB-C421-4FA9-B40B-2C8364E49B55}" dt="2024-05-09T01:13:01.194" v="30855" actId="478"/>
          <ac:spMkLst>
            <pc:docMk/>
            <pc:sldMk cId="3611305781" sldId="1233"/>
            <ac:spMk id="3" creationId="{7F860C56-5B3C-1D4F-4FC6-65D983F19A55}"/>
          </ac:spMkLst>
        </pc:spChg>
        <pc:spChg chg="add mod">
          <ac:chgData name="云阳 罗" userId="169d8ad562d1689f" providerId="LiveId" clId="{A3F3D4DB-C421-4FA9-B40B-2C8364E49B55}" dt="2024-05-09T01:45:27.636" v="31524" actId="164"/>
          <ac:spMkLst>
            <pc:docMk/>
            <pc:sldMk cId="3611305781" sldId="1233"/>
            <ac:spMk id="6" creationId="{6AD7E61F-D506-8C78-6874-8A12AB9C84F6}"/>
          </ac:spMkLst>
        </pc:spChg>
        <pc:grpChg chg="add mod">
          <ac:chgData name="云阳 罗" userId="169d8ad562d1689f" providerId="LiveId" clId="{A3F3D4DB-C421-4FA9-B40B-2C8364E49B55}" dt="2024-05-08T08:36:49.062" v="29706" actId="1076"/>
          <ac:grpSpMkLst>
            <pc:docMk/>
            <pc:sldMk cId="3611305781" sldId="1233"/>
            <ac:grpSpMk id="9" creationId="{C1C6D840-381E-D6C2-4A6F-97EF18083609}"/>
          </ac:grpSpMkLst>
        </pc:grpChg>
        <pc:grpChg chg="add mod">
          <ac:chgData name="云阳 罗" userId="169d8ad562d1689f" providerId="LiveId" clId="{A3F3D4DB-C421-4FA9-B40B-2C8364E49B55}" dt="2024-05-09T01:45:27.636" v="31524" actId="164"/>
          <ac:grpSpMkLst>
            <pc:docMk/>
            <pc:sldMk cId="3611305781" sldId="1233"/>
            <ac:grpSpMk id="10" creationId="{89811AB3-B80F-F3E7-923F-06F247F70FD0}"/>
          </ac:grpSpMkLst>
        </pc:grpChg>
        <pc:picChg chg="add mod modCrop">
          <ac:chgData name="云阳 罗" userId="169d8ad562d1689f" providerId="LiveId" clId="{A3F3D4DB-C421-4FA9-B40B-2C8364E49B55}" dt="2024-05-08T08:36:43.145" v="29704" actId="164"/>
          <ac:picMkLst>
            <pc:docMk/>
            <pc:sldMk cId="3611305781" sldId="1233"/>
            <ac:picMk id="7" creationId="{0D9B4C35-DA1C-40E1-F8FA-811C583B2F18}"/>
          </ac:picMkLst>
        </pc:picChg>
        <pc:picChg chg="add del mod">
          <ac:chgData name="云阳 罗" userId="169d8ad562d1689f" providerId="LiveId" clId="{A3F3D4DB-C421-4FA9-B40B-2C8364E49B55}" dt="2024-04-30T10:48:51.608" v="13190" actId="478"/>
          <ac:picMkLst>
            <pc:docMk/>
            <pc:sldMk cId="3611305781" sldId="1233"/>
            <ac:picMk id="7" creationId="{2E692373-F98C-2F60-E207-2E88ECC87589}"/>
          </ac:picMkLst>
        </pc:picChg>
        <pc:picChg chg="add mod">
          <ac:chgData name="云阳 罗" userId="169d8ad562d1689f" providerId="LiveId" clId="{A3F3D4DB-C421-4FA9-B40B-2C8364E49B55}" dt="2024-05-09T01:45:27.636" v="31524" actId="164"/>
          <ac:picMkLst>
            <pc:docMk/>
            <pc:sldMk cId="3611305781" sldId="1233"/>
            <ac:picMk id="8" creationId="{D2F9D29D-E163-3BEC-371C-D8E602D3A355}"/>
          </ac:picMkLst>
        </pc:picChg>
        <pc:picChg chg="mod ord modCrop">
          <ac:chgData name="云阳 罗" userId="169d8ad562d1689f" providerId="LiveId" clId="{A3F3D4DB-C421-4FA9-B40B-2C8364E49B55}" dt="2024-05-08T08:36:43.145" v="29704" actId="164"/>
          <ac:picMkLst>
            <pc:docMk/>
            <pc:sldMk cId="3611305781" sldId="1233"/>
            <ac:picMk id="13" creationId="{ABA30F09-CBF2-7D91-4042-3ADAE2502F0A}"/>
          </ac:picMkLst>
        </pc:picChg>
      </pc:sldChg>
      <pc:sldChg chg="del mod modShow">
        <pc:chgData name="云阳 罗" userId="169d8ad562d1689f" providerId="LiveId" clId="{A3F3D4DB-C421-4FA9-B40B-2C8364E49B55}" dt="2024-04-30T18:20:38.844" v="20680" actId="47"/>
        <pc:sldMkLst>
          <pc:docMk/>
          <pc:sldMk cId="3459521531" sldId="1234"/>
        </pc:sldMkLst>
      </pc:sldChg>
      <pc:sldChg chg="del">
        <pc:chgData name="云阳 罗" userId="169d8ad562d1689f" providerId="LiveId" clId="{A3F3D4DB-C421-4FA9-B40B-2C8364E49B55}" dt="2024-04-29T17:39:16.329" v="6639" actId="47"/>
        <pc:sldMkLst>
          <pc:docMk/>
          <pc:sldMk cId="3195886906" sldId="1235"/>
        </pc:sldMkLst>
      </pc:sldChg>
      <pc:sldChg chg="addSp delSp modSp mod ord setBg addAnim delAnim modAnim modNotesTx">
        <pc:chgData name="云阳 罗" userId="169d8ad562d1689f" providerId="LiveId" clId="{A3F3D4DB-C421-4FA9-B40B-2C8364E49B55}" dt="2024-05-08T17:03:24.528" v="30740" actId="1076"/>
        <pc:sldMkLst>
          <pc:docMk/>
          <pc:sldMk cId="1936339777" sldId="1237"/>
        </pc:sldMkLst>
        <pc:spChg chg="mod">
          <ac:chgData name="云阳 罗" userId="169d8ad562d1689f" providerId="LiveId" clId="{A3F3D4DB-C421-4FA9-B40B-2C8364E49B55}" dt="2024-05-01T03:30:55.162" v="25153" actId="20577"/>
          <ac:spMkLst>
            <pc:docMk/>
            <pc:sldMk cId="1936339777" sldId="1237"/>
            <ac:spMk id="2" creationId="{6FB1A05B-9048-6EA3-19BA-064863B813D3}"/>
          </ac:spMkLst>
        </pc:spChg>
        <pc:spChg chg="del">
          <ac:chgData name="云阳 罗" userId="169d8ad562d1689f" providerId="LiveId" clId="{A3F3D4DB-C421-4FA9-B40B-2C8364E49B55}" dt="2024-04-29T17:52:06.296" v="6760" actId="478"/>
          <ac:spMkLst>
            <pc:docMk/>
            <pc:sldMk cId="1936339777" sldId="1237"/>
            <ac:spMk id="3" creationId="{33678E36-ACBE-F9A9-2817-14B102587820}"/>
          </ac:spMkLst>
        </pc:spChg>
        <pc:spChg chg="add del mod">
          <ac:chgData name="云阳 罗" userId="169d8ad562d1689f" providerId="LiveId" clId="{A3F3D4DB-C421-4FA9-B40B-2C8364E49B55}" dt="2024-04-30T15:17:23.855" v="16132" actId="478"/>
          <ac:spMkLst>
            <pc:docMk/>
            <pc:sldMk cId="1936339777" sldId="1237"/>
            <ac:spMk id="6" creationId="{58E676EC-2141-C185-4701-C8228D293A0A}"/>
          </ac:spMkLst>
        </pc:spChg>
        <pc:spChg chg="add mod">
          <ac:chgData name="云阳 罗" userId="169d8ad562d1689f" providerId="LiveId" clId="{A3F3D4DB-C421-4FA9-B40B-2C8364E49B55}" dt="2024-05-08T16:32:04.508" v="30472" actId="1076"/>
          <ac:spMkLst>
            <pc:docMk/>
            <pc:sldMk cId="1936339777" sldId="1237"/>
            <ac:spMk id="7" creationId="{D9EEE316-E534-BD41-B351-85C43B96C65F}"/>
          </ac:spMkLst>
        </pc:spChg>
        <pc:spChg chg="add del mod">
          <ac:chgData name="云阳 罗" userId="169d8ad562d1689f" providerId="LiveId" clId="{A3F3D4DB-C421-4FA9-B40B-2C8364E49B55}" dt="2024-04-29T17:52:07.835" v="6761" actId="478"/>
          <ac:spMkLst>
            <pc:docMk/>
            <pc:sldMk cId="1936339777" sldId="1237"/>
            <ac:spMk id="10" creationId="{050663B6-94B5-EE3C-C058-5151A72AD505}"/>
          </ac:spMkLst>
        </pc:spChg>
        <pc:spChg chg="mod">
          <ac:chgData name="云阳 罗" userId="169d8ad562d1689f" providerId="LiveId" clId="{A3F3D4DB-C421-4FA9-B40B-2C8364E49B55}" dt="2024-05-08T17:01:49.375" v="30703"/>
          <ac:spMkLst>
            <pc:docMk/>
            <pc:sldMk cId="1936339777" sldId="1237"/>
            <ac:spMk id="11" creationId="{6DD4CBCA-D72E-25AF-0584-40816329CBEE}"/>
          </ac:spMkLst>
        </pc:spChg>
        <pc:spChg chg="add mod topLvl">
          <ac:chgData name="云阳 罗" userId="169d8ad562d1689f" providerId="LiveId" clId="{A3F3D4DB-C421-4FA9-B40B-2C8364E49B55}" dt="2024-05-08T16:27:22.023" v="30393" actId="164"/>
          <ac:spMkLst>
            <pc:docMk/>
            <pc:sldMk cId="1936339777" sldId="1237"/>
            <ac:spMk id="12" creationId="{9053CD73-ADF1-B98D-A57C-831896E9BECB}"/>
          </ac:spMkLst>
        </pc:spChg>
        <pc:spChg chg="add mod topLvl">
          <ac:chgData name="云阳 罗" userId="169d8ad562d1689f" providerId="LiveId" clId="{A3F3D4DB-C421-4FA9-B40B-2C8364E49B55}" dt="2024-05-08T16:27:25.067" v="30394" actId="164"/>
          <ac:spMkLst>
            <pc:docMk/>
            <pc:sldMk cId="1936339777" sldId="1237"/>
            <ac:spMk id="13" creationId="{E84B3907-F65D-CBBF-5527-D09291C2BE7D}"/>
          </ac:spMkLst>
        </pc:spChg>
        <pc:spChg chg="add 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5" creationId="{2D6D27A4-0B64-3147-BCD1-FED2980C257E}"/>
          </ac:spMkLst>
        </pc:spChg>
        <pc:spChg chg="add 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6" creationId="{8AE59D9E-D845-7AD8-6F52-36933853E4D0}"/>
          </ac:spMkLst>
        </pc:spChg>
        <pc:spChg chg="add del mod">
          <ac:chgData name="云阳 罗" userId="169d8ad562d1689f" providerId="LiveId" clId="{A3F3D4DB-C421-4FA9-B40B-2C8364E49B55}" dt="2024-04-30T11:38:56.112" v="15193" actId="478"/>
          <ac:spMkLst>
            <pc:docMk/>
            <pc:sldMk cId="1936339777" sldId="1237"/>
            <ac:spMk id="17" creationId="{A0CA3486-E721-7A02-ABEB-F9B489311AE5}"/>
          </ac:spMkLst>
        </pc:spChg>
        <pc:spChg chg="add del mod">
          <ac:chgData name="云阳 罗" userId="169d8ad562d1689f" providerId="LiveId" clId="{A3F3D4DB-C421-4FA9-B40B-2C8364E49B55}" dt="2024-04-30T11:38:55.683" v="15192" actId="478"/>
          <ac:spMkLst>
            <pc:docMk/>
            <pc:sldMk cId="1936339777" sldId="1237"/>
            <ac:spMk id="18" creationId="{4BF564F1-804D-D865-E93C-6805E49E1FBA}"/>
          </ac:spMkLst>
        </pc:spChg>
        <pc:spChg chg="add del mod">
          <ac:chgData name="云阳 罗" userId="169d8ad562d1689f" providerId="LiveId" clId="{A3F3D4DB-C421-4FA9-B40B-2C8364E49B55}" dt="2024-04-30T11:39:00.746" v="15195" actId="478"/>
          <ac:spMkLst>
            <pc:docMk/>
            <pc:sldMk cId="1936339777" sldId="1237"/>
            <ac:spMk id="19" creationId="{445A3A18-8DD1-654A-20CF-15C0F5AD5D06}"/>
          </ac:spMkLst>
        </pc:spChg>
        <pc:spChg chg="mod">
          <ac:chgData name="云阳 罗" userId="169d8ad562d1689f" providerId="LiveId" clId="{A3F3D4DB-C421-4FA9-B40B-2C8364E49B55}" dt="2024-05-08T17:01:49.375" v="30703"/>
          <ac:spMkLst>
            <pc:docMk/>
            <pc:sldMk cId="1936339777" sldId="1237"/>
            <ac:spMk id="19" creationId="{FB852532-C8B9-809F-65E9-C3B34DE43689}"/>
          </ac:spMkLst>
        </pc:spChg>
        <pc:spChg chg="add del mod">
          <ac:chgData name="云阳 罗" userId="169d8ad562d1689f" providerId="LiveId" clId="{A3F3D4DB-C421-4FA9-B40B-2C8364E49B55}" dt="2024-04-30T11:38:57.066" v="15194" actId="478"/>
          <ac:spMkLst>
            <pc:docMk/>
            <pc:sldMk cId="1936339777" sldId="1237"/>
            <ac:spMk id="20" creationId="{E242641A-58CF-0344-5D21-7614628B5212}"/>
          </ac:spMkLst>
        </pc:spChg>
        <pc:spChg chg="mod">
          <ac:chgData name="云阳 罗" userId="169d8ad562d1689f" providerId="LiveId" clId="{A3F3D4DB-C421-4FA9-B40B-2C8364E49B55}" dt="2024-05-08T17:01:49.375" v="30703"/>
          <ac:spMkLst>
            <pc:docMk/>
            <pc:sldMk cId="1936339777" sldId="1237"/>
            <ac:spMk id="22" creationId="{58CE4998-6627-1719-7475-951D925E5082}"/>
          </ac:spMkLst>
        </pc:spChg>
        <pc:spChg chg="add del mod">
          <ac:chgData name="云阳 罗" userId="169d8ad562d1689f" providerId="LiveId" clId="{A3F3D4DB-C421-4FA9-B40B-2C8364E49B55}" dt="2024-04-30T11:38:53.598" v="15189" actId="478"/>
          <ac:spMkLst>
            <pc:docMk/>
            <pc:sldMk cId="1936339777" sldId="1237"/>
            <ac:spMk id="23" creationId="{6C3D9FB8-492E-3F28-05D5-8D7B7CBB55B2}"/>
          </ac:spMkLst>
        </pc:spChg>
        <pc:spChg chg="mod">
          <ac:chgData name="云阳 罗" userId="169d8ad562d1689f" providerId="LiveId" clId="{A3F3D4DB-C421-4FA9-B40B-2C8364E49B55}" dt="2024-05-08T17:01:49.375" v="30703"/>
          <ac:spMkLst>
            <pc:docMk/>
            <pc:sldMk cId="1936339777" sldId="1237"/>
            <ac:spMk id="25" creationId="{439F1BF1-AA4C-06FC-DC07-A46E58CE831E}"/>
          </ac:spMkLst>
        </pc:spChg>
        <pc:spChg chg="mod">
          <ac:chgData name="云阳 罗" userId="169d8ad562d1689f" providerId="LiveId" clId="{A3F3D4DB-C421-4FA9-B40B-2C8364E49B55}" dt="2024-05-08T17:01:49.375" v="30703"/>
          <ac:spMkLst>
            <pc:docMk/>
            <pc:sldMk cId="1936339777" sldId="1237"/>
            <ac:spMk id="26" creationId="{AD2CE7DF-5FF2-9CA6-6217-A30EF4B39BBC}"/>
          </ac:spMkLst>
        </pc:spChg>
        <pc:spChg chg="add mod topLvl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0" creationId="{5A949FAF-379F-0E53-786B-3C2EEE672C4A}"/>
          </ac:spMkLst>
        </pc:spChg>
        <pc:spChg chg="add mod topLvl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1" creationId="{715C223A-6A4D-203C-72C1-8881803BD827}"/>
          </ac:spMkLst>
        </pc:spChg>
        <pc:spChg chg="add mod topLvl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2" creationId="{5C40F75A-E6A6-13AC-D4CA-A5E71A1847D5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5" creationId="{A548A15C-279F-3AC9-E743-98A7E1FA4AE4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6" creationId="{2299AE0D-691B-9D16-D26D-E2BBDC0EFBC8}"/>
          </ac:spMkLst>
        </pc:spChg>
        <pc:spChg chg="add mod topLvl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7" creationId="{6FE2E997-8173-89AE-43EC-E1A549207F1A}"/>
          </ac:spMkLst>
        </pc:spChg>
        <pc:spChg chg="add mod topLvl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38" creationId="{C05F85E4-E73D-E804-E631-810519787B2F}"/>
          </ac:spMkLst>
        </pc:spChg>
        <pc:spChg chg="add mod topLvl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43" creationId="{82F531FB-5739-1E48-1F4C-E6CC9FBF8C7B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47" creationId="{499CBB5C-CE3D-107B-BC01-9622F678CD70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48" creationId="{5E87ADFB-67AA-CA98-8EAD-4A7B3FC7B983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51" creationId="{9D1EB953-C7EB-28B7-FA0A-DD5FE3C13BEC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52" creationId="{44668BF0-27DD-EA72-634D-17CD0F90EFF0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53" creationId="{387F24E3-D2E6-5991-A267-09B77F27440E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59" creationId="{0FD377F4-4956-F56C-01DB-9F3F86DB1132}"/>
          </ac:spMkLst>
        </pc:spChg>
        <pc:spChg chg="mod">
          <ac:chgData name="云阳 罗" userId="169d8ad562d1689f" providerId="LiveId" clId="{A3F3D4DB-C421-4FA9-B40B-2C8364E49B55}" dt="2024-04-30T11:54:50.022" v="15460"/>
          <ac:spMkLst>
            <pc:docMk/>
            <pc:sldMk cId="1936339777" sldId="1237"/>
            <ac:spMk id="60" creationId="{49B67A1C-BE92-4838-43C9-F0DE4E7E139C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63" creationId="{A2D64788-2849-19B5-6377-3BC24C4E722F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64" creationId="{2A51E004-B4F4-B901-ACB9-5152219A2817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65" creationId="{640E6513-CEE4-20CD-B961-E15B0DAAD569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66" creationId="{06C6C446-1279-094B-82AE-D0B81BEEB6CB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69" creationId="{C756301B-994A-255C-1072-6E0FBD6BE503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70" creationId="{A8436AE0-1592-F335-1AA5-458CAD6E400A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71" creationId="{8CC413B3-021E-913A-7F53-B62AF06CA2D1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77" creationId="{172D4C9B-815F-A5FA-BDC1-379A0E6A6E98}"/>
          </ac:spMkLst>
        </pc:spChg>
        <pc:spChg chg="mod">
          <ac:chgData name="云阳 罗" userId="169d8ad562d1689f" providerId="LiveId" clId="{A3F3D4DB-C421-4FA9-B40B-2C8364E49B55}" dt="2024-04-30T11:56:09.533" v="15492"/>
          <ac:spMkLst>
            <pc:docMk/>
            <pc:sldMk cId="1936339777" sldId="1237"/>
            <ac:spMk id="78" creationId="{50BA071A-E19E-BE0E-5AB3-30C30C105452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1" creationId="{39DAF69D-014F-09E4-6F7F-674F8F0959DE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2" creationId="{C243581C-3FA9-8C62-0AD1-CA2E95EA5C26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3" creationId="{A3058E47-26B4-B035-3D59-D0E32D20C315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4" creationId="{3D12DD20-8DF3-7348-769A-0F11777B4150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7" creationId="{B457F249-377A-0517-DE6D-1F66961259CD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8" creationId="{2D911E0C-6CCA-DCF9-75B0-9DB0D537E38D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89" creationId="{E21418B9-C25F-53BB-9E2C-B5356D0BDE1D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95" creationId="{01A80F54-3EBB-84BD-75C6-6A67545608FC}"/>
          </ac:spMkLst>
        </pc:spChg>
        <pc:spChg chg="mod">
          <ac:chgData name="云阳 罗" userId="169d8ad562d1689f" providerId="LiveId" clId="{A3F3D4DB-C421-4FA9-B40B-2C8364E49B55}" dt="2024-04-30T11:56:14.862" v="15495"/>
          <ac:spMkLst>
            <pc:docMk/>
            <pc:sldMk cId="1936339777" sldId="1237"/>
            <ac:spMk id="96" creationId="{D7E8F54F-E1B3-474B-4236-0F46B296FCE6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03" creationId="{91795677-3933-CAD4-A132-E2A87CC1A548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04" creationId="{676237FD-1E54-448F-6448-00C17BF2F346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05" creationId="{EE2401A8-EF2E-5914-F0C5-6537EC1E09F7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06" creationId="{3AEB50EA-F4E9-0801-A2A9-F84C53449104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09" creationId="{4A2CC783-19D7-DC22-78D7-27C351234C01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10" creationId="{6AADB1C5-3F25-EB65-CD20-484E6BCFB01E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11" creationId="{8C91007A-BF07-375A-4B32-AD6C68678D12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17" creationId="{9FD8A7DE-834F-9714-EA1D-69BD8E150C7D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18" creationId="{442B1100-9B01-2BA9-FB47-D464057A3F09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1" creationId="{FAADB18E-A0D9-A5BE-0C18-220A781BD2A1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2" creationId="{E9EE06D4-1405-264A-EE2D-B086E1F79379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3" creationId="{1D996940-EC5D-6B4D-CC89-D1C188156F7A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4" creationId="{E9572B9E-EBA9-1D8A-A8A4-523F177A299C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5" creationId="{04658739-6A84-1E35-B5EC-3B6C6306AB99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6" creationId="{D9995FD2-135E-1767-F39D-F10BC064F2F3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29" creationId="{5FDA31EF-96AA-5F3E-3305-15E43DD9E181}"/>
          </ac:spMkLst>
        </pc:spChg>
        <pc:spChg chg="mod">
          <ac:chgData name="云阳 罗" userId="169d8ad562d1689f" providerId="LiveId" clId="{A3F3D4DB-C421-4FA9-B40B-2C8364E49B55}" dt="2024-05-08T16:08:13.081" v="30365" actId="165"/>
          <ac:spMkLst>
            <pc:docMk/>
            <pc:sldMk cId="1936339777" sldId="1237"/>
            <ac:spMk id="130" creationId="{89F52E91-F5C2-E554-D448-4ABE905AFACA}"/>
          </ac:spMkLst>
        </pc:spChg>
        <pc:spChg chg="add del mod">
          <ac:chgData name="云阳 罗" userId="169d8ad562d1689f" providerId="LiveId" clId="{A3F3D4DB-C421-4FA9-B40B-2C8364E49B55}" dt="2024-04-30T11:59:57.178" v="15579" actId="22"/>
          <ac:spMkLst>
            <pc:docMk/>
            <pc:sldMk cId="1936339777" sldId="1237"/>
            <ac:spMk id="135" creationId="{A0024BD6-ECEC-960D-9171-CEF8A98664C6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48" creationId="{C47B0985-6422-68FE-AC91-902B555A4A07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49" creationId="{992D19F8-714C-F118-FB79-BD59FADC408F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50" creationId="{6DDDE56F-1523-2BD0-983B-865CFF5F1508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51" creationId="{00949A84-A99B-8B14-EB79-072281EA67CC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53" creationId="{0DB31AAF-03A8-40FE-810A-4CF4BE6DAF15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54" creationId="{31630A7D-2756-273F-5DBA-038FF9A5EBE8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55" creationId="{2AA6BD85-CA92-2B6C-2D73-770EB22D3862}"/>
          </ac:spMkLst>
        </pc:spChg>
        <pc:spChg chg="mod">
          <ac:chgData name="云阳 罗" userId="169d8ad562d1689f" providerId="LiveId" clId="{A3F3D4DB-C421-4FA9-B40B-2C8364E49B55}" dt="2024-04-30T15:16:43.850" v="16125"/>
          <ac:spMkLst>
            <pc:docMk/>
            <pc:sldMk cId="1936339777" sldId="1237"/>
            <ac:spMk id="156" creationId="{DE8EF5D1-DDFB-785B-0952-752CE5A04C5D}"/>
          </ac:spMkLst>
        </pc:spChg>
        <pc:spChg chg="mod">
          <ac:chgData name="云阳 罗" userId="169d8ad562d1689f" providerId="LiveId" clId="{A3F3D4DB-C421-4FA9-B40B-2C8364E49B55}" dt="2024-05-08T16:17:44.159" v="30377" actId="14100"/>
          <ac:spMkLst>
            <pc:docMk/>
            <pc:sldMk cId="1936339777" sldId="1237"/>
            <ac:spMk id="158" creationId="{DD056696-5FED-BFFF-7D75-AE16383D6CC0}"/>
          </ac:spMkLst>
        </pc:spChg>
        <pc:spChg chg="mod">
          <ac:chgData name="云阳 罗" userId="169d8ad562d1689f" providerId="LiveId" clId="{A3F3D4DB-C421-4FA9-B40B-2C8364E49B55}" dt="2024-05-08T09:20:22.842" v="29913" actId="20577"/>
          <ac:spMkLst>
            <pc:docMk/>
            <pc:sldMk cId="1936339777" sldId="1237"/>
            <ac:spMk id="159" creationId="{C9CFE562-B5D5-F4A0-9880-B7723AC72752}"/>
          </ac:spMkLst>
        </pc:spChg>
        <pc:spChg chg="mod">
          <ac:chgData name="云阳 罗" userId="169d8ad562d1689f" providerId="LiveId" clId="{A3F3D4DB-C421-4FA9-B40B-2C8364E49B55}" dt="2024-05-08T16:17:46.395" v="30378" actId="1076"/>
          <ac:spMkLst>
            <pc:docMk/>
            <pc:sldMk cId="1936339777" sldId="1237"/>
            <ac:spMk id="160" creationId="{C9C26F6F-7C90-0255-8900-726DB5AF9949}"/>
          </ac:spMkLst>
        </pc:spChg>
        <pc:spChg chg="mod">
          <ac:chgData name="云阳 罗" userId="169d8ad562d1689f" providerId="LiveId" clId="{A3F3D4DB-C421-4FA9-B40B-2C8364E49B55}" dt="2024-05-08T16:18:01.955" v="30382" actId="1076"/>
          <ac:spMkLst>
            <pc:docMk/>
            <pc:sldMk cId="1936339777" sldId="1237"/>
            <ac:spMk id="161" creationId="{D68054E9-2956-D7A3-8495-4169F46CDA21}"/>
          </ac:spMkLst>
        </pc:spChg>
        <pc:spChg chg="mod">
          <ac:chgData name="云阳 罗" userId="169d8ad562d1689f" providerId="LiveId" clId="{A3F3D4DB-C421-4FA9-B40B-2C8364E49B55}" dt="2024-05-08T16:18:07.426" v="30383" actId="1076"/>
          <ac:spMkLst>
            <pc:docMk/>
            <pc:sldMk cId="1936339777" sldId="1237"/>
            <ac:spMk id="162" creationId="{623ABBD4-E621-E22D-5FB5-573932D78782}"/>
          </ac:spMkLst>
        </pc:spChg>
        <pc:spChg chg="mod">
          <ac:chgData name="云阳 罗" userId="169d8ad562d1689f" providerId="LiveId" clId="{A3F3D4DB-C421-4FA9-B40B-2C8364E49B55}" dt="2024-05-08T16:18:07.426" v="30383" actId="1076"/>
          <ac:spMkLst>
            <pc:docMk/>
            <pc:sldMk cId="1936339777" sldId="1237"/>
            <ac:spMk id="163" creationId="{C64D22D8-1BE8-D4BD-196D-5FA9FE887ECD}"/>
          </ac:spMkLst>
        </pc:spChg>
        <pc:spChg chg="mod">
          <ac:chgData name="云阳 罗" userId="169d8ad562d1689f" providerId="LiveId" clId="{A3F3D4DB-C421-4FA9-B40B-2C8364E49B55}" dt="2024-05-08T16:17:41.495" v="30376" actId="1076"/>
          <ac:spMkLst>
            <pc:docMk/>
            <pc:sldMk cId="1936339777" sldId="1237"/>
            <ac:spMk id="165" creationId="{1AE39879-403C-A39C-9C08-1253336EBA0E}"/>
          </ac:spMkLst>
        </pc:spChg>
        <pc:spChg chg="mod">
          <ac:chgData name="云阳 罗" userId="169d8ad562d1689f" providerId="LiveId" clId="{A3F3D4DB-C421-4FA9-B40B-2C8364E49B55}" dt="2024-05-08T16:17:41.495" v="30376" actId="1076"/>
          <ac:spMkLst>
            <pc:docMk/>
            <pc:sldMk cId="1936339777" sldId="1237"/>
            <ac:spMk id="166" creationId="{F6C77D2C-1D9B-FC25-B97D-132A12673D91}"/>
          </ac:spMkLst>
        </pc:spChg>
        <pc:spChg chg="add mod">
          <ac:chgData name="云阳 罗" userId="169d8ad562d1689f" providerId="LiveId" clId="{A3F3D4DB-C421-4FA9-B40B-2C8364E49B55}" dt="2024-04-30T16:12:36" v="17623" actId="1076"/>
          <ac:spMkLst>
            <pc:docMk/>
            <pc:sldMk cId="1936339777" sldId="1237"/>
            <ac:spMk id="169" creationId="{33FA243D-F227-2050-0D86-1D910D6FDF36}"/>
          </ac:spMkLst>
        </pc:spChg>
        <pc:spChg chg="add mod">
          <ac:chgData name="云阳 罗" userId="169d8ad562d1689f" providerId="LiveId" clId="{A3F3D4DB-C421-4FA9-B40B-2C8364E49B55}" dt="2024-04-30T16:11:46.222" v="17612" actId="164"/>
          <ac:spMkLst>
            <pc:docMk/>
            <pc:sldMk cId="1936339777" sldId="1237"/>
            <ac:spMk id="170" creationId="{27424C43-A4D2-AFC1-3B36-E3E316A55C69}"/>
          </ac:spMkLst>
        </pc:spChg>
        <pc:grpChg chg="add mod">
          <ac:chgData name="云阳 罗" userId="169d8ad562d1689f" providerId="LiveId" clId="{A3F3D4DB-C421-4FA9-B40B-2C8364E49B55}" dt="2024-05-08T17:02:39.721" v="30733" actId="1076"/>
          <ac:grpSpMkLst>
            <pc:docMk/>
            <pc:sldMk cId="1936339777" sldId="1237"/>
            <ac:grpSpMk id="3" creationId="{B2DADE13-15DC-9FDD-9AA4-8A36E94B8844}"/>
          </ac:grpSpMkLst>
        </pc:grpChg>
        <pc:grpChg chg="add mod">
          <ac:chgData name="云阳 罗" userId="169d8ad562d1689f" providerId="LiveId" clId="{A3F3D4DB-C421-4FA9-B40B-2C8364E49B55}" dt="2024-05-08T17:02:31.054" v="30731" actId="164"/>
          <ac:grpSpMkLst>
            <pc:docMk/>
            <pc:sldMk cId="1936339777" sldId="1237"/>
            <ac:grpSpMk id="6" creationId="{DDE7DFC1-5BA1-90A8-19DE-B99551C20464}"/>
          </ac:grpSpMkLst>
        </pc:grpChg>
        <pc:grpChg chg="add mod">
          <ac:chgData name="云阳 罗" userId="169d8ad562d1689f" providerId="LiveId" clId="{A3F3D4DB-C421-4FA9-B40B-2C8364E49B55}" dt="2024-05-08T16:31:46.012" v="30468" actId="164"/>
          <ac:grpSpMkLst>
            <pc:docMk/>
            <pc:sldMk cId="1936339777" sldId="1237"/>
            <ac:grpSpMk id="8" creationId="{0945C9FC-BD92-2B24-7A19-5F1AA05EAA17}"/>
          </ac:grpSpMkLst>
        </pc:grpChg>
        <pc:grpChg chg="add mod">
          <ac:chgData name="云阳 罗" userId="169d8ad562d1689f" providerId="LiveId" clId="{A3F3D4DB-C421-4FA9-B40B-2C8364E49B55}" dt="2024-05-08T17:03:24.528" v="30740" actId="1076"/>
          <ac:grpSpMkLst>
            <pc:docMk/>
            <pc:sldMk cId="1936339777" sldId="1237"/>
            <ac:grpSpMk id="9" creationId="{8F7449F2-5C0C-5E97-D3C6-B6AE8CA34B73}"/>
          </ac:grpSpMkLst>
        </pc:grpChg>
        <pc:grpChg chg="add mod">
          <ac:chgData name="云阳 罗" userId="169d8ad562d1689f" providerId="LiveId" clId="{A3F3D4DB-C421-4FA9-B40B-2C8364E49B55}" dt="2024-05-08T17:02:31.054" v="30731" actId="164"/>
          <ac:grpSpMkLst>
            <pc:docMk/>
            <pc:sldMk cId="1936339777" sldId="1237"/>
            <ac:grpSpMk id="10" creationId="{6F6E7E8D-DC49-3A13-D370-E037B779DE89}"/>
          </ac:grpSpMkLst>
        </pc:grpChg>
        <pc:grpChg chg="mod">
          <ac:chgData name="云阳 罗" userId="169d8ad562d1689f" providerId="LiveId" clId="{A3F3D4DB-C421-4FA9-B40B-2C8364E49B55}" dt="2024-05-08T17:01:49.375" v="30703"/>
          <ac:grpSpMkLst>
            <pc:docMk/>
            <pc:sldMk cId="1936339777" sldId="1237"/>
            <ac:grpSpMk id="17" creationId="{2F9BAC5F-E457-6B83-4506-87C550A64091}"/>
          </ac:grpSpMkLst>
        </pc:grpChg>
        <pc:grpChg chg="mod">
          <ac:chgData name="云阳 罗" userId="169d8ad562d1689f" providerId="LiveId" clId="{A3F3D4DB-C421-4FA9-B40B-2C8364E49B55}" dt="2024-05-08T17:01:49.375" v="30703"/>
          <ac:grpSpMkLst>
            <pc:docMk/>
            <pc:sldMk cId="1936339777" sldId="1237"/>
            <ac:grpSpMk id="18" creationId="{55AAB099-0307-4B6E-DCC9-C69DEF9CD15D}"/>
          </ac:grpSpMkLst>
        </pc:grpChg>
        <pc:grpChg chg="mod">
          <ac:chgData name="云阳 罗" userId="169d8ad562d1689f" providerId="LiveId" clId="{A3F3D4DB-C421-4FA9-B40B-2C8364E49B55}" dt="2024-05-08T17:01:49.375" v="30703"/>
          <ac:grpSpMkLst>
            <pc:docMk/>
            <pc:sldMk cId="1936339777" sldId="1237"/>
            <ac:grpSpMk id="20" creationId="{4A0D92F2-3244-FE1C-CDA9-41493E8A4F65}"/>
          </ac:grpSpMkLst>
        </pc:grpChg>
        <pc:grpChg chg="add mod topLvl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24" creationId="{9F039754-14E0-68CF-3D93-225AF0A93411}"/>
          </ac:grpSpMkLst>
        </pc:grpChg>
        <pc:grpChg chg="add mod">
          <ac:chgData name="云阳 罗" userId="169d8ad562d1689f" providerId="LiveId" clId="{A3F3D4DB-C421-4FA9-B40B-2C8364E49B55}" dt="2024-05-08T17:02:42.206" v="30734" actId="1076"/>
          <ac:grpSpMkLst>
            <pc:docMk/>
            <pc:sldMk cId="1936339777" sldId="1237"/>
            <ac:grpSpMk id="27" creationId="{379BFF91-E8C8-27D8-A43C-DF13D536D1D7}"/>
          </ac:grpSpMkLst>
        </pc:grpChg>
        <pc:grpChg chg="add mod topLvl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33" creationId="{752AA61C-73F6-5D57-8EE4-BD1D16356001}"/>
          </ac:grpSpMkLst>
        </pc:grpChg>
        <pc:grpChg chg="add del mod">
          <ac:chgData name="云阳 罗" userId="169d8ad562d1689f" providerId="LiveId" clId="{A3F3D4DB-C421-4FA9-B40B-2C8364E49B55}" dt="2024-04-30T11:57:10.013" v="15506" actId="165"/>
          <ac:grpSpMkLst>
            <pc:docMk/>
            <pc:sldMk cId="1936339777" sldId="1237"/>
            <ac:grpSpMk id="44" creationId="{72EC27F5-C5D6-457F-0356-13974D99BF4E}"/>
          </ac:grpSpMkLst>
        </pc:grpChg>
        <pc:grpChg chg="add del mod">
          <ac:chgData name="云阳 罗" userId="169d8ad562d1689f" providerId="LiveId" clId="{A3F3D4DB-C421-4FA9-B40B-2C8364E49B55}" dt="2024-04-30T11:57:13.092" v="15507" actId="165"/>
          <ac:grpSpMkLst>
            <pc:docMk/>
            <pc:sldMk cId="1936339777" sldId="1237"/>
            <ac:grpSpMk id="45" creationId="{D15AFB89-B7FD-A7BA-13CD-02AB9CCCC311}"/>
          </ac:grpSpMkLst>
        </pc:grpChg>
        <pc:grpChg chg="add mod">
          <ac:chgData name="云阳 罗" userId="169d8ad562d1689f" providerId="LiveId" clId="{A3F3D4DB-C421-4FA9-B40B-2C8364E49B55}" dt="2024-04-30T11:54:50.022" v="15460"/>
          <ac:grpSpMkLst>
            <pc:docMk/>
            <pc:sldMk cId="1936339777" sldId="1237"/>
            <ac:grpSpMk id="46" creationId="{50F8021C-785E-01F1-E726-5CFA296652D1}"/>
          </ac:grpSpMkLst>
        </pc:grpChg>
        <pc:grpChg chg="add mod">
          <ac:chgData name="云阳 罗" userId="169d8ad562d1689f" providerId="LiveId" clId="{A3F3D4DB-C421-4FA9-B40B-2C8364E49B55}" dt="2024-04-30T11:56:12.116" v="15494" actId="14100"/>
          <ac:grpSpMkLst>
            <pc:docMk/>
            <pc:sldMk cId="1936339777" sldId="1237"/>
            <ac:grpSpMk id="61" creationId="{C47C5C8E-2ACE-DF9D-CD43-A8FBA478E4EE}"/>
          </ac:grpSpMkLst>
        </pc:grpChg>
        <pc:grpChg chg="mod">
          <ac:chgData name="云阳 罗" userId="169d8ad562d1689f" providerId="LiveId" clId="{A3F3D4DB-C421-4FA9-B40B-2C8364E49B55}" dt="2024-04-30T11:56:09.533" v="15492"/>
          <ac:grpSpMkLst>
            <pc:docMk/>
            <pc:sldMk cId="1936339777" sldId="1237"/>
            <ac:grpSpMk id="62" creationId="{39AAD1DD-C67A-A3EA-0AAE-D0359E5BAAD1}"/>
          </ac:grpSpMkLst>
        </pc:grpChg>
        <pc:grpChg chg="add mod">
          <ac:chgData name="云阳 罗" userId="169d8ad562d1689f" providerId="LiveId" clId="{A3F3D4DB-C421-4FA9-B40B-2C8364E49B55}" dt="2024-04-30T11:56:17.385" v="15497" actId="1076"/>
          <ac:grpSpMkLst>
            <pc:docMk/>
            <pc:sldMk cId="1936339777" sldId="1237"/>
            <ac:grpSpMk id="79" creationId="{EEFB909C-19F6-F729-EB2C-31356D334DB9}"/>
          </ac:grpSpMkLst>
        </pc:grpChg>
        <pc:grpChg chg="mod">
          <ac:chgData name="云阳 罗" userId="169d8ad562d1689f" providerId="LiveId" clId="{A3F3D4DB-C421-4FA9-B40B-2C8364E49B55}" dt="2024-04-30T11:56:14.862" v="15495"/>
          <ac:grpSpMkLst>
            <pc:docMk/>
            <pc:sldMk cId="1936339777" sldId="1237"/>
            <ac:grpSpMk id="80" creationId="{61F68F55-E0E5-D4EC-602F-93A57E44F8B5}"/>
          </ac:grpSpMkLst>
        </pc:grpChg>
        <pc:grpChg chg="add mod topLvl">
          <ac:chgData name="云阳 罗" userId="169d8ad562d1689f" providerId="LiveId" clId="{A3F3D4DB-C421-4FA9-B40B-2C8364E49B55}" dt="2024-05-08T16:27:22.023" v="30393" actId="164"/>
          <ac:grpSpMkLst>
            <pc:docMk/>
            <pc:sldMk cId="1936339777" sldId="1237"/>
            <ac:grpSpMk id="101" creationId="{BE49DA8E-7B02-1CE2-0D22-C5D4B78C2521}"/>
          </ac:grpSpMkLst>
        </pc:grpChg>
        <pc:grpChg chg="mod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102" creationId="{5045DC22-57C4-DCA7-9F77-C7589CA60E2E}"/>
          </ac:grpSpMkLst>
        </pc:grpChg>
        <pc:grpChg chg="add mod topLvl">
          <ac:chgData name="云阳 罗" userId="169d8ad562d1689f" providerId="LiveId" clId="{A3F3D4DB-C421-4FA9-B40B-2C8364E49B55}" dt="2024-05-08T16:27:25.067" v="30394" actId="164"/>
          <ac:grpSpMkLst>
            <pc:docMk/>
            <pc:sldMk cId="1936339777" sldId="1237"/>
            <ac:grpSpMk id="119" creationId="{C032EA82-705A-9098-63B9-FA704F9B4DF6}"/>
          </ac:grpSpMkLst>
        </pc:grpChg>
        <pc:grpChg chg="mod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120" creationId="{E6C8BD21-3723-0EA4-2688-C84E956FF896}"/>
          </ac:grpSpMkLst>
        </pc:grpChg>
        <pc:grpChg chg="add mod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136" creationId="{F713BB3E-3FA5-6509-EC66-594376013327}"/>
          </ac:grpSpMkLst>
        </pc:grpChg>
        <pc:grpChg chg="add mod">
          <ac:chgData name="云阳 罗" userId="169d8ad562d1689f" providerId="LiveId" clId="{A3F3D4DB-C421-4FA9-B40B-2C8364E49B55}" dt="2024-04-30T12:00:41.150" v="15595" actId="338"/>
          <ac:grpSpMkLst>
            <pc:docMk/>
            <pc:sldMk cId="1936339777" sldId="1237"/>
            <ac:grpSpMk id="137" creationId="{A8804EB8-09C8-AE9E-492A-2D9DC16644A9}"/>
          </ac:grpSpMkLst>
        </pc:grpChg>
        <pc:grpChg chg="add mod topLvl">
          <ac:chgData name="云阳 罗" userId="169d8ad562d1689f" providerId="LiveId" clId="{A3F3D4DB-C421-4FA9-B40B-2C8364E49B55}" dt="2024-05-08T16:27:22.023" v="30393" actId="164"/>
          <ac:grpSpMkLst>
            <pc:docMk/>
            <pc:sldMk cId="1936339777" sldId="1237"/>
            <ac:grpSpMk id="138" creationId="{F0E0E73E-AE25-EAA1-EEB5-076D294AD337}"/>
          </ac:grpSpMkLst>
        </pc:grpChg>
        <pc:grpChg chg="add mod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139" creationId="{A3E2C2C1-EC51-83FD-2834-A3CFD8E4AEAA}"/>
          </ac:grpSpMkLst>
        </pc:grpChg>
        <pc:grpChg chg="add mod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140" creationId="{925F7487-7EEE-9008-D85B-D07B943CC60F}"/>
          </ac:grpSpMkLst>
        </pc:grpChg>
        <pc:grpChg chg="add del mod topLvl">
          <ac:chgData name="云阳 罗" userId="169d8ad562d1689f" providerId="LiveId" clId="{A3F3D4DB-C421-4FA9-B40B-2C8364E49B55}" dt="2024-05-08T16:08:25.781" v="30368" actId="478"/>
          <ac:grpSpMkLst>
            <pc:docMk/>
            <pc:sldMk cId="1936339777" sldId="1237"/>
            <ac:grpSpMk id="141" creationId="{5AA53906-420C-D888-5A95-26C547D0C13D}"/>
          </ac:grpSpMkLst>
        </pc:grpChg>
        <pc:grpChg chg="add del mod">
          <ac:chgData name="云阳 罗" userId="169d8ad562d1689f" providerId="LiveId" clId="{A3F3D4DB-C421-4FA9-B40B-2C8364E49B55}" dt="2024-05-08T16:08:13.081" v="30365" actId="165"/>
          <ac:grpSpMkLst>
            <pc:docMk/>
            <pc:sldMk cId="1936339777" sldId="1237"/>
            <ac:grpSpMk id="143" creationId="{AFF5021C-9646-CFC3-F957-0049F11C4BD8}"/>
          </ac:grpSpMkLst>
        </pc:grpChg>
        <pc:grpChg chg="add mod ord">
          <ac:chgData name="云阳 罗" userId="169d8ad562d1689f" providerId="LiveId" clId="{A3F3D4DB-C421-4FA9-B40B-2C8364E49B55}" dt="2024-05-08T16:31:46.012" v="30468" actId="164"/>
          <ac:grpSpMkLst>
            <pc:docMk/>
            <pc:sldMk cId="1936339777" sldId="1237"/>
            <ac:grpSpMk id="146" creationId="{98B723B2-EE4A-ECB1-E2BC-C72DA21749F1}"/>
          </ac:grpSpMkLst>
        </pc:grpChg>
        <pc:grpChg chg="mod">
          <ac:chgData name="云阳 罗" userId="169d8ad562d1689f" providerId="LiveId" clId="{A3F3D4DB-C421-4FA9-B40B-2C8364E49B55}" dt="2024-04-30T15:16:43.850" v="16125"/>
          <ac:grpSpMkLst>
            <pc:docMk/>
            <pc:sldMk cId="1936339777" sldId="1237"/>
            <ac:grpSpMk id="157" creationId="{33251CC1-E377-A9FA-44A1-E603645E1335}"/>
          </ac:grpSpMkLst>
        </pc:grpChg>
        <pc:grpChg chg="add mod">
          <ac:chgData name="云阳 罗" userId="169d8ad562d1689f" providerId="LiveId" clId="{A3F3D4DB-C421-4FA9-B40B-2C8364E49B55}" dt="2024-05-08T16:31:40.951" v="30467" actId="164"/>
          <ac:grpSpMkLst>
            <pc:docMk/>
            <pc:sldMk cId="1936339777" sldId="1237"/>
            <ac:grpSpMk id="171" creationId="{565F79C2-2AF0-B330-1A1A-D2C3153632EE}"/>
          </ac:grpSpMkLst>
        </pc:grpChg>
        <pc:graphicFrameChg chg="add mod">
          <ac:chgData name="云阳 罗" userId="169d8ad562d1689f" providerId="LiveId" clId="{A3F3D4DB-C421-4FA9-B40B-2C8364E49B55}" dt="2024-04-30T11:35:51.914" v="15155"/>
          <ac:graphicFrameMkLst>
            <pc:docMk/>
            <pc:sldMk cId="1936339777" sldId="1237"/>
            <ac:graphicFrameMk id="3" creationId="{7AE6A3F7-B515-28CE-AF3E-18E77124CBED}"/>
          </ac:graphicFrameMkLst>
        </pc:graphicFrameChg>
        <pc:graphicFrameChg chg="add mod">
          <ac:chgData name="云阳 罗" userId="169d8ad562d1689f" providerId="LiveId" clId="{A3F3D4DB-C421-4FA9-B40B-2C8364E49B55}" dt="2024-04-30T11:35:55.628" v="15157"/>
          <ac:graphicFrameMkLst>
            <pc:docMk/>
            <pc:sldMk cId="1936339777" sldId="1237"/>
            <ac:graphicFrameMk id="9" creationId="{2BC469F7-3D9D-60EB-E1F1-DBEC1F6CE6FB}"/>
          </ac:graphicFrameMkLst>
        </pc:graphicFrameChg>
        <pc:graphicFrameChg chg="add del mod modGraphic">
          <ac:chgData name="云阳 罗" userId="169d8ad562d1689f" providerId="LiveId" clId="{A3F3D4DB-C421-4FA9-B40B-2C8364E49B55}" dt="2024-04-30T12:04:21.773" v="15643" actId="478"/>
          <ac:graphicFrameMkLst>
            <pc:docMk/>
            <pc:sldMk cId="1936339777" sldId="1237"/>
            <ac:graphicFrameMk id="10" creationId="{F162D637-D805-1972-5816-B7E35F054DD3}"/>
          </ac:graphicFrameMkLst>
        </pc:graphicFrameChg>
        <pc:graphicFrameChg chg="add del mod modGraphic">
          <ac:chgData name="云阳 罗" userId="169d8ad562d1689f" providerId="LiveId" clId="{A3F3D4DB-C421-4FA9-B40B-2C8364E49B55}" dt="2024-05-08T16:07:17.264" v="30358" actId="478"/>
          <ac:graphicFrameMkLst>
            <pc:docMk/>
            <pc:sldMk cId="1936339777" sldId="1237"/>
            <ac:graphicFrameMk id="145" creationId="{DF06E208-074A-CAF3-29C2-85D8FF8A5D0D}"/>
          </ac:graphicFrameMkLst>
        </pc:graphicFrameChg>
        <pc:picChg chg="add del mod">
          <ac:chgData name="云阳 罗" userId="169d8ad562d1689f" providerId="LiveId" clId="{A3F3D4DB-C421-4FA9-B40B-2C8364E49B55}" dt="2024-04-30T11:36:29.199" v="15164" actId="478"/>
          <ac:picMkLst>
            <pc:docMk/>
            <pc:sldMk cId="1936339777" sldId="1237"/>
            <ac:picMk id="7" creationId="{B55ACA41-B3D7-316A-F0B2-93B4F3596A11}"/>
          </ac:picMkLst>
        </pc:picChg>
        <pc:picChg chg="add del mod">
          <ac:chgData name="云阳 罗" userId="169d8ad562d1689f" providerId="LiveId" clId="{A3F3D4DB-C421-4FA9-B40B-2C8364E49B55}" dt="2024-04-30T12:04:20.791" v="15642" actId="478"/>
          <ac:picMkLst>
            <pc:docMk/>
            <pc:sldMk cId="1936339777" sldId="1237"/>
            <ac:picMk id="8" creationId="{EFF89500-59A8-8768-661A-E701E0379BC5}"/>
          </ac:picMkLst>
        </pc:picChg>
        <pc:picChg chg="add del mod ord">
          <ac:chgData name="云阳 罗" userId="169d8ad562d1689f" providerId="LiveId" clId="{A3F3D4DB-C421-4FA9-B40B-2C8364E49B55}" dt="2024-04-30T11:54:49.730" v="15459" actId="478"/>
          <ac:picMkLst>
            <pc:docMk/>
            <pc:sldMk cId="1936339777" sldId="1237"/>
            <ac:picMk id="27" creationId="{9EF1DA7C-64AA-836A-8D04-08FD3EBA953E}"/>
          </ac:picMkLst>
        </pc:picChg>
        <pc:picChg chg="add del mod">
          <ac:chgData name="云阳 罗" userId="169d8ad562d1689f" providerId="LiveId" clId="{A3F3D4DB-C421-4FA9-B40B-2C8364E49B55}" dt="2024-04-30T11:58:05.264" v="15525" actId="478"/>
          <ac:picMkLst>
            <pc:docMk/>
            <pc:sldMk cId="1936339777" sldId="1237"/>
            <ac:picMk id="98" creationId="{534F452E-AB7D-DF59-5AF8-69113CF37B9B}"/>
          </ac:picMkLst>
        </pc:picChg>
        <pc:picChg chg="add del mod">
          <ac:chgData name="云阳 罗" userId="169d8ad562d1689f" providerId="LiveId" clId="{A3F3D4DB-C421-4FA9-B40B-2C8364E49B55}" dt="2024-04-30T11:58:05.766" v="15526" actId="478"/>
          <ac:picMkLst>
            <pc:docMk/>
            <pc:sldMk cId="1936339777" sldId="1237"/>
            <ac:picMk id="100" creationId="{86C55C68-331B-CE2B-32D3-A95233C18FA2}"/>
          </ac:picMkLst>
        </pc:picChg>
        <pc:picChg chg="add mod">
          <ac:chgData name="云阳 罗" userId="169d8ad562d1689f" providerId="LiveId" clId="{A3F3D4DB-C421-4FA9-B40B-2C8364E49B55}" dt="2024-05-08T16:32:04.508" v="30472" actId="1076"/>
          <ac:picMkLst>
            <pc:docMk/>
            <pc:sldMk cId="1936339777" sldId="1237"/>
            <ac:picMk id="168" creationId="{662B1C0E-9300-E5A3-5F8F-D5D90B59E473}"/>
          </ac:picMkLst>
        </pc:picChg>
        <pc:cxnChg chg="add 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4" creationId="{2407F862-1AEB-FADD-288B-C21FE25B4DF8}"/>
          </ac:cxnSpMkLst>
        </pc:cxnChg>
        <pc:cxnChg chg="mod">
          <ac:chgData name="云阳 罗" userId="169d8ad562d1689f" providerId="LiveId" clId="{A3F3D4DB-C421-4FA9-B40B-2C8364E49B55}" dt="2024-05-08T17:01:49.375" v="30703"/>
          <ac:cxnSpMkLst>
            <pc:docMk/>
            <pc:sldMk cId="1936339777" sldId="1237"/>
            <ac:cxnSpMk id="21" creationId="{B7889245-5D89-0AE9-49E0-FE2A3CFFE2A9}"/>
          </ac:cxnSpMkLst>
        </pc:cxnChg>
        <pc:cxnChg chg="add del mod">
          <ac:chgData name="云阳 罗" userId="169d8ad562d1689f" providerId="LiveId" clId="{A3F3D4DB-C421-4FA9-B40B-2C8364E49B55}" dt="2024-04-30T11:38:55.099" v="15191" actId="478"/>
          <ac:cxnSpMkLst>
            <pc:docMk/>
            <pc:sldMk cId="1936339777" sldId="1237"/>
            <ac:cxnSpMk id="21" creationId="{FDBF7301-AE88-0925-418A-145D8E4BF581}"/>
          </ac:cxnSpMkLst>
        </pc:cxnChg>
        <pc:cxnChg chg="add del mod">
          <ac:chgData name="云阳 罗" userId="169d8ad562d1689f" providerId="LiveId" clId="{A3F3D4DB-C421-4FA9-B40B-2C8364E49B55}" dt="2024-04-30T11:38:54.267" v="15190" actId="478"/>
          <ac:cxnSpMkLst>
            <pc:docMk/>
            <pc:sldMk cId="1936339777" sldId="1237"/>
            <ac:cxnSpMk id="22" creationId="{A8D5C373-6D90-76C9-CDE3-2ECBD27556AD}"/>
          </ac:cxnSpMkLst>
        </pc:cxnChg>
        <pc:cxnChg chg="mod">
          <ac:chgData name="云阳 罗" userId="169d8ad562d1689f" providerId="LiveId" clId="{A3F3D4DB-C421-4FA9-B40B-2C8364E49B55}" dt="2024-05-08T17:01:49.375" v="30703"/>
          <ac:cxnSpMkLst>
            <pc:docMk/>
            <pc:sldMk cId="1936339777" sldId="1237"/>
            <ac:cxnSpMk id="23" creationId="{344B890C-8526-C5AA-531D-4F30C2036CBA}"/>
          </ac:cxnSpMkLst>
        </pc:cxnChg>
        <pc:cxnChg chg="add mod topLvl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29" creationId="{B38501F8-B64C-29B8-7BAA-5F3CE9EF7E2E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34" creationId="{60825F71-6421-09A4-0634-03A8D7201ED8}"/>
          </ac:cxnSpMkLst>
        </pc:cxnChg>
        <pc:cxnChg chg="add mod topLvl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40" creationId="{E25B0A45-4DCB-0F55-FF32-8795064F6BFE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49" creationId="{C7489540-ACB3-875A-3980-128ED96B68AF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50" creationId="{6CFA9647-7785-4400-C422-CFBBF1957E65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54" creationId="{B2943776-20CA-38C8-DFA7-949D3D66E89F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55" creationId="{289EA207-2C36-1107-AA78-FEE431AB7AC2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56" creationId="{B8523FA3-492F-D192-263E-83EAD0DAB4B5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57" creationId="{CC689013-4559-91EF-1BCB-353A7B51B036}"/>
          </ac:cxnSpMkLst>
        </pc:cxnChg>
        <pc:cxnChg chg="mod">
          <ac:chgData name="云阳 罗" userId="169d8ad562d1689f" providerId="LiveId" clId="{A3F3D4DB-C421-4FA9-B40B-2C8364E49B55}" dt="2024-04-30T11:54:50.022" v="15460"/>
          <ac:cxnSpMkLst>
            <pc:docMk/>
            <pc:sldMk cId="1936339777" sldId="1237"/>
            <ac:cxnSpMk id="58" creationId="{16CE92EF-596E-5BFF-DA22-FCA175EDC5D7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67" creationId="{DB754714-5369-43E3-C11A-75EF1CB5D3AC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68" creationId="{E377A891-7BCE-94AB-1F8B-A9D0692F4640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72" creationId="{FFA8FA26-CF0B-5274-7A71-C3B241F24F23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73" creationId="{D6B0B193-3F10-30C4-ACDF-967BDD969EDF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74" creationId="{672F185B-A250-7C9E-2B3D-9C6E3C31CDFA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75" creationId="{CA30E19F-D5E9-7898-890A-814879F8BEAD}"/>
          </ac:cxnSpMkLst>
        </pc:cxnChg>
        <pc:cxnChg chg="mod">
          <ac:chgData name="云阳 罗" userId="169d8ad562d1689f" providerId="LiveId" clId="{A3F3D4DB-C421-4FA9-B40B-2C8364E49B55}" dt="2024-04-30T11:56:09.533" v="15492"/>
          <ac:cxnSpMkLst>
            <pc:docMk/>
            <pc:sldMk cId="1936339777" sldId="1237"/>
            <ac:cxnSpMk id="76" creationId="{CDB5C0F4-28FE-A515-6EBB-7DB8A30BEB7E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85" creationId="{B97DF789-2DB9-F4F9-C964-8A4CD83E0DC5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86" creationId="{B81121B3-34FB-FE67-1FAF-F78918E740B4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90" creationId="{8D5F6892-9A1B-3078-88A5-833E3EEB82FC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91" creationId="{509259E0-271B-CC94-D767-08B71D60EF79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92" creationId="{A47A3C78-55D2-9751-D0C8-9C88301B72F7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93" creationId="{E82C23C8-F513-CB6E-C693-AA7CDADCB657}"/>
          </ac:cxnSpMkLst>
        </pc:cxnChg>
        <pc:cxnChg chg="mod">
          <ac:chgData name="云阳 罗" userId="169d8ad562d1689f" providerId="LiveId" clId="{A3F3D4DB-C421-4FA9-B40B-2C8364E49B55}" dt="2024-04-30T11:56:14.862" v="15495"/>
          <ac:cxnSpMkLst>
            <pc:docMk/>
            <pc:sldMk cId="1936339777" sldId="1237"/>
            <ac:cxnSpMk id="94" creationId="{5B968DED-1B44-F510-1D58-B14EB01A48B0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07" creationId="{62497F8D-9261-71A5-0654-BFF6D991E3F9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08" creationId="{7723D3D8-7E7E-E007-5D2C-816E29998A5E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12" creationId="{4EACFCF3-9A95-660C-F13F-2824F25EB762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13" creationId="{C15CE048-4FB4-44EF-C1C3-84A31B0DAB58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14" creationId="{41FE551C-E587-6932-0EAF-D33CADF86CB8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15" creationId="{0F67CB26-41B5-85D8-021C-C599E4F14429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16" creationId="{FE08FA89-A450-998B-CEAA-BC2F08116972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27" creationId="{4844938F-F79F-AA6A-03B9-83F4E179BFF5}"/>
          </ac:cxnSpMkLst>
        </pc:cxnChg>
        <pc:cxnChg chg="mod">
          <ac:chgData name="云阳 罗" userId="169d8ad562d1689f" providerId="LiveId" clId="{A3F3D4DB-C421-4FA9-B40B-2C8364E49B55}" dt="2024-05-08T16:08:13.081" v="30365" actId="165"/>
          <ac:cxnSpMkLst>
            <pc:docMk/>
            <pc:sldMk cId="1936339777" sldId="1237"/>
            <ac:cxnSpMk id="128" creationId="{F112BA51-75DC-046B-71F1-746F94527756}"/>
          </ac:cxnSpMkLst>
        </pc:cxnChg>
        <pc:cxnChg chg="add mod">
          <ac:chgData name="云阳 罗" userId="169d8ad562d1689f" providerId="LiveId" clId="{A3F3D4DB-C421-4FA9-B40B-2C8364E49B55}" dt="2024-04-30T12:12:25.051" v="15771"/>
          <ac:cxnSpMkLst>
            <pc:docMk/>
            <pc:sldMk cId="1936339777" sldId="1237"/>
            <ac:cxnSpMk id="144" creationId="{4D2E3997-6920-1F59-C38F-395997A274B3}"/>
          </ac:cxnSpMkLst>
        </pc:cxnChg>
        <pc:cxnChg chg="mod">
          <ac:chgData name="云阳 罗" userId="169d8ad562d1689f" providerId="LiveId" clId="{A3F3D4DB-C421-4FA9-B40B-2C8364E49B55}" dt="2024-04-30T15:16:43.850" v="16125"/>
          <ac:cxnSpMkLst>
            <pc:docMk/>
            <pc:sldMk cId="1936339777" sldId="1237"/>
            <ac:cxnSpMk id="147" creationId="{19C3625E-43F0-73ED-E0A9-40C1EF1D70DE}"/>
          </ac:cxnSpMkLst>
        </pc:cxnChg>
        <pc:cxnChg chg="mod">
          <ac:chgData name="云阳 罗" userId="169d8ad562d1689f" providerId="LiveId" clId="{A3F3D4DB-C421-4FA9-B40B-2C8364E49B55}" dt="2024-04-30T15:16:43.850" v="16125"/>
          <ac:cxnSpMkLst>
            <pc:docMk/>
            <pc:sldMk cId="1936339777" sldId="1237"/>
            <ac:cxnSpMk id="152" creationId="{B310DBC5-07F8-8ADB-7459-7E3B0877022D}"/>
          </ac:cxnSpMkLst>
        </pc:cxnChg>
        <pc:cxnChg chg="mod">
          <ac:chgData name="云阳 罗" userId="169d8ad562d1689f" providerId="LiveId" clId="{A3F3D4DB-C421-4FA9-B40B-2C8364E49B55}" dt="2024-05-08T16:17:41.495" v="30376" actId="1076"/>
          <ac:cxnSpMkLst>
            <pc:docMk/>
            <pc:sldMk cId="1936339777" sldId="1237"/>
            <ac:cxnSpMk id="164" creationId="{852BA9A0-41E3-08EB-7247-53EE5B344B8C}"/>
          </ac:cxnSpMkLst>
        </pc:cxnChg>
      </pc:sldChg>
      <pc:sldChg chg="addSp delSp modSp mod modAnim modShow modNotesTx">
        <pc:chgData name="云阳 罗" userId="169d8ad562d1689f" providerId="LiveId" clId="{A3F3D4DB-C421-4FA9-B40B-2C8364E49B55}" dt="2024-05-08T01:25:45.633" v="29452" actId="729"/>
        <pc:sldMkLst>
          <pc:docMk/>
          <pc:sldMk cId="2540100293" sldId="1238"/>
        </pc:sldMkLst>
        <pc:spChg chg="mod">
          <ac:chgData name="云阳 罗" userId="169d8ad562d1689f" providerId="LiveId" clId="{A3F3D4DB-C421-4FA9-B40B-2C8364E49B55}" dt="2024-05-05T13:09:28.829" v="26465" actId="14100"/>
          <ac:spMkLst>
            <pc:docMk/>
            <pc:sldMk cId="2540100293" sldId="1238"/>
            <ac:spMk id="2" creationId="{75A890D4-CA08-87F8-83C7-18679F767F28}"/>
          </ac:spMkLst>
        </pc:spChg>
        <pc:spChg chg="mod ord">
          <ac:chgData name="云阳 罗" userId="169d8ad562d1689f" providerId="LiveId" clId="{A3F3D4DB-C421-4FA9-B40B-2C8364E49B55}" dt="2024-04-30T18:35:09.073" v="20936" actId="20577"/>
          <ac:spMkLst>
            <pc:docMk/>
            <pc:sldMk cId="2540100293" sldId="1238"/>
            <ac:spMk id="3" creationId="{710D5108-CEFE-3C87-8818-E754B7063B33}"/>
          </ac:spMkLst>
        </pc:spChg>
        <pc:spChg chg="add mod">
          <ac:chgData name="云阳 罗" userId="169d8ad562d1689f" providerId="LiveId" clId="{A3F3D4DB-C421-4FA9-B40B-2C8364E49B55}" dt="2024-05-05T14:29:49.664" v="27371" actId="1076"/>
          <ac:spMkLst>
            <pc:docMk/>
            <pc:sldMk cId="2540100293" sldId="1238"/>
            <ac:spMk id="15" creationId="{C583B013-FC91-E0F3-5D50-F54DD7A7B15B}"/>
          </ac:spMkLst>
        </pc:spChg>
        <pc:spChg chg="add mod">
          <ac:chgData name="云阳 罗" userId="169d8ad562d1689f" providerId="LiveId" clId="{A3F3D4DB-C421-4FA9-B40B-2C8364E49B55}" dt="2024-04-30T11:19:57.426" v="14815" actId="207"/>
          <ac:spMkLst>
            <pc:docMk/>
            <pc:sldMk cId="2540100293" sldId="1238"/>
            <ac:spMk id="16" creationId="{E85BBBB4-19D1-9754-0A62-A64CD24834D4}"/>
          </ac:spMkLst>
        </pc:spChg>
        <pc:spChg chg="add mod">
          <ac:chgData name="云阳 罗" userId="169d8ad562d1689f" providerId="LiveId" clId="{A3F3D4DB-C421-4FA9-B40B-2C8364E49B55}" dt="2024-04-30T11:19:58.971" v="14816" actId="207"/>
          <ac:spMkLst>
            <pc:docMk/>
            <pc:sldMk cId="2540100293" sldId="1238"/>
            <ac:spMk id="17" creationId="{BDB7F28C-6416-A597-5702-D187C6133F1D}"/>
          </ac:spMkLst>
        </pc:spChg>
        <pc:spChg chg="add mod">
          <ac:chgData name="云阳 罗" userId="169d8ad562d1689f" providerId="LiveId" clId="{A3F3D4DB-C421-4FA9-B40B-2C8364E49B55}" dt="2024-04-30T11:20:04.032" v="14817" actId="207"/>
          <ac:spMkLst>
            <pc:docMk/>
            <pc:sldMk cId="2540100293" sldId="1238"/>
            <ac:spMk id="20" creationId="{CACC8E5F-897D-C6A0-7402-E55645330A9C}"/>
          </ac:spMkLst>
        </pc:spChg>
        <pc:spChg chg="add mod">
          <ac:chgData name="云阳 罗" userId="169d8ad562d1689f" providerId="LiveId" clId="{A3F3D4DB-C421-4FA9-B40B-2C8364E49B55}" dt="2024-04-30T11:20:05.802" v="14818" actId="207"/>
          <ac:spMkLst>
            <pc:docMk/>
            <pc:sldMk cId="2540100293" sldId="1238"/>
            <ac:spMk id="23" creationId="{AAD8B1F6-3F35-8ADB-7A8F-0E8A543AA9E9}"/>
          </ac:spMkLst>
        </pc:spChg>
        <pc:spChg chg="add mod">
          <ac:chgData name="云阳 罗" userId="169d8ad562d1689f" providerId="LiveId" clId="{A3F3D4DB-C421-4FA9-B40B-2C8364E49B55}" dt="2024-04-30T11:20:07.302" v="14819" actId="207"/>
          <ac:spMkLst>
            <pc:docMk/>
            <pc:sldMk cId="2540100293" sldId="1238"/>
            <ac:spMk id="26" creationId="{C32D1279-91B9-60F8-6A94-94C2CCBB2843}"/>
          </ac:spMkLst>
        </pc:spChg>
        <pc:spChg chg="add mod">
          <ac:chgData name="云阳 罗" userId="169d8ad562d1689f" providerId="LiveId" clId="{A3F3D4DB-C421-4FA9-B40B-2C8364E49B55}" dt="2024-04-30T11:20:08.899" v="14820" actId="207"/>
          <ac:spMkLst>
            <pc:docMk/>
            <pc:sldMk cId="2540100293" sldId="1238"/>
            <ac:spMk id="29" creationId="{F40234CB-73F9-F764-3B84-E770188D3E67}"/>
          </ac:spMkLst>
        </pc:spChg>
        <pc:spChg chg="add mod">
          <ac:chgData name="云阳 罗" userId="169d8ad562d1689f" providerId="LiveId" clId="{A3F3D4DB-C421-4FA9-B40B-2C8364E49B55}" dt="2024-04-30T11:19:55.690" v="14814" actId="207"/>
          <ac:spMkLst>
            <pc:docMk/>
            <pc:sldMk cId="2540100293" sldId="1238"/>
            <ac:spMk id="32" creationId="{5CBA8EBC-DF15-09C4-710C-FB6C4AC2462E}"/>
          </ac:spMkLst>
        </pc:spChg>
        <pc:spChg chg="add mod">
          <ac:chgData name="云阳 罗" userId="169d8ad562d1689f" providerId="LiveId" clId="{A3F3D4DB-C421-4FA9-B40B-2C8364E49B55}" dt="2024-04-30T10:03:28.947" v="11655" actId="164"/>
          <ac:spMkLst>
            <pc:docMk/>
            <pc:sldMk cId="2540100293" sldId="1238"/>
            <ac:spMk id="36" creationId="{E9E9EE8D-F51B-F105-5755-F2C133279B65}"/>
          </ac:spMkLst>
        </pc:spChg>
        <pc:spChg chg="add mod">
          <ac:chgData name="云阳 罗" userId="169d8ad562d1689f" providerId="LiveId" clId="{A3F3D4DB-C421-4FA9-B40B-2C8364E49B55}" dt="2024-04-30T10:03:25.373" v="11654" actId="164"/>
          <ac:spMkLst>
            <pc:docMk/>
            <pc:sldMk cId="2540100293" sldId="1238"/>
            <ac:spMk id="37" creationId="{5DA1DB06-C562-2052-E7A4-7D211EF416D0}"/>
          </ac:spMkLst>
        </pc:spChg>
        <pc:spChg chg="add mod">
          <ac:chgData name="云阳 罗" userId="169d8ad562d1689f" providerId="LiveId" clId="{A3F3D4DB-C421-4FA9-B40B-2C8364E49B55}" dt="2024-04-30T10:05:59.968" v="11668" actId="164"/>
          <ac:spMkLst>
            <pc:docMk/>
            <pc:sldMk cId="2540100293" sldId="1238"/>
            <ac:spMk id="44" creationId="{266F43A2-8B10-B997-5D3D-9DA6A18828AE}"/>
          </ac:spMkLst>
        </pc:spChg>
        <pc:grpChg chg="add del mod">
          <ac:chgData name="云阳 罗" userId="169d8ad562d1689f" providerId="LiveId" clId="{A3F3D4DB-C421-4FA9-B40B-2C8364E49B55}" dt="2024-04-30T02:20:58.469" v="7136" actId="478"/>
          <ac:grpSpMkLst>
            <pc:docMk/>
            <pc:sldMk cId="2540100293" sldId="1238"/>
            <ac:grpSpMk id="33" creationId="{785C654E-2AB9-077B-9F5E-A04F88471AFD}"/>
          </ac:grpSpMkLst>
        </pc:grpChg>
        <pc:grpChg chg="add del mod">
          <ac:chgData name="云阳 罗" userId="169d8ad562d1689f" providerId="LiveId" clId="{A3F3D4DB-C421-4FA9-B40B-2C8364E49B55}" dt="2024-04-30T02:20:59.371" v="7137" actId="478"/>
          <ac:grpSpMkLst>
            <pc:docMk/>
            <pc:sldMk cId="2540100293" sldId="1238"/>
            <ac:grpSpMk id="34" creationId="{5D84E47E-96F8-7A11-F4A7-B96806910857}"/>
          </ac:grpSpMkLst>
        </pc:grpChg>
        <pc:grpChg chg="add mod ord">
          <ac:chgData name="云阳 罗" userId="169d8ad562d1689f" providerId="LiveId" clId="{A3F3D4DB-C421-4FA9-B40B-2C8364E49B55}" dt="2024-04-30T10:06:13.546" v="11670" actId="167"/>
          <ac:grpSpMkLst>
            <pc:docMk/>
            <pc:sldMk cId="2540100293" sldId="1238"/>
            <ac:grpSpMk id="39" creationId="{020BFCCF-A142-0F61-CBC9-28C5BBB06015}"/>
          </ac:grpSpMkLst>
        </pc:grpChg>
        <pc:grpChg chg="add mod ord">
          <ac:chgData name="云阳 罗" userId="169d8ad562d1689f" providerId="LiveId" clId="{A3F3D4DB-C421-4FA9-B40B-2C8364E49B55}" dt="2024-04-30T10:06:13.546" v="11670" actId="167"/>
          <ac:grpSpMkLst>
            <pc:docMk/>
            <pc:sldMk cId="2540100293" sldId="1238"/>
            <ac:grpSpMk id="41" creationId="{16ED1D2C-867F-698B-B5FF-F54052DC7D66}"/>
          </ac:grpSpMkLst>
        </pc:grpChg>
        <pc:grpChg chg="add mod ord">
          <ac:chgData name="云阳 罗" userId="169d8ad562d1689f" providerId="LiveId" clId="{A3F3D4DB-C421-4FA9-B40B-2C8364E49B55}" dt="2024-04-30T10:06:13.546" v="11670" actId="167"/>
          <ac:grpSpMkLst>
            <pc:docMk/>
            <pc:sldMk cId="2540100293" sldId="1238"/>
            <ac:grpSpMk id="45" creationId="{26C65288-B9B1-0445-3430-537B6D746701}"/>
          </ac:grpSpMkLst>
        </pc:grpChg>
        <pc:picChg chg="add del mod ord">
          <ac:chgData name="云阳 罗" userId="169d8ad562d1689f" providerId="LiveId" clId="{A3F3D4DB-C421-4FA9-B40B-2C8364E49B55}" dt="2024-04-30T05:53:00.433" v="7531" actId="478"/>
          <ac:picMkLst>
            <pc:docMk/>
            <pc:sldMk cId="2540100293" sldId="1238"/>
            <ac:picMk id="7" creationId="{44A06DF1-FA3B-E408-C6C1-0D75DB11A3BF}"/>
          </ac:picMkLst>
        </pc:picChg>
        <pc:picChg chg="add mod ord">
          <ac:chgData name="云阳 罗" userId="169d8ad562d1689f" providerId="LiveId" clId="{A3F3D4DB-C421-4FA9-B40B-2C8364E49B55}" dt="2024-04-30T11:17:13.938" v="14779" actId="1076"/>
          <ac:picMkLst>
            <pc:docMk/>
            <pc:sldMk cId="2540100293" sldId="1238"/>
            <ac:picMk id="8" creationId="{8B02E8CC-AD1F-000E-12F9-2BA989B23668}"/>
          </ac:picMkLst>
        </pc:picChg>
        <pc:picChg chg="add mod">
          <ac:chgData name="云阳 罗" userId="169d8ad562d1689f" providerId="LiveId" clId="{A3F3D4DB-C421-4FA9-B40B-2C8364E49B55}" dt="2024-04-30T02:20:43.227" v="7130" actId="164"/>
          <ac:picMkLst>
            <pc:docMk/>
            <pc:sldMk cId="2540100293" sldId="1238"/>
            <ac:picMk id="9" creationId="{FDB0B500-84B8-57DB-A724-47A207F82AE5}"/>
          </ac:picMkLst>
        </pc:picChg>
        <pc:picChg chg="add mod ord">
          <ac:chgData name="云阳 罗" userId="169d8ad562d1689f" providerId="LiveId" clId="{A3F3D4DB-C421-4FA9-B40B-2C8364E49B55}" dt="2024-04-30T10:06:13.546" v="11670" actId="167"/>
          <ac:picMkLst>
            <pc:docMk/>
            <pc:sldMk cId="2540100293" sldId="1238"/>
            <ac:picMk id="10" creationId="{331EDE58-7E58-066C-AF93-FDDD64F54CEB}"/>
          </ac:picMkLst>
        </pc:picChg>
        <pc:picChg chg="add mod">
          <ac:chgData name="云阳 罗" userId="169d8ad562d1689f" providerId="LiveId" clId="{A3F3D4DB-C421-4FA9-B40B-2C8364E49B55}" dt="2024-04-30T02:20:50.895" v="7131" actId="164"/>
          <ac:picMkLst>
            <pc:docMk/>
            <pc:sldMk cId="2540100293" sldId="1238"/>
            <ac:picMk id="11" creationId="{BE205110-EB74-A6D5-198E-B88369593350}"/>
          </ac:picMkLst>
        </pc:picChg>
        <pc:picChg chg="add mod ord">
          <ac:chgData name="云阳 罗" userId="169d8ad562d1689f" providerId="LiveId" clId="{A3F3D4DB-C421-4FA9-B40B-2C8364E49B55}" dt="2024-04-30T10:06:13.546" v="11670" actId="167"/>
          <ac:picMkLst>
            <pc:docMk/>
            <pc:sldMk cId="2540100293" sldId="1238"/>
            <ac:picMk id="12" creationId="{366EABC9-38C5-29C5-6B62-7087A45AC69D}"/>
          </ac:picMkLst>
        </pc:picChg>
        <pc:picChg chg="add mod">
          <ac:chgData name="云阳 罗" userId="169d8ad562d1689f" providerId="LiveId" clId="{A3F3D4DB-C421-4FA9-B40B-2C8364E49B55}" dt="2024-04-30T02:20:50.895" v="7131" actId="164"/>
          <ac:picMkLst>
            <pc:docMk/>
            <pc:sldMk cId="2540100293" sldId="1238"/>
            <ac:picMk id="13" creationId="{3E894889-A369-0C48-D64F-308740AA3D5A}"/>
          </ac:picMkLst>
        </pc:picChg>
        <pc:picChg chg="add mod ord">
          <ac:chgData name="云阳 罗" userId="169d8ad562d1689f" providerId="LiveId" clId="{A3F3D4DB-C421-4FA9-B40B-2C8364E49B55}" dt="2024-04-30T10:06:13.546" v="11670" actId="167"/>
          <ac:picMkLst>
            <pc:docMk/>
            <pc:sldMk cId="2540100293" sldId="1238"/>
            <ac:picMk id="14" creationId="{3D893D05-9909-C0F3-1121-33A5B4D38A92}"/>
          </ac:picMkLst>
        </pc:picChg>
        <pc:picChg chg="add mod">
          <ac:chgData name="云阳 罗" userId="169d8ad562d1689f" providerId="LiveId" clId="{A3F3D4DB-C421-4FA9-B40B-2C8364E49B55}" dt="2024-04-30T02:20:43.227" v="7130" actId="164"/>
          <ac:picMkLst>
            <pc:docMk/>
            <pc:sldMk cId="2540100293" sldId="1238"/>
            <ac:picMk id="14" creationId="{B69A10E2-4FDE-E176-BE5B-9C78DCA6179D}"/>
          </ac:picMkLst>
        </pc:picChg>
        <pc:picChg chg="add mod modCrop">
          <ac:chgData name="云阳 罗" userId="169d8ad562d1689f" providerId="LiveId" clId="{A3F3D4DB-C421-4FA9-B40B-2C8364E49B55}" dt="2024-04-30T02:16:05.337" v="7103" actId="732"/>
          <ac:picMkLst>
            <pc:docMk/>
            <pc:sldMk cId="2540100293" sldId="1238"/>
            <ac:picMk id="19" creationId="{1AF753BA-C399-1D4D-5899-9D87FBE6C615}"/>
          </ac:picMkLst>
        </pc:picChg>
        <pc:picChg chg="add mod ord">
          <ac:chgData name="云阳 罗" userId="169d8ad562d1689f" providerId="LiveId" clId="{A3F3D4DB-C421-4FA9-B40B-2C8364E49B55}" dt="2024-04-30T10:06:13.546" v="11670" actId="167"/>
          <ac:picMkLst>
            <pc:docMk/>
            <pc:sldMk cId="2540100293" sldId="1238"/>
            <ac:picMk id="21" creationId="{400F21B3-9834-6942-C0F9-19D3994740AE}"/>
          </ac:picMkLst>
        </pc:picChg>
        <pc:picChg chg="add mod">
          <ac:chgData name="云阳 罗" userId="169d8ad562d1689f" providerId="LiveId" clId="{A3F3D4DB-C421-4FA9-B40B-2C8364E49B55}" dt="2024-04-30T02:15:17.296" v="7095" actId="1076"/>
          <ac:picMkLst>
            <pc:docMk/>
            <pc:sldMk cId="2540100293" sldId="1238"/>
            <ac:picMk id="22" creationId="{F65EC3D4-D622-C853-C86B-ED114C41DB73}"/>
          </ac:picMkLst>
        </pc:picChg>
        <pc:picChg chg="add mod modCrop">
          <ac:chgData name="云阳 罗" userId="169d8ad562d1689f" providerId="LiveId" clId="{A3F3D4DB-C421-4FA9-B40B-2C8364E49B55}" dt="2024-04-30T10:07:39.810" v="11674" actId="1076"/>
          <ac:picMkLst>
            <pc:docMk/>
            <pc:sldMk cId="2540100293" sldId="1238"/>
            <ac:picMk id="25" creationId="{6EA6F961-80ED-CFCD-32AC-8E2F296F71E2}"/>
          </ac:picMkLst>
        </pc:picChg>
        <pc:picChg chg="add mod ord">
          <ac:chgData name="云阳 罗" userId="169d8ad562d1689f" providerId="LiveId" clId="{A3F3D4DB-C421-4FA9-B40B-2C8364E49B55}" dt="2024-04-30T10:06:13.546" v="11670" actId="167"/>
          <ac:picMkLst>
            <pc:docMk/>
            <pc:sldMk cId="2540100293" sldId="1238"/>
            <ac:picMk id="27" creationId="{223CC744-30E0-DC71-C0B6-9B5C1DD56B66}"/>
          </ac:picMkLst>
        </pc:picChg>
        <pc:picChg chg="add mod">
          <ac:chgData name="云阳 罗" userId="169d8ad562d1689f" providerId="LiveId" clId="{A3F3D4DB-C421-4FA9-B40B-2C8364E49B55}" dt="2024-04-30T02:15:50.727" v="7100" actId="14100"/>
          <ac:picMkLst>
            <pc:docMk/>
            <pc:sldMk cId="2540100293" sldId="1238"/>
            <ac:picMk id="28" creationId="{3D0FA108-EF2D-9ABF-F0D4-1DCFA27B49AD}"/>
          </ac:picMkLst>
        </pc:picChg>
        <pc:picChg chg="add mod">
          <ac:chgData name="云阳 罗" userId="169d8ad562d1689f" providerId="LiveId" clId="{A3F3D4DB-C421-4FA9-B40B-2C8364E49B55}" dt="2024-04-30T02:22:34.541" v="7158" actId="1076"/>
          <ac:picMkLst>
            <pc:docMk/>
            <pc:sldMk cId="2540100293" sldId="1238"/>
            <ac:picMk id="31" creationId="{4A6E70A4-8DC7-3CF6-3054-7BDB0229772A}"/>
          </ac:picMkLst>
        </pc:picChg>
        <pc:picChg chg="add mod">
          <ac:chgData name="云阳 罗" userId="169d8ad562d1689f" providerId="LiveId" clId="{A3F3D4DB-C421-4FA9-B40B-2C8364E49B55}" dt="2024-04-30T10:03:25.373" v="11654" actId="164"/>
          <ac:picMkLst>
            <pc:docMk/>
            <pc:sldMk cId="2540100293" sldId="1238"/>
            <ac:picMk id="33" creationId="{402B5AC4-9636-A2EE-B193-986271CFDCF4}"/>
          </ac:picMkLst>
        </pc:picChg>
        <pc:picChg chg="add mod">
          <ac:chgData name="云阳 罗" userId="169d8ad562d1689f" providerId="LiveId" clId="{A3F3D4DB-C421-4FA9-B40B-2C8364E49B55}" dt="2024-04-30T10:03:28.947" v="11655" actId="164"/>
          <ac:picMkLst>
            <pc:docMk/>
            <pc:sldMk cId="2540100293" sldId="1238"/>
            <ac:picMk id="35" creationId="{01CA7785-09C2-04D8-7EF9-8193DFDEDE58}"/>
          </ac:picMkLst>
        </pc:picChg>
        <pc:picChg chg="add del mod">
          <ac:chgData name="云阳 罗" userId="169d8ad562d1689f" providerId="LiveId" clId="{A3F3D4DB-C421-4FA9-B40B-2C8364E49B55}" dt="2024-04-30T02:22:22.188" v="7151" actId="478"/>
          <ac:picMkLst>
            <pc:docMk/>
            <pc:sldMk cId="2540100293" sldId="1238"/>
            <ac:picMk id="36" creationId="{AAFA45E8-7FD5-E00D-9644-6EBD107092D8}"/>
          </ac:picMkLst>
        </pc:picChg>
        <pc:picChg chg="add mod ord">
          <ac:chgData name="云阳 罗" userId="169d8ad562d1689f" providerId="LiveId" clId="{A3F3D4DB-C421-4FA9-B40B-2C8364E49B55}" dt="2024-04-30T02:22:50.640" v="7165" actId="1076"/>
          <ac:picMkLst>
            <pc:docMk/>
            <pc:sldMk cId="2540100293" sldId="1238"/>
            <ac:picMk id="38" creationId="{289C59AF-DDE8-92A3-8C21-8CCA74486717}"/>
          </ac:picMkLst>
        </pc:picChg>
        <pc:picChg chg="add mod ord">
          <ac:chgData name="云阳 罗" userId="169d8ad562d1689f" providerId="LiveId" clId="{A3F3D4DB-C421-4FA9-B40B-2C8364E49B55}" dt="2024-04-30T02:23:43.845" v="7173" actId="1076"/>
          <ac:picMkLst>
            <pc:docMk/>
            <pc:sldMk cId="2540100293" sldId="1238"/>
            <ac:picMk id="40" creationId="{57F13202-0226-7669-3C87-AFFA095A9681}"/>
          </ac:picMkLst>
        </pc:picChg>
        <pc:picChg chg="add mod">
          <ac:chgData name="云阳 罗" userId="169d8ad562d1689f" providerId="LiveId" clId="{A3F3D4DB-C421-4FA9-B40B-2C8364E49B55}" dt="2024-04-30T10:05:59.968" v="11668" actId="164"/>
          <ac:picMkLst>
            <pc:docMk/>
            <pc:sldMk cId="2540100293" sldId="1238"/>
            <ac:picMk id="43" creationId="{2DF113C4-410B-A1BD-C32B-E57A58443981}"/>
          </ac:picMkLst>
        </pc:picChg>
      </pc:sldChg>
      <pc:sldChg chg="addSp delSp modSp del mod ord modShow modNotesTx">
        <pc:chgData name="云阳 罗" userId="169d8ad562d1689f" providerId="LiveId" clId="{A3F3D4DB-C421-4FA9-B40B-2C8364E49B55}" dt="2024-04-30T16:38:47.504" v="18303" actId="47"/>
        <pc:sldMkLst>
          <pc:docMk/>
          <pc:sldMk cId="2875526051" sldId="1239"/>
        </pc:sldMkLst>
        <pc:spChg chg="del">
          <ac:chgData name="云阳 罗" userId="169d8ad562d1689f" providerId="LiveId" clId="{A3F3D4DB-C421-4FA9-B40B-2C8364E49B55}" dt="2024-04-28T07:11:21.011" v="1907" actId="478"/>
          <ac:spMkLst>
            <pc:docMk/>
            <pc:sldMk cId="2875526051" sldId="1239"/>
            <ac:spMk id="3" creationId="{1098ED59-8EF0-04EE-7A63-873DC8E12829}"/>
          </ac:spMkLst>
        </pc:spChg>
        <pc:spChg chg="add del mod">
          <ac:chgData name="云阳 罗" userId="169d8ad562d1689f" providerId="LiveId" clId="{A3F3D4DB-C421-4FA9-B40B-2C8364E49B55}" dt="2024-04-28T07:11:22.353" v="1908" actId="478"/>
          <ac:spMkLst>
            <pc:docMk/>
            <pc:sldMk cId="2875526051" sldId="1239"/>
            <ac:spMk id="7" creationId="{B1C92425-DDC5-4236-6476-28F00CE6627C}"/>
          </ac:spMkLst>
        </pc:spChg>
        <pc:spChg chg="add mod">
          <ac:chgData name="云阳 罗" userId="169d8ad562d1689f" providerId="LiveId" clId="{A3F3D4DB-C421-4FA9-B40B-2C8364E49B55}" dt="2024-04-28T07:11:28.769" v="1909"/>
          <ac:spMkLst>
            <pc:docMk/>
            <pc:sldMk cId="2875526051" sldId="1239"/>
            <ac:spMk id="9" creationId="{0AAD5CBA-E4D2-D56D-0A88-9D2B06DE16EB}"/>
          </ac:spMkLst>
        </pc:spChg>
        <pc:graphicFrameChg chg="add mod">
          <ac:chgData name="云阳 罗" userId="169d8ad562d1689f" providerId="LiveId" clId="{A3F3D4DB-C421-4FA9-B40B-2C8364E49B55}" dt="2024-04-28T07:11:28.769" v="1909"/>
          <ac:graphicFrameMkLst>
            <pc:docMk/>
            <pc:sldMk cId="2875526051" sldId="1239"/>
            <ac:graphicFrameMk id="11" creationId="{BFDA2927-0C74-67E4-48D4-603C1ADFF153}"/>
          </ac:graphicFrameMkLst>
        </pc:graphicFrameChg>
        <pc:picChg chg="add mod">
          <ac:chgData name="云阳 罗" userId="169d8ad562d1689f" providerId="LiveId" clId="{A3F3D4DB-C421-4FA9-B40B-2C8364E49B55}" dt="2024-04-28T07:11:28.769" v="1909"/>
          <ac:picMkLst>
            <pc:docMk/>
            <pc:sldMk cId="2875526051" sldId="1239"/>
            <ac:picMk id="8" creationId="{22B23D74-8BCE-FA99-C174-91D0B2250E1C}"/>
          </ac:picMkLst>
        </pc:picChg>
        <pc:picChg chg="add mod">
          <ac:chgData name="云阳 罗" userId="169d8ad562d1689f" providerId="LiveId" clId="{A3F3D4DB-C421-4FA9-B40B-2C8364E49B55}" dt="2024-04-28T07:11:28.769" v="1909"/>
          <ac:picMkLst>
            <pc:docMk/>
            <pc:sldMk cId="2875526051" sldId="1239"/>
            <ac:picMk id="10" creationId="{44DD0124-0991-8F2E-209B-C98D35C7FED4}"/>
          </ac:picMkLst>
        </pc:picChg>
      </pc:sldChg>
      <pc:sldChg chg="addSp delSp modSp mod ord modNotesTx">
        <pc:chgData name="云阳 罗" userId="169d8ad562d1689f" providerId="LiveId" clId="{A3F3D4DB-C421-4FA9-B40B-2C8364E49B55}" dt="2024-05-09T02:21:34.725" v="31697" actId="1076"/>
        <pc:sldMkLst>
          <pc:docMk/>
          <pc:sldMk cId="727907332" sldId="1240"/>
        </pc:sldMkLst>
        <pc:spChg chg="mod">
          <ac:chgData name="云阳 罗" userId="169d8ad562d1689f" providerId="LiveId" clId="{A3F3D4DB-C421-4FA9-B40B-2C8364E49B55}" dt="2024-05-09T02:21:34.725" v="31697" actId="1076"/>
          <ac:spMkLst>
            <pc:docMk/>
            <pc:sldMk cId="727907332" sldId="1240"/>
            <ac:spMk id="3" creationId="{272C60A4-17A7-1E4B-5133-92B63826FD9C}"/>
          </ac:spMkLst>
        </pc:spChg>
        <pc:picChg chg="add del">
          <ac:chgData name="云阳 罗" userId="169d8ad562d1689f" providerId="LiveId" clId="{A3F3D4DB-C421-4FA9-B40B-2C8364E49B55}" dt="2024-05-07T14:27:52.159" v="29210" actId="22"/>
          <ac:picMkLst>
            <pc:docMk/>
            <pc:sldMk cId="727907332" sldId="1240"/>
            <ac:picMk id="7" creationId="{086E5877-D901-FF51-4A20-152958450419}"/>
          </ac:picMkLst>
        </pc:picChg>
      </pc:sldChg>
      <pc:sldChg chg="modSp del mod ord modShow">
        <pc:chgData name="云阳 罗" userId="169d8ad562d1689f" providerId="LiveId" clId="{A3F3D4DB-C421-4FA9-B40B-2C8364E49B55}" dt="2024-04-30T11:32:27.614" v="15014" actId="47"/>
        <pc:sldMkLst>
          <pc:docMk/>
          <pc:sldMk cId="2795672225" sldId="1241"/>
        </pc:sldMkLst>
        <pc:spChg chg="mod">
          <ac:chgData name="云阳 罗" userId="169d8ad562d1689f" providerId="LiveId" clId="{A3F3D4DB-C421-4FA9-B40B-2C8364E49B55}" dt="2024-04-29T17:39:38.291" v="6655" actId="20577"/>
          <ac:spMkLst>
            <pc:docMk/>
            <pc:sldMk cId="2795672225" sldId="1241"/>
            <ac:spMk id="2" creationId="{AD11C9D4-4F3E-A99A-5D96-2E8CE4428552}"/>
          </ac:spMkLst>
        </pc:spChg>
      </pc:sldChg>
      <pc:sldChg chg="addSp delSp modSp mod delAnim modAnim modNotesTx">
        <pc:chgData name="云阳 罗" userId="169d8ad562d1689f" providerId="LiveId" clId="{A3F3D4DB-C421-4FA9-B40B-2C8364E49B55}" dt="2024-05-09T03:06:22.749" v="31884" actId="20577"/>
        <pc:sldMkLst>
          <pc:docMk/>
          <pc:sldMk cId="1423311920" sldId="1242"/>
        </pc:sldMkLst>
        <pc:spChg chg="add del mod">
          <ac:chgData name="云阳 罗" userId="169d8ad562d1689f" providerId="LiveId" clId="{A3F3D4DB-C421-4FA9-B40B-2C8364E49B55}" dt="2024-04-28T03:38:43.951" v="159" actId="478"/>
          <ac:spMkLst>
            <pc:docMk/>
            <pc:sldMk cId="1423311920" sldId="1242"/>
            <ac:spMk id="3" creationId="{0D61C12E-574C-1BB9-8B72-152045403ABF}"/>
          </ac:spMkLst>
        </pc:spChg>
        <pc:spChg chg="add mod">
          <ac:chgData name="云阳 罗" userId="169d8ad562d1689f" providerId="LiveId" clId="{A3F3D4DB-C421-4FA9-B40B-2C8364E49B55}" dt="2024-04-28T03:11:19.168" v="2" actId="478"/>
          <ac:spMkLst>
            <pc:docMk/>
            <pc:sldMk cId="1423311920" sldId="1242"/>
            <ac:spMk id="3" creationId="{5F6C2097-BC45-99EE-4EAE-62AE12A6FED8}"/>
          </ac:spMkLst>
        </pc:spChg>
        <pc:spChg chg="add mod">
          <ac:chgData name="云阳 罗" userId="169d8ad562d1689f" providerId="LiveId" clId="{A3F3D4DB-C421-4FA9-B40B-2C8364E49B55}" dt="2024-04-28T12:32:56.494" v="3563" actId="1076"/>
          <ac:spMkLst>
            <pc:docMk/>
            <pc:sldMk cId="1423311920" sldId="1242"/>
            <ac:spMk id="6" creationId="{1CFE39A0-ACAB-4DCD-1E50-432B5AA45DA5}"/>
          </ac:spMkLst>
        </pc:spChg>
        <pc:spChg chg="del">
          <ac:chgData name="云阳 罗" userId="169d8ad562d1689f" providerId="LiveId" clId="{A3F3D4DB-C421-4FA9-B40B-2C8364E49B55}" dt="2024-04-28T03:11:24.897" v="6" actId="478"/>
          <ac:spMkLst>
            <pc:docMk/>
            <pc:sldMk cId="1423311920" sldId="1242"/>
            <ac:spMk id="7" creationId="{1E992BD5-74B3-CC2B-6A54-CBCFC7C6CD25}"/>
          </ac:spMkLst>
        </pc:spChg>
        <pc:spChg chg="add mod">
          <ac:chgData name="云阳 罗" userId="169d8ad562d1689f" providerId="LiveId" clId="{A3F3D4DB-C421-4FA9-B40B-2C8364E49B55}" dt="2024-04-28T03:17:36.926" v="80" actId="164"/>
          <ac:spMkLst>
            <pc:docMk/>
            <pc:sldMk cId="1423311920" sldId="1242"/>
            <ac:spMk id="9" creationId="{18AA58C5-FD34-E84A-241F-B706EFB67BC8}"/>
          </ac:spMkLst>
        </pc:spChg>
        <pc:spChg chg="mod">
          <ac:chgData name="云阳 罗" userId="169d8ad562d1689f" providerId="LiveId" clId="{A3F3D4DB-C421-4FA9-B40B-2C8364E49B55}" dt="2024-04-28T12:32:08.907" v="3543"/>
          <ac:spMkLst>
            <pc:docMk/>
            <pc:sldMk cId="1423311920" sldId="1242"/>
            <ac:spMk id="14" creationId="{D895FC24-C714-7D1F-9FF5-5182523F9661}"/>
          </ac:spMkLst>
        </pc:spChg>
        <pc:spChg chg="mod">
          <ac:chgData name="云阳 罗" userId="169d8ad562d1689f" providerId="LiveId" clId="{A3F3D4DB-C421-4FA9-B40B-2C8364E49B55}" dt="2024-04-28T12:32:08.907" v="3543"/>
          <ac:spMkLst>
            <pc:docMk/>
            <pc:sldMk cId="1423311920" sldId="1242"/>
            <ac:spMk id="15" creationId="{DA7CEFAA-3597-CB06-F74A-BA320823ADCF}"/>
          </ac:spMkLst>
        </pc:spChg>
        <pc:spChg chg="add mod">
          <ac:chgData name="云阳 罗" userId="169d8ad562d1689f" providerId="LiveId" clId="{A3F3D4DB-C421-4FA9-B40B-2C8364E49B55}" dt="2024-04-28T12:32:59.599" v="3564" actId="1076"/>
          <ac:spMkLst>
            <pc:docMk/>
            <pc:sldMk cId="1423311920" sldId="1242"/>
            <ac:spMk id="16" creationId="{3480B391-8AB5-F6D8-97A2-1F71C9F264AB}"/>
          </ac:spMkLst>
        </pc:spChg>
        <pc:spChg chg="del">
          <ac:chgData name="云阳 罗" userId="169d8ad562d1689f" providerId="LiveId" clId="{A3F3D4DB-C421-4FA9-B40B-2C8364E49B55}" dt="2024-04-28T03:11:29.418" v="10" actId="478"/>
          <ac:spMkLst>
            <pc:docMk/>
            <pc:sldMk cId="1423311920" sldId="1242"/>
            <ac:spMk id="18" creationId="{A6121449-30C8-DF15-FA8D-7749488CDDDD}"/>
          </ac:spMkLst>
        </pc:spChg>
        <pc:spChg chg="del">
          <ac:chgData name="云阳 罗" userId="169d8ad562d1689f" providerId="LiveId" clId="{A3F3D4DB-C421-4FA9-B40B-2C8364E49B55}" dt="2024-04-28T03:11:30.370" v="11" actId="478"/>
          <ac:spMkLst>
            <pc:docMk/>
            <pc:sldMk cId="1423311920" sldId="1242"/>
            <ac:spMk id="20" creationId="{A48A6EE1-A8F7-4205-0801-0C6297DF9025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47" creationId="{F5F3BC83-C9CB-F0FA-95E8-7DB9356A701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48" creationId="{79792FB9-F691-2F7E-1DBF-A8B611B3EF98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49" creationId="{CA6A68CD-D03B-081C-37FC-39B7D066D598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0" creationId="{0DA90DC0-4135-EE18-DC8B-15F74B2B3B3C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1" creationId="{2B62D911-7A3F-B2F4-C285-72B3C58C7AA9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2" creationId="{5789FDB5-3B0A-301F-3DD3-EDFDA07D3265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3" creationId="{E218CF12-2794-3BF3-3FA1-E14E2611F33A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4" creationId="{E3958F3F-7336-E024-0E3F-3B84283ADCF6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5" creationId="{C2898521-27F7-ADC5-C1E1-8CD40F133853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6" creationId="{7FB7C981-BF2A-AFB2-B447-0AB2375EB196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7" creationId="{D36AC900-79D9-9CC6-E8E5-1437C1FAED0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8" creationId="{845BF4F8-13B1-9086-3B12-2536AC23B1BA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59" creationId="{948679A7-8A02-CB36-5D6D-3D2746A1138A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0" creationId="{656F1DE5-53FE-26FD-9D91-5AE3493B38A6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1" creationId="{6C430902-A8DA-5874-ECED-3B2DBAE88EE6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2" creationId="{670E0AF2-E9A8-D637-BB08-523EAF9A32C2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3" creationId="{431BE47D-AA3B-E502-01FA-8C4C9CC14EEA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4" creationId="{A8E0AC60-EA88-4C3D-56A3-085538C801CB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5" creationId="{D48157D5-E856-11B3-570C-0D2EA9273262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6" creationId="{D4B24FA3-748A-B474-8D84-45BD67846C7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7" creationId="{F7C000D2-5CF0-5F4B-892D-EEDE9789D48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8" creationId="{58284328-BA4B-2994-6FCF-71157E4A798E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69" creationId="{1C2F581B-2241-6D59-A998-AA3E68D24D5F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0" creationId="{4C453696-3612-EA61-809C-8BCAA2426CA6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1" creationId="{FE14C3DB-D029-808E-9AB1-33FF18190BE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2" creationId="{ADA35E86-A2D1-737E-40FF-2445A2BA69AD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3" creationId="{219275C2-72CC-BA3E-2463-8778C905F0F9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4" creationId="{7435C34A-6AA8-3C35-9014-200A91A18BC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5" creationId="{CDFCE3C1-A85C-D8B3-89C6-36B397BCB6A1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6" creationId="{D0E93FC1-89DA-8319-46DB-02C84225636F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7" creationId="{B634583B-F0D7-1B2B-B57B-7B822AB5D9E9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8" creationId="{719E3EB1-EC30-C66B-6049-E60FF78C062E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79" creationId="{2A0C20C1-F3AD-5CEF-0CD9-31DF2A29760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80" creationId="{10B7D561-53F1-B93F-368C-D4873A90E7F0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81" creationId="{44152754-6BDF-5000-BEF1-B15FD8076531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82" creationId="{AA319A84-A946-BF9B-8BA4-53B1E4C42405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83" creationId="{1E0D3C8C-23D5-D34A-7182-C75DD8182E19}"/>
          </ac:spMkLst>
        </pc:spChg>
        <pc:spChg chg="mod">
          <ac:chgData name="云阳 罗" userId="169d8ad562d1689f" providerId="LiveId" clId="{A3F3D4DB-C421-4FA9-B40B-2C8364E49B55}" dt="2024-04-28T04:13:17.722" v="575"/>
          <ac:spMkLst>
            <pc:docMk/>
            <pc:sldMk cId="1423311920" sldId="1242"/>
            <ac:spMk id="84" creationId="{93320F0C-4BB0-993B-81CA-742C0333DC58}"/>
          </ac:spMkLst>
        </pc:spChg>
        <pc:spChg chg="mod">
          <ac:chgData name="云阳 罗" userId="169d8ad562d1689f" providerId="LiveId" clId="{A3F3D4DB-C421-4FA9-B40B-2C8364E49B55}" dt="2024-04-28T04:47:15.889" v="1360"/>
          <ac:spMkLst>
            <pc:docMk/>
            <pc:sldMk cId="1423311920" sldId="1242"/>
            <ac:spMk id="88" creationId="{03DE4833-6EFB-BCE3-D8F0-7B9AA19546FF}"/>
          </ac:spMkLst>
        </pc:spChg>
        <pc:spChg chg="mod">
          <ac:chgData name="云阳 罗" userId="169d8ad562d1689f" providerId="LiveId" clId="{A3F3D4DB-C421-4FA9-B40B-2C8364E49B55}" dt="2024-04-28T04:47:15.889" v="1360"/>
          <ac:spMkLst>
            <pc:docMk/>
            <pc:sldMk cId="1423311920" sldId="1242"/>
            <ac:spMk id="89" creationId="{C1AAE62C-F644-9742-A75C-D4DF6C2EED8E}"/>
          </ac:spMkLst>
        </pc:spChg>
        <pc:spChg chg="mod">
          <ac:chgData name="云阳 罗" userId="169d8ad562d1689f" providerId="LiveId" clId="{A3F3D4DB-C421-4FA9-B40B-2C8364E49B55}" dt="2024-04-28T04:47:15.889" v="1360"/>
          <ac:spMkLst>
            <pc:docMk/>
            <pc:sldMk cId="1423311920" sldId="1242"/>
            <ac:spMk id="90" creationId="{A0A30976-4392-4F82-4B48-B06F1F1DA76F}"/>
          </ac:spMkLst>
        </pc:spChg>
        <pc:spChg chg="mod">
          <ac:chgData name="云阳 罗" userId="169d8ad562d1689f" providerId="LiveId" clId="{A3F3D4DB-C421-4FA9-B40B-2C8364E49B55}" dt="2024-04-28T04:47:15.889" v="1360"/>
          <ac:spMkLst>
            <pc:docMk/>
            <pc:sldMk cId="1423311920" sldId="1242"/>
            <ac:spMk id="91" creationId="{EE4F8338-DCA9-2D6B-E936-B6E529FF714F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05" creationId="{D25714B0-34A6-20DF-5F24-F1B8AD51D33B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06" creationId="{593572A8-6659-0AFA-42BA-72E93EFA6C0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07" creationId="{A4D44FE5-3FD7-51A7-2E27-CE488882F132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08" creationId="{F7EAE4AD-65D4-7B1C-FD84-1218DAEEE004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14" creationId="{F5F5F30A-CAB6-914C-6E19-6BD4AB6F2DED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15" creationId="{1996642C-957F-1033-DCA1-B190A37219EF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16" creationId="{E7CF795C-099A-375D-ED07-F6B16CB07C6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18" creationId="{DC6D91DC-C222-23E7-10A9-F56EF50C6B23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19" creationId="{CDDFE879-4614-3F8C-5A43-742F9B0B9E85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20" creationId="{963E02C5-FD96-3FD4-3BAB-F5E826A3C512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0" creationId="{E9876BF5-1C92-2E05-842D-5D1342682E68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1" creationId="{F0CEEF44-9158-8962-5301-B956A390B038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2" creationId="{0CEC92B6-10D3-35DD-7A9E-6941C1FBE601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3" creationId="{C2AE42DD-57DF-D4E5-A13E-187C742EAFF2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4" creationId="{07B69AA1-EF0D-F23D-4C19-23DAE4CB2079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5" creationId="{67F76E73-D24E-10D1-5041-393C0070A71C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6" creationId="{B136B100-EE27-7FA0-A27C-9F6A5B8A4954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7" creationId="{28693865-DA3C-99BA-B65F-CE6DDF105B64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8" creationId="{49FEAD95-49FB-E095-3057-3AB76020801B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49" creationId="{9BC09C74-80CD-7936-5580-61C3B0DA6EF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0" creationId="{A0E3313F-732B-D67D-4F68-51EEB26AF127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1" creationId="{85992633-952B-A7CA-2535-CAC24114C0AB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2" creationId="{6E700117-79B9-2EEF-5DB0-F149A8B4E6AC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3" creationId="{4A8D19F4-6A6E-3E18-CBEB-B8A34D39379E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4" creationId="{D93FA665-8806-EF6B-9FA5-F15B5ED7F4B5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5" creationId="{77B81441-FF24-4000-CD73-F5315BF76633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6" creationId="{E18A870E-A0BE-4E36-0DA8-E32F489134A3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7" creationId="{BB3418AB-1C58-0F24-68B8-593F241391F5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8" creationId="{ABF07477-A686-4D8A-46FB-38D4E2F2AE3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59" creationId="{E58E56E8-F61C-6A42-E0C7-DE217BB31999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0" creationId="{940736B1-231F-1864-667D-BF7A5065795C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1" creationId="{154D03F4-693B-C44B-52B6-D48E6A4B2244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2" creationId="{9D55035F-12C1-3794-9769-A9C152AA999C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3" creationId="{83F85DB4-86A8-FE50-9A99-BEF898BBCEC6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4" creationId="{E94D97E8-A03C-9E00-4B38-88F4849BD2AD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5" creationId="{7CC448A0-3553-6C34-4493-99A21B9D040B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6" creationId="{6F9D45C9-F84E-F8EC-C2DD-A244DD12DE65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7" creationId="{0BAD6B9F-FD7F-38CC-E554-D850B0198526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8" creationId="{19001C05-AEF7-F97B-EA3C-8751715FFE36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69" creationId="{08FAF44C-9B7D-8263-3C22-00D9E8A25C32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0" creationId="{FE0F45F4-27EE-991F-0036-A9788E409ADC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1" creationId="{9D63880A-B3CF-9A37-5B46-69B0DDF536B1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2" creationId="{43B14D62-2725-6625-7DB1-12488912B40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3" creationId="{EC2CF04B-D679-1ECF-AFAE-37FA6F52520A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4" creationId="{4E9F31DA-ED75-E6F4-D43C-2844EBAF9997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5" creationId="{1D0C89E4-A9ED-CCF4-0887-99B3DD29F16D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6" creationId="{56A11A6D-10FF-B9B4-117F-543F8034AEC2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77" creationId="{5CE69FAE-9F50-6445-2246-C7C15D821284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83" creationId="{A3A0B2C3-4F23-5F67-E5CB-C92FB4D2E16D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84" creationId="{30E2A95F-7EFC-4F71-0D53-3922F926135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85" creationId="{E354C85D-5242-ED85-BC88-2FE0977D5DF9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89" creationId="{2CF774F5-CAF0-1C9A-028F-72E9021C48CE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0" creationId="{53C77CA5-2348-E8DA-7906-F35C1509316D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1" creationId="{E2074962-995B-08D1-B353-34F27C1BE5B9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3" creationId="{F839D3CB-DBBB-8581-A2E1-0133E8373CF3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4" creationId="{A560266E-AA75-1314-C9CE-76412A98A016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5" creationId="{F4A53A9D-2862-FE8B-CD2D-1629B70E1F14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7" creationId="{83188A21-03F8-3E37-9AF2-47CEE48F1E55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8" creationId="{AC054123-40FB-B10E-6DA4-FD8C08D24223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199" creationId="{B425C6C3-9D67-5E5F-3B05-899CF34A9790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204" creationId="{2EE60018-CDD2-CD13-0D24-51F73098D8B3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205" creationId="{BEE9A77B-0AC6-65A1-9750-D8C19314CD62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206" creationId="{274D11EB-F0A0-F82F-97A4-D0130D06B2DD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209" creationId="{5AF4F3C5-5BEB-5FBF-521A-F5BCA7ED2BCA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210" creationId="{59BCB0BE-0AF6-205C-64B1-3AB1B8BD0D36}"/>
          </ac:spMkLst>
        </pc:spChg>
        <pc:spChg chg="mod">
          <ac:chgData name="云阳 罗" userId="169d8ad562d1689f" providerId="LiveId" clId="{A3F3D4DB-C421-4FA9-B40B-2C8364E49B55}" dt="2024-04-28T04:47:24.963" v="1362"/>
          <ac:spMkLst>
            <pc:docMk/>
            <pc:sldMk cId="1423311920" sldId="1242"/>
            <ac:spMk id="211" creationId="{5EF0B72C-AB12-3281-FB9A-19996C4A802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14" creationId="{C1A4AC84-AF60-1B59-4FEF-4134FBB22CBF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16" creationId="{3AAC4AF4-12A2-E086-428A-5B95A4A3B688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25" creationId="{3A7FA6C2-FBD3-DD04-8679-C637A87C157F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26" creationId="{BD56C125-A99F-18B0-DCEE-074B72F1F06D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27" creationId="{733CBA3D-1388-6E4F-9327-A838B6BF4CD0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28" creationId="{5A347132-0BB2-1A51-0EA8-A872350BA53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34" creationId="{81BCE0AE-42FF-1531-230B-7FE8BAD5388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35" creationId="{85AF15CB-EC05-5F39-FA95-F55555EBB6E2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36" creationId="{5AEB74E5-90BA-5F9D-0F08-DE4875286F34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38" creationId="{7C458311-A7BB-B942-A614-EF7C6BEE357F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39" creationId="{D6541A0E-E281-FF4D-5511-D21E9F6AE414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40" creationId="{853F638F-E69D-030E-F0A9-6E5E8CDC8FF6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0" creationId="{9C22FA81-0F7C-8334-752A-5C6C5B3FDE70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1" creationId="{5693F2E9-DC3F-6849-418D-964A6B6907C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2" creationId="{C5611B7B-28A6-E54C-0AE0-DDD0648908D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3" creationId="{603F17CE-AC06-1979-DC73-D6AEF9835219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4" creationId="{7341A719-55D0-E401-A769-00525AF4198F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5" creationId="{AD41DB17-2E0F-FA3B-DDEA-9933348A6CC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6" creationId="{2750FFEB-F0C1-AE88-EE30-C65831AE1FDC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7" creationId="{F1F00807-8EC8-E734-F827-11564E508DDC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8" creationId="{97CE3FEF-DA7D-7319-C746-C46FD9F9A011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69" creationId="{6C948B78-8962-3015-4835-76CBE315320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0" creationId="{0E1BE58A-7D82-C752-0965-17437B7F5942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1" creationId="{C961471B-957B-6497-473E-8F844A5E6513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2" creationId="{B2ADA8A5-8807-2261-9377-0DC6C416D3E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3" creationId="{8B57AAA0-22E3-F696-2AAF-CA9DF7CA3B48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4" creationId="{929C8E2D-00EA-E507-CBC0-F0C18E4EC7D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5" creationId="{5106EDD0-0FD8-DD63-53FE-484D32E807BA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6" creationId="{EC6405AB-7EA4-B669-2A46-2A41E8A3563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7" creationId="{A63BFE5F-6288-8ABD-4230-B0C3E39C5FED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8" creationId="{BE63CB73-684F-F212-61BC-1DF85D4DFF99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79" creationId="{5005B2FE-C937-095F-7C95-13BF8883F876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0" creationId="{FF242AD6-EEBA-50C8-8A64-BE0374D0FC7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1" creationId="{9D97AB6D-735A-A7AB-4DB2-B3017B3DC72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2" creationId="{0D126128-CF86-7EDE-BAD7-2F740E358861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3" creationId="{2BD8235B-868E-B194-9F87-12A918DE10B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4" creationId="{F89A7AD4-BCA5-330F-5118-C59B098518A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5" creationId="{2EB30E39-675E-EB7D-03DD-7E7DB6B23984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6" creationId="{DDC1ACAD-3DC5-E6DD-8A69-3E8624E73653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7" creationId="{A7350039-438B-393D-FBA1-78F92A5EEA54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8" creationId="{E30AE088-8F0E-28AE-E86D-42D0D35E9109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89" creationId="{B40E9D8B-BCFD-5F69-66B0-7ED79E63A99B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0" creationId="{072360B8-D26F-4C7E-2359-C9652909B6DC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1" creationId="{DEFA2B05-3568-2153-9F10-E9FC302CFFD9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2" creationId="{A5C24EAF-CA53-1ABC-5002-CCA9C14643E0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3" creationId="{566AE6B8-C1B7-C2AD-E502-F24EA0B9AAB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4" creationId="{A4F74F5A-985F-9038-0ED3-4FD4D92BD4D3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5" creationId="{364EDDF3-7686-B590-7B4C-AE02B02E23A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6" creationId="{038C769C-8A0F-1D01-4691-93EFCE222F72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297" creationId="{067B5B73-9712-F635-3829-018DD59EC02E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03" creationId="{70E35D6E-B246-E196-0690-437CC6F0AD53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04" creationId="{D9F02F79-1E7F-FFFE-79FC-4DE2D4402AB6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05" creationId="{3D0A7132-5DF9-647B-6FA4-C9919D6E3DB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09" creationId="{10A20D7F-AA19-48A3-3AAA-142B7B5FAE03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0" creationId="{D8515820-DB5B-B47D-1540-0161CA19F30C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1" creationId="{1EAA4604-EB74-5CFE-4067-9C7C1A5F267D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3" creationId="{76FF2AAF-0555-1F80-6659-50CC81287EA8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4" creationId="{31910111-6E97-7AB0-8B1E-85D6B3F8FEBD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5" creationId="{4B627B7E-5D7C-4F3C-1DC3-72CCBA8CD1F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7" creationId="{B3D41340-B278-9A4A-65BC-59CC7DDF674B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8" creationId="{8FCF8DF3-ED34-078D-936A-025607F9C027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19" creationId="{F8618DAD-5827-5F3A-7A36-30619D730BE8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24" creationId="{CD5A7B16-E00C-DDF1-DDC6-4910C0F993D1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25" creationId="{91AA20E4-7896-2C2D-7B01-4D2472DBE765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26" creationId="{FC72D42A-84CF-F0E0-FD58-795BB59E62E4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29" creationId="{6D61798B-5F82-CBD2-B462-4C0A7F87FEA0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30" creationId="{DB2EFCF2-7516-A4B8-06EE-664A3D0F6C3A}"/>
          </ac:spMkLst>
        </pc:spChg>
        <pc:spChg chg="mod">
          <ac:chgData name="云阳 罗" userId="169d8ad562d1689f" providerId="LiveId" clId="{A3F3D4DB-C421-4FA9-B40B-2C8364E49B55}" dt="2024-04-28T04:49:24.703" v="1417"/>
          <ac:spMkLst>
            <pc:docMk/>
            <pc:sldMk cId="1423311920" sldId="1242"/>
            <ac:spMk id="331" creationId="{FE552D89-9502-A2C6-1B9F-474E5AC680EA}"/>
          </ac:spMkLst>
        </pc:spChg>
        <pc:spChg chg="add mod">
          <ac:chgData name="云阳 罗" userId="169d8ad562d1689f" providerId="LiveId" clId="{A3F3D4DB-C421-4FA9-B40B-2C8364E49B55}" dt="2024-04-28T04:52:54.604" v="1451" actId="1076"/>
          <ac:spMkLst>
            <pc:docMk/>
            <pc:sldMk cId="1423311920" sldId="1242"/>
            <ac:spMk id="334" creationId="{26345A0A-DB92-4C72-D52F-DE6BF9CACF7C}"/>
          </ac:spMkLst>
        </pc:spChg>
        <pc:spChg chg="add mod">
          <ac:chgData name="云阳 罗" userId="169d8ad562d1689f" providerId="LiveId" clId="{A3F3D4DB-C421-4FA9-B40B-2C8364E49B55}" dt="2024-04-28T04:56:37.960" v="1483" actId="164"/>
          <ac:spMkLst>
            <pc:docMk/>
            <pc:sldMk cId="1423311920" sldId="1242"/>
            <ac:spMk id="336" creationId="{CA6D8F2D-C22D-8398-44F5-70A4A01D80FC}"/>
          </ac:spMkLst>
        </pc:spChg>
        <pc:spChg chg="add mod">
          <ac:chgData name="云阳 罗" userId="169d8ad562d1689f" providerId="LiveId" clId="{A3F3D4DB-C421-4FA9-B40B-2C8364E49B55}" dt="2024-04-28T12:33:19.226" v="3567" actId="207"/>
          <ac:spMkLst>
            <pc:docMk/>
            <pc:sldMk cId="1423311920" sldId="1242"/>
            <ac:spMk id="337" creationId="{88D09929-C3DA-A3FD-B02E-530D7A44D6D9}"/>
          </ac:spMkLst>
        </pc:spChg>
        <pc:grpChg chg="add mod">
          <ac:chgData name="云阳 罗" userId="169d8ad562d1689f" providerId="LiveId" clId="{A3F3D4DB-C421-4FA9-B40B-2C8364E49B55}" dt="2024-04-28T12:32:08.907" v="3543"/>
          <ac:grpSpMkLst>
            <pc:docMk/>
            <pc:sldMk cId="1423311920" sldId="1242"/>
            <ac:grpSpMk id="7" creationId="{0D6476F6-4FDD-20DA-B59F-37313440A131}"/>
          </ac:grpSpMkLst>
        </pc:grpChg>
        <pc:grpChg chg="add del mod ord">
          <ac:chgData name="云阳 罗" userId="169d8ad562d1689f" providerId="LiveId" clId="{A3F3D4DB-C421-4FA9-B40B-2C8364E49B55}" dt="2024-05-08T09:35:45.432" v="29922" actId="478"/>
          <ac:grpSpMkLst>
            <pc:docMk/>
            <pc:sldMk cId="1423311920" sldId="1242"/>
            <ac:grpSpMk id="12" creationId="{392C67A1-1B4D-CA28-543B-6753EBD46A8C}"/>
          </ac:grpSpMkLst>
        </pc:grpChg>
        <pc:grpChg chg="add mod">
          <ac:chgData name="云阳 罗" userId="169d8ad562d1689f" providerId="LiveId" clId="{A3F3D4DB-C421-4FA9-B40B-2C8364E49B55}" dt="2024-04-28T12:32:46.044" v="3561" actId="1076"/>
          <ac:grpSpMkLst>
            <pc:docMk/>
            <pc:sldMk cId="1423311920" sldId="1242"/>
            <ac:grpSpMk id="17" creationId="{202A86A9-E75F-32FE-B592-81986B836AA4}"/>
          </ac:grpSpMkLst>
        </pc:grpChg>
        <pc:grpChg chg="add mod">
          <ac:chgData name="云阳 罗" userId="169d8ad562d1689f" providerId="LiveId" clId="{A3F3D4DB-C421-4FA9-B40B-2C8364E49B55}" dt="2024-04-28T04:15:13.879" v="607" actId="1076"/>
          <ac:grpSpMkLst>
            <pc:docMk/>
            <pc:sldMk cId="1423311920" sldId="1242"/>
            <ac:grpSpMk id="26" creationId="{9C6CFBD5-7098-5423-7A02-8BB351E380DF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28" creationId="{22EA7C5C-5BE9-C1AB-0B12-D3FB00B3AED9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29" creationId="{F0CF2D6B-FE11-1BE3-498D-79D0CEF27E33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0" creationId="{AB125C87-706F-EF14-9991-A03781BC053F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1" creationId="{7233FE63-937A-13A8-FC0C-6BDE3E82AAF5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2" creationId="{524CA858-F09E-99D5-8CD3-911CF94F7282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3" creationId="{B8D46BE1-4663-41B3-DF90-E2A15A832A81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4" creationId="{58862F1E-1ABD-A4DB-D27B-FB15FBB71D10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5" creationId="{585FEA93-0540-7CD5-E9EF-CDBA3F987909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6" creationId="{45F7CDDB-72A0-C0C8-2BD8-C600477327E3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7" creationId="{64D074F9-5166-F1AB-B557-07350363562B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8" creationId="{FFA0FD2B-F83C-2DEC-D3F8-9A0E7C1A2A7F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39" creationId="{D2114D1E-F9C0-0438-1E4B-79B03CD9EFD0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0" creationId="{B6E56985-4B44-0210-5E3C-5DBA189D0992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1" creationId="{5F83FF18-8B8B-1D0F-8FFF-76613371929C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2" creationId="{50A4F793-6956-D17F-EE8D-D84A1E8AA4D9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3" creationId="{C9AB22EB-3F1F-0DBA-55C5-5C5FC2E324CB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4" creationId="{5D427093-2E88-CE1B-FD84-C7C71EFFCA31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5" creationId="{00CD98FD-B72D-F89C-3509-DD7322E31C91}"/>
          </ac:grpSpMkLst>
        </pc:grpChg>
        <pc:grpChg chg="mod">
          <ac:chgData name="云阳 罗" userId="169d8ad562d1689f" providerId="LiveId" clId="{A3F3D4DB-C421-4FA9-B40B-2C8364E49B55}" dt="2024-04-28T04:13:17.722" v="575"/>
          <ac:grpSpMkLst>
            <pc:docMk/>
            <pc:sldMk cId="1423311920" sldId="1242"/>
            <ac:grpSpMk id="46" creationId="{BA7495A7-6DE9-7B70-1CBF-5C902D45ABBA}"/>
          </ac:grpSpMkLst>
        </pc:grpChg>
        <pc:grpChg chg="add mod">
          <ac:chgData name="云阳 罗" userId="169d8ad562d1689f" providerId="LiveId" clId="{A3F3D4DB-C421-4FA9-B40B-2C8364E49B55}" dt="2024-04-28T04:47:15.889" v="1360"/>
          <ac:grpSpMkLst>
            <pc:docMk/>
            <pc:sldMk cId="1423311920" sldId="1242"/>
            <ac:grpSpMk id="87" creationId="{55290C2A-E474-9892-FEC2-03F44016454F}"/>
          </ac:grpSpMkLst>
        </pc:grpChg>
        <pc:grpChg chg="add mod">
          <ac:chgData name="云阳 罗" userId="169d8ad562d1689f" providerId="LiveId" clId="{A3F3D4DB-C421-4FA9-B40B-2C8364E49B55}" dt="2024-04-28T04:47:35.583" v="1364" actId="1076"/>
          <ac:grpSpMkLst>
            <pc:docMk/>
            <pc:sldMk cId="1423311920" sldId="1242"/>
            <ac:grpSpMk id="96" creationId="{FC073BF3-B984-6FDC-0BFA-7FCC006724AD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97" creationId="{F8735776-CAF2-81BE-7F19-52AA312D17D3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98" creationId="{DCEDD169-7542-6599-821D-655E16B07B7E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99" creationId="{D74D4515-4519-E120-5342-40BFCC70A918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01" creationId="{D1A39409-6094-0897-9F4C-1B130F2C5513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03" creationId="{67B0DAF9-3BC1-7C4B-3EC3-198084B55A5F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04" creationId="{4315857E-6F67-0637-E556-666ECB91ACA2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13" creationId="{C9BCC3D1-235F-8901-8F02-9F14CE3CAD23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17" creationId="{1D60D685-9B07-97E1-0979-6331253E0F0E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1" creationId="{8522ED7E-0F09-FF3E-BCED-1002C286DF59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2" creationId="{59D0FD53-1DEA-6A39-351B-57E505B04DAF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3" creationId="{BEFB5968-27E5-AB50-F098-32553F83B23B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4" creationId="{D54941B5-A204-607F-0807-6659068F574B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5" creationId="{EE29717C-D191-8EE1-ACBB-0C9097DB0CDE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6" creationId="{A6F59C85-8546-FF7F-2A04-E73616F6D0FA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7" creationId="{C0621B38-BDB3-358B-305F-2D729852A849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8" creationId="{ECA268DB-A485-B623-0047-C22E91C9710B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29" creationId="{C491F265-A1F0-0FF9-F998-7033737C43B9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0" creationId="{163612F3-ED4B-B4A7-487C-786673D9C8F3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1" creationId="{F0DB8543-99A7-8B4C-AE46-87C9F139059A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2" creationId="{843B2EDC-3DA7-094D-0711-DEF71F60A606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3" creationId="{8B69259E-06F7-3470-AC34-60822173EE2E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4" creationId="{F5E9D5AB-3AD2-3852-9114-63723FDE55FC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5" creationId="{431D8E85-C581-84A7-04CB-554ABD499CAB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6" creationId="{82798D61-7A56-6DFE-A140-911BE6C0D717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7" creationId="{A066BBDC-16B0-CBB2-6369-6DE36F2EBE14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8" creationId="{8E4E25BE-2853-7B42-F349-8E000E25FC85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39" creationId="{22AAD567-24E7-0182-F75D-71CF4087F7EF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78" creationId="{DE46FCEC-E762-91E5-13D6-B5D729585D07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79" creationId="{CE954078-9992-B76A-A668-D64553399C11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80" creationId="{4D64FBB2-8D19-0AF8-0B96-59AFC3275938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86" creationId="{A6A5E009-618D-768E-1C2E-4D7F551BC3E3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92" creationId="{AB762075-A392-0CDC-0124-8C836DB48276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196" creationId="{8C2A0EDB-2397-FA1D-0F3A-1A174DDCF8D4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200" creationId="{773A04A9-84D0-0B62-C3FB-C6519393B215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201" creationId="{CF01B606-958C-8065-6CB9-F4B51B035F06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202" creationId="{E16E563F-9D49-3E2F-FD22-F19F4B524438}"/>
          </ac:grpSpMkLst>
        </pc:grpChg>
        <pc:grpChg chg="mod">
          <ac:chgData name="云阳 罗" userId="169d8ad562d1689f" providerId="LiveId" clId="{A3F3D4DB-C421-4FA9-B40B-2C8364E49B55}" dt="2024-04-28T04:47:24.963" v="1362"/>
          <ac:grpSpMkLst>
            <pc:docMk/>
            <pc:sldMk cId="1423311920" sldId="1242"/>
            <ac:grpSpMk id="207" creationId="{EDD8D533-A1FD-AF65-E4C2-F0228A722674}"/>
          </ac:grpSpMkLst>
        </pc:grpChg>
        <pc:grpChg chg="add mod">
          <ac:chgData name="云阳 罗" userId="169d8ad562d1689f" providerId="LiveId" clId="{A3F3D4DB-C421-4FA9-B40B-2C8364E49B55}" dt="2024-04-28T04:49:35.413" v="1419" actId="1076"/>
          <ac:grpSpMkLst>
            <pc:docMk/>
            <pc:sldMk cId="1423311920" sldId="1242"/>
            <ac:grpSpMk id="212" creationId="{D8D1C5D5-1E71-194A-2529-966E9192929D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13" creationId="{65E3B57B-39E9-F3D8-C397-66BA643310F6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15" creationId="{6D096B2C-6578-7351-56E1-AB5764A1B105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17" creationId="{270C724E-D29C-746B-6AE4-636D472DA03C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18" creationId="{7575F9CB-4C15-C17D-8106-CEE515712F63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19" creationId="{BB56B1C0-38B9-355A-9761-C04EC55F131B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21" creationId="{5696AF7D-1A0C-EE4B-3184-A29704873072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23" creationId="{1667F3F7-54BD-C0DC-93E5-23F618703519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24" creationId="{CD026B85-317B-ABF2-15F9-F6D299863F60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33" creationId="{BE6BCB93-E847-D97E-CFC5-025A593C6201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37" creationId="{17B22321-7BD8-41F1-14CA-13E31054E392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1" creationId="{1F50DA46-982F-B1C1-A8B3-5E3BAEB7FADA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2" creationId="{DE0A0648-E6A0-E32D-EBF2-025DFBB28718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3" creationId="{549131D5-3A3F-D1F5-4F90-14D7821201C4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4" creationId="{1B4206C1-ABC2-DF2E-08CE-1FBD54CA76BC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5" creationId="{9755AA62-0883-9236-9A4E-4F97A0F8431E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6" creationId="{C20F6872-9BCA-CF21-C5C8-1D5D9400DC3A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7" creationId="{B7B321A7-196D-B551-72FF-61E475709E69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8" creationId="{3A1E758A-5DC2-5C87-AD29-47EE9B9FCDC9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49" creationId="{7EFB850F-B5A1-550B-F1A6-29BF3158C2C8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0" creationId="{83419DF9-A84C-72E8-180C-14248557FF1C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1" creationId="{F4ACCE21-5AA2-F8F7-2E57-78FF81F6724C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2" creationId="{45D83C68-2DF5-3130-8695-D2342618EF70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3" creationId="{A5D2ED0A-A511-CD89-C46A-E4AAF9926288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4" creationId="{3F87A615-74D0-B1DF-90C8-FAC2C6D9EC78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5" creationId="{419D3874-7C80-EA27-FCE0-C90E5C875190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6" creationId="{8E2A50E8-CC50-16B2-4824-AD980C063313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7" creationId="{F037C463-6F93-F2AC-8F67-E57A9920FA94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8" creationId="{EA806026-6C88-8F1F-F726-EBD7346566BC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59" creationId="{1327BC7A-B00F-3548-1D0E-CC374A645EBF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98" creationId="{2B522C16-1666-EF6A-095D-B5F41C035184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299" creationId="{CD28F1B8-95C2-2DED-E276-BBCB96CD02AC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00" creationId="{69669A8A-2562-BD93-C43B-1CF5159F32A3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06" creationId="{C816293A-1733-B658-2E9B-38C1558B1975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12" creationId="{F40CF6AB-0623-880E-650A-998EF885C101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16" creationId="{3DA718B6-5682-5B77-2AF8-81AA9542CF75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20" creationId="{76CFF4DA-39D5-F2A4-E2F3-E07F07681BDE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21" creationId="{8A2AD76C-9DE4-1E8C-92C2-36469B61B238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22" creationId="{B44B6186-6B37-14B3-F59B-CCC07D61A18A}"/>
          </ac:grpSpMkLst>
        </pc:grpChg>
        <pc:grpChg chg="mod">
          <ac:chgData name="云阳 罗" userId="169d8ad562d1689f" providerId="LiveId" clId="{A3F3D4DB-C421-4FA9-B40B-2C8364E49B55}" dt="2024-04-28T04:49:24.703" v="1417"/>
          <ac:grpSpMkLst>
            <pc:docMk/>
            <pc:sldMk cId="1423311920" sldId="1242"/>
            <ac:grpSpMk id="327" creationId="{C2D82CF1-0091-48FA-5FE9-AE45869FDADF}"/>
          </ac:grpSpMkLst>
        </pc:grpChg>
        <pc:grpChg chg="add mod">
          <ac:chgData name="云阳 罗" userId="169d8ad562d1689f" providerId="LiveId" clId="{A3F3D4DB-C421-4FA9-B40B-2C8364E49B55}" dt="2024-04-28T04:50:03.994" v="1422" actId="164"/>
          <ac:grpSpMkLst>
            <pc:docMk/>
            <pc:sldMk cId="1423311920" sldId="1242"/>
            <ac:grpSpMk id="332" creationId="{171B77AC-D7D9-7706-4AF3-1CEE8E169F75}"/>
          </ac:grpSpMkLst>
        </pc:grpChg>
        <pc:grpChg chg="add mod">
          <ac:chgData name="云阳 罗" userId="169d8ad562d1689f" providerId="LiveId" clId="{A3F3D4DB-C421-4FA9-B40B-2C8364E49B55}" dt="2024-05-08T09:35:55.387" v="29929" actId="1076"/>
          <ac:grpSpMkLst>
            <pc:docMk/>
            <pc:sldMk cId="1423311920" sldId="1242"/>
            <ac:grpSpMk id="335" creationId="{178C299C-06B1-9A25-C9ED-89868417F068}"/>
          </ac:grpSpMkLst>
        </pc:grpChg>
        <pc:grpChg chg="add mod">
          <ac:chgData name="云阳 罗" userId="169d8ad562d1689f" providerId="LiveId" clId="{A3F3D4DB-C421-4FA9-B40B-2C8364E49B55}" dt="2024-04-28T05:00:38.848" v="1492" actId="1076"/>
          <ac:grpSpMkLst>
            <pc:docMk/>
            <pc:sldMk cId="1423311920" sldId="1242"/>
            <ac:grpSpMk id="338" creationId="{CD391FC2-8C47-C30A-913B-ACD271906814}"/>
          </ac:grpSpMkLst>
        </pc:grpChg>
        <pc:graphicFrameChg chg="add mod">
          <ac:chgData name="云阳 罗" userId="169d8ad562d1689f" providerId="LiveId" clId="{A3F3D4DB-C421-4FA9-B40B-2C8364E49B55}" dt="2024-04-28T03:18:02.281" v="86" actId="1076"/>
          <ac:graphicFrameMkLst>
            <pc:docMk/>
            <pc:sldMk cId="1423311920" sldId="1242"/>
            <ac:graphicFrameMk id="8" creationId="{6168225F-D195-3137-E6CA-AF0EAAE0F172}"/>
          </ac:graphicFrameMkLst>
        </pc:graphicFrameChg>
        <pc:graphicFrameChg chg="mod">
          <ac:chgData name="云阳 罗" userId="169d8ad562d1689f" providerId="LiveId" clId="{A3F3D4DB-C421-4FA9-B40B-2C8364E49B55}" dt="2024-04-28T04:13:53.282" v="590" actId="20577"/>
          <ac:graphicFrameMkLst>
            <pc:docMk/>
            <pc:sldMk cId="1423311920" sldId="1242"/>
            <ac:graphicFrameMk id="27" creationId="{0F983705-822D-EE0A-3170-4DC43122FF5D}"/>
          </ac:graphicFrameMkLst>
        </pc:graphicFrameChg>
        <pc:graphicFrameChg chg="add mod">
          <ac:chgData name="云阳 罗" userId="169d8ad562d1689f" providerId="LiveId" clId="{A3F3D4DB-C421-4FA9-B40B-2C8364E49B55}" dt="2024-04-28T04:47:15.889" v="1360"/>
          <ac:graphicFrameMkLst>
            <pc:docMk/>
            <pc:sldMk cId="1423311920" sldId="1242"/>
            <ac:graphicFrameMk id="86" creationId="{52BCB837-3307-4AD4-E642-CFF98E1A7A5D}"/>
          </ac:graphicFrameMkLst>
        </pc:graphicFrameChg>
        <pc:graphicFrameChg chg="mod">
          <ac:chgData name="云阳 罗" userId="169d8ad562d1689f" providerId="LiveId" clId="{A3F3D4DB-C421-4FA9-B40B-2C8364E49B55}" dt="2024-04-28T04:47:24.963" v="1362"/>
          <ac:graphicFrameMkLst>
            <pc:docMk/>
            <pc:sldMk cId="1423311920" sldId="1242"/>
            <ac:graphicFrameMk id="100" creationId="{F12688FB-BD9E-ED29-D12F-B3AC3A45FA62}"/>
          </ac:graphicFrameMkLst>
        </pc:graphicFrameChg>
        <pc:graphicFrameChg chg="mod">
          <ac:chgData name="云阳 罗" userId="169d8ad562d1689f" providerId="LiveId" clId="{A3F3D4DB-C421-4FA9-B40B-2C8364E49B55}" dt="2024-04-28T04:49:24.703" v="1417"/>
          <ac:graphicFrameMkLst>
            <pc:docMk/>
            <pc:sldMk cId="1423311920" sldId="1242"/>
            <ac:graphicFrameMk id="220" creationId="{D3F242E7-C30D-BDEA-DEDF-4EAAA9E82570}"/>
          </ac:graphicFrameMkLst>
        </pc:graphicFrameChg>
        <pc:picChg chg="add del mod">
          <ac:chgData name="云阳 罗" userId="169d8ad562d1689f" providerId="LiveId" clId="{A3F3D4DB-C421-4FA9-B40B-2C8364E49B55}" dt="2024-04-28T03:29:13.030" v="137" actId="478"/>
          <ac:picMkLst>
            <pc:docMk/>
            <pc:sldMk cId="1423311920" sldId="1242"/>
            <ac:picMk id="6" creationId="{8AF5E1F7-7065-50CE-8F1C-7360E7DE91DF}"/>
          </ac:picMkLst>
        </pc:picChg>
        <pc:picChg chg="add mod ord">
          <ac:chgData name="云阳 罗" userId="169d8ad562d1689f" providerId="LiveId" clId="{A3F3D4DB-C421-4FA9-B40B-2C8364E49B55}" dt="2024-05-08T09:36:03.459" v="29933" actId="1076"/>
          <ac:picMkLst>
            <pc:docMk/>
            <pc:sldMk cId="1423311920" sldId="1242"/>
            <ac:picMk id="7" creationId="{DF76649D-A6B9-741A-00CE-159C64B38A68}"/>
          </ac:picMkLst>
        </pc:picChg>
        <pc:picChg chg="mod ord">
          <ac:chgData name="云阳 罗" userId="169d8ad562d1689f" providerId="LiveId" clId="{A3F3D4DB-C421-4FA9-B40B-2C8364E49B55}" dt="2024-04-28T04:52:50.554" v="1450" actId="164"/>
          <ac:picMkLst>
            <pc:docMk/>
            <pc:sldMk cId="1423311920" sldId="1242"/>
            <ac:picMk id="11" creationId="{396C9D92-7DE5-D3AE-10FA-60601834A646}"/>
          </ac:picMkLst>
        </pc:picChg>
        <pc:picChg chg="del mod">
          <ac:chgData name="云阳 罗" userId="169d8ad562d1689f" providerId="LiveId" clId="{A3F3D4DB-C421-4FA9-B40B-2C8364E49B55}" dt="2024-04-28T03:17:07.476" v="77" actId="478"/>
          <ac:picMkLst>
            <pc:docMk/>
            <pc:sldMk cId="1423311920" sldId="1242"/>
            <ac:picMk id="13" creationId="{16212EB7-6801-1F79-4EF9-31CF8500162D}"/>
          </ac:picMkLst>
        </pc:picChg>
        <pc:picChg chg="add del mod">
          <ac:chgData name="云阳 罗" userId="169d8ad562d1689f" providerId="LiveId" clId="{A3F3D4DB-C421-4FA9-B40B-2C8364E49B55}" dt="2024-04-28T04:30:43.108" v="871" actId="478"/>
          <ac:picMkLst>
            <pc:docMk/>
            <pc:sldMk cId="1423311920" sldId="1242"/>
            <ac:picMk id="85" creationId="{3CB012C5-0518-0861-60EF-92CA73A4AE1C}"/>
          </ac:picMkLst>
        </pc:picChg>
        <pc:picChg chg="mod">
          <ac:chgData name="云阳 罗" userId="169d8ad562d1689f" providerId="LiveId" clId="{A3F3D4DB-C421-4FA9-B40B-2C8364E49B55}" dt="2024-04-28T04:47:15.889" v="1360"/>
          <ac:picMkLst>
            <pc:docMk/>
            <pc:sldMk cId="1423311920" sldId="1242"/>
            <ac:picMk id="92" creationId="{4ACD6E4B-7156-4DE3-73AC-7B652531C788}"/>
          </ac:picMkLst>
        </pc:picChg>
        <pc:picChg chg="mod">
          <ac:chgData name="云阳 罗" userId="169d8ad562d1689f" providerId="LiveId" clId="{A3F3D4DB-C421-4FA9-B40B-2C8364E49B55}" dt="2024-04-28T04:47:15.889" v="1360"/>
          <ac:picMkLst>
            <pc:docMk/>
            <pc:sldMk cId="1423311920" sldId="1242"/>
            <ac:picMk id="93" creationId="{DDBDD974-51FF-7BF0-9A6E-686172439BFD}"/>
          </ac:picMkLst>
        </pc:picChg>
        <pc:picChg chg="mod">
          <ac:chgData name="云阳 罗" userId="169d8ad562d1689f" providerId="LiveId" clId="{A3F3D4DB-C421-4FA9-B40B-2C8364E49B55}" dt="2024-04-28T04:47:15.889" v="1360"/>
          <ac:picMkLst>
            <pc:docMk/>
            <pc:sldMk cId="1423311920" sldId="1242"/>
            <ac:picMk id="94" creationId="{9875D078-1B55-B800-1BC7-0B8421C3E6C6}"/>
          </ac:picMkLst>
        </pc:picChg>
        <pc:picChg chg="mod">
          <ac:chgData name="云阳 罗" userId="169d8ad562d1689f" providerId="LiveId" clId="{A3F3D4DB-C421-4FA9-B40B-2C8364E49B55}" dt="2024-04-28T04:47:15.889" v="1360"/>
          <ac:picMkLst>
            <pc:docMk/>
            <pc:sldMk cId="1423311920" sldId="1242"/>
            <ac:picMk id="95" creationId="{3BD2CB08-3507-3755-D3C5-E7FC3DD198B0}"/>
          </ac:picMkLst>
        </pc:picChg>
        <pc:picChg chg="mod">
          <ac:chgData name="云阳 罗" userId="169d8ad562d1689f" providerId="LiveId" clId="{A3F3D4DB-C421-4FA9-B40B-2C8364E49B55}" dt="2024-04-28T04:47:24.963" v="1362"/>
          <ac:picMkLst>
            <pc:docMk/>
            <pc:sldMk cId="1423311920" sldId="1242"/>
            <ac:picMk id="109" creationId="{9FA94AAC-F69F-63F8-8CC3-2D5DAA398510}"/>
          </ac:picMkLst>
        </pc:picChg>
        <pc:picChg chg="mod">
          <ac:chgData name="云阳 罗" userId="169d8ad562d1689f" providerId="LiveId" clId="{A3F3D4DB-C421-4FA9-B40B-2C8364E49B55}" dt="2024-04-28T04:47:24.963" v="1362"/>
          <ac:picMkLst>
            <pc:docMk/>
            <pc:sldMk cId="1423311920" sldId="1242"/>
            <ac:picMk id="110" creationId="{CE8AF72E-1194-CF30-70E1-3C2A72987F6C}"/>
          </ac:picMkLst>
        </pc:picChg>
        <pc:picChg chg="mod">
          <ac:chgData name="云阳 罗" userId="169d8ad562d1689f" providerId="LiveId" clId="{A3F3D4DB-C421-4FA9-B40B-2C8364E49B55}" dt="2024-04-28T04:47:24.963" v="1362"/>
          <ac:picMkLst>
            <pc:docMk/>
            <pc:sldMk cId="1423311920" sldId="1242"/>
            <ac:picMk id="111" creationId="{68D390A1-BBC0-C8D0-3025-6BE4A349B700}"/>
          </ac:picMkLst>
        </pc:picChg>
        <pc:picChg chg="mod">
          <ac:chgData name="云阳 罗" userId="169d8ad562d1689f" providerId="LiveId" clId="{A3F3D4DB-C421-4FA9-B40B-2C8364E49B55}" dt="2024-04-28T04:47:24.963" v="1362"/>
          <ac:picMkLst>
            <pc:docMk/>
            <pc:sldMk cId="1423311920" sldId="1242"/>
            <ac:picMk id="112" creationId="{013D77A6-CC20-014C-3B30-B9903C35EF1A}"/>
          </ac:picMkLst>
        </pc:picChg>
        <pc:picChg chg="mod">
          <ac:chgData name="云阳 罗" userId="169d8ad562d1689f" providerId="LiveId" clId="{A3F3D4DB-C421-4FA9-B40B-2C8364E49B55}" dt="2024-04-28T04:49:24.703" v="1417"/>
          <ac:picMkLst>
            <pc:docMk/>
            <pc:sldMk cId="1423311920" sldId="1242"/>
            <ac:picMk id="229" creationId="{3B9F65CD-3D5E-AA8C-1485-CC0816D5CC80}"/>
          </ac:picMkLst>
        </pc:picChg>
        <pc:picChg chg="mod">
          <ac:chgData name="云阳 罗" userId="169d8ad562d1689f" providerId="LiveId" clId="{A3F3D4DB-C421-4FA9-B40B-2C8364E49B55}" dt="2024-04-28T04:49:24.703" v="1417"/>
          <ac:picMkLst>
            <pc:docMk/>
            <pc:sldMk cId="1423311920" sldId="1242"/>
            <ac:picMk id="230" creationId="{0BF26D22-9801-A71F-51BB-5B954F28BECA}"/>
          </ac:picMkLst>
        </pc:picChg>
        <pc:picChg chg="mod">
          <ac:chgData name="云阳 罗" userId="169d8ad562d1689f" providerId="LiveId" clId="{A3F3D4DB-C421-4FA9-B40B-2C8364E49B55}" dt="2024-04-28T04:49:24.703" v="1417"/>
          <ac:picMkLst>
            <pc:docMk/>
            <pc:sldMk cId="1423311920" sldId="1242"/>
            <ac:picMk id="231" creationId="{0182D3CB-236F-2871-0990-1096F1B82C35}"/>
          </ac:picMkLst>
        </pc:picChg>
        <pc:picChg chg="mod">
          <ac:chgData name="云阳 罗" userId="169d8ad562d1689f" providerId="LiveId" clId="{A3F3D4DB-C421-4FA9-B40B-2C8364E49B55}" dt="2024-04-28T04:49:24.703" v="1417"/>
          <ac:picMkLst>
            <pc:docMk/>
            <pc:sldMk cId="1423311920" sldId="1242"/>
            <ac:picMk id="232" creationId="{C923B2B0-3697-835A-E4AE-2462DFD986B7}"/>
          </ac:picMkLst>
        </pc:picChg>
        <pc:cxnChg chg="add mod">
          <ac:chgData name="云阳 罗" userId="169d8ad562d1689f" providerId="LiveId" clId="{A3F3D4DB-C421-4FA9-B40B-2C8364E49B55}" dt="2024-04-28T04:50:03.994" v="1422" actId="164"/>
          <ac:cxnSpMkLst>
            <pc:docMk/>
            <pc:sldMk cId="1423311920" sldId="1242"/>
            <ac:cxnSpMk id="10" creationId="{6D3CEFFF-E546-1F86-F5CB-0B9D45D7F046}"/>
          </ac:cxnSpMkLst>
        </pc:cxnChg>
        <pc:cxnChg chg="add mod">
          <ac:chgData name="云阳 罗" userId="169d8ad562d1689f" providerId="LiveId" clId="{A3F3D4DB-C421-4FA9-B40B-2C8364E49B55}" dt="2024-04-28T04:50:03.994" v="1422" actId="164"/>
          <ac:cxnSpMkLst>
            <pc:docMk/>
            <pc:sldMk cId="1423311920" sldId="1242"/>
            <ac:cxnSpMk id="13" creationId="{7E83FF37-1129-D43A-ECF2-2DBD4AF2667F}"/>
          </ac:cxnSpMkLst>
        </pc:cxnChg>
        <pc:cxnChg chg="del">
          <ac:chgData name="云阳 罗" userId="169d8ad562d1689f" providerId="LiveId" clId="{A3F3D4DB-C421-4FA9-B40B-2C8364E49B55}" dt="2024-04-28T03:11:30.370" v="11" actId="478"/>
          <ac:cxnSpMkLst>
            <pc:docMk/>
            <pc:sldMk cId="1423311920" sldId="1242"/>
            <ac:cxnSpMk id="17" creationId="{2793A739-701F-E27F-109E-73066953BDDF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102" creationId="{9C9B05D7-9A08-C75A-39E2-D02943641A9A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181" creationId="{84BCD0A6-4163-C0B2-0184-03A1FEB1C753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182" creationId="{15DCD5EA-5FAD-664C-F312-7D4046E9F9A5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187" creationId="{6747265F-990B-9C77-3951-9A147461A2E9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188" creationId="{6FB292DF-A3FD-A71B-9E7D-E324930A7062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203" creationId="{CDF4F350-0DF2-9B8D-85A8-68C275CE7AB7}"/>
          </ac:cxnSpMkLst>
        </pc:cxnChg>
        <pc:cxnChg chg="mod">
          <ac:chgData name="云阳 罗" userId="169d8ad562d1689f" providerId="LiveId" clId="{A3F3D4DB-C421-4FA9-B40B-2C8364E49B55}" dt="2024-04-28T04:47:24.963" v="1362"/>
          <ac:cxnSpMkLst>
            <pc:docMk/>
            <pc:sldMk cId="1423311920" sldId="1242"/>
            <ac:cxnSpMk id="208" creationId="{9E8E30E3-5204-68E1-10E0-9067073C050F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222" creationId="{91FCD183-8862-A117-B0E6-3D1A2C44654C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301" creationId="{5BA63E1D-0DFE-CB0E-0C8E-48B9C2B1992F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302" creationId="{5A8D5701-3878-8649-0A82-1C0A79E8DC85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307" creationId="{9A5C6C51-E116-50A0-D47F-D12B7DBB7951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308" creationId="{D60EF8B4-821A-39B5-8249-17FFA27608F3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323" creationId="{0AA0939E-C5D4-9D5E-3FDD-F81AC725FD43}"/>
          </ac:cxnSpMkLst>
        </pc:cxnChg>
        <pc:cxnChg chg="mod">
          <ac:chgData name="云阳 罗" userId="169d8ad562d1689f" providerId="LiveId" clId="{A3F3D4DB-C421-4FA9-B40B-2C8364E49B55}" dt="2024-04-28T04:49:24.703" v="1417"/>
          <ac:cxnSpMkLst>
            <pc:docMk/>
            <pc:sldMk cId="1423311920" sldId="1242"/>
            <ac:cxnSpMk id="328" creationId="{55DA0E01-BDA7-F348-ECED-6C5318619A75}"/>
          </ac:cxnSpMkLst>
        </pc:cxnChg>
      </pc:sldChg>
      <pc:sldChg chg="addSp delSp modSp new del mod">
        <pc:chgData name="云阳 罗" userId="169d8ad562d1689f" providerId="LiveId" clId="{A3F3D4DB-C421-4FA9-B40B-2C8364E49B55}" dt="2024-04-28T04:49:46.731" v="1421" actId="47"/>
        <pc:sldMkLst>
          <pc:docMk/>
          <pc:sldMk cId="413778736" sldId="1243"/>
        </pc:sldMkLst>
        <pc:spChg chg="mod">
          <ac:chgData name="云阳 罗" userId="169d8ad562d1689f" providerId="LiveId" clId="{A3F3D4DB-C421-4FA9-B40B-2C8364E49B55}" dt="2024-04-28T03:25:42.054" v="120" actId="20577"/>
          <ac:spMkLst>
            <pc:docMk/>
            <pc:sldMk cId="413778736" sldId="1243"/>
            <ac:spMk id="2" creationId="{DCE3D637-D9C0-C0D0-F2A4-4B09676E6C2B}"/>
          </ac:spMkLst>
        </pc:spChg>
        <pc:spChg chg="add del mod">
          <ac:chgData name="云阳 罗" userId="169d8ad562d1689f" providerId="LiveId" clId="{A3F3D4DB-C421-4FA9-B40B-2C8364E49B55}" dt="2024-04-28T03:26:14.326" v="125" actId="478"/>
          <ac:spMkLst>
            <pc:docMk/>
            <pc:sldMk cId="413778736" sldId="1243"/>
            <ac:spMk id="6" creationId="{41DC7807-D729-3EEA-09F6-2DAACCE6AFE5}"/>
          </ac:spMkLst>
        </pc:spChg>
        <pc:spChg chg="add mod">
          <ac:chgData name="云阳 罗" userId="169d8ad562d1689f" providerId="LiveId" clId="{A3F3D4DB-C421-4FA9-B40B-2C8364E49B55}" dt="2024-04-28T03:27:41.169" v="130" actId="1076"/>
          <ac:spMkLst>
            <pc:docMk/>
            <pc:sldMk cId="413778736" sldId="1243"/>
            <ac:spMk id="7" creationId="{D282B4FB-BEC4-884D-C057-1AB990DD6D5A}"/>
          </ac:spMkLst>
        </pc:spChg>
        <pc:picChg chg="add mod">
          <ac:chgData name="云阳 罗" userId="169d8ad562d1689f" providerId="LiveId" clId="{A3F3D4DB-C421-4FA9-B40B-2C8364E49B55}" dt="2024-04-28T03:29:20.205" v="141" actId="14100"/>
          <ac:picMkLst>
            <pc:docMk/>
            <pc:sldMk cId="413778736" sldId="1243"/>
            <ac:picMk id="8" creationId="{F344B4CC-509C-44DD-8AEE-A72EA94C380C}"/>
          </ac:picMkLst>
        </pc:picChg>
      </pc:sldChg>
      <pc:sldChg chg="addSp delSp modSp new mod ord addAnim delAnim modAnim modNotesTx">
        <pc:chgData name="云阳 罗" userId="169d8ad562d1689f" providerId="LiveId" clId="{A3F3D4DB-C421-4FA9-B40B-2C8364E49B55}" dt="2024-05-09T03:10:41.007" v="32135" actId="20577"/>
        <pc:sldMkLst>
          <pc:docMk/>
          <pc:sldMk cId="2269086580" sldId="1243"/>
        </pc:sldMkLst>
        <pc:spChg chg="mod">
          <ac:chgData name="云阳 罗" userId="169d8ad562d1689f" providerId="LiveId" clId="{A3F3D4DB-C421-4FA9-B40B-2C8364E49B55}" dt="2024-04-28T12:34:03.630" v="3607"/>
          <ac:spMkLst>
            <pc:docMk/>
            <pc:sldMk cId="2269086580" sldId="1243"/>
            <ac:spMk id="2" creationId="{1FD4F916-5C9B-C229-0779-30D05A60E53C}"/>
          </ac:spMkLst>
        </pc:spChg>
        <pc:spChg chg="add mod">
          <ac:chgData name="云阳 罗" userId="169d8ad562d1689f" providerId="LiveId" clId="{A3F3D4DB-C421-4FA9-B40B-2C8364E49B55}" dt="2024-04-30T07:43:23.567" v="10236" actId="164"/>
          <ac:spMkLst>
            <pc:docMk/>
            <pc:sldMk cId="2269086580" sldId="1243"/>
            <ac:spMk id="3" creationId="{066FA60D-AD78-CF0B-6A7A-796D16BC4343}"/>
          </ac:spMkLst>
        </pc:spChg>
        <pc:spChg chg="del">
          <ac:chgData name="云阳 罗" userId="169d8ad562d1689f" providerId="LiveId" clId="{A3F3D4DB-C421-4FA9-B40B-2C8364E49B55}" dt="2024-04-28T17:27:35.365" v="3620" actId="478"/>
          <ac:spMkLst>
            <pc:docMk/>
            <pc:sldMk cId="2269086580" sldId="1243"/>
            <ac:spMk id="3" creationId="{462D4B6D-2F1F-8063-A17C-CC6CED049D98}"/>
          </ac:spMkLst>
        </pc:spChg>
        <pc:spChg chg="add mod">
          <ac:chgData name="云阳 罗" userId="169d8ad562d1689f" providerId="LiveId" clId="{A3F3D4DB-C421-4FA9-B40B-2C8364E49B55}" dt="2024-05-09T01:03:07.474" v="30797" actId="14100"/>
          <ac:spMkLst>
            <pc:docMk/>
            <pc:sldMk cId="2269086580" sldId="1243"/>
            <ac:spMk id="6" creationId="{E3D9F409-B734-E9A0-BFCB-B91DCF94564D}"/>
          </ac:spMkLst>
        </pc:spChg>
        <pc:spChg chg="add mod">
          <ac:chgData name="云阳 罗" userId="169d8ad562d1689f" providerId="LiveId" clId="{A3F3D4DB-C421-4FA9-B40B-2C8364E49B55}" dt="2024-05-09T01:03:10.127" v="30798" actId="1076"/>
          <ac:spMkLst>
            <pc:docMk/>
            <pc:sldMk cId="2269086580" sldId="1243"/>
            <ac:spMk id="7" creationId="{70F2E1B4-2715-BAD4-172C-FE65F1F0ECF0}"/>
          </ac:spMkLst>
        </pc:spChg>
        <pc:spChg chg="add mod">
          <ac:chgData name="云阳 罗" userId="169d8ad562d1689f" providerId="LiveId" clId="{A3F3D4DB-C421-4FA9-B40B-2C8364E49B55}" dt="2024-04-30T07:43:23.567" v="10236" actId="164"/>
          <ac:spMkLst>
            <pc:docMk/>
            <pc:sldMk cId="2269086580" sldId="1243"/>
            <ac:spMk id="8" creationId="{142C1092-D1D7-C8E1-5062-293ABD0FF059}"/>
          </ac:spMkLst>
        </pc:spChg>
        <pc:spChg chg="add del mod">
          <ac:chgData name="云阳 罗" userId="169d8ad562d1689f" providerId="LiveId" clId="{A3F3D4DB-C421-4FA9-B40B-2C8364E49B55}" dt="2024-04-28T17:27:52.700" v="3624" actId="478"/>
          <ac:spMkLst>
            <pc:docMk/>
            <pc:sldMk cId="2269086580" sldId="1243"/>
            <ac:spMk id="8" creationId="{9059805C-170E-2843-8391-BF6CA8F26E35}"/>
          </ac:spMkLst>
        </pc:spChg>
        <pc:spChg chg="add mod ord">
          <ac:chgData name="云阳 罗" userId="169d8ad562d1689f" providerId="LiveId" clId="{A3F3D4DB-C421-4FA9-B40B-2C8364E49B55}" dt="2024-05-09T03:02:54.838" v="31719" actId="167"/>
          <ac:spMkLst>
            <pc:docMk/>
            <pc:sldMk cId="2269086580" sldId="1243"/>
            <ac:spMk id="9" creationId="{98291F2C-46CB-1730-12F5-20CB392CBA8F}"/>
          </ac:spMkLst>
        </pc:spChg>
        <pc:spChg chg="add mod">
          <ac:chgData name="云阳 罗" userId="169d8ad562d1689f" providerId="LiveId" clId="{A3F3D4DB-C421-4FA9-B40B-2C8364E49B55}" dt="2024-05-08T09:03:42.366" v="29869" actId="14100"/>
          <ac:spMkLst>
            <pc:docMk/>
            <pc:sldMk cId="2269086580" sldId="1243"/>
            <ac:spMk id="10" creationId="{8D5C7AD8-CF84-4BD4-4192-461B02764ABB}"/>
          </ac:spMkLst>
        </pc:spChg>
        <pc:spChg chg="add del mod">
          <ac:chgData name="云阳 罗" userId="169d8ad562d1689f" providerId="LiveId" clId="{A3F3D4DB-C421-4FA9-B40B-2C8364E49B55}" dt="2024-05-09T03:02:42.846" v="31712" actId="478"/>
          <ac:spMkLst>
            <pc:docMk/>
            <pc:sldMk cId="2269086580" sldId="1243"/>
            <ac:spMk id="11" creationId="{76E3B5F3-1605-ABB2-193B-63C01A53D7F2}"/>
          </ac:spMkLst>
        </pc:spChg>
        <pc:spChg chg="add del mod">
          <ac:chgData name="云阳 罗" userId="169d8ad562d1689f" providerId="LiveId" clId="{A3F3D4DB-C421-4FA9-B40B-2C8364E49B55}" dt="2024-05-09T03:02:57.775" v="31721" actId="478"/>
          <ac:spMkLst>
            <pc:docMk/>
            <pc:sldMk cId="2269086580" sldId="1243"/>
            <ac:spMk id="13" creationId="{C99E47BC-B74E-E14A-0CC5-654775A7B05E}"/>
          </ac:spMkLst>
        </pc:spChg>
        <pc:spChg chg="add mod">
          <ac:chgData name="云阳 罗" userId="169d8ad562d1689f" providerId="LiveId" clId="{A3F3D4DB-C421-4FA9-B40B-2C8364E49B55}" dt="2024-04-28T17:31:59.554" v="3662" actId="164"/>
          <ac:spMkLst>
            <pc:docMk/>
            <pc:sldMk cId="2269086580" sldId="1243"/>
            <ac:spMk id="15" creationId="{E7B30293-4815-446F-08CC-4E73F5F559DB}"/>
          </ac:spMkLst>
        </pc:spChg>
        <pc:spChg chg="add mod">
          <ac:chgData name="云阳 罗" userId="169d8ad562d1689f" providerId="LiveId" clId="{A3F3D4DB-C421-4FA9-B40B-2C8364E49B55}" dt="2024-04-28T17:31:59.554" v="3662" actId="164"/>
          <ac:spMkLst>
            <pc:docMk/>
            <pc:sldMk cId="2269086580" sldId="1243"/>
            <ac:spMk id="17" creationId="{7CDB7608-E701-A805-7DAB-A46F5694F70D}"/>
          </ac:spMkLst>
        </pc:spChg>
        <pc:spChg chg="add mod">
          <ac:chgData name="云阳 罗" userId="169d8ad562d1689f" providerId="LiveId" clId="{A3F3D4DB-C421-4FA9-B40B-2C8364E49B55}" dt="2024-05-08T09:03:56.231" v="29874" actId="1076"/>
          <ac:spMkLst>
            <pc:docMk/>
            <pc:sldMk cId="2269086580" sldId="1243"/>
            <ac:spMk id="20" creationId="{E9563D05-61FD-4164-AC15-6618A43AB1D4}"/>
          </ac:spMkLst>
        </pc:spChg>
        <pc:spChg chg="add del mod">
          <ac:chgData name="云阳 罗" userId="169d8ad562d1689f" providerId="LiveId" clId="{A3F3D4DB-C421-4FA9-B40B-2C8364E49B55}" dt="2024-04-28T17:43:05.240" v="3950" actId="478"/>
          <ac:spMkLst>
            <pc:docMk/>
            <pc:sldMk cId="2269086580" sldId="1243"/>
            <ac:spMk id="25" creationId="{4DE7D431-A216-07BD-11FE-689FDB22CB14}"/>
          </ac:spMkLst>
        </pc:spChg>
        <pc:spChg chg="add mod">
          <ac:chgData name="云阳 罗" userId="169d8ad562d1689f" providerId="LiveId" clId="{A3F3D4DB-C421-4FA9-B40B-2C8364E49B55}" dt="2024-04-28T17:50:50.951" v="4065" actId="164"/>
          <ac:spMkLst>
            <pc:docMk/>
            <pc:sldMk cId="2269086580" sldId="1243"/>
            <ac:spMk id="26" creationId="{30B41569-AC9C-2B39-C434-2CF447EF5500}"/>
          </ac:spMkLst>
        </pc:spChg>
        <pc:spChg chg="add del">
          <ac:chgData name="云阳 罗" userId="169d8ad562d1689f" providerId="LiveId" clId="{A3F3D4DB-C421-4FA9-B40B-2C8364E49B55}" dt="2024-04-28T17:45:12.535" v="3991" actId="22"/>
          <ac:spMkLst>
            <pc:docMk/>
            <pc:sldMk cId="2269086580" sldId="1243"/>
            <ac:spMk id="28" creationId="{937D9B9A-3D8B-477D-F51D-0C44B2E6D1CE}"/>
          </ac:spMkLst>
        </pc:spChg>
        <pc:spChg chg="add del mod">
          <ac:chgData name="云阳 罗" userId="169d8ad562d1689f" providerId="LiveId" clId="{A3F3D4DB-C421-4FA9-B40B-2C8364E49B55}" dt="2024-04-28T17:45:22.500" v="3995" actId="22"/>
          <ac:spMkLst>
            <pc:docMk/>
            <pc:sldMk cId="2269086580" sldId="1243"/>
            <ac:spMk id="30" creationId="{1E91192D-CBB8-AEDD-08B1-6D8A8E988D48}"/>
          </ac:spMkLst>
        </pc:spChg>
        <pc:spChg chg="add mod topLvl">
          <ac:chgData name="云阳 罗" userId="169d8ad562d1689f" providerId="LiveId" clId="{A3F3D4DB-C421-4FA9-B40B-2C8364E49B55}" dt="2024-04-28T17:53:06.563" v="4185" actId="20577"/>
          <ac:spMkLst>
            <pc:docMk/>
            <pc:sldMk cId="2269086580" sldId="1243"/>
            <ac:spMk id="32" creationId="{23ECD5E5-18C2-BB9A-4D19-77BABFF9EE86}"/>
          </ac:spMkLst>
        </pc:spChg>
        <pc:spChg chg="add mod">
          <ac:chgData name="云阳 罗" userId="169d8ad562d1689f" providerId="LiveId" clId="{A3F3D4DB-C421-4FA9-B40B-2C8364E49B55}" dt="2024-04-28T18:22:13.270" v="4979" actId="164"/>
          <ac:spMkLst>
            <pc:docMk/>
            <pc:sldMk cId="2269086580" sldId="1243"/>
            <ac:spMk id="39" creationId="{FE324A73-1938-6397-3D6D-6B5D9AFB497B}"/>
          </ac:spMkLst>
        </pc:spChg>
        <pc:spChg chg="add mod">
          <ac:chgData name="云阳 罗" userId="169d8ad562d1689f" providerId="LiveId" clId="{A3F3D4DB-C421-4FA9-B40B-2C8364E49B55}" dt="2024-04-28T18:23:23.981" v="4996" actId="1076"/>
          <ac:spMkLst>
            <pc:docMk/>
            <pc:sldMk cId="2269086580" sldId="1243"/>
            <ac:spMk id="41" creationId="{C760C51B-1917-3ED0-66A2-AB3E39023662}"/>
          </ac:spMkLst>
        </pc:spChg>
        <pc:spChg chg="add mod">
          <ac:chgData name="云阳 罗" userId="169d8ad562d1689f" providerId="LiveId" clId="{A3F3D4DB-C421-4FA9-B40B-2C8364E49B55}" dt="2024-04-28T18:30:09.838" v="5101" actId="164"/>
          <ac:spMkLst>
            <pc:docMk/>
            <pc:sldMk cId="2269086580" sldId="1243"/>
            <ac:spMk id="44" creationId="{D1F18227-CB85-7F63-B923-DFF9B7BAF347}"/>
          </ac:spMkLst>
        </pc:spChg>
        <pc:spChg chg="add mod">
          <ac:chgData name="云阳 罗" userId="169d8ad562d1689f" providerId="LiveId" clId="{A3F3D4DB-C421-4FA9-B40B-2C8364E49B55}" dt="2024-04-28T18:30:09.838" v="5101" actId="164"/>
          <ac:spMkLst>
            <pc:docMk/>
            <pc:sldMk cId="2269086580" sldId="1243"/>
            <ac:spMk id="45" creationId="{41C2CD3B-30B7-0C2D-2DF0-533C67A1F0FC}"/>
          </ac:spMkLst>
        </pc:spChg>
        <pc:spChg chg="add mod">
          <ac:chgData name="云阳 罗" userId="169d8ad562d1689f" providerId="LiveId" clId="{A3F3D4DB-C421-4FA9-B40B-2C8364E49B55}" dt="2024-04-28T18:30:09.838" v="5101" actId="164"/>
          <ac:spMkLst>
            <pc:docMk/>
            <pc:sldMk cId="2269086580" sldId="1243"/>
            <ac:spMk id="46" creationId="{78BCB24F-6DD6-7F4C-7DE1-EA6F67FFF824}"/>
          </ac:spMkLst>
        </pc:spChg>
        <pc:spChg chg="add mod">
          <ac:chgData name="云阳 罗" userId="169d8ad562d1689f" providerId="LiveId" clId="{A3F3D4DB-C421-4FA9-B40B-2C8364E49B55}" dt="2024-04-28T18:30:09.838" v="5101" actId="164"/>
          <ac:spMkLst>
            <pc:docMk/>
            <pc:sldMk cId="2269086580" sldId="1243"/>
            <ac:spMk id="47" creationId="{3A4B6CD2-B9F8-D2B7-DC20-D6156C91217F}"/>
          </ac:spMkLst>
        </pc:spChg>
        <pc:spChg chg="add mod">
          <ac:chgData name="云阳 罗" userId="169d8ad562d1689f" providerId="LiveId" clId="{A3F3D4DB-C421-4FA9-B40B-2C8364E49B55}" dt="2024-04-28T18:44:03.814" v="5450" actId="164"/>
          <ac:spMkLst>
            <pc:docMk/>
            <pc:sldMk cId="2269086580" sldId="1243"/>
            <ac:spMk id="54" creationId="{12D97990-37DA-162B-AAC7-8951889EBE9A}"/>
          </ac:spMkLst>
        </pc:spChg>
        <pc:spChg chg="add mod">
          <ac:chgData name="云阳 罗" userId="169d8ad562d1689f" providerId="LiveId" clId="{A3F3D4DB-C421-4FA9-B40B-2C8364E49B55}" dt="2024-04-28T18:44:03.814" v="5450" actId="164"/>
          <ac:spMkLst>
            <pc:docMk/>
            <pc:sldMk cId="2269086580" sldId="1243"/>
            <ac:spMk id="55" creationId="{EB1010D6-6786-5157-7885-FCB698685C4B}"/>
          </ac:spMkLst>
        </pc:spChg>
        <pc:spChg chg="add mod">
          <ac:chgData name="云阳 罗" userId="169d8ad562d1689f" providerId="LiveId" clId="{A3F3D4DB-C421-4FA9-B40B-2C8364E49B55}" dt="2024-04-28T18:44:03.814" v="5450" actId="164"/>
          <ac:spMkLst>
            <pc:docMk/>
            <pc:sldMk cId="2269086580" sldId="1243"/>
            <ac:spMk id="56" creationId="{288A442E-081B-0046-DBE5-90FBE454941D}"/>
          </ac:spMkLst>
        </pc:spChg>
        <pc:spChg chg="del mod ord">
          <ac:chgData name="云阳 罗" userId="169d8ad562d1689f" providerId="LiveId" clId="{A3F3D4DB-C421-4FA9-B40B-2C8364E49B55}" dt="2024-04-29T01:09:48.543" v="5652" actId="478"/>
          <ac:spMkLst>
            <pc:docMk/>
            <pc:sldMk cId="2269086580" sldId="1243"/>
            <ac:spMk id="62" creationId="{F71A296F-9B33-321B-BD46-2AFE1DE412C4}"/>
          </ac:spMkLst>
        </pc:spChg>
        <pc:spChg chg="add mod topLvl">
          <ac:chgData name="云阳 罗" userId="169d8ad562d1689f" providerId="LiveId" clId="{A3F3D4DB-C421-4FA9-B40B-2C8364E49B55}" dt="2024-04-29T01:23:18.596" v="5752" actId="1037"/>
          <ac:spMkLst>
            <pc:docMk/>
            <pc:sldMk cId="2269086580" sldId="1243"/>
            <ac:spMk id="64" creationId="{A43FB62D-22CB-306B-AE04-0ADBC4BC710D}"/>
          </ac:spMkLst>
        </pc:spChg>
        <pc:spChg chg="mod">
          <ac:chgData name="云阳 罗" userId="169d8ad562d1689f" providerId="LiveId" clId="{A3F3D4DB-C421-4FA9-B40B-2C8364E49B55}" dt="2024-04-29T07:54:45.766" v="6042"/>
          <ac:spMkLst>
            <pc:docMk/>
            <pc:sldMk cId="2269086580" sldId="1243"/>
            <ac:spMk id="71" creationId="{11ABDE9F-F446-9593-11F6-02C8047176F8}"/>
          </ac:spMkLst>
        </pc:spChg>
        <pc:spChg chg="mod">
          <ac:chgData name="云阳 罗" userId="169d8ad562d1689f" providerId="LiveId" clId="{A3F3D4DB-C421-4FA9-B40B-2C8364E49B55}" dt="2024-04-29T07:54:45.766" v="6042"/>
          <ac:spMkLst>
            <pc:docMk/>
            <pc:sldMk cId="2269086580" sldId="1243"/>
            <ac:spMk id="74" creationId="{4A953CD5-FF6E-C728-1E6F-7A8EA0709346}"/>
          </ac:spMkLst>
        </pc:spChg>
        <pc:spChg chg="mod">
          <ac:chgData name="云阳 罗" userId="169d8ad562d1689f" providerId="LiveId" clId="{A3F3D4DB-C421-4FA9-B40B-2C8364E49B55}" dt="2024-05-09T03:03:47.822" v="31735" actId="20577"/>
          <ac:spMkLst>
            <pc:docMk/>
            <pc:sldMk cId="2269086580" sldId="1243"/>
            <ac:spMk id="79" creationId="{8567BC74-E461-64A8-EB2E-7F801C28040A}"/>
          </ac:spMkLst>
        </pc:spChg>
        <pc:spChg chg="mod">
          <ac:chgData name="云阳 罗" userId="169d8ad562d1689f" providerId="LiveId" clId="{A3F3D4DB-C421-4FA9-B40B-2C8364E49B55}" dt="2024-04-29T08:24:00.319" v="6351" actId="1076"/>
          <ac:spMkLst>
            <pc:docMk/>
            <pc:sldMk cId="2269086580" sldId="1243"/>
            <ac:spMk id="82" creationId="{92E1721D-E717-E64B-EA59-CDCB9AEC82B7}"/>
          </ac:spMkLst>
        </pc:spChg>
        <pc:spChg chg="mod">
          <ac:chgData name="云阳 罗" userId="169d8ad562d1689f" providerId="LiveId" clId="{A3F3D4DB-C421-4FA9-B40B-2C8364E49B55}" dt="2024-04-29T08:23:43.075" v="6345"/>
          <ac:spMkLst>
            <pc:docMk/>
            <pc:sldMk cId="2269086580" sldId="1243"/>
            <ac:spMk id="90" creationId="{8672B1B2-E825-25B3-7AD7-C266C229A56B}"/>
          </ac:spMkLst>
        </pc:spChg>
        <pc:spChg chg="mod">
          <ac:chgData name="云阳 罗" userId="169d8ad562d1689f" providerId="LiveId" clId="{A3F3D4DB-C421-4FA9-B40B-2C8364E49B55}" dt="2024-04-29T08:28:07.653" v="6363" actId="1076"/>
          <ac:spMkLst>
            <pc:docMk/>
            <pc:sldMk cId="2269086580" sldId="1243"/>
            <ac:spMk id="92" creationId="{F42D7394-4A37-B4EE-5A3A-A7E02A84A71A}"/>
          </ac:spMkLst>
        </pc:spChg>
        <pc:spChg chg="mod">
          <ac:chgData name="云阳 罗" userId="169d8ad562d1689f" providerId="LiveId" clId="{A3F3D4DB-C421-4FA9-B40B-2C8364E49B55}" dt="2024-04-29T08:23:43.075" v="6345"/>
          <ac:spMkLst>
            <pc:docMk/>
            <pc:sldMk cId="2269086580" sldId="1243"/>
            <ac:spMk id="94" creationId="{848BDB2A-EA5F-F63F-223A-6D418E0EA408}"/>
          </ac:spMkLst>
        </pc:spChg>
        <pc:spChg chg="add mod">
          <ac:chgData name="云阳 罗" userId="169d8ad562d1689f" providerId="LiveId" clId="{A3F3D4DB-C421-4FA9-B40B-2C8364E49B55}" dt="2024-04-30T07:42:12.003" v="10210" actId="1076"/>
          <ac:spMkLst>
            <pc:docMk/>
            <pc:sldMk cId="2269086580" sldId="1243"/>
            <ac:spMk id="104" creationId="{FC7A7BD4-718C-CFB7-DD5D-45370B0BD2A2}"/>
          </ac:spMkLst>
        </pc:spChg>
        <pc:spChg chg="add mod">
          <ac:chgData name="云阳 罗" userId="169d8ad562d1689f" providerId="LiveId" clId="{A3F3D4DB-C421-4FA9-B40B-2C8364E49B55}" dt="2024-04-30T07:42:15.467" v="10211" actId="1076"/>
          <ac:spMkLst>
            <pc:docMk/>
            <pc:sldMk cId="2269086580" sldId="1243"/>
            <ac:spMk id="105" creationId="{3777FC10-578E-2A7C-D413-558EF74F61B8}"/>
          </ac:spMkLst>
        </pc:spChg>
        <pc:grpChg chg="add del mod">
          <ac:chgData name="云阳 罗" userId="169d8ad562d1689f" providerId="LiveId" clId="{A3F3D4DB-C421-4FA9-B40B-2C8364E49B55}" dt="2024-04-28T17:38:02.173" v="3714" actId="164"/>
          <ac:grpSpMkLst>
            <pc:docMk/>
            <pc:sldMk cId="2269086580" sldId="1243"/>
            <ac:grpSpMk id="18" creationId="{C5654351-3EE5-22C1-CAB0-12FE6353542B}"/>
          </ac:grpSpMkLst>
        </pc:grpChg>
        <pc:grpChg chg="add mod">
          <ac:chgData name="云阳 罗" userId="169d8ad562d1689f" providerId="LiveId" clId="{A3F3D4DB-C421-4FA9-B40B-2C8364E49B55}" dt="2024-05-09T03:04:01.085" v="31739" actId="1076"/>
          <ac:grpSpMkLst>
            <pc:docMk/>
            <pc:sldMk cId="2269086580" sldId="1243"/>
            <ac:grpSpMk id="19" creationId="{9C81BFDF-874B-D517-92E5-17E639C4670A}"/>
          </ac:grpSpMkLst>
        </pc:grpChg>
        <pc:grpChg chg="add del mod">
          <ac:chgData name="云阳 罗" userId="169d8ad562d1689f" providerId="LiveId" clId="{A3F3D4DB-C421-4FA9-B40B-2C8364E49B55}" dt="2024-05-09T03:02:56.940" v="31720" actId="478"/>
          <ac:grpSpMkLst>
            <pc:docMk/>
            <pc:sldMk cId="2269086580" sldId="1243"/>
            <ac:grpSpMk id="23" creationId="{3DB80E22-F91B-B967-EEB0-B60264C1237C}"/>
          </ac:grpSpMkLst>
        </pc:grpChg>
        <pc:grpChg chg="add del mod">
          <ac:chgData name="云阳 罗" userId="169d8ad562d1689f" providerId="LiveId" clId="{A3F3D4DB-C421-4FA9-B40B-2C8364E49B55}" dt="2024-04-28T17:50:33.584" v="4064" actId="165"/>
          <ac:grpSpMkLst>
            <pc:docMk/>
            <pc:sldMk cId="2269086580" sldId="1243"/>
            <ac:grpSpMk id="33" creationId="{6723C7BD-C1E6-E113-61F8-5C01A461D6D9}"/>
          </ac:grpSpMkLst>
        </pc:grpChg>
        <pc:grpChg chg="add mod ord">
          <ac:chgData name="云阳 罗" userId="169d8ad562d1689f" providerId="LiveId" clId="{A3F3D4DB-C421-4FA9-B40B-2C8364E49B55}" dt="2024-05-09T03:03:16.647" v="31729" actId="167"/>
          <ac:grpSpMkLst>
            <pc:docMk/>
            <pc:sldMk cId="2269086580" sldId="1243"/>
            <ac:grpSpMk id="34" creationId="{69B40056-0A7E-38E8-6D79-8BB9750CA3FC}"/>
          </ac:grpSpMkLst>
        </pc:grpChg>
        <pc:grpChg chg="add del mod ord">
          <ac:chgData name="云阳 罗" userId="169d8ad562d1689f" providerId="LiveId" clId="{A3F3D4DB-C421-4FA9-B40B-2C8364E49B55}" dt="2024-04-29T17:54:21.549" v="6790" actId="478"/>
          <ac:grpSpMkLst>
            <pc:docMk/>
            <pc:sldMk cId="2269086580" sldId="1243"/>
            <ac:grpSpMk id="40" creationId="{2800637F-EFAB-13A3-0B1F-3D97426BFA8F}"/>
          </ac:grpSpMkLst>
        </pc:grpChg>
        <pc:grpChg chg="add del mod">
          <ac:chgData name="云阳 罗" userId="169d8ad562d1689f" providerId="LiveId" clId="{A3F3D4DB-C421-4FA9-B40B-2C8364E49B55}" dt="2024-04-29T17:54:24.277" v="6792" actId="478"/>
          <ac:grpSpMkLst>
            <pc:docMk/>
            <pc:sldMk cId="2269086580" sldId="1243"/>
            <ac:grpSpMk id="42" creationId="{CAEFBED6-4701-B493-55C3-B5778A3FEE92}"/>
          </ac:grpSpMkLst>
        </pc:grpChg>
        <pc:grpChg chg="add mod">
          <ac:chgData name="云阳 罗" userId="169d8ad562d1689f" providerId="LiveId" clId="{A3F3D4DB-C421-4FA9-B40B-2C8364E49B55}" dt="2024-05-09T03:03:21.538" v="31731" actId="1076"/>
          <ac:grpSpMkLst>
            <pc:docMk/>
            <pc:sldMk cId="2269086580" sldId="1243"/>
            <ac:grpSpMk id="48" creationId="{83D28638-F259-95E3-BB94-6DC5882B44FA}"/>
          </ac:grpSpMkLst>
        </pc:grpChg>
        <pc:grpChg chg="add mod">
          <ac:chgData name="云阳 罗" userId="169d8ad562d1689f" providerId="LiveId" clId="{A3F3D4DB-C421-4FA9-B40B-2C8364E49B55}" dt="2024-04-28T18:48:11.755" v="5490" actId="164"/>
          <ac:grpSpMkLst>
            <pc:docMk/>
            <pc:sldMk cId="2269086580" sldId="1243"/>
            <ac:grpSpMk id="57" creationId="{E60D48F4-5B9A-463B-A813-02DD6AE192B1}"/>
          </ac:grpSpMkLst>
        </pc:grpChg>
        <pc:grpChg chg="add del mod">
          <ac:chgData name="云阳 罗" userId="169d8ad562d1689f" providerId="LiveId" clId="{A3F3D4DB-C421-4FA9-B40B-2C8364E49B55}" dt="2024-04-29T02:17:35.835" v="5921" actId="478"/>
          <ac:grpSpMkLst>
            <pc:docMk/>
            <pc:sldMk cId="2269086580" sldId="1243"/>
            <ac:grpSpMk id="58" creationId="{FEFBAD72-81D4-66FC-0951-0FF3B460093F}"/>
          </ac:grpSpMkLst>
        </pc:grpChg>
        <pc:grpChg chg="add del mod">
          <ac:chgData name="云阳 罗" userId="169d8ad562d1689f" providerId="LiveId" clId="{A3F3D4DB-C421-4FA9-B40B-2C8364E49B55}" dt="2024-04-29T01:09:48.543" v="5652" actId="478"/>
          <ac:grpSpMkLst>
            <pc:docMk/>
            <pc:sldMk cId="2269086580" sldId="1243"/>
            <ac:grpSpMk id="60" creationId="{EAE58324-646E-C726-C425-7CB3E5F55129}"/>
          </ac:grpSpMkLst>
        </pc:grpChg>
        <pc:grpChg chg="add mod topLvl">
          <ac:chgData name="云阳 罗" userId="169d8ad562d1689f" providerId="LiveId" clId="{A3F3D4DB-C421-4FA9-B40B-2C8364E49B55}" dt="2024-04-29T01:11:37.272" v="5673" actId="165"/>
          <ac:grpSpMkLst>
            <pc:docMk/>
            <pc:sldMk cId="2269086580" sldId="1243"/>
            <ac:grpSpMk id="63" creationId="{D7F95FA0-543B-C89B-D6CB-273C838F1179}"/>
          </ac:grpSpMkLst>
        </pc:grpChg>
        <pc:grpChg chg="add del mod">
          <ac:chgData name="云阳 罗" userId="169d8ad562d1689f" providerId="LiveId" clId="{A3F3D4DB-C421-4FA9-B40B-2C8364E49B55}" dt="2024-04-29T07:48:42.842" v="6035" actId="478"/>
          <ac:grpSpMkLst>
            <pc:docMk/>
            <pc:sldMk cId="2269086580" sldId="1243"/>
            <ac:grpSpMk id="65" creationId="{C70A3D7B-BCCA-BA91-7813-BFE20394CC82}"/>
          </ac:grpSpMkLst>
        </pc:grpChg>
        <pc:grpChg chg="add mod">
          <ac:chgData name="云阳 罗" userId="169d8ad562d1689f" providerId="LiveId" clId="{A3F3D4DB-C421-4FA9-B40B-2C8364E49B55}" dt="2024-04-29T07:54:45.766" v="6042"/>
          <ac:grpSpMkLst>
            <pc:docMk/>
            <pc:sldMk cId="2269086580" sldId="1243"/>
            <ac:grpSpMk id="67" creationId="{4438E246-9A5C-DEB1-FC78-C7B733873D16}"/>
          </ac:grpSpMkLst>
        </pc:grpChg>
        <pc:grpChg chg="mod">
          <ac:chgData name="云阳 罗" userId="169d8ad562d1689f" providerId="LiveId" clId="{A3F3D4DB-C421-4FA9-B40B-2C8364E49B55}" dt="2024-04-29T07:54:45.766" v="6042"/>
          <ac:grpSpMkLst>
            <pc:docMk/>
            <pc:sldMk cId="2269086580" sldId="1243"/>
            <ac:grpSpMk id="69" creationId="{E764A3C0-0910-2A2E-D1D0-57D81BDB27B9}"/>
          </ac:grpSpMkLst>
        </pc:grpChg>
        <pc:grpChg chg="add mod">
          <ac:chgData name="云阳 罗" userId="169d8ad562d1689f" providerId="LiveId" clId="{A3F3D4DB-C421-4FA9-B40B-2C8364E49B55}" dt="2024-05-09T03:03:22.842" v="31732" actId="1076"/>
          <ac:grpSpMkLst>
            <pc:docMk/>
            <pc:sldMk cId="2269086580" sldId="1243"/>
            <ac:grpSpMk id="75" creationId="{78DDFC31-5C4B-07CE-ADE9-1BC07ED052B0}"/>
          </ac:grpSpMkLst>
        </pc:grpChg>
        <pc:grpChg chg="mod">
          <ac:chgData name="云阳 罗" userId="169d8ad562d1689f" providerId="LiveId" clId="{A3F3D4DB-C421-4FA9-B40B-2C8364E49B55}" dt="2024-04-29T07:56:39.277" v="6043"/>
          <ac:grpSpMkLst>
            <pc:docMk/>
            <pc:sldMk cId="2269086580" sldId="1243"/>
            <ac:grpSpMk id="77" creationId="{CCDC54A5-628C-BA20-88CD-B5FB3E6AD818}"/>
          </ac:grpSpMkLst>
        </pc:grpChg>
        <pc:grpChg chg="add del mod">
          <ac:chgData name="云阳 罗" userId="169d8ad562d1689f" providerId="LiveId" clId="{A3F3D4DB-C421-4FA9-B40B-2C8364E49B55}" dt="2024-04-29T08:22:05.299" v="6286" actId="478"/>
          <ac:grpSpMkLst>
            <pc:docMk/>
            <pc:sldMk cId="2269086580" sldId="1243"/>
            <ac:grpSpMk id="84" creationId="{25068DEC-01F1-4FF3-7D01-61065F23C019}"/>
          </ac:grpSpMkLst>
        </pc:grpChg>
        <pc:grpChg chg="add del mod">
          <ac:chgData name="云阳 罗" userId="169d8ad562d1689f" providerId="LiveId" clId="{A3F3D4DB-C421-4FA9-B40B-2C8364E49B55}" dt="2024-04-29T10:22:35.363" v="6382" actId="478"/>
          <ac:grpSpMkLst>
            <pc:docMk/>
            <pc:sldMk cId="2269086580" sldId="1243"/>
            <ac:grpSpMk id="88" creationId="{FB8F1FA6-D552-71EA-0287-737810F29B23}"/>
          </ac:grpSpMkLst>
        </pc:grpChg>
        <pc:grpChg chg="mod">
          <ac:chgData name="云阳 罗" userId="169d8ad562d1689f" providerId="LiveId" clId="{A3F3D4DB-C421-4FA9-B40B-2C8364E49B55}" dt="2024-04-29T08:23:43.075" v="6345"/>
          <ac:grpSpMkLst>
            <pc:docMk/>
            <pc:sldMk cId="2269086580" sldId="1243"/>
            <ac:grpSpMk id="89" creationId="{17A6FBE6-80BC-5501-7C8F-4C40C49E85B6}"/>
          </ac:grpSpMkLst>
        </pc:grpChg>
        <pc:grpChg chg="add mod">
          <ac:chgData name="云阳 罗" userId="169d8ad562d1689f" providerId="LiveId" clId="{A3F3D4DB-C421-4FA9-B40B-2C8364E49B55}" dt="2024-04-30T07:43:23.567" v="10236" actId="164"/>
          <ac:grpSpMkLst>
            <pc:docMk/>
            <pc:sldMk cId="2269086580" sldId="1243"/>
            <ac:grpSpMk id="107" creationId="{421871EF-BE69-A08E-EBE0-0F21B9745134}"/>
          </ac:grpSpMkLst>
        </pc:grpChg>
        <pc:graphicFrameChg chg="add del mod">
          <ac:chgData name="云阳 罗" userId="169d8ad562d1689f" providerId="LiveId" clId="{A3F3D4DB-C421-4FA9-B40B-2C8364E49B55}" dt="2024-04-29T08:22:02.994" v="6285" actId="478"/>
          <ac:graphicFrameMkLst>
            <pc:docMk/>
            <pc:sldMk cId="2269086580" sldId="1243"/>
            <ac:graphicFrameMk id="83" creationId="{15B86BAE-D7CE-CA63-37D4-3E403817B2C4}"/>
          </ac:graphicFrameMkLst>
        </pc:graphicFrameChg>
        <pc:graphicFrameChg chg="add del mod">
          <ac:chgData name="云阳 罗" userId="169d8ad562d1689f" providerId="LiveId" clId="{A3F3D4DB-C421-4FA9-B40B-2C8364E49B55}" dt="2024-04-29T10:22:31.277" v="6381" actId="478"/>
          <ac:graphicFrameMkLst>
            <pc:docMk/>
            <pc:sldMk cId="2269086580" sldId="1243"/>
            <ac:graphicFrameMk id="87" creationId="{F322795B-ACA2-E89A-40FA-D71DA095B726}"/>
          </ac:graphicFrameMkLst>
        </pc:graphicFrameChg>
        <pc:picChg chg="add mod topLvl">
          <ac:chgData name="云阳 罗" userId="169d8ad562d1689f" providerId="LiveId" clId="{A3F3D4DB-C421-4FA9-B40B-2C8364E49B55}" dt="2024-05-09T01:52:09.817" v="31593" actId="1076"/>
          <ac:picMkLst>
            <pc:docMk/>
            <pc:sldMk cId="2269086580" sldId="1243"/>
            <ac:picMk id="24" creationId="{38F2C1B2-05C5-5924-A42E-7153A8E3E441}"/>
          </ac:picMkLst>
        </pc:picChg>
        <pc:picChg chg="add del mod">
          <ac:chgData name="云阳 罗" userId="169d8ad562d1689f" providerId="LiveId" clId="{A3F3D4DB-C421-4FA9-B40B-2C8364E49B55}" dt="2024-04-28T18:01:13.093" v="4416" actId="478"/>
          <ac:picMkLst>
            <pc:docMk/>
            <pc:sldMk cId="2269086580" sldId="1243"/>
            <ac:picMk id="35" creationId="{E180D500-8481-ABA3-B6BC-08906F8CA408}"/>
          </ac:picMkLst>
        </pc:picChg>
        <pc:picChg chg="add del mod">
          <ac:chgData name="云阳 罗" userId="169d8ad562d1689f" providerId="LiveId" clId="{A3F3D4DB-C421-4FA9-B40B-2C8364E49B55}" dt="2024-04-28T18:18:46.532" v="4898" actId="478"/>
          <ac:picMkLst>
            <pc:docMk/>
            <pc:sldMk cId="2269086580" sldId="1243"/>
            <ac:picMk id="36" creationId="{ACD8F758-4214-0D39-0053-D6B7391E7874}"/>
          </ac:picMkLst>
        </pc:picChg>
        <pc:picChg chg="add mod">
          <ac:chgData name="云阳 罗" userId="169d8ad562d1689f" providerId="LiveId" clId="{A3F3D4DB-C421-4FA9-B40B-2C8364E49B55}" dt="2024-04-28T18:22:49.011" v="4991" actId="164"/>
          <ac:picMkLst>
            <pc:docMk/>
            <pc:sldMk cId="2269086580" sldId="1243"/>
            <ac:picMk id="37" creationId="{84D52D0B-26BC-CDED-FDDA-B2CFFBD09961}"/>
          </ac:picMkLst>
        </pc:picChg>
        <pc:picChg chg="add mod">
          <ac:chgData name="云阳 罗" userId="169d8ad562d1689f" providerId="LiveId" clId="{A3F3D4DB-C421-4FA9-B40B-2C8364E49B55}" dt="2024-04-28T18:22:13.270" v="4979" actId="164"/>
          <ac:picMkLst>
            <pc:docMk/>
            <pc:sldMk cId="2269086580" sldId="1243"/>
            <ac:picMk id="38" creationId="{84767279-B574-5A62-099B-25F91470DCA0}"/>
          </ac:picMkLst>
        </pc:picChg>
        <pc:picChg chg="add mod">
          <ac:chgData name="云阳 罗" userId="169d8ad562d1689f" providerId="LiveId" clId="{A3F3D4DB-C421-4FA9-B40B-2C8364E49B55}" dt="2024-04-29T08:20:00.143" v="6198" actId="1076"/>
          <ac:picMkLst>
            <pc:docMk/>
            <pc:sldMk cId="2269086580" sldId="1243"/>
            <ac:picMk id="43" creationId="{14B34F88-9CB4-D375-BB23-55991AD6132E}"/>
          </ac:picMkLst>
        </pc:picChg>
        <pc:picChg chg="add del mod">
          <ac:chgData name="云阳 罗" userId="169d8ad562d1689f" providerId="LiveId" clId="{A3F3D4DB-C421-4FA9-B40B-2C8364E49B55}" dt="2024-04-28T18:33:57.406" v="5227" actId="478"/>
          <ac:picMkLst>
            <pc:docMk/>
            <pc:sldMk cId="2269086580" sldId="1243"/>
            <ac:picMk id="49" creationId="{B21FAD9A-0C2D-D3CA-FC8E-F89F544FF64D}"/>
          </ac:picMkLst>
        </pc:picChg>
        <pc:picChg chg="add del mod modCrop">
          <ac:chgData name="云阳 罗" userId="169d8ad562d1689f" providerId="LiveId" clId="{A3F3D4DB-C421-4FA9-B40B-2C8364E49B55}" dt="2024-04-28T18:38:57.641" v="5361" actId="478"/>
          <ac:picMkLst>
            <pc:docMk/>
            <pc:sldMk cId="2269086580" sldId="1243"/>
            <ac:picMk id="50" creationId="{1FF89B35-DE4B-1634-51F0-1C753C060631}"/>
          </ac:picMkLst>
        </pc:picChg>
        <pc:picChg chg="mod">
          <ac:chgData name="云阳 罗" userId="169d8ad562d1689f" providerId="LiveId" clId="{A3F3D4DB-C421-4FA9-B40B-2C8364E49B55}" dt="2024-04-29T01:22:58.386" v="5746" actId="14100"/>
          <ac:picMkLst>
            <pc:docMk/>
            <pc:sldMk cId="2269086580" sldId="1243"/>
            <ac:picMk id="61" creationId="{21C21FEE-C37D-0B7F-3D05-6CCA87848890}"/>
          </ac:picMkLst>
        </pc:picChg>
        <pc:picChg chg="add mod">
          <ac:chgData name="云阳 罗" userId="169d8ad562d1689f" providerId="LiveId" clId="{A3F3D4DB-C421-4FA9-B40B-2C8364E49B55}" dt="2024-04-29T07:26:45.516" v="5939"/>
          <ac:picMkLst>
            <pc:docMk/>
            <pc:sldMk cId="2269086580" sldId="1243"/>
            <ac:picMk id="66" creationId="{A4B95E15-AFA7-4B75-7037-867D3B98BE9B}"/>
          </ac:picMkLst>
        </pc:picChg>
        <pc:picChg chg="mod">
          <ac:chgData name="云阳 罗" userId="169d8ad562d1689f" providerId="LiveId" clId="{A3F3D4DB-C421-4FA9-B40B-2C8364E49B55}" dt="2024-04-29T07:54:45.766" v="6042"/>
          <ac:picMkLst>
            <pc:docMk/>
            <pc:sldMk cId="2269086580" sldId="1243"/>
            <ac:picMk id="68" creationId="{1AEE9791-EB28-37F2-E95B-5F3A1BFB6B7A}"/>
          </ac:picMkLst>
        </pc:picChg>
        <pc:picChg chg="mod">
          <ac:chgData name="云阳 罗" userId="169d8ad562d1689f" providerId="LiveId" clId="{A3F3D4DB-C421-4FA9-B40B-2C8364E49B55}" dt="2024-04-29T07:56:39.277" v="6043"/>
          <ac:picMkLst>
            <pc:docMk/>
            <pc:sldMk cId="2269086580" sldId="1243"/>
            <ac:picMk id="76" creationId="{1B0C080A-F751-8EDC-408C-EF331377A113}"/>
          </ac:picMkLst>
        </pc:picChg>
        <pc:picChg chg="add mod">
          <ac:chgData name="云阳 罗" userId="169d8ad562d1689f" providerId="LiveId" clId="{A3F3D4DB-C421-4FA9-B40B-2C8364E49B55}" dt="2024-04-29T17:55:06.607" v="6812" actId="164"/>
          <ac:picMkLst>
            <pc:docMk/>
            <pc:sldMk cId="2269086580" sldId="1243"/>
            <ac:picMk id="101" creationId="{0DFD85FE-A35A-7CAF-3A30-8B39ACC09BE6}"/>
          </ac:picMkLst>
        </pc:picChg>
        <pc:picChg chg="add mod">
          <ac:chgData name="云阳 罗" userId="169d8ad562d1689f" providerId="LiveId" clId="{A3F3D4DB-C421-4FA9-B40B-2C8364E49B55}" dt="2024-04-29T17:55:06.607" v="6812" actId="164"/>
          <ac:picMkLst>
            <pc:docMk/>
            <pc:sldMk cId="2269086580" sldId="1243"/>
            <ac:picMk id="103" creationId="{5B73D86B-42F4-38B4-2CE4-C4EB49BBB41A}"/>
          </ac:picMkLst>
        </pc:picChg>
        <pc:picChg chg="add mod">
          <ac:chgData name="云阳 罗" userId="169d8ad562d1689f" providerId="LiveId" clId="{A3F3D4DB-C421-4FA9-B40B-2C8364E49B55}" dt="2024-04-29T17:54:32.351" v="6798" actId="571"/>
          <ac:picMkLst>
            <pc:docMk/>
            <pc:sldMk cId="2269086580" sldId="1243"/>
            <ac:picMk id="106" creationId="{B23AD304-67E1-82E1-F291-3208AA63CF0C}"/>
          </ac:picMkLst>
        </pc:picChg>
        <pc:cxnChg chg="add del mod">
          <ac:chgData name="云阳 罗" userId="169d8ad562d1689f" providerId="LiveId" clId="{A3F3D4DB-C421-4FA9-B40B-2C8364E49B55}" dt="2024-05-09T03:03:19.183" v="31730" actId="478"/>
          <ac:cxnSpMkLst>
            <pc:docMk/>
            <pc:sldMk cId="2269086580" sldId="1243"/>
            <ac:cxnSpMk id="12" creationId="{B9323F35-6B7B-D6FD-1B61-64F139813F91}"/>
          </ac:cxnSpMkLst>
        </pc:cxnChg>
        <pc:cxnChg chg="add mod">
          <ac:chgData name="云阳 罗" userId="169d8ad562d1689f" providerId="LiveId" clId="{A3F3D4DB-C421-4FA9-B40B-2C8364E49B55}" dt="2024-05-09T03:02:56.940" v="31720" actId="478"/>
          <ac:cxnSpMkLst>
            <pc:docMk/>
            <pc:sldMk cId="2269086580" sldId="1243"/>
            <ac:cxnSpMk id="14" creationId="{E466F0E0-B01B-C18C-EB36-00C04577AB09}"/>
          </ac:cxnSpMkLst>
        </pc:cxnChg>
        <pc:cxnChg chg="add mod">
          <ac:chgData name="云阳 罗" userId="169d8ad562d1689f" providerId="LiveId" clId="{A3F3D4DB-C421-4FA9-B40B-2C8364E49B55}" dt="2024-05-09T03:02:56.940" v="31720" actId="478"/>
          <ac:cxnSpMkLst>
            <pc:docMk/>
            <pc:sldMk cId="2269086580" sldId="1243"/>
            <ac:cxnSpMk id="16" creationId="{F468C070-025A-8A4B-37B2-AE4D2C1F17F2}"/>
          </ac:cxnSpMkLst>
        </pc:cxnChg>
        <pc:cxnChg chg="add mod">
          <ac:chgData name="云阳 罗" userId="169d8ad562d1689f" providerId="LiveId" clId="{A3F3D4DB-C421-4FA9-B40B-2C8364E49B55}" dt="2024-04-28T17:37:52.052" v="3710" actId="1076"/>
          <ac:cxnSpMkLst>
            <pc:docMk/>
            <pc:sldMk cId="2269086580" sldId="1243"/>
            <ac:cxnSpMk id="21" creationId="{F5849224-C188-C449-EA75-CD7BEF6F90F8}"/>
          </ac:cxnSpMkLst>
        </pc:cxnChg>
        <pc:cxnChg chg="add mod">
          <ac:chgData name="云阳 罗" userId="169d8ad562d1689f" providerId="LiveId" clId="{A3F3D4DB-C421-4FA9-B40B-2C8364E49B55}" dt="2024-04-28T17:38:02.173" v="3714" actId="164"/>
          <ac:cxnSpMkLst>
            <pc:docMk/>
            <pc:sldMk cId="2269086580" sldId="1243"/>
            <ac:cxnSpMk id="22" creationId="{C8932A78-E802-B65A-072D-9A6810CE1555}"/>
          </ac:cxnSpMkLst>
        </pc:cxnChg>
        <pc:cxnChg chg="add mod">
          <ac:chgData name="云阳 罗" userId="169d8ad562d1689f" providerId="LiveId" clId="{A3F3D4DB-C421-4FA9-B40B-2C8364E49B55}" dt="2024-04-28T18:48:11.755" v="5490" actId="164"/>
          <ac:cxnSpMkLst>
            <pc:docMk/>
            <pc:sldMk cId="2269086580" sldId="1243"/>
            <ac:cxnSpMk id="52" creationId="{0A550CCC-93E9-0F10-2240-4531EF9221E3}"/>
          </ac:cxnSpMkLst>
        </pc:cxnChg>
        <pc:cxnChg chg="add mod">
          <ac:chgData name="云阳 罗" userId="169d8ad562d1689f" providerId="LiveId" clId="{A3F3D4DB-C421-4FA9-B40B-2C8364E49B55}" dt="2024-04-29T01:11:37.272" v="5673" actId="165"/>
          <ac:cxnSpMkLst>
            <pc:docMk/>
            <pc:sldMk cId="2269086580" sldId="1243"/>
            <ac:cxnSpMk id="59" creationId="{D6953276-2DE0-49E1-C04C-CBDCC023205B}"/>
          </ac:cxnSpMkLst>
        </pc:cxnChg>
        <pc:cxnChg chg="mod">
          <ac:chgData name="云阳 罗" userId="169d8ad562d1689f" providerId="LiveId" clId="{A3F3D4DB-C421-4FA9-B40B-2C8364E49B55}" dt="2024-04-29T07:54:45.766" v="6042"/>
          <ac:cxnSpMkLst>
            <pc:docMk/>
            <pc:sldMk cId="2269086580" sldId="1243"/>
            <ac:cxnSpMk id="70" creationId="{1EA84E0A-A5E8-DA80-B2A4-20E78C1E7928}"/>
          </ac:cxnSpMkLst>
        </pc:cxnChg>
        <pc:cxnChg chg="mod">
          <ac:chgData name="云阳 罗" userId="169d8ad562d1689f" providerId="LiveId" clId="{A3F3D4DB-C421-4FA9-B40B-2C8364E49B55}" dt="2024-04-29T07:54:45.766" v="6042"/>
          <ac:cxnSpMkLst>
            <pc:docMk/>
            <pc:sldMk cId="2269086580" sldId="1243"/>
            <ac:cxnSpMk id="72" creationId="{349D97B6-FB86-8FDE-36C4-D71DF6132514}"/>
          </ac:cxnSpMkLst>
        </pc:cxnChg>
        <pc:cxnChg chg="mod">
          <ac:chgData name="云阳 罗" userId="169d8ad562d1689f" providerId="LiveId" clId="{A3F3D4DB-C421-4FA9-B40B-2C8364E49B55}" dt="2024-04-29T07:54:45.766" v="6042"/>
          <ac:cxnSpMkLst>
            <pc:docMk/>
            <pc:sldMk cId="2269086580" sldId="1243"/>
            <ac:cxnSpMk id="73" creationId="{594812CA-3DDA-0368-0B70-11AE9347BEF9}"/>
          </ac:cxnSpMkLst>
        </pc:cxnChg>
        <pc:cxnChg chg="mod">
          <ac:chgData name="云阳 罗" userId="169d8ad562d1689f" providerId="LiveId" clId="{A3F3D4DB-C421-4FA9-B40B-2C8364E49B55}" dt="2024-04-29T07:56:39.277" v="6043"/>
          <ac:cxnSpMkLst>
            <pc:docMk/>
            <pc:sldMk cId="2269086580" sldId="1243"/>
            <ac:cxnSpMk id="78" creationId="{D6595EF7-B734-A41E-E2E1-3BD28D0F2ED0}"/>
          </ac:cxnSpMkLst>
        </pc:cxnChg>
        <pc:cxnChg chg="mod">
          <ac:chgData name="云阳 罗" userId="169d8ad562d1689f" providerId="LiveId" clId="{A3F3D4DB-C421-4FA9-B40B-2C8364E49B55}" dt="2024-04-29T07:56:39.277" v="6043"/>
          <ac:cxnSpMkLst>
            <pc:docMk/>
            <pc:sldMk cId="2269086580" sldId="1243"/>
            <ac:cxnSpMk id="80" creationId="{32575465-15C5-D57D-0ACB-31967DB7DF74}"/>
          </ac:cxnSpMkLst>
        </pc:cxnChg>
        <pc:cxnChg chg="mod">
          <ac:chgData name="云阳 罗" userId="169d8ad562d1689f" providerId="LiveId" clId="{A3F3D4DB-C421-4FA9-B40B-2C8364E49B55}" dt="2024-04-29T07:56:39.277" v="6043"/>
          <ac:cxnSpMkLst>
            <pc:docMk/>
            <pc:sldMk cId="2269086580" sldId="1243"/>
            <ac:cxnSpMk id="81" creationId="{56958A35-DCE8-9ABE-F71D-B8B76CD9BA4E}"/>
          </ac:cxnSpMkLst>
        </pc:cxnChg>
        <pc:cxnChg chg="mod">
          <ac:chgData name="云阳 罗" userId="169d8ad562d1689f" providerId="LiveId" clId="{A3F3D4DB-C421-4FA9-B40B-2C8364E49B55}" dt="2024-04-29T08:19:48.695" v="6194"/>
          <ac:cxnSpMkLst>
            <pc:docMk/>
            <pc:sldMk cId="2269086580" sldId="1243"/>
            <ac:cxnSpMk id="85" creationId="{284B101E-6B75-FEEF-2485-DBB3F63BBC32}"/>
          </ac:cxnSpMkLst>
        </pc:cxnChg>
        <pc:cxnChg chg="mod">
          <ac:chgData name="云阳 罗" userId="169d8ad562d1689f" providerId="LiveId" clId="{A3F3D4DB-C421-4FA9-B40B-2C8364E49B55}" dt="2024-04-29T08:19:48.695" v="6194"/>
          <ac:cxnSpMkLst>
            <pc:docMk/>
            <pc:sldMk cId="2269086580" sldId="1243"/>
            <ac:cxnSpMk id="86" creationId="{367766E1-F4A3-EC66-FB6B-F07B446C1E5E}"/>
          </ac:cxnSpMkLst>
        </pc:cxnChg>
        <pc:cxnChg chg="mod">
          <ac:chgData name="云阳 罗" userId="169d8ad562d1689f" providerId="LiveId" clId="{A3F3D4DB-C421-4FA9-B40B-2C8364E49B55}" dt="2024-04-29T08:25:00.461" v="6359" actId="14100"/>
          <ac:cxnSpMkLst>
            <pc:docMk/>
            <pc:sldMk cId="2269086580" sldId="1243"/>
            <ac:cxnSpMk id="91" creationId="{0555BA3A-3057-098C-E35B-874133498C92}"/>
          </ac:cxnSpMkLst>
        </pc:cxnChg>
        <pc:cxnChg chg="mod">
          <ac:chgData name="云阳 罗" userId="169d8ad562d1689f" providerId="LiveId" clId="{A3F3D4DB-C421-4FA9-B40B-2C8364E49B55}" dt="2024-04-29T08:24:57.528" v="6358" actId="14100"/>
          <ac:cxnSpMkLst>
            <pc:docMk/>
            <pc:sldMk cId="2269086580" sldId="1243"/>
            <ac:cxnSpMk id="93" creationId="{EBCD81DA-F586-A054-FB2C-FEB1EB03617F}"/>
          </ac:cxnSpMkLst>
        </pc:cxnChg>
        <pc:cxnChg chg="mod">
          <ac:chgData name="云阳 罗" userId="169d8ad562d1689f" providerId="LiveId" clId="{A3F3D4DB-C421-4FA9-B40B-2C8364E49B55}" dt="2024-04-29T08:25:08.577" v="6362" actId="14100"/>
          <ac:cxnSpMkLst>
            <pc:docMk/>
            <pc:sldMk cId="2269086580" sldId="1243"/>
            <ac:cxnSpMk id="95" creationId="{33B06708-D635-CAF8-BAC7-453D532AF5FB}"/>
          </ac:cxnSpMkLst>
        </pc:cxnChg>
        <pc:cxnChg chg="mod">
          <ac:chgData name="云阳 罗" userId="169d8ad562d1689f" providerId="LiveId" clId="{A3F3D4DB-C421-4FA9-B40B-2C8364E49B55}" dt="2024-04-29T08:23:43.075" v="6345"/>
          <ac:cxnSpMkLst>
            <pc:docMk/>
            <pc:sldMk cId="2269086580" sldId="1243"/>
            <ac:cxnSpMk id="96" creationId="{F2758B89-D032-3F0C-81AD-1BB236AC2415}"/>
          </ac:cxnSpMkLst>
        </pc:cxnChg>
      </pc:sldChg>
      <pc:sldChg chg="addSp delSp modSp new del mod">
        <pc:chgData name="云阳 罗" userId="169d8ad562d1689f" providerId="LiveId" clId="{A3F3D4DB-C421-4FA9-B40B-2C8364E49B55}" dt="2024-04-28T04:49:41.208" v="1420" actId="47"/>
        <pc:sldMkLst>
          <pc:docMk/>
          <pc:sldMk cId="96521050" sldId="1244"/>
        </pc:sldMkLst>
        <pc:spChg chg="del">
          <ac:chgData name="云阳 罗" userId="169d8ad562d1689f" providerId="LiveId" clId="{A3F3D4DB-C421-4FA9-B40B-2C8364E49B55}" dt="2024-04-28T03:50:35.740" v="308" actId="478"/>
          <ac:spMkLst>
            <pc:docMk/>
            <pc:sldMk cId="96521050" sldId="1244"/>
            <ac:spMk id="2" creationId="{95742C49-F9AC-F5EF-8143-AAF18FB304C7}"/>
          </ac:spMkLst>
        </pc:spChg>
        <pc:spChg chg="del">
          <ac:chgData name="云阳 罗" userId="169d8ad562d1689f" providerId="LiveId" clId="{A3F3D4DB-C421-4FA9-B40B-2C8364E49B55}" dt="2024-04-28T03:36:05.082" v="144" actId="478"/>
          <ac:spMkLst>
            <pc:docMk/>
            <pc:sldMk cId="96521050" sldId="1244"/>
            <ac:spMk id="3" creationId="{95E5851A-3897-D371-BD01-61E680C0F63A}"/>
          </ac:spMkLst>
        </pc:spChg>
        <pc:spChg chg="add mod">
          <ac:chgData name="云阳 罗" userId="169d8ad562d1689f" providerId="LiveId" clId="{A3F3D4DB-C421-4FA9-B40B-2C8364E49B55}" dt="2024-04-28T04:20:51.475" v="706" actId="207"/>
          <ac:spMkLst>
            <pc:docMk/>
            <pc:sldMk cId="96521050" sldId="1244"/>
            <ac:spMk id="12" creationId="{F087C94F-2652-95F0-3F09-86EC2B8956AE}"/>
          </ac:spMkLst>
        </pc:spChg>
        <pc:spChg chg="add mod">
          <ac:chgData name="云阳 罗" userId="169d8ad562d1689f" providerId="LiveId" clId="{A3F3D4DB-C421-4FA9-B40B-2C8364E49B55}" dt="2024-04-28T03:44:09.742" v="241" actId="14100"/>
          <ac:spMkLst>
            <pc:docMk/>
            <pc:sldMk cId="96521050" sldId="1244"/>
            <ac:spMk id="13" creationId="{BCC26586-8481-FB36-A119-B1850AC4C376}"/>
          </ac:spMkLst>
        </pc:spChg>
        <pc:spChg chg="add mod">
          <ac:chgData name="云阳 罗" userId="169d8ad562d1689f" providerId="LiveId" clId="{A3F3D4DB-C421-4FA9-B40B-2C8364E49B55}" dt="2024-04-28T03:44:16.994" v="243" actId="1076"/>
          <ac:spMkLst>
            <pc:docMk/>
            <pc:sldMk cId="96521050" sldId="1244"/>
            <ac:spMk id="14" creationId="{65D0A40A-3AA3-2208-FC9A-6FDC83514E80}"/>
          </ac:spMkLst>
        </pc:spChg>
        <pc:spChg chg="add del mod">
          <ac:chgData name="云阳 罗" userId="169d8ad562d1689f" providerId="LiveId" clId="{A3F3D4DB-C421-4FA9-B40B-2C8364E49B55}" dt="2024-04-28T03:44:18.451" v="244" actId="478"/>
          <ac:spMkLst>
            <pc:docMk/>
            <pc:sldMk cId="96521050" sldId="1244"/>
            <ac:spMk id="15" creationId="{39573A9B-57C1-7C13-97C6-D1364A241392}"/>
          </ac:spMkLst>
        </pc:spChg>
        <pc:spChg chg="add del mod">
          <ac:chgData name="云阳 罗" userId="169d8ad562d1689f" providerId="LiveId" clId="{A3F3D4DB-C421-4FA9-B40B-2C8364E49B55}" dt="2024-04-28T03:45:11.910" v="262" actId="478"/>
          <ac:spMkLst>
            <pc:docMk/>
            <pc:sldMk cId="96521050" sldId="1244"/>
            <ac:spMk id="16" creationId="{491B94D8-E2F1-AB4F-D126-5B50B0139E8D}"/>
          </ac:spMkLst>
        </pc:spChg>
        <pc:spChg chg="add del mod">
          <ac:chgData name="云阳 罗" userId="169d8ad562d1689f" providerId="LiveId" clId="{A3F3D4DB-C421-4FA9-B40B-2C8364E49B55}" dt="2024-04-28T03:45:07.919" v="261" actId="478"/>
          <ac:spMkLst>
            <pc:docMk/>
            <pc:sldMk cId="96521050" sldId="1244"/>
            <ac:spMk id="17" creationId="{F467A0A6-2D64-904B-E255-5A92274C1D38}"/>
          </ac:spMkLst>
        </pc:spChg>
        <pc:spChg chg="add mod">
          <ac:chgData name="云阳 罗" userId="169d8ad562d1689f" providerId="LiveId" clId="{A3F3D4DB-C421-4FA9-B40B-2C8364E49B55}" dt="2024-04-28T03:43:18.709" v="219"/>
          <ac:spMkLst>
            <pc:docMk/>
            <pc:sldMk cId="96521050" sldId="1244"/>
            <ac:spMk id="18" creationId="{50649F2A-8F43-3DC2-AAEF-D3501B3FDB78}"/>
          </ac:spMkLst>
        </pc:spChg>
        <pc:spChg chg="add mod">
          <ac:chgData name="云阳 罗" userId="169d8ad562d1689f" providerId="LiveId" clId="{A3F3D4DB-C421-4FA9-B40B-2C8364E49B55}" dt="2024-04-28T03:43:23.050" v="222" actId="1076"/>
          <ac:spMkLst>
            <pc:docMk/>
            <pc:sldMk cId="96521050" sldId="1244"/>
            <ac:spMk id="19" creationId="{A50A5875-F175-4EAD-4EBA-DE35EBF9CDF7}"/>
          </ac:spMkLst>
        </pc:spChg>
        <pc:spChg chg="add del mod">
          <ac:chgData name="云阳 罗" userId="169d8ad562d1689f" providerId="LiveId" clId="{A3F3D4DB-C421-4FA9-B40B-2C8364E49B55}" dt="2024-04-28T03:45:06.714" v="260" actId="478"/>
          <ac:spMkLst>
            <pc:docMk/>
            <pc:sldMk cId="96521050" sldId="1244"/>
            <ac:spMk id="20" creationId="{F3E0C6DE-0EC5-5082-36D6-010A606B625A}"/>
          </ac:spMkLst>
        </pc:spChg>
        <pc:spChg chg="add del mod">
          <ac:chgData name="云阳 罗" userId="169d8ad562d1689f" providerId="LiveId" clId="{A3F3D4DB-C421-4FA9-B40B-2C8364E49B55}" dt="2024-04-28T03:45:58.469" v="273" actId="478"/>
          <ac:spMkLst>
            <pc:docMk/>
            <pc:sldMk cId="96521050" sldId="1244"/>
            <ac:spMk id="28" creationId="{DBA5C806-911D-DD21-17DC-181EA027F328}"/>
          </ac:spMkLst>
        </pc:spChg>
        <pc:spChg chg="add del mod">
          <ac:chgData name="云阳 罗" userId="169d8ad562d1689f" providerId="LiveId" clId="{A3F3D4DB-C421-4FA9-B40B-2C8364E49B55}" dt="2024-04-28T03:45:58.469" v="273" actId="478"/>
          <ac:spMkLst>
            <pc:docMk/>
            <pc:sldMk cId="96521050" sldId="1244"/>
            <ac:spMk id="29" creationId="{28D4D09E-9451-54D2-D905-2BD0A5AF2DF2}"/>
          </ac:spMkLst>
        </pc:spChg>
        <pc:spChg chg="mod">
          <ac:chgData name="云阳 罗" userId="169d8ad562d1689f" providerId="LiveId" clId="{A3F3D4DB-C421-4FA9-B40B-2C8364E49B55}" dt="2024-04-28T04:20:41.133" v="705" actId="207"/>
          <ac:spMkLst>
            <pc:docMk/>
            <pc:sldMk cId="96521050" sldId="1244"/>
            <ac:spMk id="37" creationId="{B47C77C5-61D8-3884-AE7A-D4A283EAE2A2}"/>
          </ac:spMkLst>
        </pc:spChg>
        <pc:spChg chg="mod">
          <ac:chgData name="云阳 罗" userId="169d8ad562d1689f" providerId="LiveId" clId="{A3F3D4DB-C421-4FA9-B40B-2C8364E49B55}" dt="2024-04-28T03:46:19.519" v="281"/>
          <ac:spMkLst>
            <pc:docMk/>
            <pc:sldMk cId="96521050" sldId="1244"/>
            <ac:spMk id="38" creationId="{A519C4F5-F10F-0C28-9209-A5A631859EDF}"/>
          </ac:spMkLst>
        </pc:spChg>
        <pc:spChg chg="mod">
          <ac:chgData name="云阳 罗" userId="169d8ad562d1689f" providerId="LiveId" clId="{A3F3D4DB-C421-4FA9-B40B-2C8364E49B55}" dt="2024-04-28T03:46:19.519" v="281"/>
          <ac:spMkLst>
            <pc:docMk/>
            <pc:sldMk cId="96521050" sldId="1244"/>
            <ac:spMk id="39" creationId="{44422F67-8BA5-78AF-EC57-36428A24BBAD}"/>
          </ac:spMkLst>
        </pc:spChg>
        <pc:spChg chg="add mod">
          <ac:chgData name="云阳 罗" userId="169d8ad562d1689f" providerId="LiveId" clId="{A3F3D4DB-C421-4FA9-B40B-2C8364E49B55}" dt="2024-04-28T03:59:55.575" v="338" actId="20577"/>
          <ac:spMkLst>
            <pc:docMk/>
            <pc:sldMk cId="96521050" sldId="1244"/>
            <ac:spMk id="44" creationId="{5EE45197-C5B0-90C1-25FD-573C9B697DD7}"/>
          </ac:spMkLst>
        </pc:spChg>
        <pc:spChg chg="add 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45" creationId="{82F8AA55-7809-C3C5-68EE-72C9487D63D2}"/>
          </ac:spMkLst>
        </pc:spChg>
        <pc:spChg chg="add 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46" creationId="{BAA60C02-B063-3841-261B-BD4C5554E0EF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49" creationId="{EA2DCFCD-748B-154F-068B-C688CAAC6F2E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50" creationId="{59AAC9AC-5AC2-2B36-A939-7EAEFAB84930}"/>
          </ac:spMkLst>
        </pc:spChg>
        <pc:spChg chg="mod">
          <ac:chgData name="云阳 罗" userId="169d8ad562d1689f" providerId="LiveId" clId="{A3F3D4DB-C421-4FA9-B40B-2C8364E49B55}" dt="2024-04-28T04:02:18.290" v="388"/>
          <ac:spMkLst>
            <pc:docMk/>
            <pc:sldMk cId="96521050" sldId="1244"/>
            <ac:spMk id="52" creationId="{43F6BEBF-2F0F-E2B9-9338-28DF17524E2C}"/>
          </ac:spMkLst>
        </pc:spChg>
        <pc:spChg chg="mod">
          <ac:chgData name="云阳 罗" userId="169d8ad562d1689f" providerId="LiveId" clId="{A3F3D4DB-C421-4FA9-B40B-2C8364E49B55}" dt="2024-04-28T04:02:18.290" v="388"/>
          <ac:spMkLst>
            <pc:docMk/>
            <pc:sldMk cId="96521050" sldId="1244"/>
            <ac:spMk id="53" creationId="{12CC3AD2-0469-2BDA-96CA-947043B808FD}"/>
          </ac:spMkLst>
        </pc:spChg>
        <pc:spChg chg="mod">
          <ac:chgData name="云阳 罗" userId="169d8ad562d1689f" providerId="LiveId" clId="{A3F3D4DB-C421-4FA9-B40B-2C8364E49B55}" dt="2024-04-28T04:02:24.227" v="391"/>
          <ac:spMkLst>
            <pc:docMk/>
            <pc:sldMk cId="96521050" sldId="1244"/>
            <ac:spMk id="55" creationId="{D9DE784C-E153-01CC-12C6-B0B91BC2D867}"/>
          </ac:spMkLst>
        </pc:spChg>
        <pc:spChg chg="mod">
          <ac:chgData name="云阳 罗" userId="169d8ad562d1689f" providerId="LiveId" clId="{A3F3D4DB-C421-4FA9-B40B-2C8364E49B55}" dt="2024-04-28T04:02:24.227" v="391"/>
          <ac:spMkLst>
            <pc:docMk/>
            <pc:sldMk cId="96521050" sldId="1244"/>
            <ac:spMk id="56" creationId="{FBE0C79E-B747-2CC6-130B-7E6ABEBD2293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58" creationId="{EC94312F-2B2C-5FCC-34E9-BFEB695BB972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59" creationId="{9EB4E237-EEA3-4182-4497-7870C8D0BADD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61" creationId="{BC6CA3C8-4C4E-D0E4-E799-75D53FFC96C3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62" creationId="{E45C7780-E9AB-8597-D6D3-4900BBA8206C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64" creationId="{3E5347BE-E308-67D2-A75D-F78A5A1D5F52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65" creationId="{B9BA77BC-0371-839B-67F1-EA75F342D705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67" creationId="{42C69649-179A-66C8-9780-A8D2B9B77E3A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68" creationId="{E77234B7-E2DF-B635-1C71-6252BC30DFD0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70" creationId="{B6806436-FF1C-D976-471B-0027FE6FC256}"/>
          </ac:spMkLst>
        </pc:spChg>
        <pc:spChg chg="mod">
          <ac:chgData name="云阳 罗" userId="169d8ad562d1689f" providerId="LiveId" clId="{A3F3D4DB-C421-4FA9-B40B-2C8364E49B55}" dt="2024-04-28T04:17:16.993" v="652" actId="1076"/>
          <ac:spMkLst>
            <pc:docMk/>
            <pc:sldMk cId="96521050" sldId="1244"/>
            <ac:spMk id="71" creationId="{A4BD2F15-D636-D82F-DFDD-CE54F68FBB1A}"/>
          </ac:spMkLst>
        </pc:spChg>
        <pc:spChg chg="mod">
          <ac:chgData name="云阳 罗" userId="169d8ad562d1689f" providerId="LiveId" clId="{A3F3D4DB-C421-4FA9-B40B-2C8364E49B55}" dt="2024-04-28T04:17:30.418" v="658" actId="1076"/>
          <ac:spMkLst>
            <pc:docMk/>
            <pc:sldMk cId="96521050" sldId="1244"/>
            <ac:spMk id="73" creationId="{591B5A22-62BC-C4BC-A5DC-5D2027E5C317}"/>
          </ac:spMkLst>
        </pc:spChg>
        <pc:spChg chg="mod">
          <ac:chgData name="云阳 罗" userId="169d8ad562d1689f" providerId="LiveId" clId="{A3F3D4DB-C421-4FA9-B40B-2C8364E49B55}" dt="2024-04-28T04:17:26.541" v="657" actId="1076"/>
          <ac:spMkLst>
            <pc:docMk/>
            <pc:sldMk cId="96521050" sldId="1244"/>
            <ac:spMk id="74" creationId="{E19438EE-B070-133B-89BB-C711D261A74B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76" creationId="{5310F817-AAD5-7724-A5F1-7C55848BB485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77" creationId="{43D3A478-23E4-E8DC-5210-B6A96AC1BAA6}"/>
          </ac:spMkLst>
        </pc:spChg>
        <pc:spChg chg="mod">
          <ac:chgData name="云阳 罗" userId="169d8ad562d1689f" providerId="LiveId" clId="{A3F3D4DB-C421-4FA9-B40B-2C8364E49B55}" dt="2024-04-28T04:04:21.084" v="416"/>
          <ac:spMkLst>
            <pc:docMk/>
            <pc:sldMk cId="96521050" sldId="1244"/>
            <ac:spMk id="79" creationId="{3178C60D-F3D9-0A70-B74A-D0DE87CAF93A}"/>
          </ac:spMkLst>
        </pc:spChg>
        <pc:spChg chg="mod">
          <ac:chgData name="云阳 罗" userId="169d8ad562d1689f" providerId="LiveId" clId="{A3F3D4DB-C421-4FA9-B40B-2C8364E49B55}" dt="2024-04-28T04:08:14.776" v="469" actId="6549"/>
          <ac:spMkLst>
            <pc:docMk/>
            <pc:sldMk cId="96521050" sldId="1244"/>
            <ac:spMk id="80" creationId="{00862593-9E2D-F45E-1258-B8475E5E772D}"/>
          </ac:spMkLst>
        </pc:spChg>
        <pc:spChg chg="mod">
          <ac:chgData name="云阳 罗" userId="169d8ad562d1689f" providerId="LiveId" clId="{A3F3D4DB-C421-4FA9-B40B-2C8364E49B55}" dt="2024-04-28T04:04:32.684" v="419"/>
          <ac:spMkLst>
            <pc:docMk/>
            <pc:sldMk cId="96521050" sldId="1244"/>
            <ac:spMk id="82" creationId="{3541E05C-51D7-D503-2A59-F1A4794BE5AF}"/>
          </ac:spMkLst>
        </pc:spChg>
        <pc:spChg chg="mod">
          <ac:chgData name="云阳 罗" userId="169d8ad562d1689f" providerId="LiveId" clId="{A3F3D4DB-C421-4FA9-B40B-2C8364E49B55}" dt="2024-04-28T04:04:32.684" v="419"/>
          <ac:spMkLst>
            <pc:docMk/>
            <pc:sldMk cId="96521050" sldId="1244"/>
            <ac:spMk id="83" creationId="{4F159696-AEFC-4A55-7C49-FF2B0BEE856B}"/>
          </ac:spMkLst>
        </pc:spChg>
        <pc:spChg chg="mod">
          <ac:chgData name="云阳 罗" userId="169d8ad562d1689f" providerId="LiveId" clId="{A3F3D4DB-C421-4FA9-B40B-2C8364E49B55}" dt="2024-04-28T04:04:38.094" v="421"/>
          <ac:spMkLst>
            <pc:docMk/>
            <pc:sldMk cId="96521050" sldId="1244"/>
            <ac:spMk id="85" creationId="{3513DFB8-5EC1-7121-3CB9-7AF6B4F5BFCC}"/>
          </ac:spMkLst>
        </pc:spChg>
        <pc:spChg chg="mod">
          <ac:chgData name="云阳 罗" userId="169d8ad562d1689f" providerId="LiveId" clId="{A3F3D4DB-C421-4FA9-B40B-2C8364E49B55}" dt="2024-04-28T04:04:38.094" v="421"/>
          <ac:spMkLst>
            <pc:docMk/>
            <pc:sldMk cId="96521050" sldId="1244"/>
            <ac:spMk id="86" creationId="{C415311D-150C-31FB-C108-13160B8A6DFA}"/>
          </ac:spMkLst>
        </pc:spChg>
        <pc:spChg chg="mod">
          <ac:chgData name="云阳 罗" userId="169d8ad562d1689f" providerId="LiveId" clId="{A3F3D4DB-C421-4FA9-B40B-2C8364E49B55}" dt="2024-04-28T04:04:42.884" v="423"/>
          <ac:spMkLst>
            <pc:docMk/>
            <pc:sldMk cId="96521050" sldId="1244"/>
            <ac:spMk id="88" creationId="{57591BC1-9BAA-33D4-3960-E30BC4B349B6}"/>
          </ac:spMkLst>
        </pc:spChg>
        <pc:spChg chg="mod">
          <ac:chgData name="云阳 罗" userId="169d8ad562d1689f" providerId="LiveId" clId="{A3F3D4DB-C421-4FA9-B40B-2C8364E49B55}" dt="2024-04-28T04:08:19.235" v="474" actId="6549"/>
          <ac:spMkLst>
            <pc:docMk/>
            <pc:sldMk cId="96521050" sldId="1244"/>
            <ac:spMk id="89" creationId="{BA9B3E8E-BE3D-AD41-4840-FB233D6C9599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91" creationId="{05D5523E-6E3B-0A1F-DA1C-4A20B15A45B4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92" creationId="{B8C3CB2C-A0F9-15A7-5B85-FBF121D6D6E2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94" creationId="{4812BA43-3AC0-D628-8293-50925577F237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95" creationId="{2B903B1E-670B-F729-84DF-08C5657D32A2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97" creationId="{DB05F830-D4FD-7B15-7A3D-3FED990863CC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98" creationId="{34344857-36B2-F9AA-048B-905C7A2CDD6A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0" creationId="{3365CEA2-AC74-A97D-FC49-386B118EDA4C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1" creationId="{CE3F901A-779F-6CF9-E780-A657A022832C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3" creationId="{9465E638-AC84-C1E4-2786-C09C1F4E1E44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4" creationId="{514AA15D-130E-B9B7-3F5F-DE14E56F7E04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6" creationId="{E28F38C0-5C02-7C8E-A46D-CC92BCFCE1DF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7" creationId="{DEEA4A8F-1358-7560-FACE-2AEFEB3ADA92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09" creationId="{6DA8DDC8-C370-3B71-1182-891AA35E41F8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0" creationId="{29214E4F-956F-7C7D-B776-2B643D81EB89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2" creationId="{B3650B6E-D5F1-E269-80CC-FDF1BEEEA9F0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3" creationId="{D01A81B7-238B-6C39-1896-19DA32A7C13E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5" creationId="{DC5B0EE5-B686-18E8-4610-35D6AAE8934F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6" creationId="{84C0CEBF-9CDD-E5B2-9C30-6D1A05B680A6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8" creationId="{08E07C63-8531-419D-73E5-672321D00DF9}"/>
          </ac:spMkLst>
        </pc:spChg>
        <pc:spChg chg="mod">
          <ac:chgData name="云阳 罗" userId="169d8ad562d1689f" providerId="LiveId" clId="{A3F3D4DB-C421-4FA9-B40B-2C8364E49B55}" dt="2024-04-28T04:16:01.616" v="629" actId="165"/>
          <ac:spMkLst>
            <pc:docMk/>
            <pc:sldMk cId="96521050" sldId="1244"/>
            <ac:spMk id="119" creationId="{3CF1C753-2950-8FDF-C957-390E7D9AD077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2" creationId="{4139FAFC-9A55-445E-E150-FC01EEC276FA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3" creationId="{73BB1244-8EC8-02ED-BDDA-716B2DB0A199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4" creationId="{DF54A51E-5D15-394D-FAF9-4BAA4A8F3BDD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5" creationId="{65D948DC-616D-9C8B-0D24-06655E98B74B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6" creationId="{07EAC64A-2C63-33CF-6999-71CB516CF63D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7" creationId="{005CFBB9-0F4C-419D-28E4-DCE2C14CF372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8" creationId="{D263F5EB-C606-8C1F-1CA8-89DCB7019CF9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49" creationId="{5EA446BF-354C-8A43-3CF4-914A99BA38F2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0" creationId="{861CCD1D-BFF4-45C2-FE44-0645BD82E11C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1" creationId="{88C8703E-4AE2-4C86-AB68-2F1BF7E8B05E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2" creationId="{4CC6C009-E50B-B842-2A87-A72928D2EB1F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3" creationId="{12F6862D-8A09-4E53-0DA6-ABDD8C86A555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4" creationId="{6016D11F-A517-FEBF-9689-1F6C7915A7EC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5" creationId="{9815EF60-09B7-80DA-E926-3397621732DC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6" creationId="{E46EF81B-756A-29CC-53EB-BC3BE0FBEA8E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7" creationId="{C45D0686-F5ED-66A8-EBEA-23A17FEEE32C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8" creationId="{26A53B85-577F-98C4-4BC8-E9B57429AFC6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59" creationId="{F8ADFEB6-39BB-466D-4979-4A73B4871DB4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0" creationId="{99B669D0-96E4-64CD-F993-BB2FB635C74F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1" creationId="{719F7026-8B6E-7157-EFE7-B1F513EA6590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2" creationId="{82C0C65C-B43A-E638-ADE6-840B6B8BA216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3" creationId="{C706EB16-5F7E-48C6-6858-592664B5D993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4" creationId="{D75CC200-14A4-AEF7-A313-BED0CEF7149C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5" creationId="{6B1BCD2F-4BBC-9DC2-1EC2-8E0E2664ACAD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6" creationId="{050F189D-14FC-C73C-CBA3-81C98BFC9F93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7" creationId="{07CB0C9F-7035-677D-2CD2-23D357A7014A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8" creationId="{0D939DDB-A0EE-4BA1-E7F3-3C73AA4392D1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69" creationId="{3510C645-F251-8F1E-F05B-F3AD1DAD1852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0" creationId="{77ECBC74-5366-EB7C-F592-3875C04CA5DD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1" creationId="{4F5B3CF0-68D5-C0DC-AEC6-247FE0505A2F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2" creationId="{5DEE81AA-279C-0EDD-A6D6-844D6A0C9D1D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3" creationId="{E76DD32C-2063-A513-B313-4FC23EADFAA5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4" creationId="{4E92264C-2401-BF7F-7075-B62779933ADA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5" creationId="{08314491-D514-DF43-4A66-E2D599365F06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6" creationId="{7A02AFEE-5936-38F3-2019-C38077F11179}"/>
          </ac:spMkLst>
        </pc:spChg>
        <pc:spChg chg="mod">
          <ac:chgData name="云阳 罗" userId="169d8ad562d1689f" providerId="LiveId" clId="{A3F3D4DB-C421-4FA9-B40B-2C8364E49B55}" dt="2024-04-28T04:14:56.091" v="597" actId="1076"/>
          <ac:spMkLst>
            <pc:docMk/>
            <pc:sldMk cId="96521050" sldId="1244"/>
            <ac:spMk id="177" creationId="{35BDF9D5-2A8C-9A3F-1AD6-7CEEB7BAB0A7}"/>
          </ac:spMkLst>
        </pc:spChg>
        <pc:spChg chg="mod">
          <ac:chgData name="云阳 罗" userId="169d8ad562d1689f" providerId="LiveId" clId="{A3F3D4DB-C421-4FA9-B40B-2C8364E49B55}" dt="2024-04-28T04:14:45.802" v="594"/>
          <ac:spMkLst>
            <pc:docMk/>
            <pc:sldMk cId="96521050" sldId="1244"/>
            <ac:spMk id="178" creationId="{A57C001F-3B60-1C23-F3E6-6131AD8DF63D}"/>
          </ac:spMkLst>
        </pc:spChg>
        <pc:spChg chg="mod">
          <ac:chgData name="云阳 罗" userId="169d8ad562d1689f" providerId="LiveId" clId="{A3F3D4DB-C421-4FA9-B40B-2C8364E49B55}" dt="2024-04-28T04:15:00.772" v="600" actId="1076"/>
          <ac:spMkLst>
            <pc:docMk/>
            <pc:sldMk cId="96521050" sldId="1244"/>
            <ac:spMk id="179" creationId="{F9BC3FF3-EE75-31D4-C082-0909C001416F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1" creationId="{93A75ECC-9CE4-3E3C-A802-A53D11C9E22F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2" creationId="{AE3772F2-CB44-5205-4228-2DA5394CA975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3" creationId="{8D3A5C16-647E-D583-301B-B26427C6DAFF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4" creationId="{81FBE259-EDE7-7532-F4D9-C356BC7B0F2C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5" creationId="{7F2C40AB-5A37-8EFC-3FC6-E94B90A4666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6" creationId="{37C5DE3A-00CE-0153-2016-4FC547CD38D8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7" creationId="{F2567CA2-1C4A-F24D-79D8-5266143EB85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8" creationId="{87E72D55-2CC1-BE77-CB6D-8771EE7D5E79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09" creationId="{F3442A11-38B4-7812-3EA3-CF098FC6BA9B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0" creationId="{FAF640F0-DA4F-9F4C-2BD4-6B546E356C15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1" creationId="{F9EADFEF-BA9E-447E-A83E-69F470F1CB53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2" creationId="{42CAC3BD-1C89-8DED-0553-835E7303E68C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3" creationId="{59C8CB93-42B6-F686-BD2D-496C58C938B7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4" creationId="{B04993E0-2213-AD2D-DEF4-5BE4710594C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5" creationId="{F9ECD35D-E28E-974E-0614-61EB09D2DB3F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6" creationId="{79A3DFFF-706B-8B75-097D-8446F6A0F293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7" creationId="{E35F6167-7902-FB7C-C6DD-A8AB8D6AC98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8" creationId="{EA2DF9FD-0EDE-E82B-C5A1-DC19462D3B93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19" creationId="{A0B7FBB6-8724-3A71-A515-8B83F71BD606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0" creationId="{46D83D19-180F-A786-BBB8-FF529B77CAE7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1" creationId="{9A1733FE-A6E3-4DDE-F08D-15C3E0A438C0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2" creationId="{18216E85-8984-184B-975C-0133B868E2FD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3" creationId="{312751CF-1ED0-7ED6-9E93-F21C6067EE4F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4" creationId="{C55FCE31-3D1E-C53F-89AC-9086E1B11448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5" creationId="{8BDAC8E2-A96E-25CC-276E-4AFDC35EB80D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6" creationId="{425BFB30-7569-3D2A-6C35-887EA5553262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7" creationId="{16A1A8CB-0ECE-4D01-EB7A-E5089FA049DF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8" creationId="{6D98C0AF-4348-CC4D-6A0B-2E7475ADA247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29" creationId="{3C746F97-FC56-E557-36C9-3C67112BB22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0" creationId="{7CDB8274-E0E8-F65E-756D-3EF7C59AA95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1" creationId="{0AD019D6-537D-D6B2-31BD-F085E4FBB5A8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2" creationId="{81BC8132-9CAD-0E7A-FB0C-37935C991DA8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3" creationId="{DD62A072-2C78-278E-4F77-0EDA39270240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4" creationId="{41C35DCF-2C43-79FC-DCA1-5A85357923B6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5" creationId="{4D7792D9-8009-902B-2311-7CD858A231F2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6" creationId="{1F6B5EA2-A29B-98D3-CEE3-C5E0ADA80CC1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7" creationId="{A92AC49F-B0B9-F946-3D44-2CB40FC99D52}"/>
          </ac:spMkLst>
        </pc:spChg>
        <pc:spChg chg="mod">
          <ac:chgData name="云阳 罗" userId="169d8ad562d1689f" providerId="LiveId" clId="{A3F3D4DB-C421-4FA9-B40B-2C8364E49B55}" dt="2024-04-28T04:15:33.771" v="619"/>
          <ac:spMkLst>
            <pc:docMk/>
            <pc:sldMk cId="96521050" sldId="1244"/>
            <ac:spMk id="238" creationId="{C34A9D79-1927-BC04-8156-A234EC02A646}"/>
          </ac:spMkLst>
        </pc:spChg>
        <pc:spChg chg="mod">
          <ac:chgData name="云阳 罗" userId="169d8ad562d1689f" providerId="LiveId" clId="{A3F3D4DB-C421-4FA9-B40B-2C8364E49B55}" dt="2024-04-28T04:17:58.359" v="664"/>
          <ac:spMkLst>
            <pc:docMk/>
            <pc:sldMk cId="96521050" sldId="1244"/>
            <ac:spMk id="240" creationId="{7075AE15-7EB1-BF92-9017-AFE4DAB58B90}"/>
          </ac:spMkLst>
        </pc:spChg>
        <pc:spChg chg="mod">
          <ac:chgData name="云阳 罗" userId="169d8ad562d1689f" providerId="LiveId" clId="{A3F3D4DB-C421-4FA9-B40B-2C8364E49B55}" dt="2024-04-28T04:17:58.359" v="664"/>
          <ac:spMkLst>
            <pc:docMk/>
            <pc:sldMk cId="96521050" sldId="1244"/>
            <ac:spMk id="241" creationId="{0FF5B829-E4F5-C784-903E-03C8E9D599B2}"/>
          </ac:spMkLst>
        </pc:spChg>
        <pc:spChg chg="mod">
          <ac:chgData name="云阳 罗" userId="169d8ad562d1689f" providerId="LiveId" clId="{A3F3D4DB-C421-4FA9-B40B-2C8364E49B55}" dt="2024-04-28T04:18:00.063" v="666"/>
          <ac:spMkLst>
            <pc:docMk/>
            <pc:sldMk cId="96521050" sldId="1244"/>
            <ac:spMk id="243" creationId="{6FBEE262-72F4-1BCE-25DE-472FCF522E94}"/>
          </ac:spMkLst>
        </pc:spChg>
        <pc:spChg chg="mod">
          <ac:chgData name="云阳 罗" userId="169d8ad562d1689f" providerId="LiveId" clId="{A3F3D4DB-C421-4FA9-B40B-2C8364E49B55}" dt="2024-04-28T04:18:00.063" v="666"/>
          <ac:spMkLst>
            <pc:docMk/>
            <pc:sldMk cId="96521050" sldId="1244"/>
            <ac:spMk id="244" creationId="{018C4661-2231-F118-038A-643B88E1E3D9}"/>
          </ac:spMkLst>
        </pc:spChg>
        <pc:spChg chg="mod">
          <ac:chgData name="云阳 罗" userId="169d8ad562d1689f" providerId="LiveId" clId="{A3F3D4DB-C421-4FA9-B40B-2C8364E49B55}" dt="2024-04-28T04:18:04.801" v="669"/>
          <ac:spMkLst>
            <pc:docMk/>
            <pc:sldMk cId="96521050" sldId="1244"/>
            <ac:spMk id="246" creationId="{8379D582-5EC9-DE35-3AD2-C068825F904D}"/>
          </ac:spMkLst>
        </pc:spChg>
        <pc:spChg chg="mod">
          <ac:chgData name="云阳 罗" userId="169d8ad562d1689f" providerId="LiveId" clId="{A3F3D4DB-C421-4FA9-B40B-2C8364E49B55}" dt="2024-04-28T04:18:04.801" v="669"/>
          <ac:spMkLst>
            <pc:docMk/>
            <pc:sldMk cId="96521050" sldId="1244"/>
            <ac:spMk id="247" creationId="{EA7F5D86-D823-0664-0639-D4BC60B1ABAD}"/>
          </ac:spMkLst>
        </pc:spChg>
        <pc:spChg chg="mod">
          <ac:chgData name="云阳 罗" userId="169d8ad562d1689f" providerId="LiveId" clId="{A3F3D4DB-C421-4FA9-B40B-2C8364E49B55}" dt="2024-04-28T04:18:10.201" v="671"/>
          <ac:spMkLst>
            <pc:docMk/>
            <pc:sldMk cId="96521050" sldId="1244"/>
            <ac:spMk id="249" creationId="{2BAC04CD-43EC-29C0-B387-6242D42C0F57}"/>
          </ac:spMkLst>
        </pc:spChg>
        <pc:spChg chg="mod">
          <ac:chgData name="云阳 罗" userId="169d8ad562d1689f" providerId="LiveId" clId="{A3F3D4DB-C421-4FA9-B40B-2C8364E49B55}" dt="2024-04-28T04:18:10.201" v="671"/>
          <ac:spMkLst>
            <pc:docMk/>
            <pc:sldMk cId="96521050" sldId="1244"/>
            <ac:spMk id="250" creationId="{B636E90D-9706-0323-1322-277B5FC8D773}"/>
          </ac:spMkLst>
        </pc:spChg>
        <pc:spChg chg="mod">
          <ac:chgData name="云阳 罗" userId="169d8ad562d1689f" providerId="LiveId" clId="{A3F3D4DB-C421-4FA9-B40B-2C8364E49B55}" dt="2024-04-28T04:18:15.195" v="673"/>
          <ac:spMkLst>
            <pc:docMk/>
            <pc:sldMk cId="96521050" sldId="1244"/>
            <ac:spMk id="252" creationId="{C8141EEF-835F-B7C3-5321-22B2646AAEC2}"/>
          </ac:spMkLst>
        </pc:spChg>
        <pc:spChg chg="mod">
          <ac:chgData name="云阳 罗" userId="169d8ad562d1689f" providerId="LiveId" clId="{A3F3D4DB-C421-4FA9-B40B-2C8364E49B55}" dt="2024-04-28T04:18:15.195" v="673"/>
          <ac:spMkLst>
            <pc:docMk/>
            <pc:sldMk cId="96521050" sldId="1244"/>
            <ac:spMk id="253" creationId="{51B85834-589F-2D5D-1EA0-6DEC8B19E7D3}"/>
          </ac:spMkLst>
        </pc:spChg>
        <pc:spChg chg="mod">
          <ac:chgData name="云阳 罗" userId="169d8ad562d1689f" providerId="LiveId" clId="{A3F3D4DB-C421-4FA9-B40B-2C8364E49B55}" dt="2024-04-28T04:18:21.361" v="675"/>
          <ac:spMkLst>
            <pc:docMk/>
            <pc:sldMk cId="96521050" sldId="1244"/>
            <ac:spMk id="255" creationId="{520FE0D9-A8C9-FE55-F74B-358A8A596E9E}"/>
          </ac:spMkLst>
        </pc:spChg>
        <pc:spChg chg="mod">
          <ac:chgData name="云阳 罗" userId="169d8ad562d1689f" providerId="LiveId" clId="{A3F3D4DB-C421-4FA9-B40B-2C8364E49B55}" dt="2024-04-28T04:18:21.361" v="675"/>
          <ac:spMkLst>
            <pc:docMk/>
            <pc:sldMk cId="96521050" sldId="1244"/>
            <ac:spMk id="256" creationId="{E67394D7-4D34-B0CC-A955-1BF367649293}"/>
          </ac:spMkLst>
        </pc:spChg>
        <pc:spChg chg="mod">
          <ac:chgData name="云阳 罗" userId="169d8ad562d1689f" providerId="LiveId" clId="{A3F3D4DB-C421-4FA9-B40B-2C8364E49B55}" dt="2024-04-28T04:18:27.573" v="677"/>
          <ac:spMkLst>
            <pc:docMk/>
            <pc:sldMk cId="96521050" sldId="1244"/>
            <ac:spMk id="258" creationId="{0EF56C64-8921-170E-FF28-8CDC9D77DCD0}"/>
          </ac:spMkLst>
        </pc:spChg>
        <pc:spChg chg="mod">
          <ac:chgData name="云阳 罗" userId="169d8ad562d1689f" providerId="LiveId" clId="{A3F3D4DB-C421-4FA9-B40B-2C8364E49B55}" dt="2024-04-28T04:18:27.573" v="677"/>
          <ac:spMkLst>
            <pc:docMk/>
            <pc:sldMk cId="96521050" sldId="1244"/>
            <ac:spMk id="259" creationId="{956D76F4-9C87-FCEF-20CD-2A645BBE461E}"/>
          </ac:spMkLst>
        </pc:spChg>
        <pc:spChg chg="add mod">
          <ac:chgData name="云阳 罗" userId="169d8ad562d1689f" providerId="LiveId" clId="{A3F3D4DB-C421-4FA9-B40B-2C8364E49B55}" dt="2024-04-28T04:19:09.700" v="686"/>
          <ac:spMkLst>
            <pc:docMk/>
            <pc:sldMk cId="96521050" sldId="1244"/>
            <ac:spMk id="261" creationId="{4C0DCA25-1BF8-54F4-9532-5C9F2003686C}"/>
          </ac:spMkLst>
        </pc:spChg>
        <pc:spChg chg="mod">
          <ac:chgData name="云阳 罗" userId="169d8ad562d1689f" providerId="LiveId" clId="{A3F3D4DB-C421-4FA9-B40B-2C8364E49B55}" dt="2024-04-28T04:19:11.880" v="687"/>
          <ac:spMkLst>
            <pc:docMk/>
            <pc:sldMk cId="96521050" sldId="1244"/>
            <ac:spMk id="268" creationId="{66B1ECC7-BDE0-966F-499C-33EAFFA27FBE}"/>
          </ac:spMkLst>
        </pc:spChg>
        <pc:spChg chg="mod">
          <ac:chgData name="云阳 罗" userId="169d8ad562d1689f" providerId="LiveId" clId="{A3F3D4DB-C421-4FA9-B40B-2C8364E49B55}" dt="2024-04-28T04:19:11.880" v="687"/>
          <ac:spMkLst>
            <pc:docMk/>
            <pc:sldMk cId="96521050" sldId="1244"/>
            <ac:spMk id="269" creationId="{7643746B-0DB2-8EB1-A31E-7CF5E40DEB14}"/>
          </ac:spMkLst>
        </pc:spChg>
        <pc:spChg chg="mod">
          <ac:chgData name="云阳 罗" userId="169d8ad562d1689f" providerId="LiveId" clId="{A3F3D4DB-C421-4FA9-B40B-2C8364E49B55}" dt="2024-04-28T04:19:11.880" v="687"/>
          <ac:spMkLst>
            <pc:docMk/>
            <pc:sldMk cId="96521050" sldId="1244"/>
            <ac:spMk id="270" creationId="{61914DB8-3A1A-98F4-9A5F-9DFD2B1745C5}"/>
          </ac:spMkLst>
        </pc:spChg>
        <pc:spChg chg="mod">
          <ac:chgData name="云阳 罗" userId="169d8ad562d1689f" providerId="LiveId" clId="{A3F3D4DB-C421-4FA9-B40B-2C8364E49B55}" dt="2024-04-28T04:19:11.880" v="687"/>
          <ac:spMkLst>
            <pc:docMk/>
            <pc:sldMk cId="96521050" sldId="1244"/>
            <ac:spMk id="274" creationId="{1911451A-FB0E-2F08-AFFA-E1F91DB10659}"/>
          </ac:spMkLst>
        </pc:spChg>
        <pc:spChg chg="mod">
          <ac:chgData name="云阳 罗" userId="169d8ad562d1689f" providerId="LiveId" clId="{A3F3D4DB-C421-4FA9-B40B-2C8364E49B55}" dt="2024-04-28T04:19:11.880" v="687"/>
          <ac:spMkLst>
            <pc:docMk/>
            <pc:sldMk cId="96521050" sldId="1244"/>
            <ac:spMk id="275" creationId="{A0CC32A1-F961-D9B3-576F-D1D18C328BE0}"/>
          </ac:spMkLst>
        </pc:spChg>
        <pc:spChg chg="mod">
          <ac:chgData name="云阳 罗" userId="169d8ad562d1689f" providerId="LiveId" clId="{A3F3D4DB-C421-4FA9-B40B-2C8364E49B55}" dt="2024-04-28T04:19:11.880" v="687"/>
          <ac:spMkLst>
            <pc:docMk/>
            <pc:sldMk cId="96521050" sldId="1244"/>
            <ac:spMk id="276" creationId="{01D4A795-6D9C-A5BA-E3C6-6F259186D62B}"/>
          </ac:spMkLst>
        </pc:spChg>
        <pc:spChg chg="mod">
          <ac:chgData name="云阳 罗" userId="169d8ad562d1689f" providerId="LiveId" clId="{A3F3D4DB-C421-4FA9-B40B-2C8364E49B55}" dt="2024-04-28T04:19:33.342" v="695"/>
          <ac:spMkLst>
            <pc:docMk/>
            <pc:sldMk cId="96521050" sldId="1244"/>
            <ac:spMk id="287" creationId="{FFF9579D-92D8-CFDF-5678-61AFC472A50C}"/>
          </ac:spMkLst>
        </pc:spChg>
        <pc:spChg chg="mod">
          <ac:chgData name="云阳 罗" userId="169d8ad562d1689f" providerId="LiveId" clId="{A3F3D4DB-C421-4FA9-B40B-2C8364E49B55}" dt="2024-04-28T04:19:33.342" v="695"/>
          <ac:spMkLst>
            <pc:docMk/>
            <pc:sldMk cId="96521050" sldId="1244"/>
            <ac:spMk id="288" creationId="{0DB3C174-867F-53EB-EFE9-28859D176828}"/>
          </ac:spMkLst>
        </pc:spChg>
        <pc:spChg chg="mod">
          <ac:chgData name="云阳 罗" userId="169d8ad562d1689f" providerId="LiveId" clId="{A3F3D4DB-C421-4FA9-B40B-2C8364E49B55}" dt="2024-04-28T04:19:33.342" v="695"/>
          <ac:spMkLst>
            <pc:docMk/>
            <pc:sldMk cId="96521050" sldId="1244"/>
            <ac:spMk id="289" creationId="{0FEE1C7D-9F7D-0874-DD79-FB4A867B5444}"/>
          </ac:spMkLst>
        </pc:spChg>
        <pc:spChg chg="mod">
          <ac:chgData name="云阳 罗" userId="169d8ad562d1689f" providerId="LiveId" clId="{A3F3D4DB-C421-4FA9-B40B-2C8364E49B55}" dt="2024-04-28T04:19:33.342" v="695"/>
          <ac:spMkLst>
            <pc:docMk/>
            <pc:sldMk cId="96521050" sldId="1244"/>
            <ac:spMk id="293" creationId="{0FDEFDDC-F19D-0135-62D3-7A2B91FE487F}"/>
          </ac:spMkLst>
        </pc:spChg>
        <pc:spChg chg="mod">
          <ac:chgData name="云阳 罗" userId="169d8ad562d1689f" providerId="LiveId" clId="{A3F3D4DB-C421-4FA9-B40B-2C8364E49B55}" dt="2024-04-28T04:19:33.342" v="695"/>
          <ac:spMkLst>
            <pc:docMk/>
            <pc:sldMk cId="96521050" sldId="1244"/>
            <ac:spMk id="294" creationId="{FBFE305D-C2CE-810B-1780-FBE6CE64C817}"/>
          </ac:spMkLst>
        </pc:spChg>
        <pc:spChg chg="mod">
          <ac:chgData name="云阳 罗" userId="169d8ad562d1689f" providerId="LiveId" clId="{A3F3D4DB-C421-4FA9-B40B-2C8364E49B55}" dt="2024-04-28T04:19:33.342" v="695"/>
          <ac:spMkLst>
            <pc:docMk/>
            <pc:sldMk cId="96521050" sldId="1244"/>
            <ac:spMk id="295" creationId="{E131F4B2-EEFB-4103-35C8-0CBF6CE07009}"/>
          </ac:spMkLst>
        </pc:spChg>
        <pc:spChg chg="mod">
          <ac:chgData name="云阳 罗" userId="169d8ad562d1689f" providerId="LiveId" clId="{A3F3D4DB-C421-4FA9-B40B-2C8364E49B55}" dt="2024-04-28T04:19:55.571" v="699"/>
          <ac:spMkLst>
            <pc:docMk/>
            <pc:sldMk cId="96521050" sldId="1244"/>
            <ac:spMk id="302" creationId="{AA8B8E95-C7B6-BD7E-9648-D7876187DD2C}"/>
          </ac:spMkLst>
        </pc:spChg>
        <pc:spChg chg="mod">
          <ac:chgData name="云阳 罗" userId="169d8ad562d1689f" providerId="LiveId" clId="{A3F3D4DB-C421-4FA9-B40B-2C8364E49B55}" dt="2024-04-28T04:19:55.571" v="699"/>
          <ac:spMkLst>
            <pc:docMk/>
            <pc:sldMk cId="96521050" sldId="1244"/>
            <ac:spMk id="303" creationId="{DA035181-4409-ADD9-4503-0F351C84776D}"/>
          </ac:spMkLst>
        </pc:spChg>
        <pc:spChg chg="mod">
          <ac:chgData name="云阳 罗" userId="169d8ad562d1689f" providerId="LiveId" clId="{A3F3D4DB-C421-4FA9-B40B-2C8364E49B55}" dt="2024-04-28T04:19:55.571" v="699"/>
          <ac:spMkLst>
            <pc:docMk/>
            <pc:sldMk cId="96521050" sldId="1244"/>
            <ac:spMk id="304" creationId="{3E020084-35FC-9B3C-2B29-5C5969BAAE4E}"/>
          </ac:spMkLst>
        </pc:spChg>
        <pc:spChg chg="mod">
          <ac:chgData name="云阳 罗" userId="169d8ad562d1689f" providerId="LiveId" clId="{A3F3D4DB-C421-4FA9-B40B-2C8364E49B55}" dt="2024-04-28T04:19:55.571" v="699"/>
          <ac:spMkLst>
            <pc:docMk/>
            <pc:sldMk cId="96521050" sldId="1244"/>
            <ac:spMk id="308" creationId="{91511619-20E3-2257-1E62-073046337E74}"/>
          </ac:spMkLst>
        </pc:spChg>
        <pc:spChg chg="mod">
          <ac:chgData name="云阳 罗" userId="169d8ad562d1689f" providerId="LiveId" clId="{A3F3D4DB-C421-4FA9-B40B-2C8364E49B55}" dt="2024-04-28T04:19:55.571" v="699"/>
          <ac:spMkLst>
            <pc:docMk/>
            <pc:sldMk cId="96521050" sldId="1244"/>
            <ac:spMk id="309" creationId="{C71CC0C5-20F4-9BFE-6099-282E1AEB876A}"/>
          </ac:spMkLst>
        </pc:spChg>
        <pc:spChg chg="mod">
          <ac:chgData name="云阳 罗" userId="169d8ad562d1689f" providerId="LiveId" clId="{A3F3D4DB-C421-4FA9-B40B-2C8364E49B55}" dt="2024-04-28T04:19:55.571" v="699"/>
          <ac:spMkLst>
            <pc:docMk/>
            <pc:sldMk cId="96521050" sldId="1244"/>
            <ac:spMk id="310" creationId="{4007C45C-874D-606A-6957-3EE9CC78266C}"/>
          </ac:spMkLst>
        </pc:spChg>
        <pc:spChg chg="mod">
          <ac:chgData name="云阳 罗" userId="169d8ad562d1689f" providerId="LiveId" clId="{A3F3D4DB-C421-4FA9-B40B-2C8364E49B55}" dt="2024-04-28T04:21:41.280" v="712"/>
          <ac:spMkLst>
            <pc:docMk/>
            <pc:sldMk cId="96521050" sldId="1244"/>
            <ac:spMk id="320" creationId="{A070EAFE-8D36-9CC1-58F3-DFF00D0296DA}"/>
          </ac:spMkLst>
        </pc:spChg>
        <pc:spChg chg="mod">
          <ac:chgData name="云阳 罗" userId="169d8ad562d1689f" providerId="LiveId" clId="{A3F3D4DB-C421-4FA9-B40B-2C8364E49B55}" dt="2024-04-28T04:21:41.280" v="712"/>
          <ac:spMkLst>
            <pc:docMk/>
            <pc:sldMk cId="96521050" sldId="1244"/>
            <ac:spMk id="321" creationId="{605A924D-C713-1859-E3CD-9787A83766EA}"/>
          </ac:spMkLst>
        </pc:spChg>
        <pc:spChg chg="mod">
          <ac:chgData name="云阳 罗" userId="169d8ad562d1689f" providerId="LiveId" clId="{A3F3D4DB-C421-4FA9-B40B-2C8364E49B55}" dt="2024-04-28T04:21:41.280" v="712"/>
          <ac:spMkLst>
            <pc:docMk/>
            <pc:sldMk cId="96521050" sldId="1244"/>
            <ac:spMk id="322" creationId="{7B405906-9013-06A5-BC66-0FB4538BEE1E}"/>
          </ac:spMkLst>
        </pc:spChg>
        <pc:spChg chg="mod">
          <ac:chgData name="云阳 罗" userId="169d8ad562d1689f" providerId="LiveId" clId="{A3F3D4DB-C421-4FA9-B40B-2C8364E49B55}" dt="2024-04-28T04:21:41.280" v="712"/>
          <ac:spMkLst>
            <pc:docMk/>
            <pc:sldMk cId="96521050" sldId="1244"/>
            <ac:spMk id="326" creationId="{E24724BD-2C2D-C680-DAAF-370B1EED0583}"/>
          </ac:spMkLst>
        </pc:spChg>
        <pc:spChg chg="mod">
          <ac:chgData name="云阳 罗" userId="169d8ad562d1689f" providerId="LiveId" clId="{A3F3D4DB-C421-4FA9-B40B-2C8364E49B55}" dt="2024-04-28T04:21:41.280" v="712"/>
          <ac:spMkLst>
            <pc:docMk/>
            <pc:sldMk cId="96521050" sldId="1244"/>
            <ac:spMk id="327" creationId="{69706695-5F0B-6493-A29F-2E7DB025F368}"/>
          </ac:spMkLst>
        </pc:spChg>
        <pc:spChg chg="mod">
          <ac:chgData name="云阳 罗" userId="169d8ad562d1689f" providerId="LiveId" clId="{A3F3D4DB-C421-4FA9-B40B-2C8364E49B55}" dt="2024-04-28T04:21:41.280" v="712"/>
          <ac:spMkLst>
            <pc:docMk/>
            <pc:sldMk cId="96521050" sldId="1244"/>
            <ac:spMk id="328" creationId="{98F638F8-097C-0A2A-6D5C-C27D85C3C18E}"/>
          </ac:spMkLst>
        </pc:spChg>
        <pc:spChg chg="mod">
          <ac:chgData name="云阳 罗" userId="169d8ad562d1689f" providerId="LiveId" clId="{A3F3D4DB-C421-4FA9-B40B-2C8364E49B55}" dt="2024-04-28T04:21:43.870" v="713"/>
          <ac:spMkLst>
            <pc:docMk/>
            <pc:sldMk cId="96521050" sldId="1244"/>
            <ac:spMk id="335" creationId="{CA288E44-DD5F-5546-0053-94DE62167FF5}"/>
          </ac:spMkLst>
        </pc:spChg>
        <pc:spChg chg="mod">
          <ac:chgData name="云阳 罗" userId="169d8ad562d1689f" providerId="LiveId" clId="{A3F3D4DB-C421-4FA9-B40B-2C8364E49B55}" dt="2024-04-28T04:23:50.490" v="758" actId="14100"/>
          <ac:spMkLst>
            <pc:docMk/>
            <pc:sldMk cId="96521050" sldId="1244"/>
            <ac:spMk id="336" creationId="{60F0072D-DF93-E885-80F1-517B547EF16F}"/>
          </ac:spMkLst>
        </pc:spChg>
        <pc:spChg chg="mod">
          <ac:chgData name="云阳 罗" userId="169d8ad562d1689f" providerId="LiveId" clId="{A3F3D4DB-C421-4FA9-B40B-2C8364E49B55}" dt="2024-04-28T04:23:56.179" v="760" actId="14100"/>
          <ac:spMkLst>
            <pc:docMk/>
            <pc:sldMk cId="96521050" sldId="1244"/>
            <ac:spMk id="337" creationId="{9528A0E0-8372-1C5C-E567-BED814135170}"/>
          </ac:spMkLst>
        </pc:spChg>
        <pc:spChg chg="mod">
          <ac:chgData name="云阳 罗" userId="169d8ad562d1689f" providerId="LiveId" clId="{A3F3D4DB-C421-4FA9-B40B-2C8364E49B55}" dt="2024-04-28T04:21:43.870" v="713"/>
          <ac:spMkLst>
            <pc:docMk/>
            <pc:sldMk cId="96521050" sldId="1244"/>
            <ac:spMk id="341" creationId="{2749D5A7-29F7-6AA5-3CBF-AEBBFC57ABE8}"/>
          </ac:spMkLst>
        </pc:spChg>
        <pc:spChg chg="del mod">
          <ac:chgData name="云阳 罗" userId="169d8ad562d1689f" providerId="LiveId" clId="{A3F3D4DB-C421-4FA9-B40B-2C8364E49B55}" dt="2024-04-28T04:22:51.756" v="741" actId="478"/>
          <ac:spMkLst>
            <pc:docMk/>
            <pc:sldMk cId="96521050" sldId="1244"/>
            <ac:spMk id="342" creationId="{24761A1C-C0D9-7260-F5A4-23458544622E}"/>
          </ac:spMkLst>
        </pc:spChg>
        <pc:spChg chg="del mod">
          <ac:chgData name="云阳 罗" userId="169d8ad562d1689f" providerId="LiveId" clId="{A3F3D4DB-C421-4FA9-B40B-2C8364E49B55}" dt="2024-04-28T04:22:50.291" v="740" actId="478"/>
          <ac:spMkLst>
            <pc:docMk/>
            <pc:sldMk cId="96521050" sldId="1244"/>
            <ac:spMk id="343" creationId="{59E7029A-08AE-EF5B-0A1C-DB505567136D}"/>
          </ac:spMkLst>
        </pc:spChg>
        <pc:spChg chg="mod">
          <ac:chgData name="云阳 罗" userId="169d8ad562d1689f" providerId="LiveId" clId="{A3F3D4DB-C421-4FA9-B40B-2C8364E49B55}" dt="2024-04-28T04:22:53.973" v="742"/>
          <ac:spMkLst>
            <pc:docMk/>
            <pc:sldMk cId="96521050" sldId="1244"/>
            <ac:spMk id="350" creationId="{934A7B28-C456-4C5F-CC5C-02702AB26C02}"/>
          </ac:spMkLst>
        </pc:spChg>
        <pc:spChg chg="mod">
          <ac:chgData name="云阳 罗" userId="169d8ad562d1689f" providerId="LiveId" clId="{A3F3D4DB-C421-4FA9-B40B-2C8364E49B55}" dt="2024-04-28T04:22:53.973" v="742"/>
          <ac:spMkLst>
            <pc:docMk/>
            <pc:sldMk cId="96521050" sldId="1244"/>
            <ac:spMk id="351" creationId="{D3B34D4F-2EA9-D406-387D-A0EA569DE2DF}"/>
          </ac:spMkLst>
        </pc:spChg>
        <pc:spChg chg="mod">
          <ac:chgData name="云阳 罗" userId="169d8ad562d1689f" providerId="LiveId" clId="{A3F3D4DB-C421-4FA9-B40B-2C8364E49B55}" dt="2024-04-28T04:22:53.973" v="742"/>
          <ac:spMkLst>
            <pc:docMk/>
            <pc:sldMk cId="96521050" sldId="1244"/>
            <ac:spMk id="352" creationId="{0ABEB841-BEA4-2011-6A2F-0253015D3A92}"/>
          </ac:spMkLst>
        </pc:spChg>
        <pc:spChg chg="mod">
          <ac:chgData name="云阳 罗" userId="169d8ad562d1689f" providerId="LiveId" clId="{A3F3D4DB-C421-4FA9-B40B-2C8364E49B55}" dt="2024-04-28T04:22:53.973" v="742"/>
          <ac:spMkLst>
            <pc:docMk/>
            <pc:sldMk cId="96521050" sldId="1244"/>
            <ac:spMk id="356" creationId="{C5E2C481-3510-9D3C-72A8-09094B9A6999}"/>
          </ac:spMkLst>
        </pc:spChg>
        <pc:spChg chg="mod">
          <ac:chgData name="云阳 罗" userId="169d8ad562d1689f" providerId="LiveId" clId="{A3F3D4DB-C421-4FA9-B40B-2C8364E49B55}" dt="2024-04-28T04:22:53.973" v="742"/>
          <ac:spMkLst>
            <pc:docMk/>
            <pc:sldMk cId="96521050" sldId="1244"/>
            <ac:spMk id="357" creationId="{C717E959-C7B6-63BE-45DF-93B95D309EB4}"/>
          </ac:spMkLst>
        </pc:spChg>
        <pc:spChg chg="mod">
          <ac:chgData name="云阳 罗" userId="169d8ad562d1689f" providerId="LiveId" clId="{A3F3D4DB-C421-4FA9-B40B-2C8364E49B55}" dt="2024-04-28T04:22:53.973" v="742"/>
          <ac:spMkLst>
            <pc:docMk/>
            <pc:sldMk cId="96521050" sldId="1244"/>
            <ac:spMk id="358" creationId="{14E2B591-89D1-1E39-F39E-FC892695F190}"/>
          </ac:spMkLst>
        </pc:spChg>
        <pc:spChg chg="add mod">
          <ac:chgData name="云阳 罗" userId="169d8ad562d1689f" providerId="LiveId" clId="{A3F3D4DB-C421-4FA9-B40B-2C8364E49B55}" dt="2024-04-28T04:23:17.710" v="747" actId="164"/>
          <ac:spMkLst>
            <pc:docMk/>
            <pc:sldMk cId="96521050" sldId="1244"/>
            <ac:spMk id="359" creationId="{292A775B-40B8-3CDA-3675-35C77EF228B4}"/>
          </ac:spMkLst>
        </pc:spChg>
        <pc:spChg chg="add mod">
          <ac:chgData name="云阳 罗" userId="169d8ad562d1689f" providerId="LiveId" clId="{A3F3D4DB-C421-4FA9-B40B-2C8364E49B55}" dt="2024-04-28T04:23:30.179" v="751" actId="1076"/>
          <ac:spMkLst>
            <pc:docMk/>
            <pc:sldMk cId="96521050" sldId="1244"/>
            <ac:spMk id="360" creationId="{C5775A11-C8F9-B82C-A72E-69DD8CE02F34}"/>
          </ac:spMkLst>
        </pc:spChg>
        <pc:spChg chg="mod">
          <ac:chgData name="云阳 罗" userId="169d8ad562d1689f" providerId="LiveId" clId="{A3F3D4DB-C421-4FA9-B40B-2C8364E49B55}" dt="2024-04-28T04:24:17.766" v="765" actId="14100"/>
          <ac:spMkLst>
            <pc:docMk/>
            <pc:sldMk cId="96521050" sldId="1244"/>
            <ac:spMk id="364" creationId="{4046D29B-A72E-D658-D942-794DE6204B20}"/>
          </ac:spMkLst>
        </pc:spChg>
        <pc:spChg chg="mod">
          <ac:chgData name="云阳 罗" userId="169d8ad562d1689f" providerId="LiveId" clId="{A3F3D4DB-C421-4FA9-B40B-2C8364E49B55}" dt="2024-04-28T04:24:19.469" v="766" actId="14100"/>
          <ac:spMkLst>
            <pc:docMk/>
            <pc:sldMk cId="96521050" sldId="1244"/>
            <ac:spMk id="365" creationId="{6E05AE7E-68FC-4A35-0A24-537B2EAF1B74}"/>
          </ac:spMkLst>
        </pc:spChg>
        <pc:spChg chg="mod">
          <ac:chgData name="云阳 罗" userId="169d8ad562d1689f" providerId="LiveId" clId="{A3F3D4DB-C421-4FA9-B40B-2C8364E49B55}" dt="2024-04-28T04:23:19.239" v="748"/>
          <ac:spMkLst>
            <pc:docMk/>
            <pc:sldMk cId="96521050" sldId="1244"/>
            <ac:spMk id="366" creationId="{1A57CBAA-E357-2094-76D7-2AEBDDF8FBF4}"/>
          </ac:spMkLst>
        </pc:spChg>
        <pc:spChg chg="mod">
          <ac:chgData name="云阳 罗" userId="169d8ad562d1689f" providerId="LiveId" clId="{A3F3D4DB-C421-4FA9-B40B-2C8364E49B55}" dt="2024-04-28T04:23:19.239" v="748"/>
          <ac:spMkLst>
            <pc:docMk/>
            <pc:sldMk cId="96521050" sldId="1244"/>
            <ac:spMk id="368" creationId="{480C548C-A12E-BDAF-F9F1-3FDAA56CF381}"/>
          </ac:spMkLst>
        </pc:spChg>
        <pc:spChg chg="mod">
          <ac:chgData name="云阳 罗" userId="169d8ad562d1689f" providerId="LiveId" clId="{A3F3D4DB-C421-4FA9-B40B-2C8364E49B55}" dt="2024-04-28T04:24:26.054" v="770" actId="14100"/>
          <ac:spMkLst>
            <pc:docMk/>
            <pc:sldMk cId="96521050" sldId="1244"/>
            <ac:spMk id="369" creationId="{DC3BA00D-2DFF-3B99-1869-3FA4507B357F}"/>
          </ac:spMkLst>
        </pc:spChg>
        <pc:spChg chg="mod">
          <ac:chgData name="云阳 罗" userId="169d8ad562d1689f" providerId="LiveId" clId="{A3F3D4DB-C421-4FA9-B40B-2C8364E49B55}" dt="2024-04-28T04:24:21.626" v="767" actId="14100"/>
          <ac:spMkLst>
            <pc:docMk/>
            <pc:sldMk cId="96521050" sldId="1244"/>
            <ac:spMk id="370" creationId="{ACC84334-3610-6F02-3D04-19A6C5A97B1F}"/>
          </ac:spMkLst>
        </pc:spChg>
        <pc:spChg chg="mod">
          <ac:chgData name="云阳 罗" userId="169d8ad562d1689f" providerId="LiveId" clId="{A3F3D4DB-C421-4FA9-B40B-2C8364E49B55}" dt="2024-04-28T04:24:27.711" v="771"/>
          <ac:spMkLst>
            <pc:docMk/>
            <pc:sldMk cId="96521050" sldId="1244"/>
            <ac:spMk id="373" creationId="{EBC9C33E-8D21-2A0B-4C3A-E61EFAC8F599}"/>
          </ac:spMkLst>
        </pc:spChg>
        <pc:spChg chg="mod">
          <ac:chgData name="云阳 罗" userId="169d8ad562d1689f" providerId="LiveId" clId="{A3F3D4DB-C421-4FA9-B40B-2C8364E49B55}" dt="2024-04-28T04:24:27.711" v="771"/>
          <ac:spMkLst>
            <pc:docMk/>
            <pc:sldMk cId="96521050" sldId="1244"/>
            <ac:spMk id="374" creationId="{0CBDDB2B-EB05-0A5C-2847-966040054C7F}"/>
          </ac:spMkLst>
        </pc:spChg>
        <pc:spChg chg="mod">
          <ac:chgData name="云阳 罗" userId="169d8ad562d1689f" providerId="LiveId" clId="{A3F3D4DB-C421-4FA9-B40B-2C8364E49B55}" dt="2024-04-28T04:28:20.493" v="819" actId="207"/>
          <ac:spMkLst>
            <pc:docMk/>
            <pc:sldMk cId="96521050" sldId="1244"/>
            <ac:spMk id="375" creationId="{A10CF49B-D92E-6FE8-A92B-89B6C516B197}"/>
          </ac:spMkLst>
        </pc:spChg>
        <pc:spChg chg="mod">
          <ac:chgData name="云阳 罗" userId="169d8ad562d1689f" providerId="LiveId" clId="{A3F3D4DB-C421-4FA9-B40B-2C8364E49B55}" dt="2024-04-28T04:28:08.050" v="818" actId="207"/>
          <ac:spMkLst>
            <pc:docMk/>
            <pc:sldMk cId="96521050" sldId="1244"/>
            <ac:spMk id="377" creationId="{2127C0A7-0B89-25DF-C585-260A2518E0F5}"/>
          </ac:spMkLst>
        </pc:spChg>
        <pc:spChg chg="mod">
          <ac:chgData name="云阳 罗" userId="169d8ad562d1689f" providerId="LiveId" clId="{A3F3D4DB-C421-4FA9-B40B-2C8364E49B55}" dt="2024-04-28T04:24:27.711" v="771"/>
          <ac:spMkLst>
            <pc:docMk/>
            <pc:sldMk cId="96521050" sldId="1244"/>
            <ac:spMk id="378" creationId="{C50A8EAC-B442-AF12-656E-2959BADD5F5B}"/>
          </ac:spMkLst>
        </pc:spChg>
        <pc:spChg chg="mod">
          <ac:chgData name="云阳 罗" userId="169d8ad562d1689f" providerId="LiveId" clId="{A3F3D4DB-C421-4FA9-B40B-2C8364E49B55}" dt="2024-04-28T04:24:27.711" v="771"/>
          <ac:spMkLst>
            <pc:docMk/>
            <pc:sldMk cId="96521050" sldId="1244"/>
            <ac:spMk id="379" creationId="{D0392962-74B3-5D3A-BADC-F1404B48B692}"/>
          </ac:spMkLst>
        </pc:spChg>
        <pc:spChg chg="mod">
          <ac:chgData name="云阳 罗" userId="169d8ad562d1689f" providerId="LiveId" clId="{A3F3D4DB-C421-4FA9-B40B-2C8364E49B55}" dt="2024-04-28T04:25:31.559" v="779"/>
          <ac:spMkLst>
            <pc:docMk/>
            <pc:sldMk cId="96521050" sldId="1244"/>
            <ac:spMk id="382" creationId="{88C0ADE2-2A52-8335-DD40-88CEF69D6652}"/>
          </ac:spMkLst>
        </pc:spChg>
        <pc:spChg chg="mod">
          <ac:chgData name="云阳 罗" userId="169d8ad562d1689f" providerId="LiveId" clId="{A3F3D4DB-C421-4FA9-B40B-2C8364E49B55}" dt="2024-04-28T04:25:31.559" v="779"/>
          <ac:spMkLst>
            <pc:docMk/>
            <pc:sldMk cId="96521050" sldId="1244"/>
            <ac:spMk id="383" creationId="{428B10FD-56FF-1BA7-9CBB-05BB0318B53A}"/>
          </ac:spMkLst>
        </pc:spChg>
        <pc:spChg chg="mod">
          <ac:chgData name="云阳 罗" userId="169d8ad562d1689f" providerId="LiveId" clId="{A3F3D4DB-C421-4FA9-B40B-2C8364E49B55}" dt="2024-04-28T04:25:31.559" v="779"/>
          <ac:spMkLst>
            <pc:docMk/>
            <pc:sldMk cId="96521050" sldId="1244"/>
            <ac:spMk id="384" creationId="{824ED911-E6B5-AFCB-6520-AE0504D8D403}"/>
          </ac:spMkLst>
        </pc:spChg>
        <pc:spChg chg="mod">
          <ac:chgData name="云阳 罗" userId="169d8ad562d1689f" providerId="LiveId" clId="{A3F3D4DB-C421-4FA9-B40B-2C8364E49B55}" dt="2024-04-28T04:25:31.559" v="779"/>
          <ac:spMkLst>
            <pc:docMk/>
            <pc:sldMk cId="96521050" sldId="1244"/>
            <ac:spMk id="386" creationId="{80312816-8A73-0CFB-1524-C2B3AD866DA6}"/>
          </ac:spMkLst>
        </pc:spChg>
        <pc:spChg chg="mod">
          <ac:chgData name="云阳 罗" userId="169d8ad562d1689f" providerId="LiveId" clId="{A3F3D4DB-C421-4FA9-B40B-2C8364E49B55}" dt="2024-04-28T04:25:31.559" v="779"/>
          <ac:spMkLst>
            <pc:docMk/>
            <pc:sldMk cId="96521050" sldId="1244"/>
            <ac:spMk id="387" creationId="{32847D94-0BEF-C82D-6389-3BC5ED544A47}"/>
          </ac:spMkLst>
        </pc:spChg>
        <pc:spChg chg="mod">
          <ac:chgData name="云阳 罗" userId="169d8ad562d1689f" providerId="LiveId" clId="{A3F3D4DB-C421-4FA9-B40B-2C8364E49B55}" dt="2024-04-28T04:25:31.559" v="779"/>
          <ac:spMkLst>
            <pc:docMk/>
            <pc:sldMk cId="96521050" sldId="1244"/>
            <ac:spMk id="388" creationId="{7B431211-F1B0-F5D2-785B-118DF7DAD22E}"/>
          </ac:spMkLst>
        </pc:spChg>
        <pc:spChg chg="add mod">
          <ac:chgData name="云阳 罗" userId="169d8ad562d1689f" providerId="LiveId" clId="{A3F3D4DB-C421-4FA9-B40B-2C8364E49B55}" dt="2024-04-28T04:26:11.081" v="794"/>
          <ac:spMkLst>
            <pc:docMk/>
            <pc:sldMk cId="96521050" sldId="1244"/>
            <ac:spMk id="389" creationId="{7C7ECE61-7669-00E2-59A7-53A412F57697}"/>
          </ac:spMkLst>
        </pc:spChg>
        <pc:spChg chg="mod">
          <ac:chgData name="云阳 罗" userId="169d8ad562d1689f" providerId="LiveId" clId="{A3F3D4DB-C421-4FA9-B40B-2C8364E49B55}" dt="2024-04-28T04:26:13.049" v="795"/>
          <ac:spMkLst>
            <pc:docMk/>
            <pc:sldMk cId="96521050" sldId="1244"/>
            <ac:spMk id="396" creationId="{FA3D4B67-D593-ADFC-F910-EA90D7BDAF1C}"/>
          </ac:spMkLst>
        </pc:spChg>
        <pc:spChg chg="mod">
          <ac:chgData name="云阳 罗" userId="169d8ad562d1689f" providerId="LiveId" clId="{A3F3D4DB-C421-4FA9-B40B-2C8364E49B55}" dt="2024-04-28T04:26:13.049" v="795"/>
          <ac:spMkLst>
            <pc:docMk/>
            <pc:sldMk cId="96521050" sldId="1244"/>
            <ac:spMk id="397" creationId="{0521DECD-D88B-363B-8FE1-FF9EEE655102}"/>
          </ac:spMkLst>
        </pc:spChg>
        <pc:spChg chg="mod">
          <ac:chgData name="云阳 罗" userId="169d8ad562d1689f" providerId="LiveId" clId="{A3F3D4DB-C421-4FA9-B40B-2C8364E49B55}" dt="2024-04-28T04:26:13.049" v="795"/>
          <ac:spMkLst>
            <pc:docMk/>
            <pc:sldMk cId="96521050" sldId="1244"/>
            <ac:spMk id="398" creationId="{FF0B7665-027C-1840-0069-ED57A1EC2700}"/>
          </ac:spMkLst>
        </pc:spChg>
        <pc:spChg chg="mod">
          <ac:chgData name="云阳 罗" userId="169d8ad562d1689f" providerId="LiveId" clId="{A3F3D4DB-C421-4FA9-B40B-2C8364E49B55}" dt="2024-04-28T04:26:13.049" v="795"/>
          <ac:spMkLst>
            <pc:docMk/>
            <pc:sldMk cId="96521050" sldId="1244"/>
            <ac:spMk id="402" creationId="{0BFE1D09-1D44-F7D4-4EAB-30D82581BEC5}"/>
          </ac:spMkLst>
        </pc:spChg>
        <pc:spChg chg="mod">
          <ac:chgData name="云阳 罗" userId="169d8ad562d1689f" providerId="LiveId" clId="{A3F3D4DB-C421-4FA9-B40B-2C8364E49B55}" dt="2024-04-28T04:26:13.049" v="795"/>
          <ac:spMkLst>
            <pc:docMk/>
            <pc:sldMk cId="96521050" sldId="1244"/>
            <ac:spMk id="403" creationId="{23D0DC35-246F-CF0B-3EB8-CD581759A04C}"/>
          </ac:spMkLst>
        </pc:spChg>
        <pc:spChg chg="mod">
          <ac:chgData name="云阳 罗" userId="169d8ad562d1689f" providerId="LiveId" clId="{A3F3D4DB-C421-4FA9-B40B-2C8364E49B55}" dt="2024-04-28T04:26:13.049" v="795"/>
          <ac:spMkLst>
            <pc:docMk/>
            <pc:sldMk cId="96521050" sldId="1244"/>
            <ac:spMk id="404" creationId="{45EF2624-ABDC-66F1-FA32-046839B0DA6F}"/>
          </ac:spMkLst>
        </pc:spChg>
        <pc:spChg chg="mod">
          <ac:chgData name="云阳 罗" userId="169d8ad562d1689f" providerId="LiveId" clId="{A3F3D4DB-C421-4FA9-B40B-2C8364E49B55}" dt="2024-04-28T04:26:15.528" v="797"/>
          <ac:spMkLst>
            <pc:docMk/>
            <pc:sldMk cId="96521050" sldId="1244"/>
            <ac:spMk id="411" creationId="{50875345-DD4A-A9EF-D108-558B12946AAD}"/>
          </ac:spMkLst>
        </pc:spChg>
        <pc:spChg chg="mod">
          <ac:chgData name="云阳 罗" userId="169d8ad562d1689f" providerId="LiveId" clId="{A3F3D4DB-C421-4FA9-B40B-2C8364E49B55}" dt="2024-04-28T04:26:15.528" v="797"/>
          <ac:spMkLst>
            <pc:docMk/>
            <pc:sldMk cId="96521050" sldId="1244"/>
            <ac:spMk id="412" creationId="{7437926C-668F-0B87-7983-C65EE9B72FC3}"/>
          </ac:spMkLst>
        </pc:spChg>
        <pc:spChg chg="mod">
          <ac:chgData name="云阳 罗" userId="169d8ad562d1689f" providerId="LiveId" clId="{A3F3D4DB-C421-4FA9-B40B-2C8364E49B55}" dt="2024-04-28T04:26:15.528" v="797"/>
          <ac:spMkLst>
            <pc:docMk/>
            <pc:sldMk cId="96521050" sldId="1244"/>
            <ac:spMk id="413" creationId="{02CCEE04-C90D-C331-F321-69529AB6EE3C}"/>
          </ac:spMkLst>
        </pc:spChg>
        <pc:spChg chg="mod">
          <ac:chgData name="云阳 罗" userId="169d8ad562d1689f" providerId="LiveId" clId="{A3F3D4DB-C421-4FA9-B40B-2C8364E49B55}" dt="2024-04-28T04:26:15.528" v="797"/>
          <ac:spMkLst>
            <pc:docMk/>
            <pc:sldMk cId="96521050" sldId="1244"/>
            <ac:spMk id="417" creationId="{5DEDD3FB-42C2-8F9B-EA28-BBAE269A2911}"/>
          </ac:spMkLst>
        </pc:spChg>
        <pc:spChg chg="mod">
          <ac:chgData name="云阳 罗" userId="169d8ad562d1689f" providerId="LiveId" clId="{A3F3D4DB-C421-4FA9-B40B-2C8364E49B55}" dt="2024-04-28T04:26:15.528" v="797"/>
          <ac:spMkLst>
            <pc:docMk/>
            <pc:sldMk cId="96521050" sldId="1244"/>
            <ac:spMk id="418" creationId="{7AF9780F-E7AF-68E6-1A43-B73799DD2FBA}"/>
          </ac:spMkLst>
        </pc:spChg>
        <pc:spChg chg="mod">
          <ac:chgData name="云阳 罗" userId="169d8ad562d1689f" providerId="LiveId" clId="{A3F3D4DB-C421-4FA9-B40B-2C8364E49B55}" dt="2024-04-28T04:26:15.528" v="797"/>
          <ac:spMkLst>
            <pc:docMk/>
            <pc:sldMk cId="96521050" sldId="1244"/>
            <ac:spMk id="419" creationId="{762D010E-E817-387B-10E5-377036791B14}"/>
          </ac:spMkLst>
        </pc:spChg>
        <pc:spChg chg="mod">
          <ac:chgData name="云阳 罗" userId="169d8ad562d1689f" providerId="LiveId" clId="{A3F3D4DB-C421-4FA9-B40B-2C8364E49B55}" dt="2024-04-28T04:27:06.229" v="806" actId="207"/>
          <ac:spMkLst>
            <pc:docMk/>
            <pc:sldMk cId="96521050" sldId="1244"/>
            <ac:spMk id="425" creationId="{7BF04DCC-E355-964E-47BB-93DAB1D9C052}"/>
          </ac:spMkLst>
        </pc:spChg>
        <pc:spChg chg="mod">
          <ac:chgData name="云阳 罗" userId="169d8ad562d1689f" providerId="LiveId" clId="{A3F3D4DB-C421-4FA9-B40B-2C8364E49B55}" dt="2024-04-28T04:26:23.819" v="802"/>
          <ac:spMkLst>
            <pc:docMk/>
            <pc:sldMk cId="96521050" sldId="1244"/>
            <ac:spMk id="426" creationId="{0A2201CA-D137-054B-E26F-0841C4037C75}"/>
          </ac:spMkLst>
        </pc:spChg>
        <pc:spChg chg="mod">
          <ac:chgData name="云阳 罗" userId="169d8ad562d1689f" providerId="LiveId" clId="{A3F3D4DB-C421-4FA9-B40B-2C8364E49B55}" dt="2024-04-28T04:26:23.819" v="802"/>
          <ac:spMkLst>
            <pc:docMk/>
            <pc:sldMk cId="96521050" sldId="1244"/>
            <ac:spMk id="427" creationId="{C66E81DC-5B9F-8AFC-D67C-99F2D4B49815}"/>
          </ac:spMkLst>
        </pc:spChg>
        <pc:spChg chg="mod">
          <ac:chgData name="云阳 罗" userId="169d8ad562d1689f" providerId="LiveId" clId="{A3F3D4DB-C421-4FA9-B40B-2C8364E49B55}" dt="2024-04-28T04:27:09.822" v="807" actId="207"/>
          <ac:spMkLst>
            <pc:docMk/>
            <pc:sldMk cId="96521050" sldId="1244"/>
            <ac:spMk id="430" creationId="{DDC76BFF-A698-F361-94EE-E61B9216A1ED}"/>
          </ac:spMkLst>
        </pc:spChg>
        <pc:spChg chg="mod">
          <ac:chgData name="云阳 罗" userId="169d8ad562d1689f" providerId="LiveId" clId="{A3F3D4DB-C421-4FA9-B40B-2C8364E49B55}" dt="2024-04-28T04:26:23.819" v="802"/>
          <ac:spMkLst>
            <pc:docMk/>
            <pc:sldMk cId="96521050" sldId="1244"/>
            <ac:spMk id="431" creationId="{762E9D69-90F8-63B3-B7B7-76E8902A779B}"/>
          </ac:spMkLst>
        </pc:spChg>
        <pc:spChg chg="mod">
          <ac:chgData name="云阳 罗" userId="169d8ad562d1689f" providerId="LiveId" clId="{A3F3D4DB-C421-4FA9-B40B-2C8364E49B55}" dt="2024-04-28T04:26:23.819" v="802"/>
          <ac:spMkLst>
            <pc:docMk/>
            <pc:sldMk cId="96521050" sldId="1244"/>
            <ac:spMk id="432" creationId="{A8100A42-1362-C0D3-6C84-641CFA6FA0E5}"/>
          </ac:spMkLst>
        </pc:spChg>
        <pc:spChg chg="mod">
          <ac:chgData name="云阳 罗" userId="169d8ad562d1689f" providerId="LiveId" clId="{A3F3D4DB-C421-4FA9-B40B-2C8364E49B55}" dt="2024-04-28T04:27:42.057" v="814" actId="207"/>
          <ac:spMkLst>
            <pc:docMk/>
            <pc:sldMk cId="96521050" sldId="1244"/>
            <ac:spMk id="438" creationId="{784DD76A-6F16-37FB-BFAE-085844884F24}"/>
          </ac:spMkLst>
        </pc:spChg>
        <pc:spChg chg="mod">
          <ac:chgData name="云阳 罗" userId="169d8ad562d1689f" providerId="LiveId" clId="{A3F3D4DB-C421-4FA9-B40B-2C8364E49B55}" dt="2024-04-28T04:27:35.468" v="812"/>
          <ac:spMkLst>
            <pc:docMk/>
            <pc:sldMk cId="96521050" sldId="1244"/>
            <ac:spMk id="439" creationId="{C72F2A1F-BE3F-D05A-8A85-37846207A708}"/>
          </ac:spMkLst>
        </pc:spChg>
        <pc:spChg chg="mod">
          <ac:chgData name="云阳 罗" userId="169d8ad562d1689f" providerId="LiveId" clId="{A3F3D4DB-C421-4FA9-B40B-2C8364E49B55}" dt="2024-04-28T04:27:35.468" v="812"/>
          <ac:spMkLst>
            <pc:docMk/>
            <pc:sldMk cId="96521050" sldId="1244"/>
            <ac:spMk id="440" creationId="{1EB737BA-1F39-F9AE-7C57-58C05C3877DC}"/>
          </ac:spMkLst>
        </pc:spChg>
        <pc:spChg chg="mod">
          <ac:chgData name="云阳 罗" userId="169d8ad562d1689f" providerId="LiveId" clId="{A3F3D4DB-C421-4FA9-B40B-2C8364E49B55}" dt="2024-04-28T04:27:45.715" v="815" actId="207"/>
          <ac:spMkLst>
            <pc:docMk/>
            <pc:sldMk cId="96521050" sldId="1244"/>
            <ac:spMk id="443" creationId="{60D1F157-4529-4DC4-2D88-0C1B8BB16148}"/>
          </ac:spMkLst>
        </pc:spChg>
        <pc:spChg chg="mod">
          <ac:chgData name="云阳 罗" userId="169d8ad562d1689f" providerId="LiveId" clId="{A3F3D4DB-C421-4FA9-B40B-2C8364E49B55}" dt="2024-04-28T04:27:35.468" v="812"/>
          <ac:spMkLst>
            <pc:docMk/>
            <pc:sldMk cId="96521050" sldId="1244"/>
            <ac:spMk id="444" creationId="{FB7E456B-B31F-1029-2BBC-7625C7456125}"/>
          </ac:spMkLst>
        </pc:spChg>
        <pc:spChg chg="mod">
          <ac:chgData name="云阳 罗" userId="169d8ad562d1689f" providerId="LiveId" clId="{A3F3D4DB-C421-4FA9-B40B-2C8364E49B55}" dt="2024-04-28T04:27:35.468" v="812"/>
          <ac:spMkLst>
            <pc:docMk/>
            <pc:sldMk cId="96521050" sldId="1244"/>
            <ac:spMk id="445" creationId="{DA81F82F-08FC-3A41-57C6-3D30B8CE2CF9}"/>
          </ac:spMkLst>
        </pc:spChg>
        <pc:spChg chg="add del mod ord">
          <ac:chgData name="云阳 罗" userId="169d8ad562d1689f" providerId="LiveId" clId="{A3F3D4DB-C421-4FA9-B40B-2C8364E49B55}" dt="2024-04-28T04:34:52.556" v="935" actId="478"/>
          <ac:spMkLst>
            <pc:docMk/>
            <pc:sldMk cId="96521050" sldId="1244"/>
            <ac:spMk id="446" creationId="{BC39F74B-C1B6-68A3-8D25-5BA3E8754ED9}"/>
          </ac:spMkLst>
        </pc:spChg>
        <pc:spChg chg="add mod">
          <ac:chgData name="云阳 罗" userId="169d8ad562d1689f" providerId="LiveId" clId="{A3F3D4DB-C421-4FA9-B40B-2C8364E49B55}" dt="2024-04-28T04:47:11.656" v="1359" actId="164"/>
          <ac:spMkLst>
            <pc:docMk/>
            <pc:sldMk cId="96521050" sldId="1244"/>
            <ac:spMk id="450" creationId="{7DF10EF4-FDEE-B1E4-A7B9-E9D96488EE09}"/>
          </ac:spMkLst>
        </pc:spChg>
        <pc:spChg chg="add del mod">
          <ac:chgData name="云阳 罗" userId="169d8ad562d1689f" providerId="LiveId" clId="{A3F3D4DB-C421-4FA9-B40B-2C8364E49B55}" dt="2024-04-28T04:34:53.412" v="936" actId="478"/>
          <ac:spMkLst>
            <pc:docMk/>
            <pc:sldMk cId="96521050" sldId="1244"/>
            <ac:spMk id="452" creationId="{42E9FD1D-8F41-8502-312F-BAB09A8D9852}"/>
          </ac:spMkLst>
        </pc:spChg>
        <pc:spChg chg="add del mod ord">
          <ac:chgData name="云阳 罗" userId="169d8ad562d1689f" providerId="LiveId" clId="{A3F3D4DB-C421-4FA9-B40B-2C8364E49B55}" dt="2024-04-28T04:34:52.018" v="934" actId="478"/>
          <ac:spMkLst>
            <pc:docMk/>
            <pc:sldMk cId="96521050" sldId="1244"/>
            <ac:spMk id="453" creationId="{7B489017-5F8F-0A5C-B064-3409D51014DC}"/>
          </ac:spMkLst>
        </pc:spChg>
        <pc:spChg chg="add mod">
          <ac:chgData name="云阳 罗" userId="169d8ad562d1689f" providerId="LiveId" clId="{A3F3D4DB-C421-4FA9-B40B-2C8364E49B55}" dt="2024-04-28T04:47:11.656" v="1359" actId="164"/>
          <ac:spMkLst>
            <pc:docMk/>
            <pc:sldMk cId="96521050" sldId="1244"/>
            <ac:spMk id="457" creationId="{3B337D2F-8CE7-4ED0-D17E-57A43452BFFF}"/>
          </ac:spMkLst>
        </pc:spChg>
        <pc:spChg chg="add mod">
          <ac:chgData name="云阳 罗" userId="169d8ad562d1689f" providerId="LiveId" clId="{A3F3D4DB-C421-4FA9-B40B-2C8364E49B55}" dt="2024-04-28T04:47:11.656" v="1359" actId="164"/>
          <ac:spMkLst>
            <pc:docMk/>
            <pc:sldMk cId="96521050" sldId="1244"/>
            <ac:spMk id="458" creationId="{9BEB345C-BD1A-45C2-7E86-9313111BFC3F}"/>
          </ac:spMkLst>
        </pc:spChg>
        <pc:spChg chg="add mod">
          <ac:chgData name="云阳 罗" userId="169d8ad562d1689f" providerId="LiveId" clId="{A3F3D4DB-C421-4FA9-B40B-2C8364E49B55}" dt="2024-04-28T04:47:11.656" v="1359" actId="164"/>
          <ac:spMkLst>
            <pc:docMk/>
            <pc:sldMk cId="96521050" sldId="1244"/>
            <ac:spMk id="459" creationId="{646BC4CC-8265-6583-BD68-C218F6C5B471}"/>
          </ac:spMkLst>
        </pc:spChg>
        <pc:spChg chg="add mod">
          <ac:chgData name="云阳 罗" userId="169d8ad562d1689f" providerId="LiveId" clId="{A3F3D4DB-C421-4FA9-B40B-2C8364E49B55}" dt="2024-04-28T04:48:34.826" v="1406" actId="164"/>
          <ac:spMkLst>
            <pc:docMk/>
            <pc:sldMk cId="96521050" sldId="1244"/>
            <ac:spMk id="470" creationId="{64E1FCFA-57D5-3FBB-F8B0-1CFFF36DB0E0}"/>
          </ac:spMkLst>
        </pc:spChg>
        <pc:spChg chg="add mod">
          <ac:chgData name="云阳 罗" userId="169d8ad562d1689f" providerId="LiveId" clId="{A3F3D4DB-C421-4FA9-B40B-2C8364E49B55}" dt="2024-04-28T04:49:20.726" v="1416" actId="164"/>
          <ac:spMkLst>
            <pc:docMk/>
            <pc:sldMk cId="96521050" sldId="1244"/>
            <ac:spMk id="472" creationId="{77B533A2-D293-EA68-9619-A524CE1049DC}"/>
          </ac:spMkLst>
        </pc:spChg>
        <pc:grpChg chg="add mod">
          <ac:chgData name="云阳 罗" userId="169d8ad562d1689f" providerId="LiveId" clId="{A3F3D4DB-C421-4FA9-B40B-2C8364E49B55}" dt="2024-04-28T03:46:17.525" v="280" actId="164"/>
          <ac:grpSpMkLst>
            <pc:docMk/>
            <pc:sldMk cId="96521050" sldId="1244"/>
            <ac:grpSpMk id="21" creationId="{0176FE25-FB88-32D4-FCBB-D4FEEA022057}"/>
          </ac:grpSpMkLst>
        </pc:grpChg>
        <pc:grpChg chg="add mod">
          <ac:chgData name="云阳 罗" userId="169d8ad562d1689f" providerId="LiveId" clId="{A3F3D4DB-C421-4FA9-B40B-2C8364E49B55}" dt="2024-04-28T03:46:27.192" v="284" actId="164"/>
          <ac:grpSpMkLst>
            <pc:docMk/>
            <pc:sldMk cId="96521050" sldId="1244"/>
            <ac:grpSpMk id="32" creationId="{A14020EE-7481-F76C-7AD6-F1EDAD00C6D8}"/>
          </ac:grpSpMkLst>
        </pc:grpChg>
        <pc:grpChg chg="add mod">
          <ac:chgData name="云阳 罗" userId="169d8ad562d1689f" providerId="LiveId" clId="{A3F3D4DB-C421-4FA9-B40B-2C8364E49B55}" dt="2024-04-28T03:46:27.192" v="284" actId="164"/>
          <ac:grpSpMkLst>
            <pc:docMk/>
            <pc:sldMk cId="96521050" sldId="1244"/>
            <ac:grpSpMk id="33" creationId="{132211C4-1CAB-981F-CE63-28C222F17B68}"/>
          </ac:grpSpMkLst>
        </pc:grpChg>
        <pc:grpChg chg="mod">
          <ac:chgData name="云阳 罗" userId="169d8ad562d1689f" providerId="LiveId" clId="{A3F3D4DB-C421-4FA9-B40B-2C8364E49B55}" dt="2024-04-28T03:46:19.519" v="281"/>
          <ac:grpSpMkLst>
            <pc:docMk/>
            <pc:sldMk cId="96521050" sldId="1244"/>
            <ac:grpSpMk id="34" creationId="{7313D4DD-7DFE-D9F3-1D88-C722B762A20E}"/>
          </ac:grpSpMkLst>
        </pc:grpChg>
        <pc:grpChg chg="add mod">
          <ac:chgData name="云阳 罗" userId="169d8ad562d1689f" providerId="LiveId" clId="{A3F3D4DB-C421-4FA9-B40B-2C8364E49B55}" dt="2024-04-28T04:47:22.931" v="1361" actId="164"/>
          <ac:grpSpMkLst>
            <pc:docMk/>
            <pc:sldMk cId="96521050" sldId="1244"/>
            <ac:grpSpMk id="40" creationId="{29AF8461-E6C0-7B16-666E-9674630FEB9C}"/>
          </ac:grpSpMkLst>
        </pc:grpChg>
        <pc:grpChg chg="add del mod topLvl">
          <ac:chgData name="云阳 罗" userId="169d8ad562d1689f" providerId="LiveId" clId="{A3F3D4DB-C421-4FA9-B40B-2C8364E49B55}" dt="2024-04-28T04:17:56.292" v="663" actId="478"/>
          <ac:grpSpMkLst>
            <pc:docMk/>
            <pc:sldMk cId="96521050" sldId="1244"/>
            <ac:grpSpMk id="47" creationId="{99CDFE3F-6A35-48A1-BB22-0BEACCF78EB9}"/>
          </ac:grpSpMkLst>
        </pc:grpChg>
        <pc:grpChg chg="add del mod topLvl">
          <ac:chgData name="云阳 罗" userId="169d8ad562d1689f" providerId="LiveId" clId="{A3F3D4DB-C421-4FA9-B40B-2C8364E49B55}" dt="2024-04-28T04:17:56.292" v="663" actId="478"/>
          <ac:grpSpMkLst>
            <pc:docMk/>
            <pc:sldMk cId="96521050" sldId="1244"/>
            <ac:grpSpMk id="48" creationId="{298067A6-3D48-0ED3-23BD-8D2487634888}"/>
          </ac:grpSpMkLst>
        </pc:grpChg>
        <pc:grpChg chg="add mod">
          <ac:chgData name="云阳 罗" userId="169d8ad562d1689f" providerId="LiveId" clId="{A3F3D4DB-C421-4FA9-B40B-2C8364E49B55}" dt="2024-04-28T04:02:18.290" v="388"/>
          <ac:grpSpMkLst>
            <pc:docMk/>
            <pc:sldMk cId="96521050" sldId="1244"/>
            <ac:grpSpMk id="51" creationId="{2D0B2B9E-981A-0FEA-B7B4-48D2FAF5BE32}"/>
          </ac:grpSpMkLst>
        </pc:grpChg>
        <pc:grpChg chg="add del mod">
          <ac:chgData name="云阳 罗" userId="169d8ad562d1689f" providerId="LiveId" clId="{A3F3D4DB-C421-4FA9-B40B-2C8364E49B55}" dt="2024-04-28T04:08:17.723" v="472" actId="478"/>
          <ac:grpSpMkLst>
            <pc:docMk/>
            <pc:sldMk cId="96521050" sldId="1244"/>
            <ac:grpSpMk id="54" creationId="{63AD278C-E1BC-4950-35E0-6AFB9CBBB79A}"/>
          </ac:grpSpMkLst>
        </pc:grpChg>
        <pc:grpChg chg="add del mod topLvl">
          <ac:chgData name="云阳 罗" userId="169d8ad562d1689f" providerId="LiveId" clId="{A3F3D4DB-C421-4FA9-B40B-2C8364E49B55}" dt="2024-04-28T04:17:56.292" v="663" actId="478"/>
          <ac:grpSpMkLst>
            <pc:docMk/>
            <pc:sldMk cId="96521050" sldId="1244"/>
            <ac:grpSpMk id="57" creationId="{6B878048-B91A-6D3F-EBCC-9683D2188540}"/>
          </ac:grpSpMkLst>
        </pc:grpChg>
        <pc:grpChg chg="add del mod topLvl">
          <ac:chgData name="云阳 罗" userId="169d8ad562d1689f" providerId="LiveId" clId="{A3F3D4DB-C421-4FA9-B40B-2C8364E49B55}" dt="2024-04-28T04:17:56.292" v="663" actId="478"/>
          <ac:grpSpMkLst>
            <pc:docMk/>
            <pc:sldMk cId="96521050" sldId="1244"/>
            <ac:grpSpMk id="60" creationId="{AE2337A5-C7B6-EE32-04FA-4CA949E1DCA5}"/>
          </ac:grpSpMkLst>
        </pc:grpChg>
        <pc:grpChg chg="add del mod topLvl">
          <ac:chgData name="云阳 罗" userId="169d8ad562d1689f" providerId="LiveId" clId="{A3F3D4DB-C421-4FA9-B40B-2C8364E49B55}" dt="2024-04-28T04:17:56.292" v="663" actId="478"/>
          <ac:grpSpMkLst>
            <pc:docMk/>
            <pc:sldMk cId="96521050" sldId="1244"/>
            <ac:grpSpMk id="63" creationId="{F3BE3E95-FEC6-BB16-E225-680A489A1EB4}"/>
          </ac:grpSpMkLst>
        </pc:grpChg>
        <pc:grpChg chg="add del mod topLvl">
          <ac:chgData name="云阳 罗" userId="169d8ad562d1689f" providerId="LiveId" clId="{A3F3D4DB-C421-4FA9-B40B-2C8364E49B55}" dt="2024-04-28T04:17:56.292" v="663" actId="478"/>
          <ac:grpSpMkLst>
            <pc:docMk/>
            <pc:sldMk cId="96521050" sldId="1244"/>
            <ac:grpSpMk id="66" creationId="{87E06E05-E915-FDEA-18A2-88283FD24431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69" creationId="{AA6AC0BF-6A10-FB33-A5E4-7269F7AB38C6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72" creationId="{7A5CEF9F-0BDA-1DBE-96B0-15F3AC196C75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75" creationId="{9914CFD7-24FB-8EA5-7CE2-3ED39D058BA8}"/>
          </ac:grpSpMkLst>
        </pc:grpChg>
        <pc:grpChg chg="add del mod">
          <ac:chgData name="云阳 罗" userId="169d8ad562d1689f" providerId="LiveId" clId="{A3F3D4DB-C421-4FA9-B40B-2C8364E49B55}" dt="2024-04-28T04:08:16.683" v="471" actId="478"/>
          <ac:grpSpMkLst>
            <pc:docMk/>
            <pc:sldMk cId="96521050" sldId="1244"/>
            <ac:grpSpMk id="78" creationId="{9D2B3A1A-18A2-1CB2-9A17-46BCB0176F91}"/>
          </ac:grpSpMkLst>
        </pc:grpChg>
        <pc:grpChg chg="add del mod">
          <ac:chgData name="云阳 罗" userId="169d8ad562d1689f" providerId="LiveId" clId="{A3F3D4DB-C421-4FA9-B40B-2C8364E49B55}" dt="2024-04-28T04:08:15.613" v="470" actId="478"/>
          <ac:grpSpMkLst>
            <pc:docMk/>
            <pc:sldMk cId="96521050" sldId="1244"/>
            <ac:grpSpMk id="81" creationId="{9E905FA3-5296-8A00-02F7-E647513667DF}"/>
          </ac:grpSpMkLst>
        </pc:grpChg>
        <pc:grpChg chg="add del mod">
          <ac:chgData name="云阳 罗" userId="169d8ad562d1689f" providerId="LiveId" clId="{A3F3D4DB-C421-4FA9-B40B-2C8364E49B55}" dt="2024-04-28T04:08:18.526" v="473" actId="478"/>
          <ac:grpSpMkLst>
            <pc:docMk/>
            <pc:sldMk cId="96521050" sldId="1244"/>
            <ac:grpSpMk id="84" creationId="{D0F5BDBA-DEED-D094-9FCA-4AA9ADE14917}"/>
          </ac:grpSpMkLst>
        </pc:grpChg>
        <pc:grpChg chg="add del mod">
          <ac:chgData name="云阳 罗" userId="169d8ad562d1689f" providerId="LiveId" clId="{A3F3D4DB-C421-4FA9-B40B-2C8364E49B55}" dt="2024-04-28T04:08:24.833" v="477" actId="478"/>
          <ac:grpSpMkLst>
            <pc:docMk/>
            <pc:sldMk cId="96521050" sldId="1244"/>
            <ac:grpSpMk id="87" creationId="{8F844AF9-4B7E-ED7A-C449-AD287BC5FE1A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90" creationId="{FA1A24A0-CE9F-2C07-79D8-EA6C4022EC1E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93" creationId="{22A7FEBD-0D83-F42E-203D-4C9055A9C1FF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96" creationId="{830EB165-59B9-5709-223C-B2575635DF3D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99" creationId="{A0AAEBDC-B77E-A42C-A2BF-6800358D1627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102" creationId="{FA90680C-1FB9-A382-1A76-68D20CA15EBC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105" creationId="{997ABA64-1C07-31A9-CE77-4F2C2C70F538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108" creationId="{218EC522-55CA-B203-65F8-AAB411BE7035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111" creationId="{E2028654-2D0F-B8E3-73D7-2F3EC5C8A5FB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114" creationId="{B067B4B7-D067-10DE-E032-6EDD0C061ED4}"/>
          </ac:grpSpMkLst>
        </pc:grpChg>
        <pc:grpChg chg="add mod topLvl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117" creationId="{8A41A966-8078-85CA-994E-455DDC9057F2}"/>
          </ac:grpSpMkLst>
        </pc:grpChg>
        <pc:grpChg chg="add del mod">
          <ac:chgData name="云阳 罗" userId="169d8ad562d1689f" providerId="LiveId" clId="{A3F3D4DB-C421-4FA9-B40B-2C8364E49B55}" dt="2024-04-28T04:16:01.616" v="629" actId="165"/>
          <ac:grpSpMkLst>
            <pc:docMk/>
            <pc:sldMk cId="96521050" sldId="1244"/>
            <ac:grpSpMk id="120" creationId="{A01B6436-91C8-7894-28F9-E8D4A076FD25}"/>
          </ac:grpSpMkLst>
        </pc:grpChg>
        <pc:grpChg chg="add 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1" creationId="{28F8C82D-A109-5D00-9588-F9FFB7E48DC8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3" creationId="{A32759BC-A312-859D-BF74-E2B8C2BA7374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4" creationId="{C0FA0DA8-4800-2669-7F01-626C9207474A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5" creationId="{1EAFF081-5113-AB7E-9280-9098CE67ADBF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6" creationId="{F05F4C4B-8F98-28C1-7163-1814FDFFC1ED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7" creationId="{280FC368-48E6-4F21-D632-FABE9011759F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8" creationId="{5C1A19E9-A1CE-4AEE-E31D-43F8712B1673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29" creationId="{7262F511-19EE-6B75-70AD-7EACAC918402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0" creationId="{5065F955-A877-ABF8-2435-0BE00F16B997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1" creationId="{C93EB390-9EEC-B3E8-D7E5-AE03B9F95524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2" creationId="{4FB9C267-C5B2-64F1-CA1A-D842BD7E59EF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3" creationId="{4E0375CA-1FFB-1532-42CA-5007E55EBCA3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4" creationId="{561315F2-8CCF-C868-2352-42A8F1ED9448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5" creationId="{0945FBA1-9C57-394A-B890-E638B77164B3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6" creationId="{FE32D0FB-A34D-0CFD-4C34-070D3B102052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7" creationId="{D9A22CC6-9EC1-8A37-BA20-B68E273AA6F9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8" creationId="{D68AB0A9-91E9-A272-5006-ECF83F758BFE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39" creationId="{8AC349DD-4A11-74C7-4A24-35E225DC9FA9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40" creationId="{807483C6-C608-42BC-01E3-3E0A9AB9A437}"/>
          </ac:grpSpMkLst>
        </pc:grpChg>
        <pc:grpChg chg="mod">
          <ac:chgData name="云阳 罗" userId="169d8ad562d1689f" providerId="LiveId" clId="{A3F3D4DB-C421-4FA9-B40B-2C8364E49B55}" dt="2024-04-28T04:14:45.802" v="594"/>
          <ac:grpSpMkLst>
            <pc:docMk/>
            <pc:sldMk cId="96521050" sldId="1244"/>
            <ac:grpSpMk id="141" creationId="{0EB2D8AB-03CA-4279-1993-B6EDD1C40ADC}"/>
          </ac:grpSpMkLst>
        </pc:grpChg>
        <pc:grpChg chg="add del mod">
          <ac:chgData name="云阳 罗" userId="169d8ad562d1689f" providerId="LiveId" clId="{A3F3D4DB-C421-4FA9-B40B-2C8364E49B55}" dt="2024-04-28T04:15:44.522" v="622" actId="478"/>
          <ac:grpSpMkLst>
            <pc:docMk/>
            <pc:sldMk cId="96521050" sldId="1244"/>
            <ac:grpSpMk id="180" creationId="{2EE6374F-EEFD-3B2F-1239-B92379FAA60D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2" creationId="{656C816D-B8BF-ED73-A9AB-29906F820B2B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3" creationId="{E77EC10E-189E-15C7-A8DC-75D7D2BBF705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4" creationId="{E2835A13-16B5-A62E-16A8-1BD1736CA383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5" creationId="{6D4239DD-3D39-572C-D7E2-93AA4FC1C741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6" creationId="{F9A71DD6-D33F-FAE3-BF54-E49859128215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7" creationId="{83EFC808-E074-1099-4D47-4C413716AC32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8" creationId="{E8901838-787C-8875-5AEA-A6CB21C8F217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89" creationId="{395A09AB-D45C-8BEE-B61E-C4AD36104F07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0" creationId="{1273311E-05B2-8332-E6EB-F07D9321F862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1" creationId="{00519E60-16BF-9C11-F1F9-1690AB3DDC60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2" creationId="{6BFBDC37-0570-406E-DF5E-7E8430C089F7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3" creationId="{CF20AECD-2B4F-BAB5-7FAE-BF3BC666F06B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4" creationId="{B58C1AEA-4124-A2A0-4723-663B14532DC3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5" creationId="{17118C7C-9EAB-FD08-2183-FE295A6C548B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6" creationId="{B2D102F9-7CA8-76EC-D508-AE14960B33DA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7" creationId="{4C31719F-D602-90A0-1D30-3D04C0D7D935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8" creationId="{F6429AF5-5A5C-1E23-A3D8-371E0DFA645A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199" creationId="{594A7876-0E6F-70C4-5044-31D545779F98}"/>
          </ac:grpSpMkLst>
        </pc:grpChg>
        <pc:grpChg chg="mod">
          <ac:chgData name="云阳 罗" userId="169d8ad562d1689f" providerId="LiveId" clId="{A3F3D4DB-C421-4FA9-B40B-2C8364E49B55}" dt="2024-04-28T04:15:33.771" v="619"/>
          <ac:grpSpMkLst>
            <pc:docMk/>
            <pc:sldMk cId="96521050" sldId="1244"/>
            <ac:grpSpMk id="200" creationId="{C0719378-14D2-A0BC-A787-D47533C38B8C}"/>
          </ac:grpSpMkLst>
        </pc:grpChg>
        <pc:grpChg chg="add del mod">
          <ac:chgData name="云阳 罗" userId="169d8ad562d1689f" providerId="LiveId" clId="{A3F3D4DB-C421-4FA9-B40B-2C8364E49B55}" dt="2024-04-28T04:18:37.267" v="680" actId="478"/>
          <ac:grpSpMkLst>
            <pc:docMk/>
            <pc:sldMk cId="96521050" sldId="1244"/>
            <ac:grpSpMk id="239" creationId="{D568CEA0-3E27-AFEE-BF03-7118EFA60216}"/>
          </ac:grpSpMkLst>
        </pc:grpChg>
        <pc:grpChg chg="add mod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242" creationId="{75E4F2ED-7BE4-755D-7BCC-A6D2079F52A8}"/>
          </ac:grpSpMkLst>
        </pc:grpChg>
        <pc:grpChg chg="add mod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245" creationId="{BAA2F33E-AC18-D281-ED0D-B25E1DFF5338}"/>
          </ac:grpSpMkLst>
        </pc:grpChg>
        <pc:grpChg chg="add mod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248" creationId="{7BE155E0-C645-895C-880E-69376C5372F1}"/>
          </ac:grpSpMkLst>
        </pc:grpChg>
        <pc:grpChg chg="add mod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251" creationId="{92FC687E-9634-8293-1455-49328ED21BF3}"/>
          </ac:grpSpMkLst>
        </pc:grpChg>
        <pc:grpChg chg="add mod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254" creationId="{6E4AEFAF-A407-6D5E-C611-BD6400E9EBBC}"/>
          </ac:grpSpMkLst>
        </pc:grpChg>
        <pc:grpChg chg="add mod">
          <ac:chgData name="云阳 罗" userId="169d8ad562d1689f" providerId="LiveId" clId="{A3F3D4DB-C421-4FA9-B40B-2C8364E49B55}" dt="2024-04-28T04:18:43.955" v="681" actId="164"/>
          <ac:grpSpMkLst>
            <pc:docMk/>
            <pc:sldMk cId="96521050" sldId="1244"/>
            <ac:grpSpMk id="257" creationId="{25FE92A9-5F71-43A0-0939-75DAD951BE20}"/>
          </ac:grpSpMkLst>
        </pc:grpChg>
        <pc:grpChg chg="add mod">
          <ac:chgData name="云阳 罗" userId="169d8ad562d1689f" providerId="LiveId" clId="{A3F3D4DB-C421-4FA9-B40B-2C8364E49B55}" dt="2024-04-28T04:47:22.931" v="1361" actId="164"/>
          <ac:grpSpMkLst>
            <pc:docMk/>
            <pc:sldMk cId="96521050" sldId="1244"/>
            <ac:grpSpMk id="260" creationId="{05419E1D-F6F1-5F9E-527F-7BC43C6F4D36}"/>
          </ac:grpSpMkLst>
        </pc:grpChg>
        <pc:grpChg chg="add del mod">
          <ac:chgData name="云阳 罗" userId="169d8ad562d1689f" providerId="LiveId" clId="{A3F3D4DB-C421-4FA9-B40B-2C8364E49B55}" dt="2024-04-28T04:19:23.131" v="691" actId="478"/>
          <ac:grpSpMkLst>
            <pc:docMk/>
            <pc:sldMk cId="96521050" sldId="1244"/>
            <ac:grpSpMk id="262" creationId="{4E47F6D2-425F-90DA-5D32-5BB8AF7A3761}"/>
          </ac:grpSpMkLst>
        </pc:grpChg>
        <pc:grpChg chg="mod">
          <ac:chgData name="云阳 罗" userId="169d8ad562d1689f" providerId="LiveId" clId="{A3F3D4DB-C421-4FA9-B40B-2C8364E49B55}" dt="2024-04-28T04:19:11.880" v="687"/>
          <ac:grpSpMkLst>
            <pc:docMk/>
            <pc:sldMk cId="96521050" sldId="1244"/>
            <ac:grpSpMk id="263" creationId="{C592FB67-4D32-E343-1143-B6B4B74ED81C}"/>
          </ac:grpSpMkLst>
        </pc:grpChg>
        <pc:grpChg chg="mod">
          <ac:chgData name="云阳 罗" userId="169d8ad562d1689f" providerId="LiveId" clId="{A3F3D4DB-C421-4FA9-B40B-2C8364E49B55}" dt="2024-04-28T04:19:11.880" v="687"/>
          <ac:grpSpMkLst>
            <pc:docMk/>
            <pc:sldMk cId="96521050" sldId="1244"/>
            <ac:grpSpMk id="264" creationId="{4040BA2D-56CA-F12B-4660-501DC5833855}"/>
          </ac:grpSpMkLst>
        </pc:grpChg>
        <pc:grpChg chg="mod">
          <ac:chgData name="云阳 罗" userId="169d8ad562d1689f" providerId="LiveId" clId="{A3F3D4DB-C421-4FA9-B40B-2C8364E49B55}" dt="2024-04-28T04:19:11.880" v="687"/>
          <ac:grpSpMkLst>
            <pc:docMk/>
            <pc:sldMk cId="96521050" sldId="1244"/>
            <ac:grpSpMk id="265" creationId="{E0E57EC3-94D6-0EE0-31B3-822915302A31}"/>
          </ac:grpSpMkLst>
        </pc:grpChg>
        <pc:grpChg chg="mod">
          <ac:chgData name="云阳 罗" userId="169d8ad562d1689f" providerId="LiveId" clId="{A3F3D4DB-C421-4FA9-B40B-2C8364E49B55}" dt="2024-04-28T04:19:11.880" v="687"/>
          <ac:grpSpMkLst>
            <pc:docMk/>
            <pc:sldMk cId="96521050" sldId="1244"/>
            <ac:grpSpMk id="271" creationId="{0B6AFE8F-380C-3E01-9055-E26C396A1D8A}"/>
          </ac:grpSpMkLst>
        </pc:grpChg>
        <pc:grpChg chg="add del mod">
          <ac:chgData name="云阳 罗" userId="169d8ad562d1689f" providerId="LiveId" clId="{A3F3D4DB-C421-4FA9-B40B-2C8364E49B55}" dt="2024-04-28T04:28:59.883" v="824" actId="478"/>
          <ac:grpSpMkLst>
            <pc:docMk/>
            <pc:sldMk cId="96521050" sldId="1244"/>
            <ac:grpSpMk id="281" creationId="{5FBCBFE0-5741-241B-C132-8633E7B24E75}"/>
          </ac:grpSpMkLst>
        </pc:grpChg>
        <pc:grpChg chg="mod">
          <ac:chgData name="云阳 罗" userId="169d8ad562d1689f" providerId="LiveId" clId="{A3F3D4DB-C421-4FA9-B40B-2C8364E49B55}" dt="2024-04-28T04:19:33.342" v="695"/>
          <ac:grpSpMkLst>
            <pc:docMk/>
            <pc:sldMk cId="96521050" sldId="1244"/>
            <ac:grpSpMk id="282" creationId="{F56F0E36-AF6B-7A79-819B-A441224CD249}"/>
          </ac:grpSpMkLst>
        </pc:grpChg>
        <pc:grpChg chg="mod">
          <ac:chgData name="云阳 罗" userId="169d8ad562d1689f" providerId="LiveId" clId="{A3F3D4DB-C421-4FA9-B40B-2C8364E49B55}" dt="2024-04-28T04:19:33.342" v="695"/>
          <ac:grpSpMkLst>
            <pc:docMk/>
            <pc:sldMk cId="96521050" sldId="1244"/>
            <ac:grpSpMk id="283" creationId="{1264B939-7320-3F28-88B5-95E792B683F5}"/>
          </ac:grpSpMkLst>
        </pc:grpChg>
        <pc:grpChg chg="mod">
          <ac:chgData name="云阳 罗" userId="169d8ad562d1689f" providerId="LiveId" clId="{A3F3D4DB-C421-4FA9-B40B-2C8364E49B55}" dt="2024-04-28T04:19:33.342" v="695"/>
          <ac:grpSpMkLst>
            <pc:docMk/>
            <pc:sldMk cId="96521050" sldId="1244"/>
            <ac:grpSpMk id="284" creationId="{516251A1-1C68-E53A-96EF-A5719C2F7268}"/>
          </ac:grpSpMkLst>
        </pc:grpChg>
        <pc:grpChg chg="mod">
          <ac:chgData name="云阳 罗" userId="169d8ad562d1689f" providerId="LiveId" clId="{A3F3D4DB-C421-4FA9-B40B-2C8364E49B55}" dt="2024-04-28T04:19:33.342" v="695"/>
          <ac:grpSpMkLst>
            <pc:docMk/>
            <pc:sldMk cId="96521050" sldId="1244"/>
            <ac:grpSpMk id="290" creationId="{2CCAE217-67BC-4AE1-2E81-0044E5FFDD53}"/>
          </ac:grpSpMkLst>
        </pc:grpChg>
        <pc:grpChg chg="add mod">
          <ac:chgData name="云阳 罗" userId="169d8ad562d1689f" providerId="LiveId" clId="{A3F3D4DB-C421-4FA9-B40B-2C8364E49B55}" dt="2024-04-28T04:19:59.511" v="701" actId="1076"/>
          <ac:grpSpMkLst>
            <pc:docMk/>
            <pc:sldMk cId="96521050" sldId="1244"/>
            <ac:grpSpMk id="296" creationId="{1D4C3D72-DECE-B3FE-B5A8-319D0E09FD39}"/>
          </ac:grpSpMkLst>
        </pc:grpChg>
        <pc:grpChg chg="mod">
          <ac:chgData name="云阳 罗" userId="169d8ad562d1689f" providerId="LiveId" clId="{A3F3D4DB-C421-4FA9-B40B-2C8364E49B55}" dt="2024-04-28T04:19:55.571" v="699"/>
          <ac:grpSpMkLst>
            <pc:docMk/>
            <pc:sldMk cId="96521050" sldId="1244"/>
            <ac:grpSpMk id="297" creationId="{CDE15125-30C2-FB4C-0834-0F6537BDC618}"/>
          </ac:grpSpMkLst>
        </pc:grpChg>
        <pc:grpChg chg="mod">
          <ac:chgData name="云阳 罗" userId="169d8ad562d1689f" providerId="LiveId" clId="{A3F3D4DB-C421-4FA9-B40B-2C8364E49B55}" dt="2024-04-28T04:19:55.571" v="699"/>
          <ac:grpSpMkLst>
            <pc:docMk/>
            <pc:sldMk cId="96521050" sldId="1244"/>
            <ac:grpSpMk id="298" creationId="{082A5806-ED92-EE7D-621B-F2635A8EEBB9}"/>
          </ac:grpSpMkLst>
        </pc:grpChg>
        <pc:grpChg chg="mod">
          <ac:chgData name="云阳 罗" userId="169d8ad562d1689f" providerId="LiveId" clId="{A3F3D4DB-C421-4FA9-B40B-2C8364E49B55}" dt="2024-04-28T04:19:55.571" v="699"/>
          <ac:grpSpMkLst>
            <pc:docMk/>
            <pc:sldMk cId="96521050" sldId="1244"/>
            <ac:grpSpMk id="299" creationId="{7892CB26-B487-CCC5-A1FB-2DFC65B209C8}"/>
          </ac:grpSpMkLst>
        </pc:grpChg>
        <pc:grpChg chg="mod">
          <ac:chgData name="云阳 罗" userId="169d8ad562d1689f" providerId="LiveId" clId="{A3F3D4DB-C421-4FA9-B40B-2C8364E49B55}" dt="2024-04-28T04:19:55.571" v="699"/>
          <ac:grpSpMkLst>
            <pc:docMk/>
            <pc:sldMk cId="96521050" sldId="1244"/>
            <ac:grpSpMk id="305" creationId="{D17997CE-903C-0078-D004-EAC4A87DD891}"/>
          </ac:grpSpMkLst>
        </pc:grpChg>
        <pc:grpChg chg="add mod">
          <ac:chgData name="云阳 罗" userId="169d8ad562d1689f" providerId="LiveId" clId="{A3F3D4DB-C421-4FA9-B40B-2C8364E49B55}" dt="2024-04-28T04:21:41.280" v="712"/>
          <ac:grpSpMkLst>
            <pc:docMk/>
            <pc:sldMk cId="96521050" sldId="1244"/>
            <ac:grpSpMk id="314" creationId="{1CE335B7-50D6-E752-FC5A-2A58687AFFDF}"/>
          </ac:grpSpMkLst>
        </pc:grpChg>
        <pc:grpChg chg="mod">
          <ac:chgData name="云阳 罗" userId="169d8ad562d1689f" providerId="LiveId" clId="{A3F3D4DB-C421-4FA9-B40B-2C8364E49B55}" dt="2024-04-28T04:21:41.280" v="712"/>
          <ac:grpSpMkLst>
            <pc:docMk/>
            <pc:sldMk cId="96521050" sldId="1244"/>
            <ac:grpSpMk id="315" creationId="{A7091A72-4CC9-5B0C-BAF2-65C033951D25}"/>
          </ac:grpSpMkLst>
        </pc:grpChg>
        <pc:grpChg chg="mod">
          <ac:chgData name="云阳 罗" userId="169d8ad562d1689f" providerId="LiveId" clId="{A3F3D4DB-C421-4FA9-B40B-2C8364E49B55}" dt="2024-04-28T04:21:41.280" v="712"/>
          <ac:grpSpMkLst>
            <pc:docMk/>
            <pc:sldMk cId="96521050" sldId="1244"/>
            <ac:grpSpMk id="316" creationId="{67290A2A-A850-1A02-AF30-3A84A33EC08C}"/>
          </ac:grpSpMkLst>
        </pc:grpChg>
        <pc:grpChg chg="mod">
          <ac:chgData name="云阳 罗" userId="169d8ad562d1689f" providerId="LiveId" clId="{A3F3D4DB-C421-4FA9-B40B-2C8364E49B55}" dt="2024-04-28T04:21:41.280" v="712"/>
          <ac:grpSpMkLst>
            <pc:docMk/>
            <pc:sldMk cId="96521050" sldId="1244"/>
            <ac:grpSpMk id="317" creationId="{1A20F050-544A-11E9-6F36-E3EA2842B3E6}"/>
          </ac:grpSpMkLst>
        </pc:grpChg>
        <pc:grpChg chg="mod">
          <ac:chgData name="云阳 罗" userId="169d8ad562d1689f" providerId="LiveId" clId="{A3F3D4DB-C421-4FA9-B40B-2C8364E49B55}" dt="2024-04-28T04:21:41.280" v="712"/>
          <ac:grpSpMkLst>
            <pc:docMk/>
            <pc:sldMk cId="96521050" sldId="1244"/>
            <ac:grpSpMk id="323" creationId="{B219A986-2762-15A7-F809-C8EFF53A1717}"/>
          </ac:grpSpMkLst>
        </pc:grpChg>
        <pc:grpChg chg="add mod">
          <ac:chgData name="云阳 罗" userId="169d8ad562d1689f" providerId="LiveId" clId="{A3F3D4DB-C421-4FA9-B40B-2C8364E49B55}" dt="2024-04-28T04:23:17.710" v="747" actId="164"/>
          <ac:grpSpMkLst>
            <pc:docMk/>
            <pc:sldMk cId="96521050" sldId="1244"/>
            <ac:grpSpMk id="329" creationId="{7967533D-935F-7F42-FC6E-11FB91943125}"/>
          </ac:grpSpMkLst>
        </pc:grpChg>
        <pc:grpChg chg="del mod">
          <ac:chgData name="云阳 罗" userId="169d8ad562d1689f" providerId="LiveId" clId="{A3F3D4DB-C421-4FA9-B40B-2C8364E49B55}" dt="2024-04-28T04:22:05.860" v="722" actId="478"/>
          <ac:grpSpMkLst>
            <pc:docMk/>
            <pc:sldMk cId="96521050" sldId="1244"/>
            <ac:grpSpMk id="330" creationId="{40E716C8-F46B-FA01-77A1-E3D60B179434}"/>
          </ac:grpSpMkLst>
        </pc:grpChg>
        <pc:grpChg chg="del mod">
          <ac:chgData name="云阳 罗" userId="169d8ad562d1689f" providerId="LiveId" clId="{A3F3D4DB-C421-4FA9-B40B-2C8364E49B55}" dt="2024-04-28T04:22:04.387" v="721" actId="478"/>
          <ac:grpSpMkLst>
            <pc:docMk/>
            <pc:sldMk cId="96521050" sldId="1244"/>
            <ac:grpSpMk id="331" creationId="{EA225005-4356-B33F-B461-B5B3071C56C3}"/>
          </ac:grpSpMkLst>
        </pc:grpChg>
        <pc:grpChg chg="mod">
          <ac:chgData name="云阳 罗" userId="169d8ad562d1689f" providerId="LiveId" clId="{A3F3D4DB-C421-4FA9-B40B-2C8364E49B55}" dt="2024-04-28T04:21:43.870" v="713"/>
          <ac:grpSpMkLst>
            <pc:docMk/>
            <pc:sldMk cId="96521050" sldId="1244"/>
            <ac:grpSpMk id="332" creationId="{7E6DC62C-4D88-F980-F06D-62801787230D}"/>
          </ac:grpSpMkLst>
        </pc:grpChg>
        <pc:grpChg chg="del mod">
          <ac:chgData name="云阳 罗" userId="169d8ad562d1689f" providerId="LiveId" clId="{A3F3D4DB-C421-4FA9-B40B-2C8364E49B55}" dt="2024-04-28T04:22:51.756" v="741" actId="478"/>
          <ac:grpSpMkLst>
            <pc:docMk/>
            <pc:sldMk cId="96521050" sldId="1244"/>
            <ac:grpSpMk id="338" creationId="{E942605C-864B-0C70-CF4A-E4F3DBDD8AED}"/>
          </ac:grpSpMkLst>
        </pc:grpChg>
        <pc:grpChg chg="add mod">
          <ac:chgData name="云阳 罗" userId="169d8ad562d1689f" providerId="LiveId" clId="{A3F3D4DB-C421-4FA9-B40B-2C8364E49B55}" dt="2024-04-28T04:22:53.973" v="742"/>
          <ac:grpSpMkLst>
            <pc:docMk/>
            <pc:sldMk cId="96521050" sldId="1244"/>
            <ac:grpSpMk id="344" creationId="{084B74CE-BCFA-20F1-F7D7-7376F3F70A3E}"/>
          </ac:grpSpMkLst>
        </pc:grpChg>
        <pc:grpChg chg="mod">
          <ac:chgData name="云阳 罗" userId="169d8ad562d1689f" providerId="LiveId" clId="{A3F3D4DB-C421-4FA9-B40B-2C8364E49B55}" dt="2024-04-28T04:22:53.973" v="742"/>
          <ac:grpSpMkLst>
            <pc:docMk/>
            <pc:sldMk cId="96521050" sldId="1244"/>
            <ac:grpSpMk id="345" creationId="{19F3FFA2-B551-9AB2-1C79-8A3E4D808E1A}"/>
          </ac:grpSpMkLst>
        </pc:grpChg>
        <pc:grpChg chg="mod">
          <ac:chgData name="云阳 罗" userId="169d8ad562d1689f" providerId="LiveId" clId="{A3F3D4DB-C421-4FA9-B40B-2C8364E49B55}" dt="2024-04-28T04:22:53.973" v="742"/>
          <ac:grpSpMkLst>
            <pc:docMk/>
            <pc:sldMk cId="96521050" sldId="1244"/>
            <ac:grpSpMk id="346" creationId="{D7624070-E98C-194D-AF54-93C8FA21D4A7}"/>
          </ac:grpSpMkLst>
        </pc:grpChg>
        <pc:grpChg chg="mod">
          <ac:chgData name="云阳 罗" userId="169d8ad562d1689f" providerId="LiveId" clId="{A3F3D4DB-C421-4FA9-B40B-2C8364E49B55}" dt="2024-04-28T04:22:53.973" v="742"/>
          <ac:grpSpMkLst>
            <pc:docMk/>
            <pc:sldMk cId="96521050" sldId="1244"/>
            <ac:grpSpMk id="347" creationId="{8344F03B-0897-FC44-EADC-7F7ABE1838DF}"/>
          </ac:grpSpMkLst>
        </pc:grpChg>
        <pc:grpChg chg="mod">
          <ac:chgData name="云阳 罗" userId="169d8ad562d1689f" providerId="LiveId" clId="{A3F3D4DB-C421-4FA9-B40B-2C8364E49B55}" dt="2024-04-28T04:22:53.973" v="742"/>
          <ac:grpSpMkLst>
            <pc:docMk/>
            <pc:sldMk cId="96521050" sldId="1244"/>
            <ac:grpSpMk id="353" creationId="{333B83F8-A577-2359-6C56-462F81F2EC59}"/>
          </ac:grpSpMkLst>
        </pc:grpChg>
        <pc:grpChg chg="add del mod">
          <ac:chgData name="云阳 罗" userId="169d8ad562d1689f" providerId="LiveId" clId="{A3F3D4DB-C421-4FA9-B40B-2C8364E49B55}" dt="2024-04-28T04:24:11.818" v="761" actId="478"/>
          <ac:grpSpMkLst>
            <pc:docMk/>
            <pc:sldMk cId="96521050" sldId="1244"/>
            <ac:grpSpMk id="361" creationId="{30B1B546-A314-B69A-90A5-0FCE25BA7DEE}"/>
          </ac:grpSpMkLst>
        </pc:grpChg>
        <pc:grpChg chg="add mod ord">
          <ac:chgData name="云阳 罗" userId="169d8ad562d1689f" providerId="LiveId" clId="{A3F3D4DB-C421-4FA9-B40B-2C8364E49B55}" dt="2024-04-28T04:47:22.931" v="1361" actId="164"/>
          <ac:grpSpMkLst>
            <pc:docMk/>
            <pc:sldMk cId="96521050" sldId="1244"/>
            <ac:grpSpMk id="362" creationId="{FB48B71C-7E31-FECD-912B-0F453615A4CB}"/>
          </ac:grpSpMkLst>
        </pc:grpChg>
        <pc:grpChg chg="mod">
          <ac:chgData name="云阳 罗" userId="169d8ad562d1689f" providerId="LiveId" clId="{A3F3D4DB-C421-4FA9-B40B-2C8364E49B55}" dt="2024-04-28T04:23:19.239" v="748"/>
          <ac:grpSpMkLst>
            <pc:docMk/>
            <pc:sldMk cId="96521050" sldId="1244"/>
            <ac:grpSpMk id="363" creationId="{E0C40671-4A3F-B77F-A866-57C1D25897CA}"/>
          </ac:grpSpMkLst>
        </pc:grpChg>
        <pc:grpChg chg="mod">
          <ac:chgData name="云阳 罗" userId="169d8ad562d1689f" providerId="LiveId" clId="{A3F3D4DB-C421-4FA9-B40B-2C8364E49B55}" dt="2024-04-28T04:23:19.239" v="748"/>
          <ac:grpSpMkLst>
            <pc:docMk/>
            <pc:sldMk cId="96521050" sldId="1244"/>
            <ac:grpSpMk id="367" creationId="{CB935A4D-824E-D89F-FE5C-13CABC6B599A}"/>
          </ac:grpSpMkLst>
        </pc:grpChg>
        <pc:grpChg chg="add mod">
          <ac:chgData name="云阳 罗" userId="169d8ad562d1689f" providerId="LiveId" clId="{A3F3D4DB-C421-4FA9-B40B-2C8364E49B55}" dt="2024-04-28T04:47:22.931" v="1361" actId="164"/>
          <ac:grpSpMkLst>
            <pc:docMk/>
            <pc:sldMk cId="96521050" sldId="1244"/>
            <ac:grpSpMk id="371" creationId="{15311DCF-36C5-6064-A1AF-C514021F64E5}"/>
          </ac:grpSpMkLst>
        </pc:grpChg>
        <pc:grpChg chg="mod">
          <ac:chgData name="云阳 罗" userId="169d8ad562d1689f" providerId="LiveId" clId="{A3F3D4DB-C421-4FA9-B40B-2C8364E49B55}" dt="2024-04-28T04:24:27.711" v="771"/>
          <ac:grpSpMkLst>
            <pc:docMk/>
            <pc:sldMk cId="96521050" sldId="1244"/>
            <ac:grpSpMk id="372" creationId="{9C857471-5A65-65F4-7A4E-5B60F3717484}"/>
          </ac:grpSpMkLst>
        </pc:grpChg>
        <pc:grpChg chg="mod">
          <ac:chgData name="云阳 罗" userId="169d8ad562d1689f" providerId="LiveId" clId="{A3F3D4DB-C421-4FA9-B40B-2C8364E49B55}" dt="2024-04-28T04:24:27.711" v="771"/>
          <ac:grpSpMkLst>
            <pc:docMk/>
            <pc:sldMk cId="96521050" sldId="1244"/>
            <ac:grpSpMk id="376" creationId="{7335065C-87BC-5EAD-B2A5-85220A638B8F}"/>
          </ac:grpSpMkLst>
        </pc:grpChg>
        <pc:grpChg chg="add del mod">
          <ac:chgData name="云阳 罗" userId="169d8ad562d1689f" providerId="LiveId" clId="{A3F3D4DB-C421-4FA9-B40B-2C8364E49B55}" dt="2024-04-28T04:28:59.883" v="824" actId="478"/>
          <ac:grpSpMkLst>
            <pc:docMk/>
            <pc:sldMk cId="96521050" sldId="1244"/>
            <ac:grpSpMk id="380" creationId="{92FFE173-967F-886C-D12E-4ED26CE9BA30}"/>
          </ac:grpSpMkLst>
        </pc:grpChg>
        <pc:grpChg chg="mod">
          <ac:chgData name="云阳 罗" userId="169d8ad562d1689f" providerId="LiveId" clId="{A3F3D4DB-C421-4FA9-B40B-2C8364E49B55}" dt="2024-04-28T04:25:31.559" v="779"/>
          <ac:grpSpMkLst>
            <pc:docMk/>
            <pc:sldMk cId="96521050" sldId="1244"/>
            <ac:grpSpMk id="381" creationId="{7B22E63A-F3D4-B247-DC78-A7EEF728EC00}"/>
          </ac:grpSpMkLst>
        </pc:grpChg>
        <pc:grpChg chg="mod">
          <ac:chgData name="云阳 罗" userId="169d8ad562d1689f" providerId="LiveId" clId="{A3F3D4DB-C421-4FA9-B40B-2C8364E49B55}" dt="2024-04-28T04:25:31.559" v="779"/>
          <ac:grpSpMkLst>
            <pc:docMk/>
            <pc:sldMk cId="96521050" sldId="1244"/>
            <ac:grpSpMk id="385" creationId="{A8416C5E-6257-24BB-E229-75E4B9B9D6A8}"/>
          </ac:grpSpMkLst>
        </pc:grpChg>
        <pc:grpChg chg="add del mod">
          <ac:chgData name="云阳 罗" userId="169d8ad562d1689f" providerId="LiveId" clId="{A3F3D4DB-C421-4FA9-B40B-2C8364E49B55}" dt="2024-04-28T04:28:59.883" v="824" actId="478"/>
          <ac:grpSpMkLst>
            <pc:docMk/>
            <pc:sldMk cId="96521050" sldId="1244"/>
            <ac:grpSpMk id="390" creationId="{6B328CAD-7681-ADB2-784A-021B445B81D2}"/>
          </ac:grpSpMkLst>
        </pc:grpChg>
        <pc:grpChg chg="mod">
          <ac:chgData name="云阳 罗" userId="169d8ad562d1689f" providerId="LiveId" clId="{A3F3D4DB-C421-4FA9-B40B-2C8364E49B55}" dt="2024-04-28T04:26:13.049" v="795"/>
          <ac:grpSpMkLst>
            <pc:docMk/>
            <pc:sldMk cId="96521050" sldId="1244"/>
            <ac:grpSpMk id="391" creationId="{5DCF8084-0127-4756-8BE6-0C42EFA0EE7F}"/>
          </ac:grpSpMkLst>
        </pc:grpChg>
        <pc:grpChg chg="mod">
          <ac:chgData name="云阳 罗" userId="169d8ad562d1689f" providerId="LiveId" clId="{A3F3D4DB-C421-4FA9-B40B-2C8364E49B55}" dt="2024-04-28T04:26:13.049" v="795"/>
          <ac:grpSpMkLst>
            <pc:docMk/>
            <pc:sldMk cId="96521050" sldId="1244"/>
            <ac:grpSpMk id="392" creationId="{EC757462-73FB-5568-9B72-1532156DD5F0}"/>
          </ac:grpSpMkLst>
        </pc:grpChg>
        <pc:grpChg chg="mod">
          <ac:chgData name="云阳 罗" userId="169d8ad562d1689f" providerId="LiveId" clId="{A3F3D4DB-C421-4FA9-B40B-2C8364E49B55}" dt="2024-04-28T04:26:13.049" v="795"/>
          <ac:grpSpMkLst>
            <pc:docMk/>
            <pc:sldMk cId="96521050" sldId="1244"/>
            <ac:grpSpMk id="393" creationId="{D3AB09CE-5C3D-9942-0F65-C2D16ED7FC47}"/>
          </ac:grpSpMkLst>
        </pc:grpChg>
        <pc:grpChg chg="mod">
          <ac:chgData name="云阳 罗" userId="169d8ad562d1689f" providerId="LiveId" clId="{A3F3D4DB-C421-4FA9-B40B-2C8364E49B55}" dt="2024-04-28T04:26:13.049" v="795"/>
          <ac:grpSpMkLst>
            <pc:docMk/>
            <pc:sldMk cId="96521050" sldId="1244"/>
            <ac:grpSpMk id="399" creationId="{6A66823E-AADA-B6E1-552F-E745EF67A5A2}"/>
          </ac:grpSpMkLst>
        </pc:grpChg>
        <pc:grpChg chg="add mod">
          <ac:chgData name="云阳 罗" userId="169d8ad562d1689f" providerId="LiveId" clId="{A3F3D4DB-C421-4FA9-B40B-2C8364E49B55}" dt="2024-04-28T04:26:17.321" v="799" actId="1076"/>
          <ac:grpSpMkLst>
            <pc:docMk/>
            <pc:sldMk cId="96521050" sldId="1244"/>
            <ac:grpSpMk id="405" creationId="{691E8C18-BAC8-A1F9-F575-D30FAE1CF8F7}"/>
          </ac:grpSpMkLst>
        </pc:grpChg>
        <pc:grpChg chg="mod">
          <ac:chgData name="云阳 罗" userId="169d8ad562d1689f" providerId="LiveId" clId="{A3F3D4DB-C421-4FA9-B40B-2C8364E49B55}" dt="2024-04-28T04:26:15.528" v="797"/>
          <ac:grpSpMkLst>
            <pc:docMk/>
            <pc:sldMk cId="96521050" sldId="1244"/>
            <ac:grpSpMk id="406" creationId="{0FA54736-35A3-7399-CEA6-9C992360D7E5}"/>
          </ac:grpSpMkLst>
        </pc:grpChg>
        <pc:grpChg chg="mod">
          <ac:chgData name="云阳 罗" userId="169d8ad562d1689f" providerId="LiveId" clId="{A3F3D4DB-C421-4FA9-B40B-2C8364E49B55}" dt="2024-04-28T04:26:15.528" v="797"/>
          <ac:grpSpMkLst>
            <pc:docMk/>
            <pc:sldMk cId="96521050" sldId="1244"/>
            <ac:grpSpMk id="407" creationId="{7C280DDF-A107-7E22-27C3-7A229A5CA3C4}"/>
          </ac:grpSpMkLst>
        </pc:grpChg>
        <pc:grpChg chg="mod">
          <ac:chgData name="云阳 罗" userId="169d8ad562d1689f" providerId="LiveId" clId="{A3F3D4DB-C421-4FA9-B40B-2C8364E49B55}" dt="2024-04-28T04:26:15.528" v="797"/>
          <ac:grpSpMkLst>
            <pc:docMk/>
            <pc:sldMk cId="96521050" sldId="1244"/>
            <ac:grpSpMk id="408" creationId="{7CBB8987-2A8A-A4DE-F682-3893F29F9E7B}"/>
          </ac:grpSpMkLst>
        </pc:grpChg>
        <pc:grpChg chg="mod">
          <ac:chgData name="云阳 罗" userId="169d8ad562d1689f" providerId="LiveId" clId="{A3F3D4DB-C421-4FA9-B40B-2C8364E49B55}" dt="2024-04-28T04:26:15.528" v="797"/>
          <ac:grpSpMkLst>
            <pc:docMk/>
            <pc:sldMk cId="96521050" sldId="1244"/>
            <ac:grpSpMk id="414" creationId="{69234F02-7A65-B7ED-B2B5-E3ACF6C5A1A0}"/>
          </ac:grpSpMkLst>
        </pc:grpChg>
        <pc:grpChg chg="add mod ord">
          <ac:chgData name="云阳 罗" userId="169d8ad562d1689f" providerId="LiveId" clId="{A3F3D4DB-C421-4FA9-B40B-2C8364E49B55}" dt="2024-04-28T04:47:22.931" v="1361" actId="164"/>
          <ac:grpSpMkLst>
            <pc:docMk/>
            <pc:sldMk cId="96521050" sldId="1244"/>
            <ac:grpSpMk id="420" creationId="{9C453772-E5FA-42E7-7003-63A83A8AA7F2}"/>
          </ac:grpSpMkLst>
        </pc:grpChg>
        <pc:grpChg chg="mod">
          <ac:chgData name="云阳 罗" userId="169d8ad562d1689f" providerId="LiveId" clId="{A3F3D4DB-C421-4FA9-B40B-2C8364E49B55}" dt="2024-04-28T04:26:23.819" v="802"/>
          <ac:grpSpMkLst>
            <pc:docMk/>
            <pc:sldMk cId="96521050" sldId="1244"/>
            <ac:grpSpMk id="421" creationId="{D454B0FA-C37E-A851-CA32-BF33BB88D4C7}"/>
          </ac:grpSpMkLst>
        </pc:grpChg>
        <pc:grpChg chg="mod">
          <ac:chgData name="云阳 罗" userId="169d8ad562d1689f" providerId="LiveId" clId="{A3F3D4DB-C421-4FA9-B40B-2C8364E49B55}" dt="2024-04-28T04:26:23.819" v="802"/>
          <ac:grpSpMkLst>
            <pc:docMk/>
            <pc:sldMk cId="96521050" sldId="1244"/>
            <ac:grpSpMk id="422" creationId="{EF3B1AE0-A315-DE83-F8FB-DB8ADBA6E8EA}"/>
          </ac:grpSpMkLst>
        </pc:grpChg>
        <pc:grpChg chg="mod">
          <ac:chgData name="云阳 罗" userId="169d8ad562d1689f" providerId="LiveId" clId="{A3F3D4DB-C421-4FA9-B40B-2C8364E49B55}" dt="2024-04-28T04:26:23.819" v="802"/>
          <ac:grpSpMkLst>
            <pc:docMk/>
            <pc:sldMk cId="96521050" sldId="1244"/>
            <ac:grpSpMk id="423" creationId="{13715477-66D1-1F17-42CA-F1BAC52645EF}"/>
          </ac:grpSpMkLst>
        </pc:grpChg>
        <pc:grpChg chg="mod">
          <ac:chgData name="云阳 罗" userId="169d8ad562d1689f" providerId="LiveId" clId="{A3F3D4DB-C421-4FA9-B40B-2C8364E49B55}" dt="2024-04-28T04:26:23.819" v="802"/>
          <ac:grpSpMkLst>
            <pc:docMk/>
            <pc:sldMk cId="96521050" sldId="1244"/>
            <ac:grpSpMk id="428" creationId="{8F42361B-C26E-DCD1-22D8-F35E6EEFC05A}"/>
          </ac:grpSpMkLst>
        </pc:grpChg>
        <pc:grpChg chg="add del mod">
          <ac:chgData name="云阳 罗" userId="169d8ad562d1689f" providerId="LiveId" clId="{A3F3D4DB-C421-4FA9-B40B-2C8364E49B55}" dt="2024-04-28T04:28:59.883" v="824" actId="478"/>
          <ac:grpSpMkLst>
            <pc:docMk/>
            <pc:sldMk cId="96521050" sldId="1244"/>
            <ac:grpSpMk id="433" creationId="{00EC157A-7C43-CF68-4188-0A603B09D756}"/>
          </ac:grpSpMkLst>
        </pc:grpChg>
        <pc:grpChg chg="mod">
          <ac:chgData name="云阳 罗" userId="169d8ad562d1689f" providerId="LiveId" clId="{A3F3D4DB-C421-4FA9-B40B-2C8364E49B55}" dt="2024-04-28T04:27:35.468" v="812"/>
          <ac:grpSpMkLst>
            <pc:docMk/>
            <pc:sldMk cId="96521050" sldId="1244"/>
            <ac:grpSpMk id="434" creationId="{68654E21-3509-6EA7-D1C7-6CD120934EF2}"/>
          </ac:grpSpMkLst>
        </pc:grpChg>
        <pc:grpChg chg="mod">
          <ac:chgData name="云阳 罗" userId="169d8ad562d1689f" providerId="LiveId" clId="{A3F3D4DB-C421-4FA9-B40B-2C8364E49B55}" dt="2024-04-28T04:27:35.468" v="812"/>
          <ac:grpSpMkLst>
            <pc:docMk/>
            <pc:sldMk cId="96521050" sldId="1244"/>
            <ac:grpSpMk id="435" creationId="{E52B404B-4A30-F0CC-1DDC-7BF2E1375298}"/>
          </ac:grpSpMkLst>
        </pc:grpChg>
        <pc:grpChg chg="mod">
          <ac:chgData name="云阳 罗" userId="169d8ad562d1689f" providerId="LiveId" clId="{A3F3D4DB-C421-4FA9-B40B-2C8364E49B55}" dt="2024-04-28T04:27:35.468" v="812"/>
          <ac:grpSpMkLst>
            <pc:docMk/>
            <pc:sldMk cId="96521050" sldId="1244"/>
            <ac:grpSpMk id="436" creationId="{86DF5629-DD83-10CF-2618-03B7DE3A8F2D}"/>
          </ac:grpSpMkLst>
        </pc:grpChg>
        <pc:grpChg chg="mod">
          <ac:chgData name="云阳 罗" userId="169d8ad562d1689f" providerId="LiveId" clId="{A3F3D4DB-C421-4FA9-B40B-2C8364E49B55}" dt="2024-04-28T04:27:35.468" v="812"/>
          <ac:grpSpMkLst>
            <pc:docMk/>
            <pc:sldMk cId="96521050" sldId="1244"/>
            <ac:grpSpMk id="441" creationId="{B63805D0-C670-3372-56E3-9EF92B3E3A9E}"/>
          </ac:grpSpMkLst>
        </pc:grpChg>
        <pc:grpChg chg="add mod">
          <ac:chgData name="云阳 罗" userId="169d8ad562d1689f" providerId="LiveId" clId="{A3F3D4DB-C421-4FA9-B40B-2C8364E49B55}" dt="2024-04-28T04:47:22.931" v="1361" actId="164"/>
          <ac:grpSpMkLst>
            <pc:docMk/>
            <pc:sldMk cId="96521050" sldId="1244"/>
            <ac:grpSpMk id="468" creationId="{E794E242-933C-C381-ECCF-F26911A37506}"/>
          </ac:grpSpMkLst>
        </pc:grpChg>
        <pc:grpChg chg="add mod">
          <ac:chgData name="云阳 罗" userId="169d8ad562d1689f" providerId="LiveId" clId="{A3F3D4DB-C421-4FA9-B40B-2C8364E49B55}" dt="2024-04-28T04:48:34.826" v="1406" actId="164"/>
          <ac:grpSpMkLst>
            <pc:docMk/>
            <pc:sldMk cId="96521050" sldId="1244"/>
            <ac:grpSpMk id="469" creationId="{1508F51F-16BD-594E-523A-BE38B977D7A4}"/>
          </ac:grpSpMkLst>
        </pc:grpChg>
        <pc:grpChg chg="add mod">
          <ac:chgData name="云阳 罗" userId="169d8ad562d1689f" providerId="LiveId" clId="{A3F3D4DB-C421-4FA9-B40B-2C8364E49B55}" dt="2024-04-28T04:49:20.726" v="1416" actId="164"/>
          <ac:grpSpMkLst>
            <pc:docMk/>
            <pc:sldMk cId="96521050" sldId="1244"/>
            <ac:grpSpMk id="471" creationId="{B2AEC9A4-7BED-9830-E666-9FF91E965268}"/>
          </ac:grpSpMkLst>
        </pc:grpChg>
        <pc:grpChg chg="add mod">
          <ac:chgData name="云阳 罗" userId="169d8ad562d1689f" providerId="LiveId" clId="{A3F3D4DB-C421-4FA9-B40B-2C8364E49B55}" dt="2024-04-28T04:49:20.726" v="1416" actId="164"/>
          <ac:grpSpMkLst>
            <pc:docMk/>
            <pc:sldMk cId="96521050" sldId="1244"/>
            <ac:grpSpMk id="473" creationId="{90083ED8-2FE6-8833-35A0-37A9713C1CBF}"/>
          </ac:grpSpMkLst>
        </pc:grpChg>
        <pc:graphicFrameChg chg="add mod topLvl">
          <ac:chgData name="云阳 罗" userId="169d8ad562d1689f" providerId="LiveId" clId="{A3F3D4DB-C421-4FA9-B40B-2C8364E49B55}" dt="2024-04-28T04:47:22.931" v="1361" actId="164"/>
          <ac:graphicFrameMkLst>
            <pc:docMk/>
            <pc:sldMk cId="96521050" sldId="1244"/>
            <ac:graphicFrameMk id="43" creationId="{AD108B68-63F6-CDE8-BF7C-66AC920B2B22}"/>
          </ac:graphicFrameMkLst>
        </pc:graphicFrameChg>
        <pc:graphicFrameChg chg="mod">
          <ac:chgData name="云阳 罗" userId="169d8ad562d1689f" providerId="LiveId" clId="{A3F3D4DB-C421-4FA9-B40B-2C8364E49B55}" dt="2024-04-28T04:14:45.802" v="594"/>
          <ac:graphicFrameMkLst>
            <pc:docMk/>
            <pc:sldMk cId="96521050" sldId="1244"/>
            <ac:graphicFrameMk id="122" creationId="{3CA9588B-F4FB-2CA1-E6D5-8A11C9A3A3DC}"/>
          </ac:graphicFrameMkLst>
        </pc:graphicFrameChg>
        <pc:graphicFrameChg chg="mod">
          <ac:chgData name="云阳 罗" userId="169d8ad562d1689f" providerId="LiveId" clId="{A3F3D4DB-C421-4FA9-B40B-2C8364E49B55}" dt="2024-04-28T04:15:33.771" v="619"/>
          <ac:graphicFrameMkLst>
            <pc:docMk/>
            <pc:sldMk cId="96521050" sldId="1244"/>
            <ac:graphicFrameMk id="181" creationId="{E14E310E-49D1-928D-1B41-6E2F0AA98D44}"/>
          </ac:graphicFrameMkLst>
        </pc:graphicFrameChg>
        <pc:picChg chg="add del mod">
          <ac:chgData name="云阳 罗" userId="169d8ad562d1689f" providerId="LiveId" clId="{A3F3D4DB-C421-4FA9-B40B-2C8364E49B55}" dt="2024-04-28T04:44:37.244" v="1263" actId="478"/>
          <ac:picMkLst>
            <pc:docMk/>
            <pc:sldMk cId="96521050" sldId="1244"/>
            <ac:picMk id="451" creationId="{86136281-4FA7-0A33-7437-93A5E92A0928}"/>
          </ac:picMkLst>
        </pc:picChg>
        <pc:picChg chg="add mod">
          <ac:chgData name="云阳 罗" userId="169d8ad562d1689f" providerId="LiveId" clId="{A3F3D4DB-C421-4FA9-B40B-2C8364E49B55}" dt="2024-04-28T04:47:11.656" v="1359" actId="164"/>
          <ac:picMkLst>
            <pc:docMk/>
            <pc:sldMk cId="96521050" sldId="1244"/>
            <ac:picMk id="461" creationId="{3CB6A374-DDF3-51ED-D043-9CFFDE451C49}"/>
          </ac:picMkLst>
        </pc:picChg>
        <pc:picChg chg="add mod">
          <ac:chgData name="云阳 罗" userId="169d8ad562d1689f" providerId="LiveId" clId="{A3F3D4DB-C421-4FA9-B40B-2C8364E49B55}" dt="2024-04-28T04:47:11.656" v="1359" actId="164"/>
          <ac:picMkLst>
            <pc:docMk/>
            <pc:sldMk cId="96521050" sldId="1244"/>
            <ac:picMk id="463" creationId="{7FE1AB6C-A7E8-864A-2D4C-240CE57819EE}"/>
          </ac:picMkLst>
        </pc:picChg>
        <pc:picChg chg="add mod">
          <ac:chgData name="云阳 罗" userId="169d8ad562d1689f" providerId="LiveId" clId="{A3F3D4DB-C421-4FA9-B40B-2C8364E49B55}" dt="2024-04-28T04:47:11.656" v="1359" actId="164"/>
          <ac:picMkLst>
            <pc:docMk/>
            <pc:sldMk cId="96521050" sldId="1244"/>
            <ac:picMk id="465" creationId="{826271D8-CCEB-7912-A1B0-D1DDDA294BB6}"/>
          </ac:picMkLst>
        </pc:picChg>
        <pc:picChg chg="add mod">
          <ac:chgData name="云阳 罗" userId="169d8ad562d1689f" providerId="LiveId" clId="{A3F3D4DB-C421-4FA9-B40B-2C8364E49B55}" dt="2024-04-28T04:47:11.656" v="1359" actId="164"/>
          <ac:picMkLst>
            <pc:docMk/>
            <pc:sldMk cId="96521050" sldId="1244"/>
            <ac:picMk id="467" creationId="{7E3DDDA0-A662-5B55-6F03-56EFF1F4A780}"/>
          </ac:picMkLst>
        </pc:picChg>
        <pc:cxnChg chg="add del mod">
          <ac:chgData name="云阳 罗" userId="169d8ad562d1689f" providerId="LiveId" clId="{A3F3D4DB-C421-4FA9-B40B-2C8364E49B55}" dt="2024-04-28T03:48:08.629" v="290" actId="478"/>
          <ac:cxnSpMkLst>
            <pc:docMk/>
            <pc:sldMk cId="96521050" sldId="1244"/>
            <ac:cxnSpMk id="10" creationId="{4E2671CB-06C2-95F2-B0C4-24C88BDC0279}"/>
          </ac:cxnSpMkLst>
        </pc:cxnChg>
        <pc:cxnChg chg="add mod">
          <ac:chgData name="云阳 罗" userId="169d8ad562d1689f" providerId="LiveId" clId="{A3F3D4DB-C421-4FA9-B40B-2C8364E49B55}" dt="2024-04-28T03:46:17.525" v="280" actId="164"/>
          <ac:cxnSpMkLst>
            <pc:docMk/>
            <pc:sldMk cId="96521050" sldId="1244"/>
            <ac:cxnSpMk id="23" creationId="{3F8D0AD1-DA0F-0CF4-4DFB-F00058FE144F}"/>
          </ac:cxnSpMkLst>
        </pc:cxnChg>
        <pc:cxnChg chg="add mod">
          <ac:chgData name="云阳 罗" userId="169d8ad562d1689f" providerId="LiveId" clId="{A3F3D4DB-C421-4FA9-B40B-2C8364E49B55}" dt="2024-04-28T04:19:30.795" v="694" actId="14100"/>
          <ac:cxnSpMkLst>
            <pc:docMk/>
            <pc:sldMk cId="96521050" sldId="1244"/>
            <ac:cxnSpMk id="27" creationId="{EB419869-C81A-E245-6329-D50F09204543}"/>
          </ac:cxnSpMkLst>
        </pc:cxnChg>
        <pc:cxnChg chg="add del mod">
          <ac:chgData name="云阳 罗" userId="169d8ad562d1689f" providerId="LiveId" clId="{A3F3D4DB-C421-4FA9-B40B-2C8364E49B55}" dt="2024-04-28T03:45:58.469" v="273" actId="478"/>
          <ac:cxnSpMkLst>
            <pc:docMk/>
            <pc:sldMk cId="96521050" sldId="1244"/>
            <ac:cxnSpMk id="30" creationId="{06D5BE24-B0A9-3DF0-3E4A-641030EE8B79}"/>
          </ac:cxnSpMkLst>
        </pc:cxnChg>
        <pc:cxnChg chg="add del mod">
          <ac:chgData name="云阳 罗" userId="169d8ad562d1689f" providerId="LiveId" clId="{A3F3D4DB-C421-4FA9-B40B-2C8364E49B55}" dt="2024-04-28T03:45:58.469" v="273" actId="478"/>
          <ac:cxnSpMkLst>
            <pc:docMk/>
            <pc:sldMk cId="96521050" sldId="1244"/>
            <ac:cxnSpMk id="31" creationId="{C82092F6-55E2-DF22-A768-243EE422B1CA}"/>
          </ac:cxnSpMkLst>
        </pc:cxnChg>
        <pc:cxnChg chg="mod">
          <ac:chgData name="云阳 罗" userId="169d8ad562d1689f" providerId="LiveId" clId="{A3F3D4DB-C421-4FA9-B40B-2C8364E49B55}" dt="2024-04-28T04:19:21.065" v="690" actId="14100"/>
          <ac:cxnSpMkLst>
            <pc:docMk/>
            <pc:sldMk cId="96521050" sldId="1244"/>
            <ac:cxnSpMk id="35" creationId="{8D99351E-2CFE-C842-258A-2C45729F2B9A}"/>
          </ac:cxnSpMkLst>
        </pc:cxnChg>
        <pc:cxnChg chg="mod">
          <ac:chgData name="云阳 罗" userId="169d8ad562d1689f" providerId="LiveId" clId="{A3F3D4DB-C421-4FA9-B40B-2C8364E49B55}" dt="2024-04-28T04:19:26.323" v="692" actId="14100"/>
          <ac:cxnSpMkLst>
            <pc:docMk/>
            <pc:sldMk cId="96521050" sldId="1244"/>
            <ac:cxnSpMk id="36" creationId="{9633C1A4-5C71-6521-2707-C160BD82A128}"/>
          </ac:cxnSpMkLst>
        </pc:cxnChg>
        <pc:cxnChg chg="mod">
          <ac:chgData name="云阳 罗" userId="169d8ad562d1689f" providerId="LiveId" clId="{A3F3D4DB-C421-4FA9-B40B-2C8364E49B55}" dt="2024-04-28T04:19:11.880" v="687"/>
          <ac:cxnSpMkLst>
            <pc:docMk/>
            <pc:sldMk cId="96521050" sldId="1244"/>
            <ac:cxnSpMk id="266" creationId="{4B9224A8-4858-CA10-BF4F-5CDAEFD471A1}"/>
          </ac:cxnSpMkLst>
        </pc:cxnChg>
        <pc:cxnChg chg="mod">
          <ac:chgData name="云阳 罗" userId="169d8ad562d1689f" providerId="LiveId" clId="{A3F3D4DB-C421-4FA9-B40B-2C8364E49B55}" dt="2024-04-28T04:19:11.880" v="687"/>
          <ac:cxnSpMkLst>
            <pc:docMk/>
            <pc:sldMk cId="96521050" sldId="1244"/>
            <ac:cxnSpMk id="267" creationId="{244998EC-82B6-A13C-6D9B-4601469B020E}"/>
          </ac:cxnSpMkLst>
        </pc:cxnChg>
        <pc:cxnChg chg="mod">
          <ac:chgData name="云阳 罗" userId="169d8ad562d1689f" providerId="LiveId" clId="{A3F3D4DB-C421-4FA9-B40B-2C8364E49B55}" dt="2024-04-28T04:19:11.880" v="687"/>
          <ac:cxnSpMkLst>
            <pc:docMk/>
            <pc:sldMk cId="96521050" sldId="1244"/>
            <ac:cxnSpMk id="272" creationId="{C91619B7-2AFA-3893-00E0-B701AB87FD30}"/>
          </ac:cxnSpMkLst>
        </pc:cxnChg>
        <pc:cxnChg chg="mod">
          <ac:chgData name="云阳 罗" userId="169d8ad562d1689f" providerId="LiveId" clId="{A3F3D4DB-C421-4FA9-B40B-2C8364E49B55}" dt="2024-04-28T04:19:11.880" v="687"/>
          <ac:cxnSpMkLst>
            <pc:docMk/>
            <pc:sldMk cId="96521050" sldId="1244"/>
            <ac:cxnSpMk id="273" creationId="{54E6EBDA-1498-4558-2799-D8F3189FA3DA}"/>
          </ac:cxnSpMkLst>
        </pc:cxnChg>
        <pc:cxnChg chg="mod">
          <ac:chgData name="云阳 罗" userId="169d8ad562d1689f" providerId="LiveId" clId="{A3F3D4DB-C421-4FA9-B40B-2C8364E49B55}" dt="2024-04-28T04:19:33.342" v="695"/>
          <ac:cxnSpMkLst>
            <pc:docMk/>
            <pc:sldMk cId="96521050" sldId="1244"/>
            <ac:cxnSpMk id="285" creationId="{A19F3BD1-E803-61D9-92D6-B1FC537612F3}"/>
          </ac:cxnSpMkLst>
        </pc:cxnChg>
        <pc:cxnChg chg="add del mod">
          <ac:chgData name="云阳 罗" userId="169d8ad562d1689f" providerId="LiveId" clId="{A3F3D4DB-C421-4FA9-B40B-2C8364E49B55}" dt="2024-04-28T04:26:09.619" v="793" actId="478"/>
          <ac:cxnSpMkLst>
            <pc:docMk/>
            <pc:sldMk cId="96521050" sldId="1244"/>
            <ac:cxnSpMk id="286" creationId="{3AFA4126-A907-62A7-13CD-9B290F8672C4}"/>
          </ac:cxnSpMkLst>
        </pc:cxnChg>
        <pc:cxnChg chg="mod">
          <ac:chgData name="云阳 罗" userId="169d8ad562d1689f" providerId="LiveId" clId="{A3F3D4DB-C421-4FA9-B40B-2C8364E49B55}" dt="2024-04-28T04:19:33.342" v="695"/>
          <ac:cxnSpMkLst>
            <pc:docMk/>
            <pc:sldMk cId="96521050" sldId="1244"/>
            <ac:cxnSpMk id="291" creationId="{22D55D59-1214-A581-8485-AAA651920C33}"/>
          </ac:cxnSpMkLst>
        </pc:cxnChg>
        <pc:cxnChg chg="mod">
          <ac:chgData name="云阳 罗" userId="169d8ad562d1689f" providerId="LiveId" clId="{A3F3D4DB-C421-4FA9-B40B-2C8364E49B55}" dt="2024-04-28T04:19:33.342" v="695"/>
          <ac:cxnSpMkLst>
            <pc:docMk/>
            <pc:sldMk cId="96521050" sldId="1244"/>
            <ac:cxnSpMk id="292" creationId="{C25A0989-DE2D-3D7C-7705-B56B37C4050E}"/>
          </ac:cxnSpMkLst>
        </pc:cxnChg>
        <pc:cxnChg chg="mod">
          <ac:chgData name="云阳 罗" userId="169d8ad562d1689f" providerId="LiveId" clId="{A3F3D4DB-C421-4FA9-B40B-2C8364E49B55}" dt="2024-04-28T04:19:55.571" v="699"/>
          <ac:cxnSpMkLst>
            <pc:docMk/>
            <pc:sldMk cId="96521050" sldId="1244"/>
            <ac:cxnSpMk id="300" creationId="{5EC74F7D-1144-2B17-CBCA-EED2DB0FAED7}"/>
          </ac:cxnSpMkLst>
        </pc:cxnChg>
        <pc:cxnChg chg="mod">
          <ac:chgData name="云阳 罗" userId="169d8ad562d1689f" providerId="LiveId" clId="{A3F3D4DB-C421-4FA9-B40B-2C8364E49B55}" dt="2024-04-28T04:19:55.571" v="699"/>
          <ac:cxnSpMkLst>
            <pc:docMk/>
            <pc:sldMk cId="96521050" sldId="1244"/>
            <ac:cxnSpMk id="301" creationId="{285F2515-9860-1E68-A8CE-C7DA0A505CC4}"/>
          </ac:cxnSpMkLst>
        </pc:cxnChg>
        <pc:cxnChg chg="mod">
          <ac:chgData name="云阳 罗" userId="169d8ad562d1689f" providerId="LiveId" clId="{A3F3D4DB-C421-4FA9-B40B-2C8364E49B55}" dt="2024-04-28T04:19:55.571" v="699"/>
          <ac:cxnSpMkLst>
            <pc:docMk/>
            <pc:sldMk cId="96521050" sldId="1244"/>
            <ac:cxnSpMk id="306" creationId="{50A42665-D5A5-1FC2-6138-951BD041DDD3}"/>
          </ac:cxnSpMkLst>
        </pc:cxnChg>
        <pc:cxnChg chg="mod">
          <ac:chgData name="云阳 罗" userId="169d8ad562d1689f" providerId="LiveId" clId="{A3F3D4DB-C421-4FA9-B40B-2C8364E49B55}" dt="2024-04-28T04:19:55.571" v="699"/>
          <ac:cxnSpMkLst>
            <pc:docMk/>
            <pc:sldMk cId="96521050" sldId="1244"/>
            <ac:cxnSpMk id="307" creationId="{7955DA70-885E-A07B-D012-6364F2EB2180}"/>
          </ac:cxnSpMkLst>
        </pc:cxnChg>
        <pc:cxnChg chg="add mod">
          <ac:chgData name="云阳 罗" userId="169d8ad562d1689f" providerId="LiveId" clId="{A3F3D4DB-C421-4FA9-B40B-2C8364E49B55}" dt="2024-04-28T04:47:22.931" v="1361" actId="164"/>
          <ac:cxnSpMkLst>
            <pc:docMk/>
            <pc:sldMk cId="96521050" sldId="1244"/>
            <ac:cxnSpMk id="312" creationId="{CB768391-8875-F25E-9AB4-D7BE7304B1EA}"/>
          </ac:cxnSpMkLst>
        </pc:cxnChg>
        <pc:cxnChg chg="mod">
          <ac:chgData name="云阳 罗" userId="169d8ad562d1689f" providerId="LiveId" clId="{A3F3D4DB-C421-4FA9-B40B-2C8364E49B55}" dt="2024-04-28T04:21:41.280" v="712"/>
          <ac:cxnSpMkLst>
            <pc:docMk/>
            <pc:sldMk cId="96521050" sldId="1244"/>
            <ac:cxnSpMk id="318" creationId="{19227746-87A8-BE4B-9E5E-C5CD48E82CF7}"/>
          </ac:cxnSpMkLst>
        </pc:cxnChg>
        <pc:cxnChg chg="mod">
          <ac:chgData name="云阳 罗" userId="169d8ad562d1689f" providerId="LiveId" clId="{A3F3D4DB-C421-4FA9-B40B-2C8364E49B55}" dt="2024-04-28T04:21:41.280" v="712"/>
          <ac:cxnSpMkLst>
            <pc:docMk/>
            <pc:sldMk cId="96521050" sldId="1244"/>
            <ac:cxnSpMk id="319" creationId="{995235C0-7E7A-C5FB-BD48-BDBC6F8CBE0E}"/>
          </ac:cxnSpMkLst>
        </pc:cxnChg>
        <pc:cxnChg chg="mod">
          <ac:chgData name="云阳 罗" userId="169d8ad562d1689f" providerId="LiveId" clId="{A3F3D4DB-C421-4FA9-B40B-2C8364E49B55}" dt="2024-04-28T04:21:41.280" v="712"/>
          <ac:cxnSpMkLst>
            <pc:docMk/>
            <pc:sldMk cId="96521050" sldId="1244"/>
            <ac:cxnSpMk id="324" creationId="{3C21107B-E418-3534-BC92-FCC6D596DF95}"/>
          </ac:cxnSpMkLst>
        </pc:cxnChg>
        <pc:cxnChg chg="mod">
          <ac:chgData name="云阳 罗" userId="169d8ad562d1689f" providerId="LiveId" clId="{A3F3D4DB-C421-4FA9-B40B-2C8364E49B55}" dt="2024-04-28T04:21:41.280" v="712"/>
          <ac:cxnSpMkLst>
            <pc:docMk/>
            <pc:sldMk cId="96521050" sldId="1244"/>
            <ac:cxnSpMk id="325" creationId="{EF3C5683-7BD0-B82A-4CDE-72CEB6B406A7}"/>
          </ac:cxnSpMkLst>
        </pc:cxnChg>
        <pc:cxnChg chg="del mod">
          <ac:chgData name="云阳 罗" userId="169d8ad562d1689f" providerId="LiveId" clId="{A3F3D4DB-C421-4FA9-B40B-2C8364E49B55}" dt="2024-04-28T04:22:04.387" v="721" actId="478"/>
          <ac:cxnSpMkLst>
            <pc:docMk/>
            <pc:sldMk cId="96521050" sldId="1244"/>
            <ac:cxnSpMk id="333" creationId="{C8490D8E-8BB3-16D4-C56E-37780050DB9D}"/>
          </ac:cxnSpMkLst>
        </pc:cxnChg>
        <pc:cxnChg chg="del mod">
          <ac:chgData name="云阳 罗" userId="169d8ad562d1689f" providerId="LiveId" clId="{A3F3D4DB-C421-4FA9-B40B-2C8364E49B55}" dt="2024-04-28T04:22:03.120" v="720" actId="478"/>
          <ac:cxnSpMkLst>
            <pc:docMk/>
            <pc:sldMk cId="96521050" sldId="1244"/>
            <ac:cxnSpMk id="334" creationId="{A69CE0BC-E5E8-8BA2-62D4-12D22C141382}"/>
          </ac:cxnSpMkLst>
        </pc:cxnChg>
        <pc:cxnChg chg="del mod">
          <ac:chgData name="云阳 罗" userId="169d8ad562d1689f" providerId="LiveId" clId="{A3F3D4DB-C421-4FA9-B40B-2C8364E49B55}" dt="2024-04-28T04:22:05.860" v="722" actId="478"/>
          <ac:cxnSpMkLst>
            <pc:docMk/>
            <pc:sldMk cId="96521050" sldId="1244"/>
            <ac:cxnSpMk id="339" creationId="{309C2F0E-9B9A-AC26-BEE6-C48CBF162A7D}"/>
          </ac:cxnSpMkLst>
        </pc:cxnChg>
        <pc:cxnChg chg="del mod">
          <ac:chgData name="云阳 罗" userId="169d8ad562d1689f" providerId="LiveId" clId="{A3F3D4DB-C421-4FA9-B40B-2C8364E49B55}" dt="2024-04-28T04:22:01.240" v="719" actId="478"/>
          <ac:cxnSpMkLst>
            <pc:docMk/>
            <pc:sldMk cId="96521050" sldId="1244"/>
            <ac:cxnSpMk id="340" creationId="{2E49471E-6ADD-44F8-B192-C0493AF49FC7}"/>
          </ac:cxnSpMkLst>
        </pc:cxnChg>
        <pc:cxnChg chg="mod">
          <ac:chgData name="云阳 罗" userId="169d8ad562d1689f" providerId="LiveId" clId="{A3F3D4DB-C421-4FA9-B40B-2C8364E49B55}" dt="2024-04-28T04:22:53.973" v="742"/>
          <ac:cxnSpMkLst>
            <pc:docMk/>
            <pc:sldMk cId="96521050" sldId="1244"/>
            <ac:cxnSpMk id="348" creationId="{6F352024-6A86-5155-6891-3E16CED300D0}"/>
          </ac:cxnSpMkLst>
        </pc:cxnChg>
        <pc:cxnChg chg="mod">
          <ac:chgData name="云阳 罗" userId="169d8ad562d1689f" providerId="LiveId" clId="{A3F3D4DB-C421-4FA9-B40B-2C8364E49B55}" dt="2024-04-28T04:22:53.973" v="742"/>
          <ac:cxnSpMkLst>
            <pc:docMk/>
            <pc:sldMk cId="96521050" sldId="1244"/>
            <ac:cxnSpMk id="349" creationId="{48880F2C-B816-12DF-0DA2-73EE23DC9AD9}"/>
          </ac:cxnSpMkLst>
        </pc:cxnChg>
        <pc:cxnChg chg="mod">
          <ac:chgData name="云阳 罗" userId="169d8ad562d1689f" providerId="LiveId" clId="{A3F3D4DB-C421-4FA9-B40B-2C8364E49B55}" dt="2024-04-28T04:22:53.973" v="742"/>
          <ac:cxnSpMkLst>
            <pc:docMk/>
            <pc:sldMk cId="96521050" sldId="1244"/>
            <ac:cxnSpMk id="354" creationId="{6FBC209C-79B0-4458-8161-F9A3E867D131}"/>
          </ac:cxnSpMkLst>
        </pc:cxnChg>
        <pc:cxnChg chg="mod">
          <ac:chgData name="云阳 罗" userId="169d8ad562d1689f" providerId="LiveId" clId="{A3F3D4DB-C421-4FA9-B40B-2C8364E49B55}" dt="2024-04-28T04:22:53.973" v="742"/>
          <ac:cxnSpMkLst>
            <pc:docMk/>
            <pc:sldMk cId="96521050" sldId="1244"/>
            <ac:cxnSpMk id="355" creationId="{88E147CA-D52A-DFA3-BB27-843F83EA5FB9}"/>
          </ac:cxnSpMkLst>
        </pc:cxnChg>
        <pc:cxnChg chg="mod">
          <ac:chgData name="云阳 罗" userId="169d8ad562d1689f" providerId="LiveId" clId="{A3F3D4DB-C421-4FA9-B40B-2C8364E49B55}" dt="2024-04-28T04:26:13.049" v="795"/>
          <ac:cxnSpMkLst>
            <pc:docMk/>
            <pc:sldMk cId="96521050" sldId="1244"/>
            <ac:cxnSpMk id="394" creationId="{9A7C35E7-25F9-89D0-216F-585B22B37158}"/>
          </ac:cxnSpMkLst>
        </pc:cxnChg>
        <pc:cxnChg chg="del mod">
          <ac:chgData name="云阳 罗" userId="169d8ad562d1689f" providerId="LiveId" clId="{A3F3D4DB-C421-4FA9-B40B-2C8364E49B55}" dt="2024-04-28T04:26:19.859" v="800" actId="478"/>
          <ac:cxnSpMkLst>
            <pc:docMk/>
            <pc:sldMk cId="96521050" sldId="1244"/>
            <ac:cxnSpMk id="395" creationId="{6056289B-3556-FB57-D1CA-4DEA5F31F7BC}"/>
          </ac:cxnSpMkLst>
        </pc:cxnChg>
        <pc:cxnChg chg="mod">
          <ac:chgData name="云阳 罗" userId="169d8ad562d1689f" providerId="LiveId" clId="{A3F3D4DB-C421-4FA9-B40B-2C8364E49B55}" dt="2024-04-28T04:26:13.049" v="795"/>
          <ac:cxnSpMkLst>
            <pc:docMk/>
            <pc:sldMk cId="96521050" sldId="1244"/>
            <ac:cxnSpMk id="400" creationId="{5AEF81AB-A3F8-1558-D958-41535100EF11}"/>
          </ac:cxnSpMkLst>
        </pc:cxnChg>
        <pc:cxnChg chg="del mod">
          <ac:chgData name="云阳 罗" userId="169d8ad562d1689f" providerId="LiveId" clId="{A3F3D4DB-C421-4FA9-B40B-2C8364E49B55}" dt="2024-04-28T04:26:21.339" v="801" actId="478"/>
          <ac:cxnSpMkLst>
            <pc:docMk/>
            <pc:sldMk cId="96521050" sldId="1244"/>
            <ac:cxnSpMk id="401" creationId="{B10924F3-C2E2-79C1-424F-9749B213520D}"/>
          </ac:cxnSpMkLst>
        </pc:cxnChg>
        <pc:cxnChg chg="mod">
          <ac:chgData name="云阳 罗" userId="169d8ad562d1689f" providerId="LiveId" clId="{A3F3D4DB-C421-4FA9-B40B-2C8364E49B55}" dt="2024-04-28T04:26:15.528" v="797"/>
          <ac:cxnSpMkLst>
            <pc:docMk/>
            <pc:sldMk cId="96521050" sldId="1244"/>
            <ac:cxnSpMk id="409" creationId="{A0A6F0C3-9F37-CDDE-832B-F13B2F1D9DE5}"/>
          </ac:cxnSpMkLst>
        </pc:cxnChg>
        <pc:cxnChg chg="mod">
          <ac:chgData name="云阳 罗" userId="169d8ad562d1689f" providerId="LiveId" clId="{A3F3D4DB-C421-4FA9-B40B-2C8364E49B55}" dt="2024-04-28T04:26:15.528" v="797"/>
          <ac:cxnSpMkLst>
            <pc:docMk/>
            <pc:sldMk cId="96521050" sldId="1244"/>
            <ac:cxnSpMk id="410" creationId="{001D8494-6E56-EBB1-AD16-736D66D1F174}"/>
          </ac:cxnSpMkLst>
        </pc:cxnChg>
        <pc:cxnChg chg="mod">
          <ac:chgData name="云阳 罗" userId="169d8ad562d1689f" providerId="LiveId" clId="{A3F3D4DB-C421-4FA9-B40B-2C8364E49B55}" dt="2024-04-28T04:26:15.528" v="797"/>
          <ac:cxnSpMkLst>
            <pc:docMk/>
            <pc:sldMk cId="96521050" sldId="1244"/>
            <ac:cxnSpMk id="415" creationId="{FE24176F-E0DF-CC5C-F530-394378C136DA}"/>
          </ac:cxnSpMkLst>
        </pc:cxnChg>
        <pc:cxnChg chg="mod">
          <ac:chgData name="云阳 罗" userId="169d8ad562d1689f" providerId="LiveId" clId="{A3F3D4DB-C421-4FA9-B40B-2C8364E49B55}" dt="2024-04-28T04:26:15.528" v="797"/>
          <ac:cxnSpMkLst>
            <pc:docMk/>
            <pc:sldMk cId="96521050" sldId="1244"/>
            <ac:cxnSpMk id="416" creationId="{359F3C37-539F-7353-1ADA-1B600122A6FB}"/>
          </ac:cxnSpMkLst>
        </pc:cxnChg>
        <pc:cxnChg chg="mod">
          <ac:chgData name="云阳 罗" userId="169d8ad562d1689f" providerId="LiveId" clId="{A3F3D4DB-C421-4FA9-B40B-2C8364E49B55}" dt="2024-04-28T04:26:23.819" v="802"/>
          <ac:cxnSpMkLst>
            <pc:docMk/>
            <pc:sldMk cId="96521050" sldId="1244"/>
            <ac:cxnSpMk id="424" creationId="{CCC6C849-66AA-C870-BFD7-EB45A5D97B23}"/>
          </ac:cxnSpMkLst>
        </pc:cxnChg>
        <pc:cxnChg chg="mod">
          <ac:chgData name="云阳 罗" userId="169d8ad562d1689f" providerId="LiveId" clId="{A3F3D4DB-C421-4FA9-B40B-2C8364E49B55}" dt="2024-04-28T04:26:23.819" v="802"/>
          <ac:cxnSpMkLst>
            <pc:docMk/>
            <pc:sldMk cId="96521050" sldId="1244"/>
            <ac:cxnSpMk id="429" creationId="{24AA113C-B981-1ED8-DF63-64CC8694AA6C}"/>
          </ac:cxnSpMkLst>
        </pc:cxnChg>
        <pc:cxnChg chg="mod">
          <ac:chgData name="云阳 罗" userId="169d8ad562d1689f" providerId="LiveId" clId="{A3F3D4DB-C421-4FA9-B40B-2C8364E49B55}" dt="2024-04-28T04:27:35.468" v="812"/>
          <ac:cxnSpMkLst>
            <pc:docMk/>
            <pc:sldMk cId="96521050" sldId="1244"/>
            <ac:cxnSpMk id="437" creationId="{77A91BFD-C991-AA44-96B1-0680D5018301}"/>
          </ac:cxnSpMkLst>
        </pc:cxnChg>
        <pc:cxnChg chg="mod">
          <ac:chgData name="云阳 罗" userId="169d8ad562d1689f" providerId="LiveId" clId="{A3F3D4DB-C421-4FA9-B40B-2C8364E49B55}" dt="2024-04-28T04:27:35.468" v="812"/>
          <ac:cxnSpMkLst>
            <pc:docMk/>
            <pc:sldMk cId="96521050" sldId="1244"/>
            <ac:cxnSpMk id="442" creationId="{709A89BF-CCBB-9344-74BC-F7D087DB963A}"/>
          </ac:cxnSpMkLst>
        </pc:cxnChg>
        <pc:cxnChg chg="add del mod">
          <ac:chgData name="云阳 罗" userId="169d8ad562d1689f" providerId="LiveId" clId="{A3F3D4DB-C421-4FA9-B40B-2C8364E49B55}" dt="2024-04-28T04:29:35.789" v="830" actId="478"/>
          <ac:cxnSpMkLst>
            <pc:docMk/>
            <pc:sldMk cId="96521050" sldId="1244"/>
            <ac:cxnSpMk id="448" creationId="{34CF4857-5B71-88FD-07DD-5F1825E68656}"/>
          </ac:cxnSpMkLst>
        </pc:cxnChg>
        <pc:cxnChg chg="add del mod">
          <ac:chgData name="云阳 罗" userId="169d8ad562d1689f" providerId="LiveId" clId="{A3F3D4DB-C421-4FA9-B40B-2C8364E49B55}" dt="2024-04-28T04:35:55.378" v="946" actId="478"/>
          <ac:cxnSpMkLst>
            <pc:docMk/>
            <pc:sldMk cId="96521050" sldId="1244"/>
            <ac:cxnSpMk id="455" creationId="{DAFF1669-4B34-8996-6BA7-97A547BB8767}"/>
          </ac:cxnSpMkLst>
        </pc:cxnChg>
      </pc:sldChg>
      <pc:sldChg chg="addSp modSp new del mod">
        <pc:chgData name="云阳 罗" userId="169d8ad562d1689f" providerId="LiveId" clId="{A3F3D4DB-C421-4FA9-B40B-2C8364E49B55}" dt="2024-04-28T04:57:10.471" v="1487" actId="47"/>
        <pc:sldMkLst>
          <pc:docMk/>
          <pc:sldMk cId="1561030610" sldId="1245"/>
        </pc:sldMkLst>
        <pc:spChg chg="add mod">
          <ac:chgData name="云阳 罗" userId="169d8ad562d1689f" providerId="LiveId" clId="{A3F3D4DB-C421-4FA9-B40B-2C8364E49B55}" dt="2024-04-28T04:43:24.984" v="1246" actId="1076"/>
          <ac:spMkLst>
            <pc:docMk/>
            <pc:sldMk cId="1561030610" sldId="1245"/>
            <ac:spMk id="7" creationId="{3A8DD691-8B18-3A5F-13E4-79BE40768BAA}"/>
          </ac:spMkLst>
        </pc:spChg>
        <pc:spChg chg="add mod">
          <ac:chgData name="云阳 罗" userId="169d8ad562d1689f" providerId="LiveId" clId="{A3F3D4DB-C421-4FA9-B40B-2C8364E49B55}" dt="2024-04-28T04:44:01.706" v="1262" actId="207"/>
          <ac:spMkLst>
            <pc:docMk/>
            <pc:sldMk cId="1561030610" sldId="1245"/>
            <ac:spMk id="8" creationId="{A627B85C-DCD4-39CF-553D-75E2DA9AEDE2}"/>
          </ac:spMkLst>
        </pc:spChg>
        <pc:spChg chg="add mod">
          <ac:chgData name="云阳 罗" userId="169d8ad562d1689f" providerId="LiveId" clId="{A3F3D4DB-C421-4FA9-B40B-2C8364E49B55}" dt="2024-04-28T04:45:06.538" v="1271"/>
          <ac:spMkLst>
            <pc:docMk/>
            <pc:sldMk cId="1561030610" sldId="1245"/>
            <ac:spMk id="9" creationId="{4274A5B0-5585-1AFD-706C-EBA0E5A0EDA8}"/>
          </ac:spMkLst>
        </pc:spChg>
        <pc:spChg chg="add mod">
          <ac:chgData name="云阳 罗" userId="169d8ad562d1689f" providerId="LiveId" clId="{A3F3D4DB-C421-4FA9-B40B-2C8364E49B55}" dt="2024-04-28T04:45:20.414" v="1281" actId="1035"/>
          <ac:spMkLst>
            <pc:docMk/>
            <pc:sldMk cId="1561030610" sldId="1245"/>
            <ac:spMk id="10" creationId="{E5633518-75E9-71F0-9E05-F85C9B70B23A}"/>
          </ac:spMkLst>
        </pc:spChg>
        <pc:spChg chg="add mod">
          <ac:chgData name="云阳 罗" userId="169d8ad562d1689f" providerId="LiveId" clId="{A3F3D4DB-C421-4FA9-B40B-2C8364E49B55}" dt="2024-04-28T04:45:54.014" v="1313" actId="1076"/>
          <ac:spMkLst>
            <pc:docMk/>
            <pc:sldMk cId="1561030610" sldId="1245"/>
            <ac:spMk id="11" creationId="{0FF70E71-DF26-7727-64D1-E288DCE1BA07}"/>
          </ac:spMkLst>
        </pc:spChg>
        <pc:spChg chg="add mod">
          <ac:chgData name="云阳 罗" userId="169d8ad562d1689f" providerId="LiveId" clId="{A3F3D4DB-C421-4FA9-B40B-2C8364E49B55}" dt="2024-04-28T04:46:18.364" v="1342" actId="1037"/>
          <ac:spMkLst>
            <pc:docMk/>
            <pc:sldMk cId="1561030610" sldId="1245"/>
            <ac:spMk id="12" creationId="{796B5CDC-6A7F-2245-9B01-C076A964D54B}"/>
          </ac:spMkLst>
        </pc:spChg>
        <pc:picChg chg="add mod">
          <ac:chgData name="云阳 罗" userId="169d8ad562d1689f" providerId="LiveId" clId="{A3F3D4DB-C421-4FA9-B40B-2C8364E49B55}" dt="2024-04-28T04:43:12.177" v="1243" actId="1076"/>
          <ac:picMkLst>
            <pc:docMk/>
            <pc:sldMk cId="1561030610" sldId="1245"/>
            <ac:picMk id="6" creationId="{9249EDB2-96D5-464A-FE59-11E5AB2F7F78}"/>
          </ac:picMkLst>
        </pc:picChg>
      </pc:sldChg>
      <pc:sldChg chg="modSp add del mod">
        <pc:chgData name="云阳 罗" userId="169d8ad562d1689f" providerId="LiveId" clId="{A3F3D4DB-C421-4FA9-B40B-2C8364E49B55}" dt="2024-04-30T11:32:41.086" v="15015" actId="47"/>
        <pc:sldMkLst>
          <pc:docMk/>
          <pc:sldMk cId="1214572985" sldId="1740"/>
        </pc:sldMkLst>
        <pc:spChg chg="mod">
          <ac:chgData name="云阳 罗" userId="169d8ad562d1689f" providerId="LiveId" clId="{A3F3D4DB-C421-4FA9-B40B-2C8364E49B55}" dt="2024-04-28T18:18:55.663" v="4900" actId="27636"/>
          <ac:spMkLst>
            <pc:docMk/>
            <pc:sldMk cId="1214572985" sldId="1740"/>
            <ac:spMk id="26" creationId="{B004B405-1C5E-AA74-7CF2-E526C26411CA}"/>
          </ac:spMkLst>
        </pc:spChg>
      </pc:sldChg>
      <pc:sldChg chg="addSp delSp modSp new del mod ord delAnim modAnim addCm delCm modNotesTx">
        <pc:chgData name="云阳 罗" userId="169d8ad562d1689f" providerId="LiveId" clId="{A3F3D4DB-C421-4FA9-B40B-2C8364E49B55}" dt="2024-05-08T09:59:34.478" v="30177" actId="47"/>
        <pc:sldMkLst>
          <pc:docMk/>
          <pc:sldMk cId="3352364516" sldId="1741"/>
        </pc:sldMkLst>
        <pc:spChg chg="mod">
          <ac:chgData name="云阳 罗" userId="169d8ad562d1689f" providerId="LiveId" clId="{A3F3D4DB-C421-4FA9-B40B-2C8364E49B55}" dt="2024-04-29T01:15:17.712" v="5686"/>
          <ac:spMkLst>
            <pc:docMk/>
            <pc:sldMk cId="3352364516" sldId="1741"/>
            <ac:spMk id="2" creationId="{3F41332B-1AF1-C5B2-EF80-604B31D17FB1}"/>
          </ac:spMkLst>
        </pc:spChg>
        <pc:spChg chg="del">
          <ac:chgData name="云阳 罗" userId="169d8ad562d1689f" providerId="LiveId" clId="{A3F3D4DB-C421-4FA9-B40B-2C8364E49B55}" dt="2024-04-29T01:15:25.853" v="5687" actId="478"/>
          <ac:spMkLst>
            <pc:docMk/>
            <pc:sldMk cId="3352364516" sldId="1741"/>
            <ac:spMk id="3" creationId="{D8CA7146-1968-C0E5-DB40-02FF7D320AED}"/>
          </ac:spMkLst>
        </pc:spChg>
        <pc:spChg chg="del mod topLvl">
          <ac:chgData name="云阳 罗" userId="169d8ad562d1689f" providerId="LiveId" clId="{A3F3D4DB-C421-4FA9-B40B-2C8364E49B55}" dt="2024-04-29T01:17:41.611" v="5690" actId="478"/>
          <ac:spMkLst>
            <pc:docMk/>
            <pc:sldMk cId="3352364516" sldId="1741"/>
            <ac:spMk id="7" creationId="{79243AAC-3DBE-EC4E-3910-6E8EBD1D2399}"/>
          </ac:spMkLst>
        </pc:spChg>
        <pc:spChg chg="add del mod">
          <ac:chgData name="云阳 罗" userId="169d8ad562d1689f" providerId="LiveId" clId="{A3F3D4DB-C421-4FA9-B40B-2C8364E49B55}" dt="2024-04-29T01:18:29.291" v="5708" actId="478"/>
          <ac:spMkLst>
            <pc:docMk/>
            <pc:sldMk cId="3352364516" sldId="1741"/>
            <ac:spMk id="12" creationId="{81006ADD-E550-9E26-3B26-CB0F53111556}"/>
          </ac:spMkLst>
        </pc:spChg>
        <pc:spChg chg="add del mod">
          <ac:chgData name="云阳 罗" userId="169d8ad562d1689f" providerId="LiveId" clId="{A3F3D4DB-C421-4FA9-B40B-2C8364E49B55}" dt="2024-04-29T01:19:13.015" v="5715" actId="478"/>
          <ac:spMkLst>
            <pc:docMk/>
            <pc:sldMk cId="3352364516" sldId="1741"/>
            <ac:spMk id="14" creationId="{0FC73661-E7A2-A604-14C4-880DCEE144C7}"/>
          </ac:spMkLst>
        </pc:spChg>
        <pc:spChg chg="add mod ord">
          <ac:chgData name="云阳 罗" userId="169d8ad562d1689f" providerId="LiveId" clId="{A3F3D4DB-C421-4FA9-B40B-2C8364E49B55}" dt="2024-04-30T07:01:52.601" v="9556" actId="1076"/>
          <ac:spMkLst>
            <pc:docMk/>
            <pc:sldMk cId="3352364516" sldId="1741"/>
            <ac:spMk id="14" creationId="{4F4FE37E-211B-490F-1735-BF25F72F327C}"/>
          </ac:spMkLst>
        </pc:spChg>
        <pc:spChg chg="add mod">
          <ac:chgData name="云阳 罗" userId="169d8ad562d1689f" providerId="LiveId" clId="{A3F3D4DB-C421-4FA9-B40B-2C8364E49B55}" dt="2024-04-29T01:28:14.442" v="5878" actId="164"/>
          <ac:spMkLst>
            <pc:docMk/>
            <pc:sldMk cId="3352364516" sldId="1741"/>
            <ac:spMk id="15" creationId="{ABEC3F16-C83D-C45B-A860-1F409D87B89E}"/>
          </ac:spMkLst>
        </pc:spChg>
        <pc:spChg chg="add mod">
          <ac:chgData name="云阳 罗" userId="169d8ad562d1689f" providerId="LiveId" clId="{A3F3D4DB-C421-4FA9-B40B-2C8364E49B55}" dt="2024-04-30T07:33:39.899" v="9734" actId="1076"/>
          <ac:spMkLst>
            <pc:docMk/>
            <pc:sldMk cId="3352364516" sldId="1741"/>
            <ac:spMk id="16" creationId="{48A39E7A-4762-B7D9-3251-CC0C8591C70F}"/>
          </ac:spMkLst>
        </pc:spChg>
        <pc:spChg chg="add mod">
          <ac:chgData name="云阳 罗" userId="169d8ad562d1689f" providerId="LiveId" clId="{A3F3D4DB-C421-4FA9-B40B-2C8364E49B55}" dt="2024-04-30T05:54:35.822" v="7555" actId="1076"/>
          <ac:spMkLst>
            <pc:docMk/>
            <pc:sldMk cId="3352364516" sldId="1741"/>
            <ac:spMk id="17" creationId="{9B6D8361-B840-1F7E-1A2A-0E2C4E727306}"/>
          </ac:spMkLst>
        </pc:spChg>
        <pc:spChg chg="add mod">
          <ac:chgData name="云阳 罗" userId="169d8ad562d1689f" providerId="LiveId" clId="{A3F3D4DB-C421-4FA9-B40B-2C8364E49B55}" dt="2024-04-30T05:51:30.265" v="7530" actId="1076"/>
          <ac:spMkLst>
            <pc:docMk/>
            <pc:sldMk cId="3352364516" sldId="1741"/>
            <ac:spMk id="18" creationId="{AE19B477-14D1-D635-1EF6-4CF177D94219}"/>
          </ac:spMkLst>
        </pc:spChg>
        <pc:spChg chg="add mod">
          <ac:chgData name="云阳 罗" userId="169d8ad562d1689f" providerId="LiveId" clId="{A3F3D4DB-C421-4FA9-B40B-2C8364E49B55}" dt="2024-04-30T05:51:15.447" v="7528" actId="1076"/>
          <ac:spMkLst>
            <pc:docMk/>
            <pc:sldMk cId="3352364516" sldId="1741"/>
            <ac:spMk id="19" creationId="{D52AC68C-A43F-7901-C4C0-485EDC28F905}"/>
          </ac:spMkLst>
        </pc:spChg>
        <pc:spChg chg="add mod ord">
          <ac:chgData name="云阳 罗" userId="169d8ad562d1689f" providerId="LiveId" clId="{A3F3D4DB-C421-4FA9-B40B-2C8364E49B55}" dt="2024-04-30T07:04:14.344" v="9587" actId="1076"/>
          <ac:spMkLst>
            <pc:docMk/>
            <pc:sldMk cId="3352364516" sldId="1741"/>
            <ac:spMk id="20" creationId="{2FAB27EB-AC1B-8F7A-99D8-6A84D58E160B}"/>
          </ac:spMkLst>
        </pc:spChg>
        <pc:spChg chg="add del mod">
          <ac:chgData name="云阳 罗" userId="169d8ad562d1689f" providerId="LiveId" clId="{A3F3D4DB-C421-4FA9-B40B-2C8364E49B55}" dt="2024-04-29T17:26:43.799" v="6529" actId="478"/>
          <ac:spMkLst>
            <pc:docMk/>
            <pc:sldMk cId="3352364516" sldId="1741"/>
            <ac:spMk id="21" creationId="{C4CFD029-AE93-6DA9-6CD7-1996FFC2553E}"/>
          </ac:spMkLst>
        </pc:spChg>
        <pc:spChg chg="add mod">
          <ac:chgData name="云阳 罗" userId="169d8ad562d1689f" providerId="LiveId" clId="{A3F3D4DB-C421-4FA9-B40B-2C8364E49B55}" dt="2024-04-30T05:51:28.553" v="7529" actId="14100"/>
          <ac:spMkLst>
            <pc:docMk/>
            <pc:sldMk cId="3352364516" sldId="1741"/>
            <ac:spMk id="22" creationId="{081BD4BA-2EB8-1152-E07F-EEC504E9DFF2}"/>
          </ac:spMkLst>
        </pc:spChg>
        <pc:spChg chg="add del mod">
          <ac:chgData name="云阳 罗" userId="169d8ad562d1689f" providerId="LiveId" clId="{A3F3D4DB-C421-4FA9-B40B-2C8364E49B55}" dt="2024-04-29T08:33:10.641" v="6379" actId="478"/>
          <ac:spMkLst>
            <pc:docMk/>
            <pc:sldMk cId="3352364516" sldId="1741"/>
            <ac:spMk id="22" creationId="{F652D71A-6D20-8E71-E4AA-FDF4F5C9D038}"/>
          </ac:spMkLst>
        </pc:spChg>
        <pc:spChg chg="add mod">
          <ac:chgData name="云阳 罗" userId="169d8ad562d1689f" providerId="LiveId" clId="{A3F3D4DB-C421-4FA9-B40B-2C8364E49B55}" dt="2024-04-30T06:01:13.971" v="7832" actId="1076"/>
          <ac:spMkLst>
            <pc:docMk/>
            <pc:sldMk cId="3352364516" sldId="1741"/>
            <ac:spMk id="29" creationId="{1C65E917-E811-9ADE-47C8-6DB7055BF96D}"/>
          </ac:spMkLst>
        </pc:spChg>
        <pc:spChg chg="add del mod">
          <ac:chgData name="云阳 罗" userId="169d8ad562d1689f" providerId="LiveId" clId="{A3F3D4DB-C421-4FA9-B40B-2C8364E49B55}" dt="2024-04-29T17:26:37.025" v="6526" actId="478"/>
          <ac:spMkLst>
            <pc:docMk/>
            <pc:sldMk cId="3352364516" sldId="1741"/>
            <ac:spMk id="29" creationId="{F25AEF2B-FF19-4187-231A-737027532886}"/>
          </ac:spMkLst>
        </pc:spChg>
        <pc:spChg chg="add del mod">
          <ac:chgData name="云阳 罗" userId="169d8ad562d1689f" providerId="LiveId" clId="{A3F3D4DB-C421-4FA9-B40B-2C8364E49B55}" dt="2024-04-29T17:26:38.295" v="6527" actId="478"/>
          <ac:spMkLst>
            <pc:docMk/>
            <pc:sldMk cId="3352364516" sldId="1741"/>
            <ac:spMk id="30" creationId="{09E7CFC7-C798-F76B-39F0-B724280A88C4}"/>
          </ac:spMkLst>
        </pc:spChg>
        <pc:spChg chg="add mod">
          <ac:chgData name="云阳 罗" userId="169d8ad562d1689f" providerId="LiveId" clId="{A3F3D4DB-C421-4FA9-B40B-2C8364E49B55}" dt="2024-04-29T01:27:59.398" v="5877" actId="164"/>
          <ac:spMkLst>
            <pc:docMk/>
            <pc:sldMk cId="3352364516" sldId="1741"/>
            <ac:spMk id="31" creationId="{11B753FE-4C86-99DE-DBFE-E354CED0B8DD}"/>
          </ac:spMkLst>
        </pc:spChg>
        <pc:spChg chg="add mod">
          <ac:chgData name="云阳 罗" userId="169d8ad562d1689f" providerId="LiveId" clId="{A3F3D4DB-C421-4FA9-B40B-2C8364E49B55}" dt="2024-04-29T01:28:29.208" v="5879" actId="164"/>
          <ac:spMkLst>
            <pc:docMk/>
            <pc:sldMk cId="3352364516" sldId="1741"/>
            <ac:spMk id="32" creationId="{D1E3132B-8651-D5C0-CC53-1CFBF47B9624}"/>
          </ac:spMkLst>
        </pc:spChg>
        <pc:spChg chg="add mod">
          <ac:chgData name="云阳 罗" userId="169d8ad562d1689f" providerId="LiveId" clId="{A3F3D4DB-C421-4FA9-B40B-2C8364E49B55}" dt="2024-04-29T01:27:59.398" v="5877" actId="164"/>
          <ac:spMkLst>
            <pc:docMk/>
            <pc:sldMk cId="3352364516" sldId="1741"/>
            <ac:spMk id="33" creationId="{7216419A-85E2-F3CD-3E41-1EC8D5684260}"/>
          </ac:spMkLst>
        </pc:spChg>
        <pc:spChg chg="add mod">
          <ac:chgData name="云阳 罗" userId="169d8ad562d1689f" providerId="LiveId" clId="{A3F3D4DB-C421-4FA9-B40B-2C8364E49B55}" dt="2024-04-30T06:11:00.691" v="8285" actId="164"/>
          <ac:spMkLst>
            <pc:docMk/>
            <pc:sldMk cId="3352364516" sldId="1741"/>
            <ac:spMk id="35" creationId="{C58CB650-D66C-2D2D-4397-AD4395F979ED}"/>
          </ac:spMkLst>
        </pc:spChg>
        <pc:spChg chg="add del mod topLvl">
          <ac:chgData name="云阳 罗" userId="169d8ad562d1689f" providerId="LiveId" clId="{A3F3D4DB-C421-4FA9-B40B-2C8364E49B55}" dt="2024-04-29T17:26:48.396" v="6531" actId="478"/>
          <ac:spMkLst>
            <pc:docMk/>
            <pc:sldMk cId="3352364516" sldId="1741"/>
            <ac:spMk id="38" creationId="{5121522B-D3D6-924A-E55C-DAC750B904EA}"/>
          </ac:spMkLst>
        </pc:spChg>
        <pc:spChg chg="add mod topLvl">
          <ac:chgData name="云阳 罗" userId="169d8ad562d1689f" providerId="LiveId" clId="{A3F3D4DB-C421-4FA9-B40B-2C8364E49B55}" dt="2024-04-30T06:10:48.721" v="8283" actId="164"/>
          <ac:spMkLst>
            <pc:docMk/>
            <pc:sldMk cId="3352364516" sldId="1741"/>
            <ac:spMk id="38" creationId="{E651D77A-E6FB-8988-6ED8-A80BD2C72274}"/>
          </ac:spMkLst>
        </pc:spChg>
        <pc:spChg chg="add mod ord">
          <ac:chgData name="云阳 罗" userId="169d8ad562d1689f" providerId="LiveId" clId="{A3F3D4DB-C421-4FA9-B40B-2C8364E49B55}" dt="2024-04-30T06:10:48.721" v="8283" actId="164"/>
          <ac:spMkLst>
            <pc:docMk/>
            <pc:sldMk cId="3352364516" sldId="1741"/>
            <ac:spMk id="40" creationId="{68E6561D-EE65-E293-020C-AC648DB3592D}"/>
          </ac:spMkLst>
        </pc:spChg>
        <pc:spChg chg="del mod">
          <ac:chgData name="云阳 罗" userId="169d8ad562d1689f" providerId="LiveId" clId="{A3F3D4DB-C421-4FA9-B40B-2C8364E49B55}" dt="2024-04-30T06:19:43.342" v="8337" actId="478"/>
          <ac:spMkLst>
            <pc:docMk/>
            <pc:sldMk cId="3352364516" sldId="1741"/>
            <ac:spMk id="47" creationId="{45F508E9-E5C7-74A2-34CB-6F8EACBD069D}"/>
          </ac:spMkLst>
        </pc:spChg>
        <pc:spChg chg="mod">
          <ac:chgData name="云阳 罗" userId="169d8ad562d1689f" providerId="LiveId" clId="{A3F3D4DB-C421-4FA9-B40B-2C8364E49B55}" dt="2024-04-30T06:21:59.923" v="8426" actId="14100"/>
          <ac:spMkLst>
            <pc:docMk/>
            <pc:sldMk cId="3352364516" sldId="1741"/>
            <ac:spMk id="48" creationId="{6836556E-0A53-192D-F073-11BCE97E8852}"/>
          </ac:spMkLst>
        </pc:spChg>
        <pc:spChg chg="add del mod">
          <ac:chgData name="云阳 罗" userId="169d8ad562d1689f" providerId="LiveId" clId="{A3F3D4DB-C421-4FA9-B40B-2C8364E49B55}" dt="2024-04-29T17:26:45.742" v="6530" actId="478"/>
          <ac:spMkLst>
            <pc:docMk/>
            <pc:sldMk cId="3352364516" sldId="1741"/>
            <ac:spMk id="48" creationId="{B9033D72-E969-80D0-8975-B72D18548F0D}"/>
          </ac:spMkLst>
        </pc:spChg>
        <pc:spChg chg="mod">
          <ac:chgData name="云阳 罗" userId="169d8ad562d1689f" providerId="LiveId" clId="{A3F3D4DB-C421-4FA9-B40B-2C8364E49B55}" dt="2024-04-30T06:21:43.281" v="8403" actId="1076"/>
          <ac:spMkLst>
            <pc:docMk/>
            <pc:sldMk cId="3352364516" sldId="1741"/>
            <ac:spMk id="53" creationId="{8EF4FB8A-D5C4-1F32-0828-3DB11A2B58F2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58" creationId="{1AEA5F42-445E-5382-AF2B-BB904C1E5C53}"/>
          </ac:spMkLst>
        </pc:spChg>
        <pc:spChg chg="add del mod">
          <ac:chgData name="云阳 罗" userId="169d8ad562d1689f" providerId="LiveId" clId="{A3F3D4DB-C421-4FA9-B40B-2C8364E49B55}" dt="2024-04-29T08:15:21.860" v="6140" actId="478"/>
          <ac:spMkLst>
            <pc:docMk/>
            <pc:sldMk cId="3352364516" sldId="1741"/>
            <ac:spMk id="59" creationId="{555F08E8-ADA9-9655-A4A8-21A048133DF5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59" creationId="{F9ED2EA8-BB13-8942-4692-41C6CC244B3E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60" creationId="{C1E03303-C61C-1293-A0C2-482804097228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62" creationId="{CD3897C2-A519-207E-A389-9B5899EDDC3F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63" creationId="{55534F02-13AC-B2E3-F5F9-5BC1A7B37EA3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64" creationId="{28CF2DA5-54C1-8C0A-1628-0B31B99A96DE}"/>
          </ac:spMkLst>
        </pc:spChg>
        <pc:spChg chg="mod">
          <ac:chgData name="云阳 罗" userId="169d8ad562d1689f" providerId="LiveId" clId="{A3F3D4DB-C421-4FA9-B40B-2C8364E49B55}" dt="2024-04-30T10:20:59.415" v="12240" actId="20577"/>
          <ac:spMkLst>
            <pc:docMk/>
            <pc:sldMk cId="3352364516" sldId="1741"/>
            <ac:spMk id="66" creationId="{322493FB-6DB4-3F13-E407-BA75A14F4CDA}"/>
          </ac:spMkLst>
        </pc:spChg>
        <pc:spChg chg="add mod">
          <ac:chgData name="云阳 罗" userId="169d8ad562d1689f" providerId="LiveId" clId="{A3F3D4DB-C421-4FA9-B40B-2C8364E49B55}" dt="2024-04-29T08:23:16.466" v="6343" actId="164"/>
          <ac:spMkLst>
            <pc:docMk/>
            <pc:sldMk cId="3352364516" sldId="1741"/>
            <ac:spMk id="67" creationId="{4FB80985-FBA7-2F3A-3450-344BB8AFE795}"/>
          </ac:spMkLst>
        </pc:spChg>
        <pc:spChg chg="mod">
          <ac:chgData name="云阳 罗" userId="169d8ad562d1689f" providerId="LiveId" clId="{A3F3D4DB-C421-4FA9-B40B-2C8364E49B55}" dt="2024-04-30T10:21:18.943" v="12257" actId="1076"/>
          <ac:spMkLst>
            <pc:docMk/>
            <pc:sldMk cId="3352364516" sldId="1741"/>
            <ac:spMk id="68" creationId="{06FDC554-0D1A-EDF0-2C88-B1794A8BA914}"/>
          </ac:spMkLst>
        </pc:spChg>
        <pc:spChg chg="mod">
          <ac:chgData name="云阳 罗" userId="169d8ad562d1689f" providerId="LiveId" clId="{A3F3D4DB-C421-4FA9-B40B-2C8364E49B55}" dt="2024-04-30T10:21:23.145" v="12258" actId="1076"/>
          <ac:spMkLst>
            <pc:docMk/>
            <pc:sldMk cId="3352364516" sldId="1741"/>
            <ac:spMk id="71" creationId="{A28217C7-9C99-C285-B59C-01B4E57BF8DF}"/>
          </ac:spMkLst>
        </pc:spChg>
        <pc:spChg chg="add mod">
          <ac:chgData name="云阳 罗" userId="169d8ad562d1689f" providerId="LiveId" clId="{A3F3D4DB-C421-4FA9-B40B-2C8364E49B55}" dt="2024-04-29T08:23:16.466" v="6343" actId="164"/>
          <ac:spMkLst>
            <pc:docMk/>
            <pc:sldMk cId="3352364516" sldId="1741"/>
            <ac:spMk id="72" creationId="{3BF158B8-9B0B-0E54-A62A-3348F656370A}"/>
          </ac:spMkLst>
        </pc:spChg>
        <pc:spChg chg="mod">
          <ac:chgData name="云阳 罗" userId="169d8ad562d1689f" providerId="LiveId" clId="{A3F3D4DB-C421-4FA9-B40B-2C8364E49B55}" dt="2024-04-30T10:20:54.323" v="12236" actId="20577"/>
          <ac:spMkLst>
            <pc:docMk/>
            <pc:sldMk cId="3352364516" sldId="1741"/>
            <ac:spMk id="72" creationId="{F6EA1D34-0D3E-EED0-B4EC-80F8CC0C927C}"/>
          </ac:spMkLst>
        </pc:spChg>
        <pc:spChg chg="mod">
          <ac:chgData name="云阳 罗" userId="169d8ad562d1689f" providerId="LiveId" clId="{A3F3D4DB-C421-4FA9-B40B-2C8364E49B55}" dt="2024-04-30T06:43:58.165" v="9202"/>
          <ac:spMkLst>
            <pc:docMk/>
            <pc:sldMk cId="3352364516" sldId="1741"/>
            <ac:spMk id="74" creationId="{99EF40B9-D3C1-793F-A479-E3E34D53E4B3}"/>
          </ac:spMkLst>
        </pc:spChg>
        <pc:spChg chg="mod">
          <ac:chgData name="云阳 罗" userId="169d8ad562d1689f" providerId="LiveId" clId="{A3F3D4DB-C421-4FA9-B40B-2C8364E49B55}" dt="2024-04-30T07:33:53.320" v="9739" actId="1076"/>
          <ac:spMkLst>
            <pc:docMk/>
            <pc:sldMk cId="3352364516" sldId="1741"/>
            <ac:spMk id="76" creationId="{0B986187-2E63-50AF-747A-C14B046386F4}"/>
          </ac:spMkLst>
        </pc:spChg>
        <pc:spChg chg="add mod">
          <ac:chgData name="云阳 罗" userId="169d8ad562d1689f" providerId="LiveId" clId="{A3F3D4DB-C421-4FA9-B40B-2C8364E49B55}" dt="2024-04-29T08:23:36.732" v="6344" actId="1076"/>
          <ac:spMkLst>
            <pc:docMk/>
            <pc:sldMk cId="3352364516" sldId="1741"/>
            <ac:spMk id="76" creationId="{33A21724-A796-9D25-B478-D67567DA7482}"/>
          </ac:spMkLst>
        </pc:spChg>
        <pc:spChg chg="del mod">
          <ac:chgData name="云阳 罗" userId="169d8ad562d1689f" providerId="LiveId" clId="{A3F3D4DB-C421-4FA9-B40B-2C8364E49B55}" dt="2024-04-30T07:05:27.126" v="9608" actId="478"/>
          <ac:spMkLst>
            <pc:docMk/>
            <pc:sldMk cId="3352364516" sldId="1741"/>
            <ac:spMk id="77" creationId="{3F8183DB-E69B-70B1-D444-3F958DB4B9A5}"/>
          </ac:spMkLst>
        </pc:spChg>
        <pc:spChg chg="del mod ord">
          <ac:chgData name="云阳 罗" userId="169d8ad562d1689f" providerId="LiveId" clId="{A3F3D4DB-C421-4FA9-B40B-2C8364E49B55}" dt="2024-04-30T07:31:24.158" v="9674" actId="478"/>
          <ac:spMkLst>
            <pc:docMk/>
            <pc:sldMk cId="3352364516" sldId="1741"/>
            <ac:spMk id="78" creationId="{BE1D1FEF-1BBE-8BDE-9D35-3E450A075878}"/>
          </ac:spMkLst>
        </pc:spChg>
        <pc:spChg chg="add mod">
          <ac:chgData name="云阳 罗" userId="169d8ad562d1689f" providerId="LiveId" clId="{A3F3D4DB-C421-4FA9-B40B-2C8364E49B55}" dt="2024-04-29T08:29:43.280" v="6375" actId="1076"/>
          <ac:spMkLst>
            <pc:docMk/>
            <pc:sldMk cId="3352364516" sldId="1741"/>
            <ac:spMk id="78" creationId="{FD2CDBE3-1D07-563E-48BB-A5549BFD2361}"/>
          </ac:spMkLst>
        </pc:spChg>
        <pc:spChg chg="mod">
          <ac:chgData name="云阳 罗" userId="169d8ad562d1689f" providerId="LiveId" clId="{A3F3D4DB-C421-4FA9-B40B-2C8364E49B55}" dt="2024-05-05T13:58:47.335" v="26815" actId="20577"/>
          <ac:spMkLst>
            <pc:docMk/>
            <pc:sldMk cId="3352364516" sldId="1741"/>
            <ac:spMk id="79" creationId="{0666FD3E-767A-4E1B-4D97-9289DB9C13EC}"/>
          </ac:spMkLst>
        </pc:spChg>
        <pc:spChg chg="add mod">
          <ac:chgData name="云阳 罗" userId="169d8ad562d1689f" providerId="LiveId" clId="{A3F3D4DB-C421-4FA9-B40B-2C8364E49B55}" dt="2024-04-29T08:29:43.280" v="6375" actId="1076"/>
          <ac:spMkLst>
            <pc:docMk/>
            <pc:sldMk cId="3352364516" sldId="1741"/>
            <ac:spMk id="79" creationId="{E14F4B51-07D1-221B-1C8E-E0ADC20B4223}"/>
          </ac:spMkLst>
        </pc:spChg>
        <pc:spChg chg="add mod">
          <ac:chgData name="云阳 罗" userId="169d8ad562d1689f" providerId="LiveId" clId="{A3F3D4DB-C421-4FA9-B40B-2C8364E49B55}" dt="2024-04-29T08:29:43.280" v="6375" actId="1076"/>
          <ac:spMkLst>
            <pc:docMk/>
            <pc:sldMk cId="3352364516" sldId="1741"/>
            <ac:spMk id="80" creationId="{706D4CB1-8568-F579-BA3B-A261DA814298}"/>
          </ac:spMkLst>
        </pc:spChg>
        <pc:spChg chg="add mod">
          <ac:chgData name="云阳 罗" userId="169d8ad562d1689f" providerId="LiveId" clId="{A3F3D4DB-C421-4FA9-B40B-2C8364E49B55}" dt="2024-04-29T08:29:43.280" v="6375" actId="1076"/>
          <ac:spMkLst>
            <pc:docMk/>
            <pc:sldMk cId="3352364516" sldId="1741"/>
            <ac:spMk id="81" creationId="{4E013E2C-EAEE-9CDB-6F0F-F72930AB34D8}"/>
          </ac:spMkLst>
        </pc:spChg>
        <pc:spChg chg="add del mod topLvl">
          <ac:chgData name="云阳 罗" userId="169d8ad562d1689f" providerId="LiveId" clId="{A3F3D4DB-C421-4FA9-B40B-2C8364E49B55}" dt="2024-04-30T07:31:19.923" v="9671" actId="478"/>
          <ac:spMkLst>
            <pc:docMk/>
            <pc:sldMk cId="3352364516" sldId="1741"/>
            <ac:spMk id="81" creationId="{E61BC089-DCB3-07B0-B8DE-6B41CE45F4C2}"/>
          </ac:spMkLst>
        </pc:spChg>
        <pc:spChg chg="add del mod">
          <ac:chgData name="云阳 罗" userId="169d8ad562d1689f" providerId="LiveId" clId="{A3F3D4DB-C421-4FA9-B40B-2C8364E49B55}" dt="2024-04-30T05:30:59.312" v="7459" actId="478"/>
          <ac:spMkLst>
            <pc:docMk/>
            <pc:sldMk cId="3352364516" sldId="1741"/>
            <ac:spMk id="82" creationId="{45D51D0B-47B2-FB2F-BF42-FACB930CA9A6}"/>
          </ac:spMkLst>
        </pc:spChg>
        <pc:spChg chg="add del mod">
          <ac:chgData name="云阳 罗" userId="169d8ad562d1689f" providerId="LiveId" clId="{A3F3D4DB-C421-4FA9-B40B-2C8364E49B55}" dt="2024-04-29T17:27:03.005" v="6534" actId="478"/>
          <ac:spMkLst>
            <pc:docMk/>
            <pc:sldMk cId="3352364516" sldId="1741"/>
            <ac:spMk id="83" creationId="{7F0FC8EA-8CB7-8851-79C1-EADE3C1699D4}"/>
          </ac:spMkLst>
        </pc:spChg>
        <pc:spChg chg="add del mod">
          <ac:chgData name="云阳 罗" userId="169d8ad562d1689f" providerId="LiveId" clId="{A3F3D4DB-C421-4FA9-B40B-2C8364E49B55}" dt="2024-04-30T05:32:07.507" v="7490" actId="478"/>
          <ac:spMkLst>
            <pc:docMk/>
            <pc:sldMk cId="3352364516" sldId="1741"/>
            <ac:spMk id="84" creationId="{76F00AB8-5839-DD9C-46D4-D669C0B815E8}"/>
          </ac:spMkLst>
        </pc:spChg>
        <pc:spChg chg="add del mod">
          <ac:chgData name="云阳 罗" userId="169d8ad562d1689f" providerId="LiveId" clId="{A3F3D4DB-C421-4FA9-B40B-2C8364E49B55}" dt="2024-04-29T17:27:03.813" v="6535" actId="478"/>
          <ac:spMkLst>
            <pc:docMk/>
            <pc:sldMk cId="3352364516" sldId="1741"/>
            <ac:spMk id="85" creationId="{3E33877C-D474-E23F-BA8D-4C87C9581B2E}"/>
          </ac:spMkLst>
        </pc:spChg>
        <pc:spChg chg="add mod">
          <ac:chgData name="云阳 罗" userId="169d8ad562d1689f" providerId="LiveId" clId="{A3F3D4DB-C421-4FA9-B40B-2C8364E49B55}" dt="2024-04-30T06:05:40.359" v="7899" actId="14100"/>
          <ac:spMkLst>
            <pc:docMk/>
            <pc:sldMk cId="3352364516" sldId="1741"/>
            <ac:spMk id="93" creationId="{248A6B06-9DA0-0056-143A-2D232F1B30B9}"/>
          </ac:spMkLst>
        </pc:spChg>
        <pc:spChg chg="add mod">
          <ac:chgData name="云阳 罗" userId="169d8ad562d1689f" providerId="LiveId" clId="{A3F3D4DB-C421-4FA9-B40B-2C8364E49B55}" dt="2024-04-30T05:55:24.008" v="7593" actId="1076"/>
          <ac:spMkLst>
            <pc:docMk/>
            <pc:sldMk cId="3352364516" sldId="1741"/>
            <ac:spMk id="98" creationId="{F0ADD051-66BE-1B40-A31E-8AC4210D4D21}"/>
          </ac:spMkLst>
        </pc:spChg>
        <pc:grpChg chg="add del mod">
          <ac:chgData name="云阳 罗" userId="169d8ad562d1689f" providerId="LiveId" clId="{A3F3D4DB-C421-4FA9-B40B-2C8364E49B55}" dt="2024-04-29T01:17:41.611" v="5690" actId="478"/>
          <ac:grpSpMkLst>
            <pc:docMk/>
            <pc:sldMk cId="3352364516" sldId="1741"/>
            <ac:grpSpMk id="6" creationId="{B76A1CEA-B561-2840-D456-EC93C214BFB9}"/>
          </ac:grpSpMkLst>
        </pc:grpChg>
        <pc:grpChg chg="add mod ord">
          <ac:chgData name="云阳 罗" userId="169d8ad562d1689f" providerId="LiveId" clId="{A3F3D4DB-C421-4FA9-B40B-2C8364E49B55}" dt="2024-04-30T07:04:07.823" v="9585" actId="166"/>
          <ac:grpSpMkLst>
            <pc:docMk/>
            <pc:sldMk cId="3352364516" sldId="1741"/>
            <ac:grpSpMk id="21" creationId="{4251183C-4B9D-709A-54DF-745099E375F8}"/>
          </ac:grpSpMkLst>
        </pc:grpChg>
        <pc:grpChg chg="add mod ord">
          <ac:chgData name="云阳 罗" userId="169d8ad562d1689f" providerId="LiveId" clId="{A3F3D4DB-C421-4FA9-B40B-2C8364E49B55}" dt="2024-04-30T05:32:32.922" v="7502" actId="164"/>
          <ac:grpSpMkLst>
            <pc:docMk/>
            <pc:sldMk cId="3352364516" sldId="1741"/>
            <ac:grpSpMk id="23" creationId="{6E090FC8-B2A2-5520-3A0A-81773996C444}"/>
          </ac:grpSpMkLst>
        </pc:grpChg>
        <pc:grpChg chg="add del mod">
          <ac:chgData name="云阳 罗" userId="169d8ad562d1689f" providerId="LiveId" clId="{A3F3D4DB-C421-4FA9-B40B-2C8364E49B55}" dt="2024-04-30T06:10:50.592" v="8284" actId="478"/>
          <ac:grpSpMkLst>
            <pc:docMk/>
            <pc:sldMk cId="3352364516" sldId="1741"/>
            <ac:grpSpMk id="24" creationId="{A3869565-C11E-987F-DBD9-6D95D04CC1B1}"/>
          </ac:grpSpMkLst>
        </pc:grpChg>
        <pc:grpChg chg="add mod">
          <ac:chgData name="云阳 罗" userId="169d8ad562d1689f" providerId="LiveId" clId="{A3F3D4DB-C421-4FA9-B40B-2C8364E49B55}" dt="2024-04-29T01:28:29.208" v="5879" actId="164"/>
          <ac:grpSpMkLst>
            <pc:docMk/>
            <pc:sldMk cId="3352364516" sldId="1741"/>
            <ac:grpSpMk id="34" creationId="{CD951B38-3DA5-5287-7757-919123A7A847}"/>
          </ac:grpSpMkLst>
        </pc:grpChg>
        <pc:grpChg chg="add mod ord">
          <ac:chgData name="云阳 罗" userId="169d8ad562d1689f" providerId="LiveId" clId="{A3F3D4DB-C421-4FA9-B40B-2C8364E49B55}" dt="2024-04-30T07:36:05.278" v="10060" actId="166"/>
          <ac:grpSpMkLst>
            <pc:docMk/>
            <pc:sldMk cId="3352364516" sldId="1741"/>
            <ac:grpSpMk id="34" creationId="{EDE6E64B-5CA7-5A5D-3126-E70BF32B66FA}"/>
          </ac:grpSpMkLst>
        </pc:grpChg>
        <pc:grpChg chg="add del mod">
          <ac:chgData name="云阳 罗" userId="169d8ad562d1689f" providerId="LiveId" clId="{A3F3D4DB-C421-4FA9-B40B-2C8364E49B55}" dt="2024-04-29T04:30:36.581" v="5933" actId="478"/>
          <ac:grpSpMkLst>
            <pc:docMk/>
            <pc:sldMk cId="3352364516" sldId="1741"/>
            <ac:grpSpMk id="35" creationId="{985B5D8D-F7CB-F60E-89D9-A910F7B72552}"/>
          </ac:grpSpMkLst>
        </pc:grpChg>
        <pc:grpChg chg="add del mod">
          <ac:chgData name="云阳 罗" userId="169d8ad562d1689f" providerId="LiveId" clId="{A3F3D4DB-C421-4FA9-B40B-2C8364E49B55}" dt="2024-04-29T02:44:57.417" v="5928" actId="478"/>
          <ac:grpSpMkLst>
            <pc:docMk/>
            <pc:sldMk cId="3352364516" sldId="1741"/>
            <ac:grpSpMk id="36" creationId="{E505112F-ADD3-C839-903E-6960C2AB0ACE}"/>
          </ac:grpSpMkLst>
        </pc:grpChg>
        <pc:grpChg chg="add del mod">
          <ac:chgData name="云阳 罗" userId="169d8ad562d1689f" providerId="LiveId" clId="{A3F3D4DB-C421-4FA9-B40B-2C8364E49B55}" dt="2024-04-30T05:59:18.091" v="7687" actId="165"/>
          <ac:grpSpMkLst>
            <pc:docMk/>
            <pc:sldMk cId="3352364516" sldId="1741"/>
            <ac:grpSpMk id="39" creationId="{862E85D8-1E8E-DFCB-1439-DFC0711FD47D}"/>
          </ac:grpSpMkLst>
        </pc:grpChg>
        <pc:grpChg chg="add mod">
          <ac:chgData name="云阳 罗" userId="169d8ad562d1689f" providerId="LiveId" clId="{A3F3D4DB-C421-4FA9-B40B-2C8364E49B55}" dt="2024-04-30T06:14:10.659" v="8310" actId="164"/>
          <ac:grpSpMkLst>
            <pc:docMk/>
            <pc:sldMk cId="3352364516" sldId="1741"/>
            <ac:grpSpMk id="42" creationId="{4228F66E-BF2A-2CBB-680E-252739DAE75E}"/>
          </ac:grpSpMkLst>
        </pc:grpChg>
        <pc:grpChg chg="add mod">
          <ac:chgData name="云阳 罗" userId="169d8ad562d1689f" providerId="LiveId" clId="{A3F3D4DB-C421-4FA9-B40B-2C8364E49B55}" dt="2024-04-30T06:14:10.659" v="8310" actId="164"/>
          <ac:grpSpMkLst>
            <pc:docMk/>
            <pc:sldMk cId="3352364516" sldId="1741"/>
            <ac:grpSpMk id="43" creationId="{DA6A1507-62C3-D220-A57E-CB64358CD251}"/>
          </ac:grpSpMkLst>
        </pc:grpChg>
        <pc:grpChg chg="add mod">
          <ac:chgData name="云阳 罗" userId="169d8ad562d1689f" providerId="LiveId" clId="{A3F3D4DB-C421-4FA9-B40B-2C8364E49B55}" dt="2024-04-30T06:21:22.248" v="8397" actId="1076"/>
          <ac:grpSpMkLst>
            <pc:docMk/>
            <pc:sldMk cId="3352364516" sldId="1741"/>
            <ac:grpSpMk id="44" creationId="{30D92959-1BD0-AADD-1872-CA0997D67DEE}"/>
          </ac:grpSpMkLst>
        </pc:grpChg>
        <pc:grpChg chg="add mod">
          <ac:chgData name="云阳 罗" userId="169d8ad562d1689f" providerId="LiveId" clId="{A3F3D4DB-C421-4FA9-B40B-2C8364E49B55}" dt="2024-04-30T06:22:45.989" v="8427" actId="164"/>
          <ac:grpSpMkLst>
            <pc:docMk/>
            <pc:sldMk cId="3352364516" sldId="1741"/>
            <ac:grpSpMk id="45" creationId="{4462AE10-4CF5-D47C-CF06-2450CADD62AF}"/>
          </ac:grpSpMkLst>
        </pc:grpChg>
        <pc:grpChg chg="add mod">
          <ac:chgData name="云阳 罗" userId="169d8ad562d1689f" providerId="LiveId" clId="{A3F3D4DB-C421-4FA9-B40B-2C8364E49B55}" dt="2024-04-30T06:22:45.989" v="8427" actId="164"/>
          <ac:grpSpMkLst>
            <pc:docMk/>
            <pc:sldMk cId="3352364516" sldId="1741"/>
            <ac:grpSpMk id="49" creationId="{2C494EF4-67E2-2C0F-83C7-EBAEDCBE19F8}"/>
          </ac:grpSpMkLst>
        </pc:grpChg>
        <pc:grpChg chg="add del mod">
          <ac:chgData name="云阳 罗" userId="169d8ad562d1689f" providerId="LiveId" clId="{A3F3D4DB-C421-4FA9-B40B-2C8364E49B55}" dt="2024-04-29T17:26:45.742" v="6530" actId="478"/>
          <ac:grpSpMkLst>
            <pc:docMk/>
            <pc:sldMk cId="3352364516" sldId="1741"/>
            <ac:grpSpMk id="49" creationId="{D86CE80F-EA80-65B4-0740-8DF653309AC9}"/>
          </ac:grpSpMkLst>
        </pc:grpChg>
        <pc:grpChg chg="mod">
          <ac:chgData name="云阳 罗" userId="169d8ad562d1689f" providerId="LiveId" clId="{A3F3D4DB-C421-4FA9-B40B-2C8364E49B55}" dt="2024-04-30T06:20:34.133" v="8351"/>
          <ac:grpSpMkLst>
            <pc:docMk/>
            <pc:sldMk cId="3352364516" sldId="1741"/>
            <ac:grpSpMk id="50" creationId="{9FE1F2AA-7EDF-D5D7-60F5-AFA5906C9834}"/>
          </ac:grpSpMkLst>
        </pc:grpChg>
        <pc:grpChg chg="add del mod">
          <ac:chgData name="云阳 罗" userId="169d8ad562d1689f" providerId="LiveId" clId="{A3F3D4DB-C421-4FA9-B40B-2C8364E49B55}" dt="2024-04-29T17:26:48.396" v="6531" actId="478"/>
          <ac:grpSpMkLst>
            <pc:docMk/>
            <pc:sldMk cId="3352364516" sldId="1741"/>
            <ac:grpSpMk id="54" creationId="{159B96DC-C100-276C-2498-6C6D0EE168C0}"/>
          </ac:grpSpMkLst>
        </pc:grpChg>
        <pc:grpChg chg="add mod">
          <ac:chgData name="云阳 罗" userId="169d8ad562d1689f" providerId="LiveId" clId="{A3F3D4DB-C421-4FA9-B40B-2C8364E49B55}" dt="2024-04-30T07:03:49.178" v="9579" actId="1076"/>
          <ac:grpSpMkLst>
            <pc:docMk/>
            <pc:sldMk cId="3352364516" sldId="1741"/>
            <ac:grpSpMk id="54" creationId="{94BEC78B-B28C-B15E-0423-7D092BF53E5B}"/>
          </ac:grpSpMkLst>
        </pc:grpChg>
        <pc:grpChg chg="add mod ord">
          <ac:chgData name="云阳 罗" userId="169d8ad562d1689f" providerId="LiveId" clId="{A3F3D4DB-C421-4FA9-B40B-2C8364E49B55}" dt="2024-04-30T10:20:54.323" v="12236" actId="20577"/>
          <ac:grpSpMkLst>
            <pc:docMk/>
            <pc:sldMk cId="3352364516" sldId="1741"/>
            <ac:grpSpMk id="55" creationId="{B50F1E40-2204-CB10-4989-60750EF05137}"/>
          </ac:grpSpMkLst>
        </pc:grpChg>
        <pc:grpChg chg="add mod">
          <ac:chgData name="云阳 罗" userId="169d8ad562d1689f" providerId="LiveId" clId="{A3F3D4DB-C421-4FA9-B40B-2C8364E49B55}" dt="2024-04-29T08:23:16.466" v="6343" actId="164"/>
          <ac:grpSpMkLst>
            <pc:docMk/>
            <pc:sldMk cId="3352364516" sldId="1741"/>
            <ac:grpSpMk id="66" creationId="{C7C70960-DBB1-B6E9-39F4-EC80484B2D50}"/>
          </ac:grpSpMkLst>
        </pc:grpChg>
        <pc:grpChg chg="add mod ord">
          <ac:chgData name="云阳 罗" userId="169d8ad562d1689f" providerId="LiveId" clId="{A3F3D4DB-C421-4FA9-B40B-2C8364E49B55}" dt="2024-04-30T07:33:43.582" v="9736" actId="1076"/>
          <ac:grpSpMkLst>
            <pc:docMk/>
            <pc:sldMk cId="3352364516" sldId="1741"/>
            <ac:grpSpMk id="73" creationId="{A836A875-7CCE-09A4-3ED8-097660C0A162}"/>
          </ac:grpSpMkLst>
        </pc:grpChg>
        <pc:grpChg chg="add del mod">
          <ac:chgData name="云阳 罗" userId="169d8ad562d1689f" providerId="LiveId" clId="{A3F3D4DB-C421-4FA9-B40B-2C8364E49B55}" dt="2024-04-29T08:28:19.325" v="6364" actId="478"/>
          <ac:grpSpMkLst>
            <pc:docMk/>
            <pc:sldMk cId="3352364516" sldId="1741"/>
            <ac:grpSpMk id="77" creationId="{2D0F2213-C7BD-B7D9-20E0-F52FA5B92949}"/>
          </ac:grpSpMkLst>
        </pc:grpChg>
        <pc:grpChg chg="add del mod">
          <ac:chgData name="云阳 罗" userId="169d8ad562d1689f" providerId="LiveId" clId="{A3F3D4DB-C421-4FA9-B40B-2C8364E49B55}" dt="2024-04-30T07:31:18.681" v="9670" actId="478"/>
          <ac:grpSpMkLst>
            <pc:docMk/>
            <pc:sldMk cId="3352364516" sldId="1741"/>
            <ac:grpSpMk id="83" creationId="{23FC3318-6500-A8DF-1A26-9E5D2741998C}"/>
          </ac:grpSpMkLst>
        </pc:grpChg>
        <pc:graphicFrameChg chg="add del mod modGraphic">
          <ac:chgData name="云阳 罗" userId="169d8ad562d1689f" providerId="LiveId" clId="{A3F3D4DB-C421-4FA9-B40B-2C8364E49B55}" dt="2024-04-29T08:28:19.325" v="6364" actId="478"/>
          <ac:graphicFrameMkLst>
            <pc:docMk/>
            <pc:sldMk cId="3352364516" sldId="1741"/>
            <ac:graphicFrameMk id="60" creationId="{0387025C-C210-C42A-5955-223B614C1824}"/>
          </ac:graphicFrameMkLst>
        </pc:graphicFrameChg>
        <pc:picChg chg="del mod topLvl">
          <ac:chgData name="云阳 罗" userId="169d8ad562d1689f" providerId="LiveId" clId="{A3F3D4DB-C421-4FA9-B40B-2C8364E49B55}" dt="2024-04-29T01:18:29.291" v="5708" actId="478"/>
          <ac:picMkLst>
            <pc:docMk/>
            <pc:sldMk cId="3352364516" sldId="1741"/>
            <ac:picMk id="8" creationId="{465D0C23-AD67-2351-D781-82807F0DEC52}"/>
          </ac:picMkLst>
        </pc:picChg>
        <pc:picChg chg="add del mod">
          <ac:chgData name="云阳 罗" userId="169d8ad562d1689f" providerId="LiveId" clId="{A3F3D4DB-C421-4FA9-B40B-2C8364E49B55}" dt="2024-04-29T07:38:08.282" v="6031" actId="478"/>
          <ac:picMkLst>
            <pc:docMk/>
            <pc:sldMk cId="3352364516" sldId="1741"/>
            <ac:picMk id="13" creationId="{F2F7789B-5381-D49B-44A0-5381726E435B}"/>
          </ac:picMkLst>
        </pc:picChg>
        <pc:picChg chg="add mod">
          <ac:chgData name="云阳 罗" userId="169d8ad562d1689f" providerId="LiveId" clId="{A3F3D4DB-C421-4FA9-B40B-2C8364E49B55}" dt="2024-04-30T06:00:59.286" v="7815" actId="20577"/>
          <ac:picMkLst>
            <pc:docMk/>
            <pc:sldMk cId="3352364516" sldId="1741"/>
            <ac:picMk id="27" creationId="{07B9A6CB-FB21-FA11-8BC1-9C6C2403BBB8}"/>
          </ac:picMkLst>
        </pc:picChg>
        <pc:picChg chg="add mod ord topLvl modCrop">
          <ac:chgData name="云阳 罗" userId="169d8ad562d1689f" providerId="LiveId" clId="{A3F3D4DB-C421-4FA9-B40B-2C8364E49B55}" dt="2024-04-30T06:11:00.691" v="8285" actId="164"/>
          <ac:picMkLst>
            <pc:docMk/>
            <pc:sldMk cId="3352364516" sldId="1741"/>
            <ac:picMk id="36" creationId="{D8AB6CAF-46E8-48A5-3644-1C3F04C5BA61}"/>
          </ac:picMkLst>
        </pc:picChg>
        <pc:picChg chg="add mod topLvl modCrop">
          <ac:chgData name="云阳 罗" userId="169d8ad562d1689f" providerId="LiveId" clId="{A3F3D4DB-C421-4FA9-B40B-2C8364E49B55}" dt="2024-04-30T05:55:09.148" v="7587" actId="1076"/>
          <ac:picMkLst>
            <pc:docMk/>
            <pc:sldMk cId="3352364516" sldId="1741"/>
            <ac:picMk id="37" creationId="{A19388F9-FE5B-0586-95B9-4384E0A8B644}"/>
          </ac:picMkLst>
        </pc:picChg>
        <pc:picChg chg="mod">
          <ac:chgData name="云阳 罗" userId="169d8ad562d1689f" providerId="LiveId" clId="{A3F3D4DB-C421-4FA9-B40B-2C8364E49B55}" dt="2024-04-30T06:19:40.326" v="8336" actId="14100"/>
          <ac:picMkLst>
            <pc:docMk/>
            <pc:sldMk cId="3352364516" sldId="1741"/>
            <ac:picMk id="46" creationId="{A112FEDA-6958-0E3E-FEA8-8723EE8AEFDA}"/>
          </ac:picMkLst>
        </pc:picChg>
        <pc:picChg chg="mod">
          <ac:chgData name="云阳 罗" userId="169d8ad562d1689f" providerId="LiveId" clId="{A3F3D4DB-C421-4FA9-B40B-2C8364E49B55}" dt="2024-04-30T06:20:34.133" v="8351"/>
          <ac:picMkLst>
            <pc:docMk/>
            <pc:sldMk cId="3352364516" sldId="1741"/>
            <ac:picMk id="51" creationId="{6BE29620-34CD-573D-36D2-7E29FE83BF95}"/>
          </ac:picMkLst>
        </pc:picChg>
        <pc:picChg chg="mod">
          <ac:chgData name="云阳 罗" userId="169d8ad562d1689f" providerId="LiveId" clId="{A3F3D4DB-C421-4FA9-B40B-2C8364E49B55}" dt="2024-04-30T06:20:34.133" v="8351"/>
          <ac:picMkLst>
            <pc:docMk/>
            <pc:sldMk cId="3352364516" sldId="1741"/>
            <ac:picMk id="52" creationId="{B6059CEE-5C9C-0563-D62E-425DFB82942B}"/>
          </ac:picMkLst>
        </pc:picChg>
        <pc:picChg chg="add del mod topLvl">
          <ac:chgData name="云阳 罗" userId="169d8ad562d1689f" providerId="LiveId" clId="{A3F3D4DB-C421-4FA9-B40B-2C8364E49B55}" dt="2024-04-30T07:31:18.681" v="9670" actId="478"/>
          <ac:picMkLst>
            <pc:docMk/>
            <pc:sldMk cId="3352364516" sldId="1741"/>
            <ac:picMk id="80" creationId="{4AA7B205-1B24-D4B5-DE80-B948B132A241}"/>
          </ac:picMkLst>
        </pc:picChg>
        <pc:cxnChg chg="add mod">
          <ac:chgData name="云阳 罗" userId="169d8ad562d1689f" providerId="LiveId" clId="{A3F3D4DB-C421-4FA9-B40B-2C8364E49B55}" dt="2024-04-30T05:55:32.341" v="7596" actId="14100"/>
          <ac:cxnSpMkLst>
            <pc:docMk/>
            <pc:sldMk cId="3352364516" sldId="1741"/>
            <ac:cxnSpMk id="8" creationId="{BCA54EAD-2FBE-0567-1815-426811926256}"/>
          </ac:cxnSpMkLst>
        </pc:cxnChg>
        <pc:cxnChg chg="add del mod">
          <ac:chgData name="云阳 罗" userId="169d8ad562d1689f" providerId="LiveId" clId="{A3F3D4DB-C421-4FA9-B40B-2C8364E49B55}" dt="2024-04-29T01:18:29.291" v="5708" actId="478"/>
          <ac:cxnSpMkLst>
            <pc:docMk/>
            <pc:sldMk cId="3352364516" sldId="1741"/>
            <ac:cxnSpMk id="10" creationId="{05AED24B-3E7A-D532-A3B6-9502FE5F844B}"/>
          </ac:cxnSpMkLst>
        </pc:cxnChg>
        <pc:cxnChg chg="add mod">
          <ac:chgData name="云阳 罗" userId="169d8ad562d1689f" providerId="LiveId" clId="{A3F3D4DB-C421-4FA9-B40B-2C8364E49B55}" dt="2024-04-29T01:28:14.442" v="5878" actId="164"/>
          <ac:cxnSpMkLst>
            <pc:docMk/>
            <pc:sldMk cId="3352364516" sldId="1741"/>
            <ac:cxnSpMk id="17" creationId="{339FCFDB-9214-22BC-74CA-F8E3E9A49D00}"/>
          </ac:cxnSpMkLst>
        </pc:cxnChg>
        <pc:cxnChg chg="add del mod">
          <ac:chgData name="云阳 罗" userId="169d8ad562d1689f" providerId="LiveId" clId="{A3F3D4DB-C421-4FA9-B40B-2C8364E49B55}" dt="2024-04-29T01:26:58.259" v="5852" actId="478"/>
          <ac:cxnSpMkLst>
            <pc:docMk/>
            <pc:sldMk cId="3352364516" sldId="1741"/>
            <ac:cxnSpMk id="24" creationId="{7402829C-5144-0416-27EE-1AD8D1BB2BA7}"/>
          </ac:cxnSpMkLst>
        </pc:cxnChg>
        <pc:cxnChg chg="add del mod">
          <ac:chgData name="云阳 罗" userId="169d8ad562d1689f" providerId="LiveId" clId="{A3F3D4DB-C421-4FA9-B40B-2C8364E49B55}" dt="2024-04-29T02:45:06.026" v="5930" actId="478"/>
          <ac:cxnSpMkLst>
            <pc:docMk/>
            <pc:sldMk cId="3352364516" sldId="1741"/>
            <ac:cxnSpMk id="27" creationId="{18B1A91F-1C41-B0CE-C873-FF380D20D344}"/>
          </ac:cxnSpMkLst>
        </pc:cxnChg>
        <pc:cxnChg chg="add del mod">
          <ac:chgData name="云阳 罗" userId="169d8ad562d1689f" providerId="LiveId" clId="{A3F3D4DB-C421-4FA9-B40B-2C8364E49B55}" dt="2024-04-29T16:52:42.832" v="6516" actId="478"/>
          <ac:cxnSpMkLst>
            <pc:docMk/>
            <pc:sldMk cId="3352364516" sldId="1741"/>
            <ac:cxnSpMk id="40" creationId="{9DD58165-4A1A-B84E-E597-67045E65B073}"/>
          </ac:cxnSpMkLst>
        </pc:cxnChg>
        <pc:cxnChg chg="add del mod">
          <ac:chgData name="云阳 罗" userId="169d8ad562d1689f" providerId="LiveId" clId="{A3F3D4DB-C421-4FA9-B40B-2C8364E49B55}" dt="2024-04-29T16:52:46.428" v="6518" actId="478"/>
          <ac:cxnSpMkLst>
            <pc:docMk/>
            <pc:sldMk cId="3352364516" sldId="1741"/>
            <ac:cxnSpMk id="42" creationId="{0BFBC17A-62EA-F968-730B-7B77DFB30052}"/>
          </ac:cxnSpMkLst>
        </pc:cxnChg>
        <pc:cxnChg chg="add del mod">
          <ac:chgData name="云阳 罗" userId="169d8ad562d1689f" providerId="LiveId" clId="{A3F3D4DB-C421-4FA9-B40B-2C8364E49B55}" dt="2024-04-29T07:29:56.316" v="5996" actId="478"/>
          <ac:cxnSpMkLst>
            <pc:docMk/>
            <pc:sldMk cId="3352364516" sldId="1741"/>
            <ac:cxnSpMk id="43" creationId="{15C35F6A-DCE2-B94B-F51F-4EA8D06A46F7}"/>
          </ac:cxnSpMkLst>
        </pc:cxnChg>
        <pc:cxnChg chg="add del mod">
          <ac:chgData name="云阳 罗" userId="169d8ad562d1689f" providerId="LiveId" clId="{A3F3D4DB-C421-4FA9-B40B-2C8364E49B55}" dt="2024-04-29T16:52:44.863" v="6517" actId="478"/>
          <ac:cxnSpMkLst>
            <pc:docMk/>
            <pc:sldMk cId="3352364516" sldId="1741"/>
            <ac:cxnSpMk id="52" creationId="{2D0E4C31-13DE-17C6-9400-7A06819B936D}"/>
          </ac:cxnSpMkLst>
        </pc:cxnChg>
        <pc:cxnChg chg="mod">
          <ac:chgData name="云阳 罗" userId="169d8ad562d1689f" providerId="LiveId" clId="{A3F3D4DB-C421-4FA9-B40B-2C8364E49B55}" dt="2024-04-30T10:20:54.323" v="12236" actId="20577"/>
          <ac:cxnSpMkLst>
            <pc:docMk/>
            <pc:sldMk cId="3352364516" sldId="1741"/>
            <ac:cxnSpMk id="56" creationId="{22155FE0-A6E4-46CB-91FE-58DBF03E17C1}"/>
          </ac:cxnSpMkLst>
        </pc:cxnChg>
        <pc:cxnChg chg="add mod">
          <ac:chgData name="云阳 罗" userId="169d8ad562d1689f" providerId="LiveId" clId="{A3F3D4DB-C421-4FA9-B40B-2C8364E49B55}" dt="2024-04-29T08:19:33.300" v="6192" actId="164"/>
          <ac:cxnSpMkLst>
            <pc:docMk/>
            <pc:sldMk cId="3352364516" sldId="1741"/>
            <ac:cxnSpMk id="56" creationId="{EB243814-CF4C-1D27-A51F-5E3BF2F2BE03}"/>
          </ac:cxnSpMkLst>
        </pc:cxnChg>
        <pc:cxnChg chg="mod">
          <ac:chgData name="云阳 罗" userId="169d8ad562d1689f" providerId="LiveId" clId="{A3F3D4DB-C421-4FA9-B40B-2C8364E49B55}" dt="2024-04-30T10:20:54.323" v="12236" actId="20577"/>
          <ac:cxnSpMkLst>
            <pc:docMk/>
            <pc:sldMk cId="3352364516" sldId="1741"/>
            <ac:cxnSpMk id="57" creationId="{6D7BFA4D-DDCB-3B1A-2DBB-1996430827FE}"/>
          </ac:cxnSpMkLst>
        </pc:cxnChg>
        <pc:cxnChg chg="mod">
          <ac:chgData name="云阳 罗" userId="169d8ad562d1689f" providerId="LiveId" clId="{A3F3D4DB-C421-4FA9-B40B-2C8364E49B55}" dt="2024-04-30T10:20:54.323" v="12236" actId="20577"/>
          <ac:cxnSpMkLst>
            <pc:docMk/>
            <pc:sldMk cId="3352364516" sldId="1741"/>
            <ac:cxnSpMk id="61" creationId="{B5871FFB-3931-562B-062A-C52724D1B624}"/>
          </ac:cxnSpMkLst>
        </pc:cxnChg>
        <pc:cxnChg chg="add mod">
          <ac:chgData name="云阳 罗" userId="169d8ad562d1689f" providerId="LiveId" clId="{A3F3D4DB-C421-4FA9-B40B-2C8364E49B55}" dt="2024-04-29T08:19:33.300" v="6192" actId="164"/>
          <ac:cxnSpMkLst>
            <pc:docMk/>
            <pc:sldMk cId="3352364516" sldId="1741"/>
            <ac:cxnSpMk id="63" creationId="{FA039FC5-2B9C-8281-3121-C587F5F7E15B}"/>
          </ac:cxnSpMkLst>
        </pc:cxnChg>
        <pc:cxnChg chg="mod">
          <ac:chgData name="云阳 罗" userId="169d8ad562d1689f" providerId="LiveId" clId="{A3F3D4DB-C421-4FA9-B40B-2C8364E49B55}" dt="2024-04-30T10:20:59.415" v="12240" actId="20577"/>
          <ac:cxnSpMkLst>
            <pc:docMk/>
            <pc:sldMk cId="3352364516" sldId="1741"/>
            <ac:cxnSpMk id="65" creationId="{574E92A2-323A-D0AB-F66F-0DC9683379C6}"/>
          </ac:cxnSpMkLst>
        </pc:cxnChg>
        <pc:cxnChg chg="mod">
          <ac:chgData name="云阳 罗" userId="169d8ad562d1689f" providerId="LiveId" clId="{A3F3D4DB-C421-4FA9-B40B-2C8364E49B55}" dt="2024-04-30T10:21:18.943" v="12257" actId="1076"/>
          <ac:cxnSpMkLst>
            <pc:docMk/>
            <pc:sldMk cId="3352364516" sldId="1741"/>
            <ac:cxnSpMk id="67" creationId="{A5D1D43B-5998-5EA9-E494-AFF1581D1749}"/>
          </ac:cxnSpMkLst>
        </pc:cxnChg>
        <pc:cxnChg chg="mod">
          <ac:chgData name="云阳 罗" userId="169d8ad562d1689f" providerId="LiveId" clId="{A3F3D4DB-C421-4FA9-B40B-2C8364E49B55}" dt="2024-04-30T10:21:23.145" v="12258" actId="1076"/>
          <ac:cxnSpMkLst>
            <pc:docMk/>
            <pc:sldMk cId="3352364516" sldId="1741"/>
            <ac:cxnSpMk id="69" creationId="{D5428EBD-AB66-F0E1-5B97-5AA55D28FC4A}"/>
          </ac:cxnSpMkLst>
        </pc:cxnChg>
        <pc:cxnChg chg="add mod">
          <ac:chgData name="云阳 罗" userId="169d8ad562d1689f" providerId="LiveId" clId="{A3F3D4DB-C421-4FA9-B40B-2C8364E49B55}" dt="2024-04-29T08:23:16.466" v="6343" actId="164"/>
          <ac:cxnSpMkLst>
            <pc:docMk/>
            <pc:sldMk cId="3352364516" sldId="1741"/>
            <ac:cxnSpMk id="69" creationId="{DEFA2C50-4B16-0240-BF89-EDC1A9634DCE}"/>
          </ac:cxnSpMkLst>
        </pc:cxnChg>
        <pc:cxnChg chg="mod">
          <ac:chgData name="云阳 罗" userId="169d8ad562d1689f" providerId="LiveId" clId="{A3F3D4DB-C421-4FA9-B40B-2C8364E49B55}" dt="2024-04-30T10:21:18.943" v="12257" actId="1076"/>
          <ac:cxnSpMkLst>
            <pc:docMk/>
            <pc:sldMk cId="3352364516" sldId="1741"/>
            <ac:cxnSpMk id="70" creationId="{B67E6E94-7E27-6559-EE7E-F1F5B37DC5CF}"/>
          </ac:cxnSpMkLst>
        </pc:cxnChg>
        <pc:cxnChg chg="add mod">
          <ac:chgData name="云阳 罗" userId="169d8ad562d1689f" providerId="LiveId" clId="{A3F3D4DB-C421-4FA9-B40B-2C8364E49B55}" dt="2024-04-29T08:23:16.466" v="6343" actId="164"/>
          <ac:cxnSpMkLst>
            <pc:docMk/>
            <pc:sldMk cId="3352364516" sldId="1741"/>
            <ac:cxnSpMk id="73" creationId="{F1D351A6-DDF9-A63B-8B1D-1E85D13F9C7A}"/>
          </ac:cxnSpMkLst>
        </pc:cxnChg>
        <pc:cxnChg chg="mod">
          <ac:chgData name="云阳 罗" userId="169d8ad562d1689f" providerId="LiveId" clId="{A3F3D4DB-C421-4FA9-B40B-2C8364E49B55}" dt="2024-04-30T07:33:57.443" v="9740" actId="14100"/>
          <ac:cxnSpMkLst>
            <pc:docMk/>
            <pc:sldMk cId="3352364516" sldId="1741"/>
            <ac:cxnSpMk id="75" creationId="{EC8DA361-A024-B2A5-F19E-06723FB3E895}"/>
          </ac:cxnSpMkLst>
        </pc:cxnChg>
        <pc:cxnChg chg="add mod">
          <ac:chgData name="云阳 罗" userId="169d8ad562d1689f" providerId="LiveId" clId="{A3F3D4DB-C421-4FA9-B40B-2C8364E49B55}" dt="2024-04-30T05:55:28.809" v="7595" actId="14100"/>
          <ac:cxnSpMkLst>
            <pc:docMk/>
            <pc:sldMk cId="3352364516" sldId="1741"/>
            <ac:cxnSpMk id="89" creationId="{3FD80DE3-A7A7-1F81-6FAD-86E98D54628E}"/>
          </ac:cxnSpMkLst>
        </pc:cxnChg>
        <pc:cxnChg chg="add del mod">
          <ac:chgData name="云阳 罗" userId="169d8ad562d1689f" providerId="LiveId" clId="{A3F3D4DB-C421-4FA9-B40B-2C8364E49B55}" dt="2024-04-29T17:27:34.643" v="6546" actId="478"/>
          <ac:cxnSpMkLst>
            <pc:docMk/>
            <pc:sldMk cId="3352364516" sldId="1741"/>
            <ac:cxnSpMk id="92" creationId="{677241EF-0610-8857-2571-2E1FDB3D4DE3}"/>
          </ac:cxnSpMkLst>
        </pc:cxnChg>
        <pc:cxnChg chg="add mod">
          <ac:chgData name="云阳 罗" userId="169d8ad562d1689f" providerId="LiveId" clId="{A3F3D4DB-C421-4FA9-B40B-2C8364E49B55}" dt="2024-04-30T06:05:42.688" v="7900" actId="14100"/>
          <ac:cxnSpMkLst>
            <pc:docMk/>
            <pc:sldMk cId="3352364516" sldId="1741"/>
            <ac:cxnSpMk id="94" creationId="{B796880E-D30A-814D-7736-2AF46FF7097A}"/>
          </ac:cxnSpMkLst>
        </pc:cxnChg>
      </pc:sldChg>
      <pc:sldChg chg="new del">
        <pc:chgData name="云阳 罗" userId="169d8ad562d1689f" providerId="LiveId" clId="{A3F3D4DB-C421-4FA9-B40B-2C8364E49B55}" dt="2024-04-28T18:56:06.916" v="5597" actId="680"/>
        <pc:sldMkLst>
          <pc:docMk/>
          <pc:sldMk cId="4080218975" sldId="1741"/>
        </pc:sldMkLst>
      </pc:sldChg>
      <pc:sldChg chg="addSp delSp modSp new add del mod">
        <pc:chgData name="云阳 罗" userId="169d8ad562d1689f" providerId="LiveId" clId="{A3F3D4DB-C421-4FA9-B40B-2C8364E49B55}" dt="2024-04-29T17:28:35.220" v="6568" actId="47"/>
        <pc:sldMkLst>
          <pc:docMk/>
          <pc:sldMk cId="3081038002" sldId="1742"/>
        </pc:sldMkLst>
        <pc:spChg chg="mod">
          <ac:chgData name="云阳 罗" userId="169d8ad562d1689f" providerId="LiveId" clId="{A3F3D4DB-C421-4FA9-B40B-2C8364E49B55}" dt="2024-04-29T02:04:56.308" v="5891"/>
          <ac:spMkLst>
            <pc:docMk/>
            <pc:sldMk cId="3081038002" sldId="1742"/>
            <ac:spMk id="2" creationId="{356F30DA-C6C9-5C27-FBA3-1E5D38947925}"/>
          </ac:spMkLst>
        </pc:spChg>
        <pc:spChg chg="del">
          <ac:chgData name="云阳 罗" userId="169d8ad562d1689f" providerId="LiveId" clId="{A3F3D4DB-C421-4FA9-B40B-2C8364E49B55}" dt="2024-04-29T01:50:12.992" v="5882" actId="478"/>
          <ac:spMkLst>
            <pc:docMk/>
            <pc:sldMk cId="3081038002" sldId="1742"/>
            <ac:spMk id="3" creationId="{67DCCADD-C948-790A-CD48-61BB44D3BF12}"/>
          </ac:spMkLst>
        </pc:spChg>
        <pc:spChg chg="add mod">
          <ac:chgData name="云阳 罗" userId="169d8ad562d1689f" providerId="LiveId" clId="{A3F3D4DB-C421-4FA9-B40B-2C8364E49B55}" dt="2024-04-29T02:00:51.869" v="5889" actId="20577"/>
          <ac:spMkLst>
            <pc:docMk/>
            <pc:sldMk cId="3081038002" sldId="1742"/>
            <ac:spMk id="7" creationId="{2A102A74-BC02-7D56-DEF7-CB4106F3957D}"/>
          </ac:spMkLst>
        </pc:spChg>
        <pc:spChg chg="add mod">
          <ac:chgData name="云阳 罗" userId="169d8ad562d1689f" providerId="LiveId" clId="{A3F3D4DB-C421-4FA9-B40B-2C8364E49B55}" dt="2024-04-29T02:05:05.154" v="5892" actId="1076"/>
          <ac:spMkLst>
            <pc:docMk/>
            <pc:sldMk cId="3081038002" sldId="1742"/>
            <ac:spMk id="8" creationId="{EC3282F2-1017-C3D2-CF61-AD3E5CC4D2C3}"/>
          </ac:spMkLst>
        </pc:spChg>
        <pc:spChg chg="add del mod">
          <ac:chgData name="云阳 罗" userId="169d8ad562d1689f" providerId="LiveId" clId="{A3F3D4DB-C421-4FA9-B40B-2C8364E49B55}" dt="2024-04-29T02:00:01.040" v="5888" actId="478"/>
          <ac:spMkLst>
            <pc:docMk/>
            <pc:sldMk cId="3081038002" sldId="1742"/>
            <ac:spMk id="9" creationId="{2BCEA301-08A2-47ED-F14D-D59E0C23B6E8}"/>
          </ac:spMkLst>
        </pc:spChg>
        <pc:spChg chg="add mod">
          <ac:chgData name="云阳 罗" userId="169d8ad562d1689f" providerId="LiveId" clId="{A3F3D4DB-C421-4FA9-B40B-2C8364E49B55}" dt="2024-04-29T02:06:01.618" v="5920" actId="20577"/>
          <ac:spMkLst>
            <pc:docMk/>
            <pc:sldMk cId="3081038002" sldId="1742"/>
            <ac:spMk id="10" creationId="{0F01A964-B839-BE40-7AE5-9613D8B97D60}"/>
          </ac:spMkLst>
        </pc:spChg>
        <pc:picChg chg="add mod">
          <ac:chgData name="云阳 罗" userId="169d8ad562d1689f" providerId="LiveId" clId="{A3F3D4DB-C421-4FA9-B40B-2C8364E49B55}" dt="2024-04-29T01:50:13.382" v="5883"/>
          <ac:picMkLst>
            <pc:docMk/>
            <pc:sldMk cId="3081038002" sldId="1742"/>
            <ac:picMk id="6" creationId="{249179F5-7A14-EA0A-E346-A8CDD1E441BF}"/>
          </ac:picMkLst>
        </pc:picChg>
      </pc:sldChg>
      <pc:sldChg chg="addSp delSp modSp add del mod ord">
        <pc:chgData name="云阳 罗" userId="169d8ad562d1689f" providerId="LiveId" clId="{A3F3D4DB-C421-4FA9-B40B-2C8364E49B55}" dt="2024-04-30T11:27:24.196" v="14951" actId="47"/>
        <pc:sldMkLst>
          <pc:docMk/>
          <pc:sldMk cId="3881030064" sldId="1742"/>
        </pc:sldMkLst>
        <pc:spChg chg="mod">
          <ac:chgData name="云阳 罗" userId="169d8ad562d1689f" providerId="LiveId" clId="{A3F3D4DB-C421-4FA9-B40B-2C8364E49B55}" dt="2024-04-29T17:43:13.397" v="6666" actId="1076"/>
          <ac:spMkLst>
            <pc:docMk/>
            <pc:sldMk cId="3881030064" sldId="1742"/>
            <ac:spMk id="2" creationId="{AD11C9D4-4F3E-A99A-5D96-2E8CE4428552}"/>
          </ac:spMkLst>
        </pc:spChg>
        <pc:spChg chg="add mod">
          <ac:chgData name="云阳 罗" userId="169d8ad562d1689f" providerId="LiveId" clId="{A3F3D4DB-C421-4FA9-B40B-2C8364E49B55}" dt="2024-04-29T17:50:34.758" v="6754" actId="1076"/>
          <ac:spMkLst>
            <pc:docMk/>
            <pc:sldMk cId="3881030064" sldId="1742"/>
            <ac:spMk id="3" creationId="{DBC0EF81-114E-1BC5-FD15-FAA73E76AF16}"/>
          </ac:spMkLst>
        </pc:spChg>
        <pc:spChg chg="add mod">
          <ac:chgData name="云阳 罗" userId="169d8ad562d1689f" providerId="LiveId" clId="{A3F3D4DB-C421-4FA9-B40B-2C8364E49B55}" dt="2024-04-29T17:50:06.774" v="6739" actId="1076"/>
          <ac:spMkLst>
            <pc:docMk/>
            <pc:sldMk cId="3881030064" sldId="1742"/>
            <ac:spMk id="6" creationId="{48C1940A-8A01-321D-4EF0-C6DE417ADBE9}"/>
          </ac:spMkLst>
        </pc:spChg>
        <pc:spChg chg="add mod">
          <ac:chgData name="云阳 罗" userId="169d8ad562d1689f" providerId="LiveId" clId="{A3F3D4DB-C421-4FA9-B40B-2C8364E49B55}" dt="2024-04-29T17:50:02.614" v="6736" actId="1076"/>
          <ac:spMkLst>
            <pc:docMk/>
            <pc:sldMk cId="3881030064" sldId="1742"/>
            <ac:spMk id="7" creationId="{5BBE45CD-6C82-BB00-8AAD-48A0ACEABC39}"/>
          </ac:spMkLst>
        </pc:spChg>
        <pc:spChg chg="del">
          <ac:chgData name="云阳 罗" userId="169d8ad562d1689f" providerId="LiveId" clId="{A3F3D4DB-C421-4FA9-B40B-2C8364E49B55}" dt="2024-04-29T17:43:04.129" v="6660" actId="478"/>
          <ac:spMkLst>
            <pc:docMk/>
            <pc:sldMk cId="3881030064" sldId="1742"/>
            <ac:spMk id="11" creationId="{47237B7D-67BF-AD5E-DD5A-5B66E12AC798}"/>
          </ac:spMkLst>
        </pc:spChg>
        <pc:spChg chg="del">
          <ac:chgData name="云阳 罗" userId="169d8ad562d1689f" providerId="LiveId" clId="{A3F3D4DB-C421-4FA9-B40B-2C8364E49B55}" dt="2024-04-29T17:43:11.189" v="6664" actId="478"/>
          <ac:spMkLst>
            <pc:docMk/>
            <pc:sldMk cId="3881030064" sldId="1742"/>
            <ac:spMk id="12" creationId="{D3134F21-441D-46EA-934A-3967AC1C1E8F}"/>
          </ac:spMkLst>
        </pc:spChg>
        <pc:spChg chg="del">
          <ac:chgData name="云阳 罗" userId="169d8ad562d1689f" providerId="LiveId" clId="{A3F3D4DB-C421-4FA9-B40B-2C8364E49B55}" dt="2024-04-29T17:43:15.476" v="6667" actId="478"/>
          <ac:spMkLst>
            <pc:docMk/>
            <pc:sldMk cId="3881030064" sldId="1742"/>
            <ac:spMk id="16" creationId="{DB7A71F6-9A1D-780D-CBBF-31E2B7775490}"/>
          </ac:spMkLst>
        </pc:spChg>
        <pc:spChg chg="del">
          <ac:chgData name="云阳 罗" userId="169d8ad562d1689f" providerId="LiveId" clId="{A3F3D4DB-C421-4FA9-B40B-2C8364E49B55}" dt="2024-04-29T17:43:15.476" v="6667" actId="478"/>
          <ac:spMkLst>
            <pc:docMk/>
            <pc:sldMk cId="3881030064" sldId="1742"/>
            <ac:spMk id="17" creationId="{1F532398-B040-1877-C8D0-E979893FD715}"/>
          </ac:spMkLst>
        </pc:spChg>
        <pc:spChg chg="del">
          <ac:chgData name="云阳 罗" userId="169d8ad562d1689f" providerId="LiveId" clId="{A3F3D4DB-C421-4FA9-B40B-2C8364E49B55}" dt="2024-04-29T17:43:15.476" v="6667" actId="478"/>
          <ac:spMkLst>
            <pc:docMk/>
            <pc:sldMk cId="3881030064" sldId="1742"/>
            <ac:spMk id="20" creationId="{E7ED22BE-C6E0-7C42-E2EC-EE4D644DC55A}"/>
          </ac:spMkLst>
        </pc:spChg>
        <pc:spChg chg="del">
          <ac:chgData name="云阳 罗" userId="169d8ad562d1689f" providerId="LiveId" clId="{A3F3D4DB-C421-4FA9-B40B-2C8364E49B55}" dt="2024-04-29T17:43:15.476" v="6667" actId="478"/>
          <ac:spMkLst>
            <pc:docMk/>
            <pc:sldMk cId="3881030064" sldId="1742"/>
            <ac:spMk id="21" creationId="{B4BD570B-0451-EBD9-35E6-B4C7591B784E}"/>
          </ac:spMkLst>
        </pc:spChg>
        <pc:spChg chg="del">
          <ac:chgData name="云阳 罗" userId="169d8ad562d1689f" providerId="LiveId" clId="{A3F3D4DB-C421-4FA9-B40B-2C8364E49B55}" dt="2024-04-29T17:43:15.476" v="6667" actId="478"/>
          <ac:spMkLst>
            <pc:docMk/>
            <pc:sldMk cId="3881030064" sldId="1742"/>
            <ac:spMk id="22" creationId="{097BC05F-FC38-A285-5302-AEC4CDB8EC2F}"/>
          </ac:spMkLst>
        </pc:spChg>
        <pc:spChg chg="del">
          <ac:chgData name="云阳 罗" userId="169d8ad562d1689f" providerId="LiveId" clId="{A3F3D4DB-C421-4FA9-B40B-2C8364E49B55}" dt="2024-04-29T17:43:15.476" v="6667" actId="478"/>
          <ac:spMkLst>
            <pc:docMk/>
            <pc:sldMk cId="3881030064" sldId="1742"/>
            <ac:spMk id="23" creationId="{82B5D1E2-A0B3-46AA-50BA-179F577A23AE}"/>
          </ac:spMkLst>
        </pc:spChg>
        <pc:graphicFrameChg chg="add mod modGraphic">
          <ac:chgData name="云阳 罗" userId="169d8ad562d1689f" providerId="LiveId" clId="{A3F3D4DB-C421-4FA9-B40B-2C8364E49B55}" dt="2024-04-29T17:50:29.043" v="6752" actId="1076"/>
          <ac:graphicFrameMkLst>
            <pc:docMk/>
            <pc:sldMk cId="3881030064" sldId="1742"/>
            <ac:graphicFrameMk id="8" creationId="{7106AAE4-4561-7FF4-6874-A854FFCC0932}"/>
          </ac:graphicFrameMkLst>
        </pc:graphicFrameChg>
        <pc:picChg chg="del">
          <ac:chgData name="云阳 罗" userId="169d8ad562d1689f" providerId="LiveId" clId="{A3F3D4DB-C421-4FA9-B40B-2C8364E49B55}" dt="2024-04-29T17:43:02.744" v="6659" actId="478"/>
          <ac:picMkLst>
            <pc:docMk/>
            <pc:sldMk cId="3881030064" sldId="1742"/>
            <ac:picMk id="10" creationId="{A8CE24A5-1D00-73F7-66C2-EE243B6593C1}"/>
          </ac:picMkLst>
        </pc:picChg>
        <pc:picChg chg="mod">
          <ac:chgData name="云阳 罗" userId="169d8ad562d1689f" providerId="LiveId" clId="{A3F3D4DB-C421-4FA9-B40B-2C8364E49B55}" dt="2024-04-29T17:50:08.381" v="6740" actId="1076"/>
          <ac:picMkLst>
            <pc:docMk/>
            <pc:sldMk cId="3881030064" sldId="1742"/>
            <ac:picMk id="13" creationId="{6218385B-4EBB-BB17-E97F-5A4F79282918}"/>
          </ac:picMkLst>
        </pc:picChg>
        <pc:picChg chg="mod">
          <ac:chgData name="云阳 罗" userId="169d8ad562d1689f" providerId="LiveId" clId="{A3F3D4DB-C421-4FA9-B40B-2C8364E49B55}" dt="2024-04-29T17:49:18.339" v="6731" actId="1076"/>
          <ac:picMkLst>
            <pc:docMk/>
            <pc:sldMk cId="3881030064" sldId="1742"/>
            <ac:picMk id="14" creationId="{02B85CE0-1EFE-2CA1-48B0-9808A81037CC}"/>
          </ac:picMkLst>
        </pc:picChg>
        <pc:picChg chg="mod">
          <ac:chgData name="云阳 罗" userId="169d8ad562d1689f" providerId="LiveId" clId="{A3F3D4DB-C421-4FA9-B40B-2C8364E49B55}" dt="2024-04-29T17:43:25.117" v="6673" actId="1076"/>
          <ac:picMkLst>
            <pc:docMk/>
            <pc:sldMk cId="3881030064" sldId="1742"/>
            <ac:picMk id="15" creationId="{33498444-4849-86CE-7682-0795FB1E00DE}"/>
          </ac:picMkLst>
        </pc:picChg>
        <pc:cxnChg chg="del">
          <ac:chgData name="云阳 罗" userId="169d8ad562d1689f" providerId="LiveId" clId="{A3F3D4DB-C421-4FA9-B40B-2C8364E49B55}" dt="2024-04-29T17:43:15.476" v="6667" actId="478"/>
          <ac:cxnSpMkLst>
            <pc:docMk/>
            <pc:sldMk cId="3881030064" sldId="1742"/>
            <ac:cxnSpMk id="19" creationId="{04894A54-E689-D798-0AF7-DFD898B70F46}"/>
          </ac:cxnSpMkLst>
        </pc:cxnChg>
      </pc:sldChg>
      <pc:sldChg chg="addSp delSp modSp new del mod modAnim">
        <pc:chgData name="云阳 罗" userId="169d8ad562d1689f" providerId="LiveId" clId="{A3F3D4DB-C421-4FA9-B40B-2C8364E49B55}" dt="2024-04-29T17:22:40.230" v="6523" actId="47"/>
        <pc:sldMkLst>
          <pc:docMk/>
          <pc:sldMk cId="237662253" sldId="1743"/>
        </pc:sldMkLst>
        <pc:spChg chg="del">
          <ac:chgData name="云阳 罗" userId="169d8ad562d1689f" providerId="LiveId" clId="{A3F3D4DB-C421-4FA9-B40B-2C8364E49B55}" dt="2024-04-29T07:53:58.408" v="6040" actId="478"/>
          <ac:spMkLst>
            <pc:docMk/>
            <pc:sldMk cId="237662253" sldId="1743"/>
            <ac:spMk id="3" creationId="{486E487B-9599-4A28-B204-0318706C49AF}"/>
          </ac:spMkLst>
        </pc:spChg>
        <pc:spChg chg="mod">
          <ac:chgData name="云阳 罗" userId="169d8ad562d1689f" providerId="LiveId" clId="{A3F3D4DB-C421-4FA9-B40B-2C8364E49B55}" dt="2024-04-29T07:54:17.852" v="6041" actId="14100"/>
          <ac:spMkLst>
            <pc:docMk/>
            <pc:sldMk cId="237662253" sldId="1743"/>
            <ac:spMk id="8" creationId="{CD1EA7DD-3883-71A8-7B5C-2A321B604DE6}"/>
          </ac:spMkLst>
        </pc:spChg>
        <pc:grpChg chg="add mod">
          <ac:chgData name="云阳 罗" userId="169d8ad562d1689f" providerId="LiveId" clId="{A3F3D4DB-C421-4FA9-B40B-2C8364E49B55}" dt="2024-04-29T07:48:53.688" v="6039"/>
          <ac:grpSpMkLst>
            <pc:docMk/>
            <pc:sldMk cId="237662253" sldId="1743"/>
            <ac:grpSpMk id="6" creationId="{B9CA5AA6-4646-5C0F-183E-04FDDD28FDB0}"/>
          </ac:grpSpMkLst>
        </pc:grpChg>
        <pc:grpChg chg="mod">
          <ac:chgData name="云阳 罗" userId="169d8ad562d1689f" providerId="LiveId" clId="{A3F3D4DB-C421-4FA9-B40B-2C8364E49B55}" dt="2024-04-29T07:48:53.688" v="6039"/>
          <ac:grpSpMkLst>
            <pc:docMk/>
            <pc:sldMk cId="237662253" sldId="1743"/>
            <ac:grpSpMk id="7" creationId="{EBF1AE99-F54E-61F3-D4DE-CCC7276F902F}"/>
          </ac:grpSpMkLst>
        </pc:grpChg>
        <pc:picChg chg="mod">
          <ac:chgData name="云阳 罗" userId="169d8ad562d1689f" providerId="LiveId" clId="{A3F3D4DB-C421-4FA9-B40B-2C8364E49B55}" dt="2024-04-29T07:48:53.688" v="6039"/>
          <ac:picMkLst>
            <pc:docMk/>
            <pc:sldMk cId="237662253" sldId="1743"/>
            <ac:picMk id="10" creationId="{B52E36AA-2441-505A-A5BC-3525F627E0F4}"/>
          </ac:picMkLst>
        </pc:picChg>
        <pc:cxnChg chg="mod">
          <ac:chgData name="云阳 罗" userId="169d8ad562d1689f" providerId="LiveId" clId="{A3F3D4DB-C421-4FA9-B40B-2C8364E49B55}" dt="2024-04-29T07:48:53.688" v="6039"/>
          <ac:cxnSpMkLst>
            <pc:docMk/>
            <pc:sldMk cId="237662253" sldId="1743"/>
            <ac:cxnSpMk id="9" creationId="{60AC9033-D3CA-28D5-86C0-E3D4BDE8BCBF}"/>
          </ac:cxnSpMkLst>
        </pc:cxnChg>
      </pc:sldChg>
      <pc:sldChg chg="new del ord">
        <pc:chgData name="云阳 罗" userId="169d8ad562d1689f" providerId="LiveId" clId="{A3F3D4DB-C421-4FA9-B40B-2C8364E49B55}" dt="2024-04-29T17:45:31.208" v="6679" actId="47"/>
        <pc:sldMkLst>
          <pc:docMk/>
          <pc:sldMk cId="990784986" sldId="1743"/>
        </pc:sldMkLst>
      </pc:sldChg>
      <pc:sldChg chg="new del">
        <pc:chgData name="云阳 罗" userId="169d8ad562d1689f" providerId="LiveId" clId="{A3F3D4DB-C421-4FA9-B40B-2C8364E49B55}" dt="2024-04-29T07:48:51.311" v="6037" actId="680"/>
        <pc:sldMkLst>
          <pc:docMk/>
          <pc:sldMk cId="4115872242" sldId="1743"/>
        </pc:sldMkLst>
      </pc:sldChg>
      <pc:sldChg chg="addSp delSp modSp new del mod modAnim">
        <pc:chgData name="云阳 罗" userId="169d8ad562d1689f" providerId="LiveId" clId="{A3F3D4DB-C421-4FA9-B40B-2C8364E49B55}" dt="2024-04-30T08:47:28.837" v="11561" actId="47"/>
        <pc:sldMkLst>
          <pc:docMk/>
          <pc:sldMk cId="2684344513" sldId="1744"/>
        </pc:sldMkLst>
        <pc:spChg chg="mod">
          <ac:chgData name="云阳 罗" userId="169d8ad562d1689f" providerId="LiveId" clId="{A3F3D4DB-C421-4FA9-B40B-2C8364E49B55}" dt="2024-04-29T17:46:16.445" v="6711" actId="20577"/>
          <ac:spMkLst>
            <pc:docMk/>
            <pc:sldMk cId="2684344513" sldId="1744"/>
            <ac:spMk id="2" creationId="{6E5837D1-F8A7-7B89-5426-7D088928EF2F}"/>
          </ac:spMkLst>
        </pc:spChg>
        <pc:spChg chg="del">
          <ac:chgData name="云阳 罗" userId="169d8ad562d1689f" providerId="LiveId" clId="{A3F3D4DB-C421-4FA9-B40B-2C8364E49B55}" dt="2024-04-29T17:46:26.804" v="6713" actId="478"/>
          <ac:spMkLst>
            <pc:docMk/>
            <pc:sldMk cId="2684344513" sldId="1744"/>
            <ac:spMk id="3" creationId="{4453489C-1438-E3BF-0278-5B19F26DCB19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8" creationId="{4F0DF291-D83D-DA91-29CC-385042A5B4F5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9" creationId="{9BE5BBD8-B411-3342-9A57-AF230B993AC5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0" creationId="{7F1178D3-AA78-541A-5BFF-CBF652D7A333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1" creationId="{94FB2AA0-9064-F7D7-7FEA-C5828EED37AC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2" creationId="{865B12B8-0C1A-3970-B42D-0CBE49305C70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3" creationId="{E19E1AAE-56B6-4A48-2E36-3E6614C374DF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6" creationId="{92739DD9-F9D0-314D-B6A8-DBD4889A18EB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7" creationId="{1F35CE5C-9684-3C5A-7735-9A0C59D68D86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8" creationId="{1C137975-4E2C-D1D0-C5FC-E3C66CCB8991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19" creationId="{F2AD4287-62FF-45FF-FDA6-67E8C6F7D778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0" creationId="{6E6EB10F-BBE7-458F-9785-F0919F60B9CB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1" creationId="{CEED5354-BAB1-C3D8-2102-118FBAEE3621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3" creationId="{DF08C9C9-237C-3425-D9D8-41036D9D1C61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4" creationId="{09A924EF-3763-D9FC-5BD8-AC6F3B803265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5" creationId="{3AD1A673-6ACC-C204-CB2F-41B2372BA44B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6" creationId="{0C065FB3-1D87-7F17-E0D6-E516E3688819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7" creationId="{BD67E9C3-9938-F23D-36DF-908748446BE9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28" creationId="{10F51F66-39DB-1895-4FF6-F840F40B92EA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32" creationId="{DB7A1FC7-7F8A-D512-2620-46A1A9EDF8F7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33" creationId="{C64A4DCA-F5D2-9A58-1A2F-DDE397D5FFBD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34" creationId="{0B762941-0BC3-35B5-6249-7190764B690A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35" creationId="{DB14C832-B52B-D2BF-AEF5-AD6147F8A3DA}"/>
          </ac:spMkLst>
        </pc:spChg>
        <pc:spChg chg="add mod">
          <ac:chgData name="云阳 罗" userId="169d8ad562d1689f" providerId="LiveId" clId="{A3F3D4DB-C421-4FA9-B40B-2C8364E49B55}" dt="2024-04-29T17:58:14.724" v="6860"/>
          <ac:spMkLst>
            <pc:docMk/>
            <pc:sldMk cId="2684344513" sldId="1744"/>
            <ac:spMk id="36" creationId="{3B98F1D0-5831-7AAB-A3F6-2F17739D2817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37" creationId="{B3B5F502-AAE9-270B-E193-741B4832E6D0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38" creationId="{46F4589E-2C7E-71F6-6A7D-B196FA299FC0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39" creationId="{F1446ADF-339A-997E-C67B-E1F6DC6658D4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40" creationId="{5FF4BFD0-1865-9DA9-6A1C-474A610606C3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44" creationId="{82D5668B-2E56-0771-E4C6-6E223FB4835F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45" creationId="{F55B9339-CB69-6763-84FC-487981C1964A}"/>
          </ac:spMkLst>
        </pc:spChg>
        <pc:spChg chg="add mod">
          <ac:chgData name="云阳 罗" userId="169d8ad562d1689f" providerId="LiveId" clId="{A3F3D4DB-C421-4FA9-B40B-2C8364E49B55}" dt="2024-04-29T17:58:41.301" v="6868" actId="1076"/>
          <ac:spMkLst>
            <pc:docMk/>
            <pc:sldMk cId="2684344513" sldId="1744"/>
            <ac:spMk id="46" creationId="{0F068227-9EDF-A277-25CE-D0A0CEF0BB92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48" creationId="{043E3C25-0E4D-A8D8-6630-83CC417740AD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49" creationId="{8CCF2C7C-D89B-C244-903C-906DE2BDBB8D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50" creationId="{CA063B14-0068-88E8-FDF1-02CD32FF69DD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51" creationId="{1CED2434-1FBF-F2EF-009B-508CA8BB4241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52" creationId="{F3734AFE-53EF-4382-9B2E-2A03C88F1448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53" creationId="{7A06D808-81AC-8B21-2FCA-65500647E413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56" creationId="{92F60F81-D636-C74A-70E3-5B2DB440F983}"/>
          </ac:spMkLst>
        </pc:spChg>
        <pc:spChg chg="add mod">
          <ac:chgData name="云阳 罗" userId="169d8ad562d1689f" providerId="LiveId" clId="{A3F3D4DB-C421-4FA9-B40B-2C8364E49B55}" dt="2024-04-29T17:58:57.014" v="6870" actId="1076"/>
          <ac:spMkLst>
            <pc:docMk/>
            <pc:sldMk cId="2684344513" sldId="1744"/>
            <ac:spMk id="57" creationId="{E0F2677D-4481-7394-643F-6CBB96AA4A64}"/>
          </ac:spMkLst>
        </pc:spChg>
        <pc:picChg chg="add mod">
          <ac:chgData name="云阳 罗" userId="169d8ad562d1689f" providerId="LiveId" clId="{A3F3D4DB-C421-4FA9-B40B-2C8364E49B55}" dt="2024-04-30T07:37:09.082" v="10182" actId="1076"/>
          <ac:picMkLst>
            <pc:docMk/>
            <pc:sldMk cId="2684344513" sldId="1744"/>
            <ac:picMk id="6" creationId="{36AC85A7-4A0F-015B-7CA8-68201203D01A}"/>
          </ac:picMkLst>
        </pc:pic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7" creationId="{EB91022F-478D-CC3C-0DC3-E743974FE23D}"/>
          </ac:cxnSpMkLst>
        </pc:cxn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14" creationId="{800E99C4-844E-94E2-B567-C660A24D3AD2}"/>
          </ac:cxnSpMkLst>
        </pc:cxn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15" creationId="{1C9C823A-67E4-8B63-7EF9-8B6D63521AD1}"/>
          </ac:cxnSpMkLst>
        </pc:cxn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22" creationId="{8334F7EC-6C5A-D627-95DF-3D31C6710F1D}"/>
          </ac:cxnSpMkLst>
        </pc:cxn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29" creationId="{17CC8D0F-8A49-653E-B5E2-42ED9D080374}"/>
          </ac:cxnSpMkLst>
        </pc:cxn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30" creationId="{4C0ADBB1-16A0-69CA-1B07-BBB3E4294D21}"/>
          </ac:cxnSpMkLst>
        </pc:cxnChg>
        <pc:cxnChg chg="add mod">
          <ac:chgData name="云阳 罗" userId="169d8ad562d1689f" providerId="LiveId" clId="{A3F3D4DB-C421-4FA9-B40B-2C8364E49B55}" dt="2024-04-29T17:58:14.724" v="6860"/>
          <ac:cxnSpMkLst>
            <pc:docMk/>
            <pc:sldMk cId="2684344513" sldId="1744"/>
            <ac:cxnSpMk id="31" creationId="{1B25CF86-74A5-DFDE-7B49-B9A50A40F6B2}"/>
          </ac:cxnSpMkLst>
        </pc:cxnChg>
        <pc:cxnChg chg="add mod">
          <ac:chgData name="云阳 罗" userId="169d8ad562d1689f" providerId="LiveId" clId="{A3F3D4DB-C421-4FA9-B40B-2C8364E49B55}" dt="2024-04-29T17:58:41.301" v="6868" actId="1076"/>
          <ac:cxnSpMkLst>
            <pc:docMk/>
            <pc:sldMk cId="2684344513" sldId="1744"/>
            <ac:cxnSpMk id="41" creationId="{DF049014-FE01-2204-34F1-DC63677155AA}"/>
          </ac:cxnSpMkLst>
        </pc:cxnChg>
        <pc:cxnChg chg="add mod">
          <ac:chgData name="云阳 罗" userId="169d8ad562d1689f" providerId="LiveId" clId="{A3F3D4DB-C421-4FA9-B40B-2C8364E49B55}" dt="2024-04-29T17:58:41.301" v="6868" actId="1076"/>
          <ac:cxnSpMkLst>
            <pc:docMk/>
            <pc:sldMk cId="2684344513" sldId="1744"/>
            <ac:cxnSpMk id="42" creationId="{EE54B652-6D32-75B3-DE9F-BD8518DD8F71}"/>
          </ac:cxnSpMkLst>
        </pc:cxnChg>
        <pc:cxnChg chg="add mod">
          <ac:chgData name="云阳 罗" userId="169d8ad562d1689f" providerId="LiveId" clId="{A3F3D4DB-C421-4FA9-B40B-2C8364E49B55}" dt="2024-04-29T17:58:41.301" v="6868" actId="1076"/>
          <ac:cxnSpMkLst>
            <pc:docMk/>
            <pc:sldMk cId="2684344513" sldId="1744"/>
            <ac:cxnSpMk id="43" creationId="{847A282B-491A-F25E-052D-D4D466367FF6}"/>
          </ac:cxnSpMkLst>
        </pc:cxnChg>
        <pc:cxnChg chg="add mod">
          <ac:chgData name="云阳 罗" userId="169d8ad562d1689f" providerId="LiveId" clId="{A3F3D4DB-C421-4FA9-B40B-2C8364E49B55}" dt="2024-04-29T17:58:57.014" v="6870" actId="1076"/>
          <ac:cxnSpMkLst>
            <pc:docMk/>
            <pc:sldMk cId="2684344513" sldId="1744"/>
            <ac:cxnSpMk id="47" creationId="{7EFFAB14-4F07-DF46-570B-B3740EEA33B2}"/>
          </ac:cxnSpMkLst>
        </pc:cxnChg>
        <pc:cxnChg chg="add mod">
          <ac:chgData name="云阳 罗" userId="169d8ad562d1689f" providerId="LiveId" clId="{A3F3D4DB-C421-4FA9-B40B-2C8364E49B55}" dt="2024-04-29T17:58:57.014" v="6870" actId="1076"/>
          <ac:cxnSpMkLst>
            <pc:docMk/>
            <pc:sldMk cId="2684344513" sldId="1744"/>
            <ac:cxnSpMk id="54" creationId="{A2B062EF-367D-E38E-0785-1E80CB3106AE}"/>
          </ac:cxnSpMkLst>
        </pc:cxnChg>
        <pc:cxnChg chg="add mod">
          <ac:chgData name="云阳 罗" userId="169d8ad562d1689f" providerId="LiveId" clId="{A3F3D4DB-C421-4FA9-B40B-2C8364E49B55}" dt="2024-04-29T17:58:57.014" v="6870" actId="1076"/>
          <ac:cxnSpMkLst>
            <pc:docMk/>
            <pc:sldMk cId="2684344513" sldId="1744"/>
            <ac:cxnSpMk id="55" creationId="{24D4BAEA-5F8B-F53D-A8EB-D7F4598BC00E}"/>
          </ac:cxnSpMkLst>
        </pc:cxnChg>
      </pc:sldChg>
      <pc:sldChg chg="addSp delSp modSp new mod addAnim delAnim modAnim modNotesTx">
        <pc:chgData name="云阳 罗" userId="169d8ad562d1689f" providerId="LiveId" clId="{A3F3D4DB-C421-4FA9-B40B-2C8364E49B55}" dt="2024-05-09T01:11:31.573" v="30845" actId="20577"/>
        <pc:sldMkLst>
          <pc:docMk/>
          <pc:sldMk cId="154862926" sldId="1745"/>
        </pc:sldMkLst>
        <pc:spChg chg="mod">
          <ac:chgData name="云阳 罗" userId="169d8ad562d1689f" providerId="LiveId" clId="{A3F3D4DB-C421-4FA9-B40B-2C8364E49B55}" dt="2024-05-05T14:49:09.724" v="28362" actId="1076"/>
          <ac:spMkLst>
            <pc:docMk/>
            <pc:sldMk cId="154862926" sldId="1745"/>
            <ac:spMk id="2" creationId="{8629B048-91C1-E1F5-5092-C51009BD20A2}"/>
          </ac:spMkLst>
        </pc:spChg>
        <pc:spChg chg="add mod topLvl">
          <ac:chgData name="云阳 罗" userId="169d8ad562d1689f" providerId="LiveId" clId="{A3F3D4DB-C421-4FA9-B40B-2C8364E49B55}" dt="2024-05-08T08:59:30.380" v="29737" actId="207"/>
          <ac:spMkLst>
            <pc:docMk/>
            <pc:sldMk cId="154862926" sldId="1745"/>
            <ac:spMk id="3" creationId="{7C286DD3-6D59-FE4D-98C7-46FBD7351520}"/>
          </ac:spMkLst>
        </pc:spChg>
        <pc:spChg chg="del">
          <ac:chgData name="云阳 罗" userId="169d8ad562d1689f" providerId="LiveId" clId="{A3F3D4DB-C421-4FA9-B40B-2C8364E49B55}" dt="2024-04-30T07:37:16.419" v="10184" actId="478"/>
          <ac:spMkLst>
            <pc:docMk/>
            <pc:sldMk cId="154862926" sldId="1745"/>
            <ac:spMk id="3" creationId="{B7C4AC22-B56E-8DDC-83D2-28FF867C0CF8}"/>
          </ac:spMkLst>
        </pc:spChg>
        <pc:spChg chg="add mod topLvl">
          <ac:chgData name="云阳 罗" userId="169d8ad562d1689f" providerId="LiveId" clId="{A3F3D4DB-C421-4FA9-B40B-2C8364E49B55}" dt="2024-05-08T08:59:24.750" v="29736" actId="207"/>
          <ac:spMkLst>
            <pc:docMk/>
            <pc:sldMk cId="154862926" sldId="1745"/>
            <ac:spMk id="6" creationId="{8A5D02FA-BAA8-373C-C05D-C62B3E345130}"/>
          </ac:spMkLst>
        </pc:spChg>
        <pc:spChg chg="add mod">
          <ac:chgData name="云阳 罗" userId="169d8ad562d1689f" providerId="LiveId" clId="{A3F3D4DB-C421-4FA9-B40B-2C8364E49B55}" dt="2024-04-30T08:38:28.910" v="11095" actId="165"/>
          <ac:spMkLst>
            <pc:docMk/>
            <pc:sldMk cId="154862926" sldId="1745"/>
            <ac:spMk id="8" creationId="{58BCB3E3-519A-5B64-EDBF-79158B6EECB4}"/>
          </ac:spMkLst>
        </pc:spChg>
        <pc:spChg chg="add mod">
          <ac:chgData name="云阳 罗" userId="169d8ad562d1689f" providerId="LiveId" clId="{A3F3D4DB-C421-4FA9-B40B-2C8364E49B55}" dt="2024-04-30T07:44:33.919" v="10252" actId="1076"/>
          <ac:spMkLst>
            <pc:docMk/>
            <pc:sldMk cId="154862926" sldId="1745"/>
            <ac:spMk id="10" creationId="{8EF772A6-032E-7E48-E1AE-E05E08D19C62}"/>
          </ac:spMkLst>
        </pc:spChg>
        <pc:spChg chg="add del mod topLvl">
          <ac:chgData name="云阳 罗" userId="169d8ad562d1689f" providerId="LiveId" clId="{A3F3D4DB-C421-4FA9-B40B-2C8364E49B55}" dt="2024-05-05T13:11:35.341" v="26483" actId="478"/>
          <ac:spMkLst>
            <pc:docMk/>
            <pc:sldMk cId="154862926" sldId="1745"/>
            <ac:spMk id="11" creationId="{45C4EC58-A9D6-5941-9A9A-08D7BFEAEB59}"/>
          </ac:spMkLst>
        </pc:spChg>
        <pc:spChg chg="mod">
          <ac:chgData name="云阳 罗" userId="169d8ad562d1689f" providerId="LiveId" clId="{A3F3D4DB-C421-4FA9-B40B-2C8364E49B55}" dt="2024-04-30T07:46:01.279" v="10307"/>
          <ac:spMkLst>
            <pc:docMk/>
            <pc:sldMk cId="154862926" sldId="1745"/>
            <ac:spMk id="15" creationId="{09B0F423-9D96-D2D7-D9A9-E6E418001628}"/>
          </ac:spMkLst>
        </pc:spChg>
        <pc:spChg chg="mod">
          <ac:chgData name="云阳 罗" userId="169d8ad562d1689f" providerId="LiveId" clId="{A3F3D4DB-C421-4FA9-B40B-2C8364E49B55}" dt="2024-04-30T07:46:01.279" v="10307"/>
          <ac:spMkLst>
            <pc:docMk/>
            <pc:sldMk cId="154862926" sldId="1745"/>
            <ac:spMk id="17" creationId="{1DEDCF4B-5913-1A8D-80D2-653B8E84E2E1}"/>
          </ac:spMkLst>
        </pc:spChg>
        <pc:spChg chg="add del mod topLvl">
          <ac:chgData name="云阳 罗" userId="169d8ad562d1689f" providerId="LiveId" clId="{A3F3D4DB-C421-4FA9-B40B-2C8364E49B55}" dt="2024-05-05T13:11:36.557" v="26484" actId="478"/>
          <ac:spMkLst>
            <pc:docMk/>
            <pc:sldMk cId="154862926" sldId="1745"/>
            <ac:spMk id="18" creationId="{A7DBDF18-3473-5BCD-07D9-D20CD043C939}"/>
          </ac:spMkLst>
        </pc:spChg>
        <pc:spChg chg="add del mod topLvl">
          <ac:chgData name="云阳 罗" userId="169d8ad562d1689f" providerId="LiveId" clId="{A3F3D4DB-C421-4FA9-B40B-2C8364E49B55}" dt="2024-05-05T13:11:22.534" v="26476" actId="478"/>
          <ac:spMkLst>
            <pc:docMk/>
            <pc:sldMk cId="154862926" sldId="1745"/>
            <ac:spMk id="20" creationId="{0D28CCF5-C571-5274-0783-D599D2283E71}"/>
          </ac:spMkLst>
        </pc:spChg>
        <pc:spChg chg="add del mod">
          <ac:chgData name="云阳 罗" userId="169d8ad562d1689f" providerId="LiveId" clId="{A3F3D4DB-C421-4FA9-B40B-2C8364E49B55}" dt="2024-04-30T08:24:41.048" v="10708" actId="478"/>
          <ac:spMkLst>
            <pc:docMk/>
            <pc:sldMk cId="154862926" sldId="1745"/>
            <ac:spMk id="21" creationId="{781D46EB-EDB5-8B5A-6959-0BF13090677B}"/>
          </ac:spMkLst>
        </pc:spChg>
        <pc:spChg chg="add del mod topLvl">
          <ac:chgData name="云阳 罗" userId="169d8ad562d1689f" providerId="LiveId" clId="{A3F3D4DB-C421-4FA9-B40B-2C8364E49B55}" dt="2024-05-05T13:11:38.634" v="26485" actId="478"/>
          <ac:spMkLst>
            <pc:docMk/>
            <pc:sldMk cId="154862926" sldId="1745"/>
            <ac:spMk id="22" creationId="{CBD5611F-D2C4-568B-FE3E-67995393733B}"/>
          </ac:spMkLst>
        </pc:spChg>
        <pc:spChg chg="add mod">
          <ac:chgData name="云阳 罗" userId="169d8ad562d1689f" providerId="LiveId" clId="{A3F3D4DB-C421-4FA9-B40B-2C8364E49B55}" dt="2024-05-05T13:04:43.168" v="26421" actId="14100"/>
          <ac:spMkLst>
            <pc:docMk/>
            <pc:sldMk cId="154862926" sldId="1745"/>
            <ac:spMk id="23" creationId="{286A8A7C-8A8A-5518-D8B2-BC85DAB00D50}"/>
          </ac:spMkLst>
        </pc:spChg>
        <pc:spChg chg="mod">
          <ac:chgData name="云阳 罗" userId="169d8ad562d1689f" providerId="LiveId" clId="{A3F3D4DB-C421-4FA9-B40B-2C8364E49B55}" dt="2024-05-05T13:13:52.499" v="26488"/>
          <ac:spMkLst>
            <pc:docMk/>
            <pc:sldMk cId="154862926" sldId="1745"/>
            <ac:spMk id="24" creationId="{D6624E96-9A0A-BA34-90FB-7C96F7484A93}"/>
          </ac:spMkLst>
        </pc:spChg>
        <pc:spChg chg="mod">
          <ac:chgData name="云阳 罗" userId="169d8ad562d1689f" providerId="LiveId" clId="{A3F3D4DB-C421-4FA9-B40B-2C8364E49B55}" dt="2024-05-05T13:13:52.499" v="26488"/>
          <ac:spMkLst>
            <pc:docMk/>
            <pc:sldMk cId="154862926" sldId="1745"/>
            <ac:spMk id="25" creationId="{B6BE6C37-2F7D-8C90-864D-2E574DD15E74}"/>
          </ac:spMkLst>
        </pc:spChg>
        <pc:spChg chg="add mod">
          <ac:chgData name="云阳 罗" userId="169d8ad562d1689f" providerId="LiveId" clId="{A3F3D4DB-C421-4FA9-B40B-2C8364E49B55}" dt="2024-05-05T13:06:47.522" v="26431" actId="1076"/>
          <ac:spMkLst>
            <pc:docMk/>
            <pc:sldMk cId="154862926" sldId="1745"/>
            <ac:spMk id="27" creationId="{B4C9EFB9-0EA6-5352-FD96-F53EBE3B10F3}"/>
          </ac:spMkLst>
        </pc:spChg>
        <pc:spChg chg="mod">
          <ac:chgData name="云阳 罗" userId="169d8ad562d1689f" providerId="LiveId" clId="{A3F3D4DB-C421-4FA9-B40B-2C8364E49B55}" dt="2024-05-05T13:13:52.499" v="26488"/>
          <ac:spMkLst>
            <pc:docMk/>
            <pc:sldMk cId="154862926" sldId="1745"/>
            <ac:spMk id="30" creationId="{99E3A373-8683-D637-4300-5C8592E087B6}"/>
          </ac:spMkLst>
        </pc:spChg>
        <pc:spChg chg="mod">
          <ac:chgData name="云阳 罗" userId="169d8ad562d1689f" providerId="LiveId" clId="{A3F3D4DB-C421-4FA9-B40B-2C8364E49B55}" dt="2024-05-05T13:13:52.499" v="26488"/>
          <ac:spMkLst>
            <pc:docMk/>
            <pc:sldMk cId="154862926" sldId="1745"/>
            <ac:spMk id="31" creationId="{64322444-F7BC-EB78-E004-C2D6916CE17D}"/>
          </ac:spMkLst>
        </pc:spChg>
        <pc:spChg chg="add mod">
          <ac:chgData name="云阳 罗" userId="169d8ad562d1689f" providerId="LiveId" clId="{A3F3D4DB-C421-4FA9-B40B-2C8364E49B55}" dt="2024-04-30T08:41:15.784" v="11137"/>
          <ac:spMkLst>
            <pc:docMk/>
            <pc:sldMk cId="154862926" sldId="1745"/>
            <ac:spMk id="32" creationId="{05B1BC5F-6455-8D3C-F58A-6FC94C6BFFDA}"/>
          </ac:spMkLst>
        </pc:spChg>
        <pc:spChg chg="mod">
          <ac:chgData name="云阳 罗" userId="169d8ad562d1689f" providerId="LiveId" clId="{A3F3D4DB-C421-4FA9-B40B-2C8364E49B55}" dt="2024-05-05T13:13:52.499" v="26488"/>
          <ac:spMkLst>
            <pc:docMk/>
            <pc:sldMk cId="154862926" sldId="1745"/>
            <ac:spMk id="32" creationId="{607E56AE-0ADF-E2C3-9123-ECD2B353C761}"/>
          </ac:spMkLst>
        </pc:spChg>
        <pc:spChg chg="add mod">
          <ac:chgData name="云阳 罗" userId="169d8ad562d1689f" providerId="LiveId" clId="{A3F3D4DB-C421-4FA9-B40B-2C8364E49B55}" dt="2024-04-30T08:41:15.784" v="11137"/>
          <ac:spMkLst>
            <pc:docMk/>
            <pc:sldMk cId="154862926" sldId="1745"/>
            <ac:spMk id="33" creationId="{4D7738F4-6519-8A22-5A70-B75739341988}"/>
          </ac:spMkLst>
        </pc:spChg>
        <pc:spChg chg="mod">
          <ac:chgData name="云阳 罗" userId="169d8ad562d1689f" providerId="LiveId" clId="{A3F3D4DB-C421-4FA9-B40B-2C8364E49B55}" dt="2024-05-05T13:14:21.571" v="26497" actId="2711"/>
          <ac:spMkLst>
            <pc:docMk/>
            <pc:sldMk cId="154862926" sldId="1745"/>
            <ac:spMk id="33" creationId="{794EBF07-4A72-F3B2-4D17-37EC1936A70B}"/>
          </ac:spMkLst>
        </pc:spChg>
        <pc:spChg chg="add mod">
          <ac:chgData name="云阳 罗" userId="169d8ad562d1689f" providerId="LiveId" clId="{A3F3D4DB-C421-4FA9-B40B-2C8364E49B55}" dt="2024-04-30T08:41:15.784" v="11137"/>
          <ac:spMkLst>
            <pc:docMk/>
            <pc:sldMk cId="154862926" sldId="1745"/>
            <ac:spMk id="34" creationId="{A6F40C90-399C-9F97-0ACA-7B2BB9F4524E}"/>
          </ac:spMkLst>
        </pc:spChg>
        <pc:spChg chg="add mod">
          <ac:chgData name="云阳 罗" userId="169d8ad562d1689f" providerId="LiveId" clId="{A3F3D4DB-C421-4FA9-B40B-2C8364E49B55}" dt="2024-04-30T08:41:15.784" v="11137"/>
          <ac:spMkLst>
            <pc:docMk/>
            <pc:sldMk cId="154862926" sldId="1745"/>
            <ac:spMk id="35" creationId="{98A1F796-13A3-BA69-5850-BEBAE69D992A}"/>
          </ac:spMkLst>
        </pc:spChg>
        <pc:spChg chg="mod">
          <ac:chgData name="云阳 罗" userId="169d8ad562d1689f" providerId="LiveId" clId="{A3F3D4DB-C421-4FA9-B40B-2C8364E49B55}" dt="2024-05-05T13:14:26.135" v="26499" actId="1076"/>
          <ac:spMkLst>
            <pc:docMk/>
            <pc:sldMk cId="154862926" sldId="1745"/>
            <ac:spMk id="37" creationId="{142E4709-7F70-0765-EBD5-2E082202C730}"/>
          </ac:spMkLst>
        </pc:spChg>
        <pc:spChg chg="mod">
          <ac:chgData name="云阳 罗" userId="169d8ad562d1689f" providerId="LiveId" clId="{A3F3D4DB-C421-4FA9-B40B-2C8364E49B55}" dt="2024-05-05T13:13:52.499" v="26488"/>
          <ac:spMkLst>
            <pc:docMk/>
            <pc:sldMk cId="154862926" sldId="1745"/>
            <ac:spMk id="38" creationId="{5F7B4675-FC1D-AC25-42F0-4B66E0AC1338}"/>
          </ac:spMkLst>
        </pc:spChg>
        <pc:spChg chg="add mod">
          <ac:chgData name="云阳 罗" userId="169d8ad562d1689f" providerId="LiveId" clId="{A3F3D4DB-C421-4FA9-B40B-2C8364E49B55}" dt="2024-04-30T08:43:49.101" v="11243" actId="1076"/>
          <ac:spMkLst>
            <pc:docMk/>
            <pc:sldMk cId="154862926" sldId="1745"/>
            <ac:spMk id="39" creationId="{74C32019-6E09-0CEB-4363-8AB907E394F5}"/>
          </ac:spMkLst>
        </pc:spChg>
        <pc:spChg chg="add mod">
          <ac:chgData name="云阳 罗" userId="169d8ad562d1689f" providerId="LiveId" clId="{A3F3D4DB-C421-4FA9-B40B-2C8364E49B55}" dt="2024-05-05T14:29:31.710" v="27369" actId="1076"/>
          <ac:spMkLst>
            <pc:docMk/>
            <pc:sldMk cId="154862926" sldId="1745"/>
            <ac:spMk id="40" creationId="{DB316E5C-4053-1EEE-F365-BB106A1C331C}"/>
          </ac:spMkLst>
        </pc:spChg>
        <pc:spChg chg="add mod">
          <ac:chgData name="云阳 罗" userId="169d8ad562d1689f" providerId="LiveId" clId="{A3F3D4DB-C421-4FA9-B40B-2C8364E49B55}" dt="2024-05-05T14:29:34.897" v="27370" actId="1076"/>
          <ac:spMkLst>
            <pc:docMk/>
            <pc:sldMk cId="154862926" sldId="1745"/>
            <ac:spMk id="41" creationId="{8E9FDD38-D1F8-143C-0912-46853B189C8B}"/>
          </ac:spMkLst>
        </pc:spChg>
        <pc:spChg chg="add mod">
          <ac:chgData name="云阳 罗" userId="169d8ad562d1689f" providerId="LiveId" clId="{A3F3D4DB-C421-4FA9-B40B-2C8364E49B55}" dt="2024-05-05T13:07:28.276" v="26440" actId="1076"/>
          <ac:spMkLst>
            <pc:docMk/>
            <pc:sldMk cId="154862926" sldId="1745"/>
            <ac:spMk id="42" creationId="{2BA68B4E-7121-53A9-C564-431195B2017A}"/>
          </ac:spMkLst>
        </pc:spChg>
        <pc:spChg chg="add mod">
          <ac:chgData name="云阳 罗" userId="169d8ad562d1689f" providerId="LiveId" clId="{A3F3D4DB-C421-4FA9-B40B-2C8364E49B55}" dt="2024-05-05T13:14:33.029" v="26502" actId="1076"/>
          <ac:spMkLst>
            <pc:docMk/>
            <pc:sldMk cId="154862926" sldId="1745"/>
            <ac:spMk id="46" creationId="{618261EC-827E-D149-C867-7491A1F2DA72}"/>
          </ac:spMkLst>
        </pc:spChg>
        <pc:spChg chg="add mod">
          <ac:chgData name="云阳 罗" userId="169d8ad562d1689f" providerId="LiveId" clId="{A3F3D4DB-C421-4FA9-B40B-2C8364E49B55}" dt="2024-05-05T13:14:30.380" v="26501" actId="1076"/>
          <ac:spMkLst>
            <pc:docMk/>
            <pc:sldMk cId="154862926" sldId="1745"/>
            <ac:spMk id="47" creationId="{9BE3AA45-AB4D-D1DA-A8FD-DFA66582DD2F}"/>
          </ac:spMkLst>
        </pc:spChg>
        <pc:spChg chg="add del">
          <ac:chgData name="云阳 罗" userId="169d8ad562d1689f" providerId="LiveId" clId="{A3F3D4DB-C421-4FA9-B40B-2C8364E49B55}" dt="2024-05-05T13:14:03.839" v="26493" actId="22"/>
          <ac:spMkLst>
            <pc:docMk/>
            <pc:sldMk cId="154862926" sldId="1745"/>
            <ac:spMk id="50" creationId="{06298A16-CD59-ACF2-B25F-839F95CEFDEC}"/>
          </ac:spMkLst>
        </pc:spChg>
        <pc:spChg chg="add mod">
          <ac:chgData name="云阳 罗" userId="169d8ad562d1689f" providerId="LiveId" clId="{A3F3D4DB-C421-4FA9-B40B-2C8364E49B55}" dt="2024-05-05T14:49:30.898" v="28369" actId="1076"/>
          <ac:spMkLst>
            <pc:docMk/>
            <pc:sldMk cId="154862926" sldId="1745"/>
            <ac:spMk id="53" creationId="{26A5FD89-9A35-4B24-5ABF-DD326D082651}"/>
          </ac:spMkLst>
        </pc:spChg>
        <pc:spChg chg="add del mod">
          <ac:chgData name="云阳 罗" userId="169d8ad562d1689f" providerId="LiveId" clId="{A3F3D4DB-C421-4FA9-B40B-2C8364E49B55}" dt="2024-05-05T13:07:15.889" v="26433" actId="478"/>
          <ac:spMkLst>
            <pc:docMk/>
            <pc:sldMk cId="154862926" sldId="1745"/>
            <ac:spMk id="72" creationId="{CC6F137D-6206-1986-95BE-4A420DA4B734}"/>
          </ac:spMkLst>
        </pc:spChg>
        <pc:grpChg chg="add del mod topLvl">
          <ac:chgData name="云阳 罗" userId="169d8ad562d1689f" providerId="LiveId" clId="{A3F3D4DB-C421-4FA9-B40B-2C8364E49B55}" dt="2024-05-05T13:11:20.759" v="26475" actId="478"/>
          <ac:grpSpMkLst>
            <pc:docMk/>
            <pc:sldMk cId="154862926" sldId="1745"/>
            <ac:grpSpMk id="9" creationId="{D5EA9FA2-B92A-4349-2D96-FCB7F63C2106}"/>
          </ac:grpSpMkLst>
        </pc:grpChg>
        <pc:grpChg chg="add del mod">
          <ac:chgData name="云阳 罗" userId="169d8ad562d1689f" providerId="LiveId" clId="{A3F3D4DB-C421-4FA9-B40B-2C8364E49B55}" dt="2024-04-30T08:38:28.910" v="11095" actId="165"/>
          <ac:grpSpMkLst>
            <pc:docMk/>
            <pc:sldMk cId="154862926" sldId="1745"/>
            <ac:grpSpMk id="12" creationId="{BDC75703-68BC-E348-6F13-EB72F2BE86CD}"/>
          </ac:grpSpMkLst>
        </pc:grpChg>
        <pc:grpChg chg="add mod">
          <ac:chgData name="云阳 罗" userId="169d8ad562d1689f" providerId="LiveId" clId="{A3F3D4DB-C421-4FA9-B40B-2C8364E49B55}" dt="2024-04-30T07:46:01.279" v="10307"/>
          <ac:grpSpMkLst>
            <pc:docMk/>
            <pc:sldMk cId="154862926" sldId="1745"/>
            <ac:grpSpMk id="13" creationId="{38383508-0C1F-0BCC-9966-9024447F4F64}"/>
          </ac:grpSpMkLst>
        </pc:grpChg>
        <pc:grpChg chg="mod">
          <ac:chgData name="云阳 罗" userId="169d8ad562d1689f" providerId="LiveId" clId="{A3F3D4DB-C421-4FA9-B40B-2C8364E49B55}" dt="2024-04-30T07:46:01.279" v="10307"/>
          <ac:grpSpMkLst>
            <pc:docMk/>
            <pc:sldMk cId="154862926" sldId="1745"/>
            <ac:grpSpMk id="14" creationId="{7AAEC11B-DF8E-BF5D-342E-029FFB7C678F}"/>
          </ac:grpSpMkLst>
        </pc:grpChg>
        <pc:grpChg chg="add del mod">
          <ac:chgData name="云阳 罗" userId="169d8ad562d1689f" providerId="LiveId" clId="{A3F3D4DB-C421-4FA9-B40B-2C8364E49B55}" dt="2024-05-08T08:57:09.562" v="29714" actId="478"/>
          <ac:grpSpMkLst>
            <pc:docMk/>
            <pc:sldMk cId="154862926" sldId="1745"/>
            <ac:grpSpMk id="14" creationId="{D655DC5E-EDB5-F4F3-6949-60DBB8E780A1}"/>
          </ac:grpSpMkLst>
        </pc:grpChg>
        <pc:grpChg chg="add del mod">
          <ac:chgData name="云阳 罗" userId="169d8ad562d1689f" providerId="LiveId" clId="{A3F3D4DB-C421-4FA9-B40B-2C8364E49B55}" dt="2024-05-08T08:59:15.575" v="29731" actId="478"/>
          <ac:grpSpMkLst>
            <pc:docMk/>
            <pc:sldMk cId="154862926" sldId="1745"/>
            <ac:grpSpMk id="15" creationId="{28F830E4-D48A-A374-3992-33FEF2C6259C}"/>
          </ac:grpSpMkLst>
        </pc:grpChg>
        <pc:grpChg chg="add mod">
          <ac:chgData name="云阳 罗" userId="169d8ad562d1689f" providerId="LiveId" clId="{A3F3D4DB-C421-4FA9-B40B-2C8364E49B55}" dt="2024-05-05T13:13:56.835" v="26490" actId="164"/>
          <ac:grpSpMkLst>
            <pc:docMk/>
            <pc:sldMk cId="154862926" sldId="1745"/>
            <ac:grpSpMk id="19" creationId="{3377E48F-9339-B2CE-5867-875E38C344B4}"/>
          </ac:grpSpMkLst>
        </pc:grpChg>
        <pc:grpChg chg="add del mod topLvl">
          <ac:chgData name="云阳 罗" userId="169d8ad562d1689f" providerId="LiveId" clId="{A3F3D4DB-C421-4FA9-B40B-2C8364E49B55}" dt="2024-04-30T08:38:45.321" v="11099" actId="165"/>
          <ac:grpSpMkLst>
            <pc:docMk/>
            <pc:sldMk cId="154862926" sldId="1745"/>
            <ac:grpSpMk id="19" creationId="{7D434B08-50D3-F275-B344-95FEDC92D3F4}"/>
          </ac:grpSpMkLst>
        </pc:grpChg>
        <pc:grpChg chg="add del mod">
          <ac:chgData name="云阳 罗" userId="169d8ad562d1689f" providerId="LiveId" clId="{A3F3D4DB-C421-4FA9-B40B-2C8364E49B55}" dt="2024-04-30T08:38:39.926" v="11098" actId="165"/>
          <ac:grpSpMkLst>
            <pc:docMk/>
            <pc:sldMk cId="154862926" sldId="1745"/>
            <ac:grpSpMk id="24" creationId="{DAEF7258-008F-D161-BD3F-27AF0ED1976D}"/>
          </ac:grpSpMkLst>
        </pc:grpChg>
        <pc:grpChg chg="add mod">
          <ac:chgData name="云阳 罗" userId="169d8ad562d1689f" providerId="LiveId" clId="{A3F3D4DB-C421-4FA9-B40B-2C8364E49B55}" dt="2024-04-30T08:36:53.430" v="11092" actId="164"/>
          <ac:grpSpMkLst>
            <pc:docMk/>
            <pc:sldMk cId="154862926" sldId="1745"/>
            <ac:grpSpMk id="28" creationId="{3C5865E0-A8C2-F037-4019-0B61BE5D93D7}"/>
          </ac:grpSpMkLst>
        </pc:grpChg>
        <pc:grpChg chg="add del mod">
          <ac:chgData name="云阳 罗" userId="169d8ad562d1689f" providerId="LiveId" clId="{A3F3D4DB-C421-4FA9-B40B-2C8364E49B55}" dt="2024-05-05T13:11:25.490" v="26477" actId="478"/>
          <ac:grpSpMkLst>
            <pc:docMk/>
            <pc:sldMk cId="154862926" sldId="1745"/>
            <ac:grpSpMk id="29" creationId="{95E928E5-8D99-6F4C-3170-DFF5654CE2A5}"/>
          </ac:grpSpMkLst>
        </pc:grpChg>
        <pc:grpChg chg="add del mod">
          <ac:chgData name="云阳 罗" userId="169d8ad562d1689f" providerId="LiveId" clId="{A3F3D4DB-C421-4FA9-B40B-2C8364E49B55}" dt="2024-04-30T08:40:49.410" v="11133" actId="165"/>
          <ac:grpSpMkLst>
            <pc:docMk/>
            <pc:sldMk cId="154862926" sldId="1745"/>
            <ac:grpSpMk id="30" creationId="{66909487-F7DA-510F-5563-E574CBFAEE68}"/>
          </ac:grpSpMkLst>
        </pc:grpChg>
        <pc:grpChg chg="add del mod">
          <ac:chgData name="云阳 罗" userId="169d8ad562d1689f" providerId="LiveId" clId="{A3F3D4DB-C421-4FA9-B40B-2C8364E49B55}" dt="2024-04-30T08:41:25.571" v="11138" actId="165"/>
          <ac:grpSpMkLst>
            <pc:docMk/>
            <pc:sldMk cId="154862926" sldId="1745"/>
            <ac:grpSpMk id="31" creationId="{311F7315-570B-0A89-BD8C-45ABCFBE8E6E}"/>
          </ac:grpSpMkLst>
        </pc:grpChg>
        <pc:grpChg chg="add mod">
          <ac:chgData name="云阳 罗" userId="169d8ad562d1689f" providerId="LiveId" clId="{A3F3D4DB-C421-4FA9-B40B-2C8364E49B55}" dt="2024-05-05T13:13:56.835" v="26490" actId="164"/>
          <ac:grpSpMkLst>
            <pc:docMk/>
            <pc:sldMk cId="154862926" sldId="1745"/>
            <ac:grpSpMk id="34" creationId="{923DCD6A-2507-13AE-D4B2-0F416A321927}"/>
          </ac:grpSpMkLst>
        </pc:grpChg>
        <pc:grpChg chg="add mod">
          <ac:chgData name="云阳 罗" userId="169d8ad562d1689f" providerId="LiveId" clId="{A3F3D4DB-C421-4FA9-B40B-2C8364E49B55}" dt="2024-05-05T14:49:21.042" v="28366" actId="1076"/>
          <ac:grpSpMkLst>
            <pc:docMk/>
            <pc:sldMk cId="154862926" sldId="1745"/>
            <ac:grpSpMk id="48" creationId="{7C6147FF-EC23-1C23-7BEA-4D5E7DF5B3C7}"/>
          </ac:grpSpMkLst>
        </pc:grpChg>
        <pc:grpChg chg="add mod">
          <ac:chgData name="云阳 罗" userId="169d8ad562d1689f" providerId="LiveId" clId="{A3F3D4DB-C421-4FA9-B40B-2C8364E49B55}" dt="2024-04-30T08:43:40.233" v="11241" actId="164"/>
          <ac:grpSpMkLst>
            <pc:docMk/>
            <pc:sldMk cId="154862926" sldId="1745"/>
            <ac:grpSpMk id="74" creationId="{591CEDB1-A763-4EFA-EAF0-C5C2B6F2B4B1}"/>
          </ac:grpSpMkLst>
        </pc:grpChg>
        <pc:grpChg chg="add mod">
          <ac:chgData name="云阳 罗" userId="169d8ad562d1689f" providerId="LiveId" clId="{A3F3D4DB-C421-4FA9-B40B-2C8364E49B55}" dt="2024-05-05T13:11:44.646" v="26486" actId="1076"/>
          <ac:grpSpMkLst>
            <pc:docMk/>
            <pc:sldMk cId="154862926" sldId="1745"/>
            <ac:grpSpMk id="75" creationId="{22561CD4-82EA-BE17-CEA9-5A277B964544}"/>
          </ac:grpSpMkLst>
        </pc:grpChg>
        <pc:picChg chg="add mod modCrop">
          <ac:chgData name="云阳 罗" userId="169d8ad562d1689f" providerId="LiveId" clId="{A3F3D4DB-C421-4FA9-B40B-2C8364E49B55}" dt="2024-04-30T08:38:28.910" v="11095" actId="165"/>
          <ac:picMkLst>
            <pc:docMk/>
            <pc:sldMk cId="154862926" sldId="1745"/>
            <ac:picMk id="6" creationId="{B9B991FE-3480-DBE0-1270-51A25D4C6C3C}"/>
          </ac:picMkLst>
        </pc:picChg>
        <pc:picChg chg="add del mod topLvl modCrop">
          <ac:chgData name="云阳 罗" userId="169d8ad562d1689f" providerId="LiveId" clId="{A3F3D4DB-C421-4FA9-B40B-2C8364E49B55}" dt="2024-05-05T14:49:04.159" v="28360" actId="478"/>
          <ac:picMkLst>
            <pc:docMk/>
            <pc:sldMk cId="154862926" sldId="1745"/>
            <ac:picMk id="7" creationId="{FB2564AA-79A8-AD34-E55D-46A847CD44BE}"/>
          </ac:picMkLst>
        </pc:picChg>
        <pc:picChg chg="add del">
          <ac:chgData name="云阳 罗" userId="169d8ad562d1689f" providerId="LiveId" clId="{A3F3D4DB-C421-4FA9-B40B-2C8364E49B55}" dt="2024-05-08T08:57:07.948" v="29712" actId="22"/>
          <ac:picMkLst>
            <pc:docMk/>
            <pc:sldMk cId="154862926" sldId="1745"/>
            <ac:picMk id="8" creationId="{76FF7275-8351-D2F1-6262-2FF4BF092D0A}"/>
          </ac:picMkLst>
        </pc:picChg>
        <pc:picChg chg="add mod">
          <ac:chgData name="云阳 罗" userId="169d8ad562d1689f" providerId="LiveId" clId="{A3F3D4DB-C421-4FA9-B40B-2C8364E49B55}" dt="2024-05-08T08:57:16.679" v="29720" actId="1076"/>
          <ac:picMkLst>
            <pc:docMk/>
            <pc:sldMk cId="154862926" sldId="1745"/>
            <ac:picMk id="10" creationId="{9E514EF2-EC6C-15C7-FDB8-D98B08BB9C6A}"/>
          </ac:picMkLst>
        </pc:picChg>
        <pc:picChg chg="add del mod">
          <ac:chgData name="云阳 罗" userId="169d8ad562d1689f" providerId="LiveId" clId="{A3F3D4DB-C421-4FA9-B40B-2C8364E49B55}" dt="2024-05-08T08:59:13.370" v="29729" actId="22"/>
          <ac:picMkLst>
            <pc:docMk/>
            <pc:sldMk cId="154862926" sldId="1745"/>
            <ac:picMk id="12" creationId="{58DC5E99-AD3C-FE73-6341-A064DAE36073}"/>
          </ac:picMkLst>
        </pc:picChg>
        <pc:picChg chg="add del mod ord topLvl">
          <ac:chgData name="云阳 罗" userId="169d8ad562d1689f" providerId="LiveId" clId="{A3F3D4DB-C421-4FA9-B40B-2C8364E49B55}" dt="2024-05-08T08:57:09.562" v="29714" actId="478"/>
          <ac:picMkLst>
            <pc:docMk/>
            <pc:sldMk cId="154862926" sldId="1745"/>
            <ac:picMk id="13" creationId="{50959690-0A9A-C283-E067-F790F03D20D9}"/>
          </ac:picMkLst>
        </pc:picChg>
        <pc:picChg chg="add mod ord">
          <ac:chgData name="云阳 罗" userId="169d8ad562d1689f" providerId="LiveId" clId="{A3F3D4DB-C421-4FA9-B40B-2C8364E49B55}" dt="2024-05-08T08:59:38.672" v="29740" actId="1076"/>
          <ac:picMkLst>
            <pc:docMk/>
            <pc:sldMk cId="154862926" sldId="1745"/>
            <ac:picMk id="16" creationId="{0497324C-32D5-F053-4AF5-8FCE782F1248}"/>
          </ac:picMkLst>
        </pc:picChg>
        <pc:picChg chg="mod">
          <ac:chgData name="云阳 罗" userId="169d8ad562d1689f" providerId="LiveId" clId="{A3F3D4DB-C421-4FA9-B40B-2C8364E49B55}" dt="2024-04-30T07:46:01.279" v="10307"/>
          <ac:picMkLst>
            <pc:docMk/>
            <pc:sldMk cId="154862926" sldId="1745"/>
            <ac:picMk id="16" creationId="{BB4CB62C-A8CD-B80C-89D6-2F3CDC3AA9E3}"/>
          </ac:picMkLst>
        </pc:picChg>
        <pc:picChg chg="add del mod topLvl">
          <ac:chgData name="云阳 罗" userId="169d8ad562d1689f" providerId="LiveId" clId="{A3F3D4DB-C421-4FA9-B40B-2C8364E49B55}" dt="2024-05-08T08:59:15.575" v="29731" actId="478"/>
          <ac:picMkLst>
            <pc:docMk/>
            <pc:sldMk cId="154862926" sldId="1745"/>
            <ac:picMk id="52" creationId="{9BF709A7-E656-7DC8-5670-3BC37E0AEF46}"/>
          </ac:picMkLst>
        </pc:picChg>
        <pc:cxnChg chg="mod">
          <ac:chgData name="云阳 罗" userId="169d8ad562d1689f" providerId="LiveId" clId="{A3F3D4DB-C421-4FA9-B40B-2C8364E49B55}" dt="2024-05-05T13:13:52.499" v="26488"/>
          <ac:cxnSpMkLst>
            <pc:docMk/>
            <pc:sldMk cId="154862926" sldId="1745"/>
            <ac:cxnSpMk id="21" creationId="{79C39153-ACBE-864E-F800-AC13257178B5}"/>
          </ac:cxnSpMkLst>
        </pc:cxnChg>
        <pc:cxnChg chg="add mod">
          <ac:chgData name="云阳 罗" userId="169d8ad562d1689f" providerId="LiveId" clId="{A3F3D4DB-C421-4FA9-B40B-2C8364E49B55}" dt="2024-05-05T13:11:25.490" v="26477" actId="478"/>
          <ac:cxnSpMkLst>
            <pc:docMk/>
            <pc:sldMk cId="154862926" sldId="1745"/>
            <ac:cxnSpMk id="26" creationId="{FF9552C2-CB0B-4508-E145-CE3CA03D8AB7}"/>
          </ac:cxnSpMkLst>
        </pc:cxnChg>
        <pc:cxnChg chg="mod">
          <ac:chgData name="云阳 罗" userId="169d8ad562d1689f" providerId="LiveId" clId="{A3F3D4DB-C421-4FA9-B40B-2C8364E49B55}" dt="2024-05-05T13:13:52.499" v="26488"/>
          <ac:cxnSpMkLst>
            <pc:docMk/>
            <pc:sldMk cId="154862926" sldId="1745"/>
            <ac:cxnSpMk id="35" creationId="{0F9BDC05-54B1-54FA-9900-C5F08FCEEA7C}"/>
          </ac:cxnSpMkLst>
        </pc:cxnChg>
        <pc:cxnChg chg="add mod">
          <ac:chgData name="云阳 罗" userId="169d8ad562d1689f" providerId="LiveId" clId="{A3F3D4DB-C421-4FA9-B40B-2C8364E49B55}" dt="2024-04-30T08:41:15.784" v="11137"/>
          <ac:cxnSpMkLst>
            <pc:docMk/>
            <pc:sldMk cId="154862926" sldId="1745"/>
            <ac:cxnSpMk id="36" creationId="{168190CF-9857-334D-8407-165716C3FD4B}"/>
          </ac:cxnSpMkLst>
        </pc:cxnChg>
        <pc:cxnChg chg="mod">
          <ac:chgData name="云阳 罗" userId="169d8ad562d1689f" providerId="LiveId" clId="{A3F3D4DB-C421-4FA9-B40B-2C8364E49B55}" dt="2024-05-05T13:13:52.499" v="26488"/>
          <ac:cxnSpMkLst>
            <pc:docMk/>
            <pc:sldMk cId="154862926" sldId="1745"/>
            <ac:cxnSpMk id="36" creationId="{A306D4C1-AD0F-10D0-1066-AB5572B30330}"/>
          </ac:cxnSpMkLst>
        </pc:cxnChg>
        <pc:cxnChg chg="add mod">
          <ac:chgData name="云阳 罗" userId="169d8ad562d1689f" providerId="LiveId" clId="{A3F3D4DB-C421-4FA9-B40B-2C8364E49B55}" dt="2024-04-30T08:41:15.784" v="11137"/>
          <ac:cxnSpMkLst>
            <pc:docMk/>
            <pc:sldMk cId="154862926" sldId="1745"/>
            <ac:cxnSpMk id="37" creationId="{67132E7D-ABC0-1EF1-4E18-CE1BB441B933}"/>
          </ac:cxnSpMkLst>
        </pc:cxnChg>
        <pc:cxnChg chg="add mod">
          <ac:chgData name="云阳 罗" userId="169d8ad562d1689f" providerId="LiveId" clId="{A3F3D4DB-C421-4FA9-B40B-2C8364E49B55}" dt="2024-04-30T08:41:15.784" v="11137"/>
          <ac:cxnSpMkLst>
            <pc:docMk/>
            <pc:sldMk cId="154862926" sldId="1745"/>
            <ac:cxnSpMk id="38" creationId="{9202CDA7-F01D-06CE-B431-6CBA9BD06911}"/>
          </ac:cxnSpMkLst>
        </pc:cxnChg>
        <pc:cxnChg chg="add mod">
          <ac:chgData name="云阳 罗" userId="169d8ad562d1689f" providerId="LiveId" clId="{A3F3D4DB-C421-4FA9-B40B-2C8364E49B55}" dt="2024-05-05T14:29:31.710" v="27369" actId="1076"/>
          <ac:cxnSpMkLst>
            <pc:docMk/>
            <pc:sldMk cId="154862926" sldId="1745"/>
            <ac:cxnSpMk id="43" creationId="{0B09A6EE-45DE-31A0-8E00-C16FD59B7E4F}"/>
          </ac:cxnSpMkLst>
        </pc:cxnChg>
        <pc:cxnChg chg="add mod">
          <ac:chgData name="云阳 罗" userId="169d8ad562d1689f" providerId="LiveId" clId="{A3F3D4DB-C421-4FA9-B40B-2C8364E49B55}" dt="2024-05-05T14:29:34.897" v="27370" actId="1076"/>
          <ac:cxnSpMkLst>
            <pc:docMk/>
            <pc:sldMk cId="154862926" sldId="1745"/>
            <ac:cxnSpMk id="44" creationId="{A824CBCB-3479-D856-E786-8F1A214BFEEF}"/>
          </ac:cxnSpMkLst>
        </pc:cxnChg>
        <pc:cxnChg chg="add mod">
          <ac:chgData name="云阳 罗" userId="169d8ad562d1689f" providerId="LiveId" clId="{A3F3D4DB-C421-4FA9-B40B-2C8364E49B55}" dt="2024-05-05T14:29:34.897" v="27370" actId="1076"/>
          <ac:cxnSpMkLst>
            <pc:docMk/>
            <pc:sldMk cId="154862926" sldId="1745"/>
            <ac:cxnSpMk id="45" creationId="{79A32240-A827-3EEB-CEEE-737BB4DA760E}"/>
          </ac:cxnSpMkLst>
        </pc:cxnChg>
        <pc:cxnChg chg="add del mod">
          <ac:chgData name="云阳 罗" userId="169d8ad562d1689f" providerId="LiveId" clId="{A3F3D4DB-C421-4FA9-B40B-2C8364E49B55}" dt="2024-04-30T08:46:43.998" v="11521" actId="478"/>
          <ac:cxnSpMkLst>
            <pc:docMk/>
            <pc:sldMk cId="154862926" sldId="1745"/>
            <ac:cxnSpMk id="69" creationId="{C16B10BA-4993-2B18-BB56-BA1229FE1CD2}"/>
          </ac:cxnSpMkLst>
        </pc:cxnChg>
      </pc:sldChg>
      <pc:sldChg chg="new del">
        <pc:chgData name="云阳 罗" userId="169d8ad562d1689f" providerId="LiveId" clId="{A3F3D4DB-C421-4FA9-B40B-2C8364E49B55}" dt="2024-04-29T17:59:28.585" v="6873" actId="47"/>
        <pc:sldMkLst>
          <pc:docMk/>
          <pc:sldMk cId="467356324" sldId="1745"/>
        </pc:sldMkLst>
      </pc:sldChg>
      <pc:sldChg chg="addSp delSp modSp add del mod addAnim delAnim modAnim">
        <pc:chgData name="云阳 罗" userId="169d8ad562d1689f" providerId="LiveId" clId="{A3F3D4DB-C421-4FA9-B40B-2C8364E49B55}" dt="2024-04-30T07:33:21.261" v="9732" actId="47"/>
        <pc:sldMkLst>
          <pc:docMk/>
          <pc:sldMk cId="1025930239" sldId="1745"/>
        </pc:sldMkLst>
        <pc:spChg chg="mod">
          <ac:chgData name="云阳 罗" userId="169d8ad562d1689f" providerId="LiveId" clId="{A3F3D4DB-C421-4FA9-B40B-2C8364E49B55}" dt="2024-04-30T06:16:03.373" v="8322"/>
          <ac:spMkLst>
            <pc:docMk/>
            <pc:sldMk cId="1025930239" sldId="1745"/>
            <ac:spMk id="7" creationId="{7DA0F820-6899-2C97-05D7-F8D18E3B6A7B}"/>
          </ac:spMkLst>
        </pc:spChg>
        <pc:spChg chg="mod">
          <ac:chgData name="云阳 罗" userId="169d8ad562d1689f" providerId="LiveId" clId="{A3F3D4DB-C421-4FA9-B40B-2C8364E49B55}" dt="2024-04-30T06:16:09.550" v="8325"/>
          <ac:spMkLst>
            <pc:docMk/>
            <pc:sldMk cId="1025930239" sldId="1745"/>
            <ac:spMk id="11" creationId="{BF2FF051-6E76-405C-B658-3910A409F59C}"/>
          </ac:spMkLst>
        </pc:spChg>
        <pc:spChg chg="mod">
          <ac:chgData name="云阳 罗" userId="169d8ad562d1689f" providerId="LiveId" clId="{A3F3D4DB-C421-4FA9-B40B-2C8364E49B55}" dt="2024-04-30T06:46:03.750" v="9239" actId="1076"/>
          <ac:spMkLst>
            <pc:docMk/>
            <pc:sldMk cId="1025930239" sldId="1745"/>
            <ac:spMk id="17" creationId="{9B6D8361-B840-1F7E-1A2A-0E2C4E727306}"/>
          </ac:spMkLst>
        </pc:spChg>
        <pc:spChg chg="mod">
          <ac:chgData name="云阳 罗" userId="169d8ad562d1689f" providerId="LiveId" clId="{A3F3D4DB-C421-4FA9-B40B-2C8364E49B55}" dt="2024-04-30T06:51:18.156" v="9246" actId="14100"/>
          <ac:spMkLst>
            <pc:docMk/>
            <pc:sldMk cId="1025930239" sldId="1745"/>
            <ac:spMk id="22" creationId="{081BD4BA-2EB8-1152-E07F-EEC504E9DFF2}"/>
          </ac:spMkLst>
        </pc:spChg>
        <pc:spChg chg="add del">
          <ac:chgData name="云阳 罗" userId="169d8ad562d1689f" providerId="LiveId" clId="{A3F3D4DB-C421-4FA9-B40B-2C8364E49B55}" dt="2024-04-30T06:45:42.778" v="9233" actId="478"/>
          <ac:spMkLst>
            <pc:docMk/>
            <pc:sldMk cId="1025930239" sldId="1745"/>
            <ac:spMk id="38" creationId="{E651D77A-E6FB-8988-6ED8-A80BD2C72274}"/>
          </ac:spMkLst>
        </pc:spChg>
        <pc:spChg chg="add del">
          <ac:chgData name="云阳 罗" userId="169d8ad562d1689f" providerId="LiveId" clId="{A3F3D4DB-C421-4FA9-B40B-2C8364E49B55}" dt="2024-04-30T06:45:40.824" v="9232" actId="478"/>
          <ac:spMkLst>
            <pc:docMk/>
            <pc:sldMk cId="1025930239" sldId="1745"/>
            <ac:spMk id="40" creationId="{68E6561D-EE65-E293-020C-AC648DB3592D}"/>
          </ac:spMkLst>
        </pc:spChg>
        <pc:grpChg chg="add mod">
          <ac:chgData name="云阳 罗" userId="169d8ad562d1689f" providerId="LiveId" clId="{A3F3D4DB-C421-4FA9-B40B-2C8364E49B55}" dt="2024-04-30T06:16:03.373" v="8322"/>
          <ac:grpSpMkLst>
            <pc:docMk/>
            <pc:sldMk cId="1025930239" sldId="1745"/>
            <ac:grpSpMk id="3" creationId="{6B593DD1-E7E6-79A2-419F-DE06E588F89C}"/>
          </ac:grpSpMkLst>
        </pc:grpChg>
        <pc:grpChg chg="add mod">
          <ac:chgData name="云阳 罗" userId="169d8ad562d1689f" providerId="LiveId" clId="{A3F3D4DB-C421-4FA9-B40B-2C8364E49B55}" dt="2024-04-30T06:16:09.550" v="8325"/>
          <ac:grpSpMkLst>
            <pc:docMk/>
            <pc:sldMk cId="1025930239" sldId="1745"/>
            <ac:grpSpMk id="9" creationId="{958AC8C2-8328-20A7-DE91-FF15A4725785}"/>
          </ac:grpSpMkLst>
        </pc:grpChg>
        <pc:grpChg chg="add del">
          <ac:chgData name="云阳 罗" userId="169d8ad562d1689f" providerId="LiveId" clId="{A3F3D4DB-C421-4FA9-B40B-2C8364E49B55}" dt="2024-04-30T06:10:38.758" v="8282" actId="478"/>
          <ac:grpSpMkLst>
            <pc:docMk/>
            <pc:sldMk cId="1025930239" sldId="1745"/>
            <ac:grpSpMk id="24" creationId="{A3869565-C11E-987F-DBD9-6D95D04CC1B1}"/>
          </ac:grpSpMkLst>
        </pc:grpChg>
        <pc:grpChg chg="del">
          <ac:chgData name="云阳 罗" userId="169d8ad562d1689f" providerId="LiveId" clId="{A3F3D4DB-C421-4FA9-B40B-2C8364E49B55}" dt="2024-04-30T06:16:09.179" v="8324" actId="478"/>
          <ac:grpSpMkLst>
            <pc:docMk/>
            <pc:sldMk cId="1025930239" sldId="1745"/>
            <ac:grpSpMk id="34" creationId="{EDE6E64B-5CA7-5A5D-3126-E70BF32B66FA}"/>
          </ac:grpSpMkLst>
        </pc:grpChg>
        <pc:picChg chg="mod">
          <ac:chgData name="云阳 罗" userId="169d8ad562d1689f" providerId="LiveId" clId="{A3F3D4DB-C421-4FA9-B40B-2C8364E49B55}" dt="2024-04-30T06:16:03.373" v="8322"/>
          <ac:picMkLst>
            <pc:docMk/>
            <pc:sldMk cId="1025930239" sldId="1745"/>
            <ac:picMk id="6" creationId="{AA789D71-F70E-5365-E806-9584FFA0C5AE}"/>
          </ac:picMkLst>
        </pc:picChg>
        <pc:picChg chg="mod">
          <ac:chgData name="云阳 罗" userId="169d8ad562d1689f" providerId="LiveId" clId="{A3F3D4DB-C421-4FA9-B40B-2C8364E49B55}" dt="2024-04-30T06:16:09.550" v="8325"/>
          <ac:picMkLst>
            <pc:docMk/>
            <pc:sldMk cId="1025930239" sldId="1745"/>
            <ac:picMk id="10" creationId="{384AB5B1-AAD6-3098-B4E7-A981932C0A1F}"/>
          </ac:picMkLst>
        </pc:picChg>
        <pc:picChg chg="add mod">
          <ac:chgData name="云阳 罗" userId="169d8ad562d1689f" providerId="LiveId" clId="{A3F3D4DB-C421-4FA9-B40B-2C8364E49B55}" dt="2024-04-30T06:45:33.415" v="9231" actId="1076"/>
          <ac:picMkLst>
            <pc:docMk/>
            <pc:sldMk cId="1025930239" sldId="1745"/>
            <ac:picMk id="12" creationId="{AA4033E9-8F90-5CEB-7F6B-A09C1872BB7A}"/>
          </ac:picMkLst>
        </pc:picChg>
        <pc:picChg chg="add del mod">
          <ac:chgData name="云阳 罗" userId="169d8ad562d1689f" providerId="LiveId" clId="{A3F3D4DB-C421-4FA9-B40B-2C8364E49B55}" dt="2024-04-30T06:51:14.865" v="9245" actId="478"/>
          <ac:picMkLst>
            <pc:docMk/>
            <pc:sldMk cId="1025930239" sldId="1745"/>
            <ac:picMk id="15" creationId="{4415F08B-D61C-2159-B425-A33B258B6CBB}"/>
          </ac:picMkLst>
        </pc:picChg>
        <pc:picChg chg="add del mod">
          <ac:chgData name="云阳 罗" userId="169d8ad562d1689f" providerId="LiveId" clId="{A3F3D4DB-C421-4FA9-B40B-2C8364E49B55}" dt="2024-04-30T06:10:37.204" v="8281" actId="478"/>
          <ac:picMkLst>
            <pc:docMk/>
            <pc:sldMk cId="1025930239" sldId="1745"/>
            <ac:picMk id="36" creationId="{D8AB6CAF-46E8-48A5-3644-1C3F04C5BA61}"/>
          </ac:picMkLst>
        </pc:picChg>
      </pc:sldChg>
      <pc:sldChg chg="add del">
        <pc:chgData name="云阳 罗" userId="169d8ad562d1689f" providerId="LiveId" clId="{A3F3D4DB-C421-4FA9-B40B-2C8364E49B55}" dt="2024-04-30T06:15:58.717" v="8321" actId="47"/>
        <pc:sldMkLst>
          <pc:docMk/>
          <pc:sldMk cId="173425436" sldId="1746"/>
        </pc:sldMkLst>
      </pc:sldChg>
      <pc:sldChg chg="add del mod ord modShow">
        <pc:chgData name="云阳 罗" userId="169d8ad562d1689f" providerId="LiveId" clId="{A3F3D4DB-C421-4FA9-B40B-2C8364E49B55}" dt="2024-04-30T15:19:12.791" v="16147" actId="47"/>
        <pc:sldMkLst>
          <pc:docMk/>
          <pc:sldMk cId="1871019543" sldId="1746"/>
        </pc:sldMkLst>
      </pc:sldChg>
      <pc:sldChg chg="add del">
        <pc:chgData name="云阳 罗" userId="169d8ad562d1689f" providerId="LiveId" clId="{A3F3D4DB-C421-4FA9-B40B-2C8364E49B55}" dt="2024-04-30T06:15:49.831" v="8319"/>
        <pc:sldMkLst>
          <pc:docMk/>
          <pc:sldMk cId="3070043835" sldId="1746"/>
        </pc:sldMkLst>
      </pc:sldChg>
      <pc:sldChg chg="addSp delSp modSp new del mod modAnim">
        <pc:chgData name="云阳 罗" userId="169d8ad562d1689f" providerId="LiveId" clId="{A3F3D4DB-C421-4FA9-B40B-2C8364E49B55}" dt="2024-04-30T07:36:16.889" v="10061" actId="47"/>
        <pc:sldMkLst>
          <pc:docMk/>
          <pc:sldMk cId="3513141601" sldId="1746"/>
        </pc:sldMkLst>
        <pc:spChg chg="del">
          <ac:chgData name="云阳 罗" userId="169d8ad562d1689f" providerId="LiveId" clId="{A3F3D4DB-C421-4FA9-B40B-2C8364E49B55}" dt="2024-04-30T06:24:22.538" v="8432" actId="478"/>
          <ac:spMkLst>
            <pc:docMk/>
            <pc:sldMk cId="3513141601" sldId="1746"/>
            <ac:spMk id="3" creationId="{0FF8546C-9EB1-005F-E32E-5B5676DA2840}"/>
          </ac:spMkLst>
        </pc:spChg>
        <pc:spChg chg="mod">
          <ac:chgData name="云阳 罗" userId="169d8ad562d1689f" providerId="LiveId" clId="{A3F3D4DB-C421-4FA9-B40B-2C8364E49B55}" dt="2024-04-30T06:24:30.222" v="8433"/>
          <ac:spMkLst>
            <pc:docMk/>
            <pc:sldMk cId="3513141601" sldId="1746"/>
            <ac:spMk id="8" creationId="{2592155D-E6D5-60BF-E1DF-AEB40B374DDE}"/>
          </ac:spMkLst>
        </pc:spChg>
        <pc:spChg chg="mod">
          <ac:chgData name="云阳 罗" userId="169d8ad562d1689f" providerId="LiveId" clId="{A3F3D4DB-C421-4FA9-B40B-2C8364E49B55}" dt="2024-04-30T06:24:30.222" v="8433"/>
          <ac:spMkLst>
            <pc:docMk/>
            <pc:sldMk cId="3513141601" sldId="1746"/>
            <ac:spMk id="9" creationId="{FB15C44F-C4A1-87B9-C74D-620E9919C328}"/>
          </ac:spMkLst>
        </pc:spChg>
        <pc:spChg chg="mod">
          <ac:chgData name="云阳 罗" userId="169d8ad562d1689f" providerId="LiveId" clId="{A3F3D4DB-C421-4FA9-B40B-2C8364E49B55}" dt="2024-04-30T06:24:30.222" v="8433"/>
          <ac:spMkLst>
            <pc:docMk/>
            <pc:sldMk cId="3513141601" sldId="1746"/>
            <ac:spMk id="10" creationId="{22861044-35F1-D516-5ADB-AB7B8E24ACCC}"/>
          </ac:spMkLst>
        </pc:spChg>
        <pc:spChg chg="add del mod">
          <ac:chgData name="云阳 罗" userId="169d8ad562d1689f" providerId="LiveId" clId="{A3F3D4DB-C421-4FA9-B40B-2C8364E49B55}" dt="2024-04-30T06:26:05.191" v="8471" actId="478"/>
          <ac:spMkLst>
            <pc:docMk/>
            <pc:sldMk cId="3513141601" sldId="1746"/>
            <ac:spMk id="11" creationId="{DFD97CB4-8E83-D18D-48C4-A6F299E96772}"/>
          </ac:spMkLst>
        </pc:spChg>
        <pc:spChg chg="add del">
          <ac:chgData name="云阳 罗" userId="169d8ad562d1689f" providerId="LiveId" clId="{A3F3D4DB-C421-4FA9-B40B-2C8364E49B55}" dt="2024-04-30T06:25:02.395" v="8443" actId="11529"/>
          <ac:spMkLst>
            <pc:docMk/>
            <pc:sldMk cId="3513141601" sldId="1746"/>
            <ac:spMk id="12" creationId="{B4A1F55F-BA1D-8B2C-F159-8839606C8E51}"/>
          </ac:spMkLst>
        </pc:spChg>
        <pc:spChg chg="add del mod">
          <ac:chgData name="云阳 罗" userId="169d8ad562d1689f" providerId="LiveId" clId="{A3F3D4DB-C421-4FA9-B40B-2C8364E49B55}" dt="2024-04-30T06:25:32.830" v="8457" actId="478"/>
          <ac:spMkLst>
            <pc:docMk/>
            <pc:sldMk cId="3513141601" sldId="1746"/>
            <ac:spMk id="18" creationId="{215C6F60-53A2-6DEF-9B28-A22C5C6785FE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19" creationId="{ABBA6F18-6758-8B45-39D7-86147FCE14EB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21" creationId="{AA27C940-799D-18E6-0124-F9D14F654D83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22" creationId="{3D6A23B9-8771-41E0-21DD-0FEE7251C852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32" creationId="{F3BCA466-2885-BBFA-7B01-A98D32FF124B}"/>
          </ac:spMkLst>
        </pc:spChg>
        <pc:spChg chg="add mod">
          <ac:chgData name="云阳 罗" userId="169d8ad562d1689f" providerId="LiveId" clId="{A3F3D4DB-C421-4FA9-B40B-2C8364E49B55}" dt="2024-04-30T06:29:15.666" v="8560"/>
          <ac:spMkLst>
            <pc:docMk/>
            <pc:sldMk cId="3513141601" sldId="1746"/>
            <ac:spMk id="44" creationId="{B2219120-03E2-C265-89F0-9AD0218046B7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45" creationId="{84FCC8A4-7AD0-3CA4-80CA-A85A11708149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46" creationId="{0FED3680-159D-3D0F-6843-7D876BE96767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49" creationId="{6FA97D7C-C37B-4615-2E5F-5D3285250EEE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62" creationId="{7A07FFB4-4CF7-CB8B-2D0A-093B05EAEB9B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72" creationId="{6E131CD5-4451-26C8-76BB-5499D849F9A9}"/>
          </ac:spMkLst>
        </pc:spChg>
        <pc:spChg chg="add mod">
          <ac:chgData name="云阳 罗" userId="169d8ad562d1689f" providerId="LiveId" clId="{A3F3D4DB-C421-4FA9-B40B-2C8364E49B55}" dt="2024-04-30T06:32:32.575" v="8671" actId="164"/>
          <ac:spMkLst>
            <pc:docMk/>
            <pc:sldMk cId="3513141601" sldId="1746"/>
            <ac:spMk id="73" creationId="{664BF8A8-CC78-32B2-3A8C-2A13DAE014E4}"/>
          </ac:spMkLst>
        </pc:spChg>
        <pc:grpChg chg="add mod">
          <ac:chgData name="云阳 罗" userId="169d8ad562d1689f" providerId="LiveId" clId="{A3F3D4DB-C421-4FA9-B40B-2C8364E49B55}" dt="2024-04-30T06:24:31.457" v="8434" actId="1076"/>
          <ac:grpSpMkLst>
            <pc:docMk/>
            <pc:sldMk cId="3513141601" sldId="1746"/>
            <ac:grpSpMk id="6" creationId="{14470685-EFB3-9C82-AD7D-A0801A79549C}"/>
          </ac:grpSpMkLst>
        </pc:grpChg>
        <pc:grpChg chg="add mod">
          <ac:chgData name="云阳 罗" userId="169d8ad562d1689f" providerId="LiveId" clId="{A3F3D4DB-C421-4FA9-B40B-2C8364E49B55}" dt="2024-04-30T06:32:32.575" v="8671" actId="164"/>
          <ac:grpSpMkLst>
            <pc:docMk/>
            <pc:sldMk cId="3513141601" sldId="1746"/>
            <ac:grpSpMk id="79" creationId="{C83B8857-453F-EBD2-D29C-ED43CDA3096A}"/>
          </ac:grpSpMkLst>
        </pc:grpChg>
        <pc:picChg chg="mod">
          <ac:chgData name="云阳 罗" userId="169d8ad562d1689f" providerId="LiveId" clId="{A3F3D4DB-C421-4FA9-B40B-2C8364E49B55}" dt="2024-04-30T06:24:30.222" v="8433"/>
          <ac:picMkLst>
            <pc:docMk/>
            <pc:sldMk cId="3513141601" sldId="1746"/>
            <ac:picMk id="7" creationId="{5FC49530-1EAA-62C4-72AE-5273187730DA}"/>
          </ac:picMkLst>
        </pc:pic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14" creationId="{B11B29BD-1B1F-A2BC-FEE4-934BA1F88FFB}"/>
          </ac:cxnSpMkLst>
        </pc:cxn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15" creationId="{E182C967-E819-C242-C0D4-4F090FBF188D}"/>
          </ac:cxnSpMkLst>
        </pc:cxn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26" creationId="{F4E3129F-83DE-0463-6B0A-E00BE40DF760}"/>
          </ac:cxnSpMkLst>
        </pc:cxn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48" creationId="{6B6B9F39-96EE-402B-2A7E-B4C05DE267D3}"/>
          </ac:cxnSpMkLst>
        </pc:cxn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52" creationId="{0DE72229-24A8-D89D-B412-40F68D532D90}"/>
          </ac:cxnSpMkLst>
        </pc:cxn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65" creationId="{4CEE9C5B-0414-98F7-F951-176A1E57B5B3}"/>
          </ac:cxnSpMkLst>
        </pc:cxnChg>
        <pc:cxnChg chg="add mod">
          <ac:chgData name="云阳 罗" userId="169d8ad562d1689f" providerId="LiveId" clId="{A3F3D4DB-C421-4FA9-B40B-2C8364E49B55}" dt="2024-04-30T06:32:32.575" v="8671" actId="164"/>
          <ac:cxnSpMkLst>
            <pc:docMk/>
            <pc:sldMk cId="3513141601" sldId="1746"/>
            <ac:cxnSpMk id="68" creationId="{32D98140-48A2-CE2C-7E6A-01A07F6AE675}"/>
          </ac:cxnSpMkLst>
        </pc:cxnChg>
      </pc:sldChg>
      <pc:sldChg chg="addSp delSp modSp new mod ord modAnim modNotesTx">
        <pc:chgData name="云阳 罗" userId="169d8ad562d1689f" providerId="LiveId" clId="{A3F3D4DB-C421-4FA9-B40B-2C8364E49B55}" dt="2024-05-08T00:51:55.590" v="29340" actId="20577"/>
        <pc:sldMkLst>
          <pc:docMk/>
          <pc:sldMk cId="2319106427" sldId="1747"/>
        </pc:sldMkLst>
        <pc:spChg chg="mod">
          <ac:chgData name="云阳 罗" userId="169d8ad562d1689f" providerId="LiveId" clId="{A3F3D4DB-C421-4FA9-B40B-2C8364E49B55}" dt="2024-04-30T11:26:17.927" v="14932" actId="20577"/>
          <ac:spMkLst>
            <pc:docMk/>
            <pc:sldMk cId="2319106427" sldId="1747"/>
            <ac:spMk id="2" creationId="{47B1187A-42B0-6505-8AA8-2C64D10200D3}"/>
          </ac:spMkLst>
        </pc:spChg>
        <pc:spChg chg="del">
          <ac:chgData name="云阳 罗" userId="169d8ad562d1689f" providerId="LiveId" clId="{A3F3D4DB-C421-4FA9-B40B-2C8364E49B55}" dt="2024-04-30T11:13:18.025" v="14687" actId="478"/>
          <ac:spMkLst>
            <pc:docMk/>
            <pc:sldMk cId="2319106427" sldId="1747"/>
            <ac:spMk id="3" creationId="{C82DDBC3-C4C1-5CCE-248F-53ED518B5D59}"/>
          </ac:spMkLst>
        </pc:spChg>
        <pc:spChg chg="add del mod">
          <ac:chgData name="云阳 罗" userId="169d8ad562d1689f" providerId="LiveId" clId="{A3F3D4DB-C421-4FA9-B40B-2C8364E49B55}" dt="2024-04-30T11:17:57.889" v="14790" actId="478"/>
          <ac:spMkLst>
            <pc:docMk/>
            <pc:sldMk cId="2319106427" sldId="1747"/>
            <ac:spMk id="9" creationId="{0C42F12F-7633-236B-0184-18FCA962B7F8}"/>
          </ac:spMkLst>
        </pc:spChg>
        <pc:spChg chg="add mod">
          <ac:chgData name="云阳 罗" userId="169d8ad562d1689f" providerId="LiveId" clId="{A3F3D4DB-C421-4FA9-B40B-2C8364E49B55}" dt="2024-04-30T11:27:14.191" v="14947" actId="1076"/>
          <ac:spMkLst>
            <pc:docMk/>
            <pc:sldMk cId="2319106427" sldId="1747"/>
            <ac:spMk id="10" creationId="{D5260256-9E0E-6EEC-F6AE-7A97ED42E7F2}"/>
          </ac:spMkLst>
        </pc:spChg>
        <pc:spChg chg="add mod">
          <ac:chgData name="云阳 罗" userId="169d8ad562d1689f" providerId="LiveId" clId="{A3F3D4DB-C421-4FA9-B40B-2C8364E49B55}" dt="2024-04-30T16:45:16.809" v="18492" actId="1076"/>
          <ac:spMkLst>
            <pc:docMk/>
            <pc:sldMk cId="2319106427" sldId="1747"/>
            <ac:spMk id="11" creationId="{FF8364A8-00BB-8A03-158C-4AB066E70047}"/>
          </ac:spMkLst>
        </pc:spChg>
        <pc:spChg chg="add mod">
          <ac:chgData name="云阳 罗" userId="169d8ad562d1689f" providerId="LiveId" clId="{A3F3D4DB-C421-4FA9-B40B-2C8364E49B55}" dt="2024-04-30T16:43:59.084" v="18462" actId="1076"/>
          <ac:spMkLst>
            <pc:docMk/>
            <pc:sldMk cId="2319106427" sldId="1747"/>
            <ac:spMk id="12" creationId="{A8A4DB48-765C-9BC4-8DFB-60031446764C}"/>
          </ac:spMkLst>
        </pc:spChg>
        <pc:spChg chg="add mod">
          <ac:chgData name="云阳 罗" userId="169d8ad562d1689f" providerId="LiveId" clId="{A3F3D4DB-C421-4FA9-B40B-2C8364E49B55}" dt="2024-04-30T16:53:10.552" v="18598" actId="2711"/>
          <ac:spMkLst>
            <pc:docMk/>
            <pc:sldMk cId="2319106427" sldId="1747"/>
            <ac:spMk id="16" creationId="{9011AFD8-B086-7509-572E-C35DD38FF400}"/>
          </ac:spMkLst>
        </pc:spChg>
        <pc:spChg chg="add del mod">
          <ac:chgData name="云阳 罗" userId="169d8ad562d1689f" providerId="LiveId" clId="{A3F3D4DB-C421-4FA9-B40B-2C8364E49B55}" dt="2024-04-30T16:56:01.536" v="18614" actId="478"/>
          <ac:spMkLst>
            <pc:docMk/>
            <pc:sldMk cId="2319106427" sldId="1747"/>
            <ac:spMk id="25" creationId="{270464A0-DBC9-EA34-4F1C-25D46C9F5B90}"/>
          </ac:spMkLst>
        </pc:spChg>
        <pc:grpChg chg="add mod">
          <ac:chgData name="云阳 罗" userId="169d8ad562d1689f" providerId="LiveId" clId="{A3F3D4DB-C421-4FA9-B40B-2C8364E49B55}" dt="2024-04-30T16:45:07.201" v="18489" actId="164"/>
          <ac:grpSpMkLst>
            <pc:docMk/>
            <pc:sldMk cId="2319106427" sldId="1747"/>
            <ac:grpSpMk id="23" creationId="{DFACF411-F2D8-D079-6B81-FFF03237F503}"/>
          </ac:grpSpMkLst>
        </pc:grpChg>
        <pc:graphicFrameChg chg="add del mod modGraphic">
          <ac:chgData name="云阳 罗" userId="169d8ad562d1689f" providerId="LiveId" clId="{A3F3D4DB-C421-4FA9-B40B-2C8364E49B55}" dt="2024-04-30T16:48:10.363" v="18559" actId="478"/>
          <ac:graphicFrameMkLst>
            <pc:docMk/>
            <pc:sldMk cId="2319106427" sldId="1747"/>
            <ac:graphicFrameMk id="17" creationId="{90D68E1E-82C3-5A26-7CFB-B78A1C3B1126}"/>
          </ac:graphicFrameMkLst>
        </pc:graphicFrameChg>
        <pc:graphicFrameChg chg="add mod modGraphic">
          <ac:chgData name="云阳 罗" userId="169d8ad562d1689f" providerId="LiveId" clId="{A3F3D4DB-C421-4FA9-B40B-2C8364E49B55}" dt="2024-04-30T16:53:16.698" v="18599" actId="1076"/>
          <ac:graphicFrameMkLst>
            <pc:docMk/>
            <pc:sldMk cId="2319106427" sldId="1747"/>
            <ac:graphicFrameMk id="24" creationId="{BC60D3B7-3F65-8C27-159E-DA2419B84F08}"/>
          </ac:graphicFrameMkLst>
        </pc:graphicFrameChg>
        <pc:picChg chg="add mod">
          <ac:chgData name="云阳 罗" userId="169d8ad562d1689f" providerId="LiveId" clId="{A3F3D4DB-C421-4FA9-B40B-2C8364E49B55}" dt="2024-04-30T11:27:13.420" v="14946" actId="1076"/>
          <ac:picMkLst>
            <pc:docMk/>
            <pc:sldMk cId="2319106427" sldId="1747"/>
            <ac:picMk id="6" creationId="{C4BEF286-60E0-A28F-4B4E-F79B5416DE2D}"/>
          </ac:picMkLst>
        </pc:picChg>
        <pc:picChg chg="add mod">
          <ac:chgData name="云阳 罗" userId="169d8ad562d1689f" providerId="LiveId" clId="{A3F3D4DB-C421-4FA9-B40B-2C8364E49B55}" dt="2024-04-30T11:27:11.972" v="14945" actId="1076"/>
          <ac:picMkLst>
            <pc:docMk/>
            <pc:sldMk cId="2319106427" sldId="1747"/>
            <ac:picMk id="7" creationId="{6176F45C-FEC8-4761-C730-CA4F0438D04D}"/>
          </ac:picMkLst>
        </pc:picChg>
        <pc:picChg chg="add mod">
          <ac:chgData name="云阳 罗" userId="169d8ad562d1689f" providerId="LiveId" clId="{A3F3D4DB-C421-4FA9-B40B-2C8364E49B55}" dt="2024-04-30T11:27:11.972" v="14945" actId="1076"/>
          <ac:picMkLst>
            <pc:docMk/>
            <pc:sldMk cId="2319106427" sldId="1747"/>
            <ac:picMk id="8" creationId="{C5BCAE26-9899-68A9-0AEB-43E4A811551E}"/>
          </ac:picMkLst>
        </pc:picChg>
        <pc:picChg chg="add del mod">
          <ac:chgData name="云阳 罗" userId="169d8ad562d1689f" providerId="LiveId" clId="{A3F3D4DB-C421-4FA9-B40B-2C8364E49B55}" dt="2024-04-30T16:45:08.902" v="18491" actId="478"/>
          <ac:picMkLst>
            <pc:docMk/>
            <pc:sldMk cId="2319106427" sldId="1747"/>
            <ac:picMk id="14" creationId="{3B8B5C5E-704C-31B9-77C6-90F9BBA83FA7}"/>
          </ac:picMkLst>
        </pc:picChg>
        <pc:picChg chg="add del mod">
          <ac:chgData name="云阳 罗" userId="169d8ad562d1689f" providerId="LiveId" clId="{A3F3D4DB-C421-4FA9-B40B-2C8364E49B55}" dt="2024-04-30T11:25:56.566" v="14927" actId="478"/>
          <ac:picMkLst>
            <pc:docMk/>
            <pc:sldMk cId="2319106427" sldId="1747"/>
            <ac:picMk id="15" creationId="{831AD190-95AC-661C-89E4-1F5509AAE634}"/>
          </ac:picMkLst>
        </pc:picChg>
        <pc:picChg chg="add mod modCrop">
          <ac:chgData name="云阳 罗" userId="169d8ad562d1689f" providerId="LiveId" clId="{A3F3D4DB-C421-4FA9-B40B-2C8364E49B55}" dt="2024-04-30T16:45:07.201" v="18489" actId="164"/>
          <ac:picMkLst>
            <pc:docMk/>
            <pc:sldMk cId="2319106427" sldId="1747"/>
            <ac:picMk id="18" creationId="{1050C4A4-0088-FB12-98F3-1E2C819D7016}"/>
          </ac:picMkLst>
        </pc:picChg>
        <pc:picChg chg="add del mod modCrop">
          <ac:chgData name="云阳 罗" userId="169d8ad562d1689f" providerId="LiveId" clId="{A3F3D4DB-C421-4FA9-B40B-2C8364E49B55}" dt="2024-04-30T16:45:08.525" v="18490" actId="478"/>
          <ac:picMkLst>
            <pc:docMk/>
            <pc:sldMk cId="2319106427" sldId="1747"/>
            <ac:picMk id="19" creationId="{42A7523A-C512-D727-C029-195CE797C1EC}"/>
          </ac:picMkLst>
        </pc:picChg>
        <pc:picChg chg="add mod modCrop">
          <ac:chgData name="云阳 罗" userId="169d8ad562d1689f" providerId="LiveId" clId="{A3F3D4DB-C421-4FA9-B40B-2C8364E49B55}" dt="2024-04-30T16:45:07.201" v="18489" actId="164"/>
          <ac:picMkLst>
            <pc:docMk/>
            <pc:sldMk cId="2319106427" sldId="1747"/>
            <ac:picMk id="20" creationId="{046A6DF5-1E1E-B54B-B314-F4CAA01F2E5F}"/>
          </ac:picMkLst>
        </pc:picChg>
        <pc:picChg chg="add mod modCrop">
          <ac:chgData name="云阳 罗" userId="169d8ad562d1689f" providerId="LiveId" clId="{A3F3D4DB-C421-4FA9-B40B-2C8364E49B55}" dt="2024-04-30T16:45:07.201" v="18489" actId="164"/>
          <ac:picMkLst>
            <pc:docMk/>
            <pc:sldMk cId="2319106427" sldId="1747"/>
            <ac:picMk id="21" creationId="{6E8C465C-90A0-A00C-300D-CEF7DE1FB0CE}"/>
          </ac:picMkLst>
        </pc:picChg>
        <pc:picChg chg="add mod modCrop">
          <ac:chgData name="云阳 罗" userId="169d8ad562d1689f" providerId="LiveId" clId="{A3F3D4DB-C421-4FA9-B40B-2C8364E49B55}" dt="2024-04-30T16:45:07.201" v="18489" actId="164"/>
          <ac:picMkLst>
            <pc:docMk/>
            <pc:sldMk cId="2319106427" sldId="1747"/>
            <ac:picMk id="22" creationId="{2BED4EF0-D6DE-267E-BC42-E4E21708C9A8}"/>
          </ac:picMkLst>
        </pc:picChg>
      </pc:sldChg>
      <pc:sldChg chg="modSp add del mod">
        <pc:chgData name="云阳 罗" userId="169d8ad562d1689f" providerId="LiveId" clId="{A3F3D4DB-C421-4FA9-B40B-2C8364E49B55}" dt="2024-04-30T16:28:22.625" v="17798" actId="47"/>
        <pc:sldMkLst>
          <pc:docMk/>
          <pc:sldMk cId="303312663" sldId="1748"/>
        </pc:sldMkLst>
        <pc:graphicFrameChg chg="modGraphic">
          <ac:chgData name="云阳 罗" userId="169d8ad562d1689f" providerId="LiveId" clId="{A3F3D4DB-C421-4FA9-B40B-2C8364E49B55}" dt="2024-04-30T16:04:56.109" v="17518" actId="20577"/>
          <ac:graphicFrameMkLst>
            <pc:docMk/>
            <pc:sldMk cId="303312663" sldId="1748"/>
            <ac:graphicFrameMk id="11" creationId="{BFDA2927-0C74-67E4-48D4-603C1ADFF153}"/>
          </ac:graphicFrameMkLst>
        </pc:graphicFrameChg>
        <pc:picChg chg="mod">
          <ac:chgData name="云阳 罗" userId="169d8ad562d1689f" providerId="LiveId" clId="{A3F3D4DB-C421-4FA9-B40B-2C8364E49B55}" dt="2024-04-30T16:06:02.844" v="17520" actId="1076"/>
          <ac:picMkLst>
            <pc:docMk/>
            <pc:sldMk cId="303312663" sldId="1748"/>
            <ac:picMk id="10" creationId="{44DD0124-0991-8F2E-209B-C98D35C7FED4}"/>
          </ac:picMkLst>
        </pc:picChg>
      </pc:sldChg>
      <pc:sldChg chg="add del">
        <pc:chgData name="云阳 罗" userId="169d8ad562d1689f" providerId="LiveId" clId="{A3F3D4DB-C421-4FA9-B40B-2C8364E49B55}" dt="2024-04-30T11:32:16.372" v="15011"/>
        <pc:sldMkLst>
          <pc:docMk/>
          <pc:sldMk cId="3362412715" sldId="1748"/>
        </pc:sldMkLst>
      </pc:sldChg>
      <pc:sldChg chg="addSp delSp modSp new del mod addCm delCm">
        <pc:chgData name="云阳 罗" userId="169d8ad562d1689f" providerId="LiveId" clId="{A3F3D4DB-C421-4FA9-B40B-2C8364E49B55}" dt="2024-04-30T12:15:42.321" v="15787" actId="47"/>
        <pc:sldMkLst>
          <pc:docMk/>
          <pc:sldMk cId="3289630888" sldId="1749"/>
        </pc:sldMkLst>
        <pc:spChg chg="del">
          <ac:chgData name="云阳 罗" userId="169d8ad562d1689f" providerId="LiveId" clId="{A3F3D4DB-C421-4FA9-B40B-2C8364E49B55}" dt="2024-04-30T11:48:22.522" v="15336" actId="478"/>
          <ac:spMkLst>
            <pc:docMk/>
            <pc:sldMk cId="3289630888" sldId="1749"/>
            <ac:spMk id="3" creationId="{B044007D-DB80-E4F8-3D83-C316CD8209E0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6" creationId="{3169E0AA-1AF2-CCA9-EF6E-DB399641E613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7" creationId="{7A01C784-B7C4-F7AE-E434-9FC057CF7416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12" creationId="{F49B6845-DBBE-B758-AAAF-DE921D915A39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13" creationId="{AC787D66-45C2-00DE-5429-D7C46DCDB086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19" creationId="{B44236DD-0CF0-5D79-8201-67ACF8D19E18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27" creationId="{95D7B5AD-554A-CE4C-CCAD-C5E682747943}"/>
          </ac:spMkLst>
        </pc:spChg>
        <pc:spChg chg="add mod">
          <ac:chgData name="云阳 罗" userId="169d8ad562d1689f" providerId="LiveId" clId="{A3F3D4DB-C421-4FA9-B40B-2C8364E49B55}" dt="2024-04-30T11:54:45.328" v="15458" actId="164"/>
          <ac:spMkLst>
            <pc:docMk/>
            <pc:sldMk cId="3289630888" sldId="1749"/>
            <ac:spMk id="28" creationId="{B0B35964-E51C-E3FF-A7B8-361E3EB8A380}"/>
          </ac:spMkLst>
        </pc:spChg>
        <pc:spChg chg="add mod">
          <ac:chgData name="云阳 罗" userId="169d8ad562d1689f" providerId="LiveId" clId="{A3F3D4DB-C421-4FA9-B40B-2C8364E49B55}" dt="2024-04-30T11:55:22.612" v="15480" actId="164"/>
          <ac:spMkLst>
            <pc:docMk/>
            <pc:sldMk cId="3289630888" sldId="1749"/>
            <ac:spMk id="30" creationId="{59AD2B28-04EE-E287-B9BE-AFC77847CD5E}"/>
          </ac:spMkLst>
        </pc:spChg>
        <pc:spChg chg="add mod">
          <ac:chgData name="云阳 罗" userId="169d8ad562d1689f" providerId="LiveId" clId="{A3F3D4DB-C421-4FA9-B40B-2C8364E49B55}" dt="2024-04-30T11:55:22.612" v="15480" actId="164"/>
          <ac:spMkLst>
            <pc:docMk/>
            <pc:sldMk cId="3289630888" sldId="1749"/>
            <ac:spMk id="31" creationId="{30DD542C-6CE3-CD6C-BBC1-FF4E1FB1349C}"/>
          </ac:spMkLst>
        </pc:spChg>
        <pc:spChg chg="mod">
          <ac:chgData name="云阳 罗" userId="169d8ad562d1689f" providerId="LiveId" clId="{A3F3D4DB-C421-4FA9-B40B-2C8364E49B55}" dt="2024-04-30T11:55:26.903" v="15482"/>
          <ac:spMkLst>
            <pc:docMk/>
            <pc:sldMk cId="3289630888" sldId="1749"/>
            <ac:spMk id="35" creationId="{5240E6EF-AC1A-B115-0D5B-DC390F4A1BD9}"/>
          </ac:spMkLst>
        </pc:spChg>
        <pc:spChg chg="mod">
          <ac:chgData name="云阳 罗" userId="169d8ad562d1689f" providerId="LiveId" clId="{A3F3D4DB-C421-4FA9-B40B-2C8364E49B55}" dt="2024-04-30T11:55:26.903" v="15482"/>
          <ac:spMkLst>
            <pc:docMk/>
            <pc:sldMk cId="3289630888" sldId="1749"/>
            <ac:spMk id="36" creationId="{A07722A5-74AB-4A99-0372-04D8284FEDE6}"/>
          </ac:spMkLst>
        </pc:spChg>
        <pc:spChg chg="mod">
          <ac:chgData name="云阳 罗" userId="169d8ad562d1689f" providerId="LiveId" clId="{A3F3D4DB-C421-4FA9-B40B-2C8364E49B55}" dt="2024-04-30T11:55:26.903" v="15482"/>
          <ac:spMkLst>
            <pc:docMk/>
            <pc:sldMk cId="3289630888" sldId="1749"/>
            <ac:spMk id="37" creationId="{C869A464-AA3F-DFAB-AD1F-25C96966BC25}"/>
          </ac:spMkLst>
        </pc:spChg>
        <pc:spChg chg="mod">
          <ac:chgData name="云阳 罗" userId="169d8ad562d1689f" providerId="LiveId" clId="{A3F3D4DB-C421-4FA9-B40B-2C8364E49B55}" dt="2024-04-30T11:55:26.903" v="15482"/>
          <ac:spMkLst>
            <pc:docMk/>
            <pc:sldMk cId="3289630888" sldId="1749"/>
            <ac:spMk id="38" creationId="{13A41E61-6ED0-BBA1-2310-6477FD12A562}"/>
          </ac:spMkLst>
        </pc:spChg>
        <pc:spChg chg="mod">
          <ac:chgData name="云阳 罗" userId="169d8ad562d1689f" providerId="LiveId" clId="{A3F3D4DB-C421-4FA9-B40B-2C8364E49B55}" dt="2024-04-30T11:55:26.903" v="15482"/>
          <ac:spMkLst>
            <pc:docMk/>
            <pc:sldMk cId="3289630888" sldId="1749"/>
            <ac:spMk id="41" creationId="{402372FB-B04C-C8C8-C37D-7AF758E4EF53}"/>
          </ac:spMkLst>
        </pc:spChg>
        <pc:spChg chg="mod">
          <ac:chgData name="云阳 罗" userId="169d8ad562d1689f" providerId="LiveId" clId="{A3F3D4DB-C421-4FA9-B40B-2C8364E49B55}" dt="2024-04-30T11:56:01.199" v="15490" actId="20577"/>
          <ac:spMkLst>
            <pc:docMk/>
            <pc:sldMk cId="3289630888" sldId="1749"/>
            <ac:spMk id="42" creationId="{01C79A98-7F13-288A-F3AF-E4E1DF30E04E}"/>
          </ac:spMkLst>
        </pc:spChg>
        <pc:spChg chg="del mod">
          <ac:chgData name="云阳 罗" userId="169d8ad562d1689f" providerId="LiveId" clId="{A3F3D4DB-C421-4FA9-B40B-2C8364E49B55}" dt="2024-04-30T11:55:50.007" v="15484" actId="478"/>
          <ac:spMkLst>
            <pc:docMk/>
            <pc:sldMk cId="3289630888" sldId="1749"/>
            <ac:spMk id="43" creationId="{EB061D3F-BED0-9DA8-334E-D7D2C5B9EEA9}"/>
          </ac:spMkLst>
        </pc:spChg>
        <pc:spChg chg="mod">
          <ac:chgData name="云阳 罗" userId="169d8ad562d1689f" providerId="LiveId" clId="{A3F3D4DB-C421-4FA9-B40B-2C8364E49B55}" dt="2024-04-30T11:55:26.903" v="15482"/>
          <ac:spMkLst>
            <pc:docMk/>
            <pc:sldMk cId="3289630888" sldId="1749"/>
            <ac:spMk id="49" creationId="{81238557-7724-3904-7AE2-2CD3EF316C99}"/>
          </ac:spMkLst>
        </pc:spChg>
        <pc:spChg chg="mod">
          <ac:chgData name="云阳 罗" userId="169d8ad562d1689f" providerId="LiveId" clId="{A3F3D4DB-C421-4FA9-B40B-2C8364E49B55}" dt="2024-04-30T11:56:03.316" v="15491" actId="20577"/>
          <ac:spMkLst>
            <pc:docMk/>
            <pc:sldMk cId="3289630888" sldId="1749"/>
            <ac:spMk id="50" creationId="{1244B43A-1C06-FEC7-94E4-1338218D7B86}"/>
          </ac:spMkLst>
        </pc:spChg>
        <pc:grpChg chg="add mod">
          <ac:chgData name="云阳 罗" userId="169d8ad562d1689f" providerId="LiveId" clId="{A3F3D4DB-C421-4FA9-B40B-2C8364E49B55}" dt="2024-04-30T11:55:22.612" v="15480" actId="164"/>
          <ac:grpSpMkLst>
            <pc:docMk/>
            <pc:sldMk cId="3289630888" sldId="1749"/>
            <ac:grpSpMk id="29" creationId="{FE4A58CE-768D-4F4C-D030-285AD2B2BABE}"/>
          </ac:grpSpMkLst>
        </pc:grpChg>
        <pc:grpChg chg="add mod">
          <ac:chgData name="云阳 罗" userId="169d8ad562d1689f" providerId="LiveId" clId="{A3F3D4DB-C421-4FA9-B40B-2C8364E49B55}" dt="2024-04-30T11:55:24.588" v="15481" actId="1076"/>
          <ac:grpSpMkLst>
            <pc:docMk/>
            <pc:sldMk cId="3289630888" sldId="1749"/>
            <ac:grpSpMk id="32" creationId="{40974F02-22B8-84CD-EE51-74338B4AB068}"/>
          </ac:grpSpMkLst>
        </pc:grpChg>
        <pc:grpChg chg="add mod">
          <ac:chgData name="云阳 罗" userId="169d8ad562d1689f" providerId="LiveId" clId="{A3F3D4DB-C421-4FA9-B40B-2C8364E49B55}" dt="2024-04-30T11:55:30.177" v="15483" actId="1076"/>
          <ac:grpSpMkLst>
            <pc:docMk/>
            <pc:sldMk cId="3289630888" sldId="1749"/>
            <ac:grpSpMk id="33" creationId="{984135F8-7399-0969-9D17-A50B04EBCFBD}"/>
          </ac:grpSpMkLst>
        </pc:grpChg>
        <pc:grpChg chg="mod">
          <ac:chgData name="云阳 罗" userId="169d8ad562d1689f" providerId="LiveId" clId="{A3F3D4DB-C421-4FA9-B40B-2C8364E49B55}" dt="2024-04-30T11:55:26.903" v="15482"/>
          <ac:grpSpMkLst>
            <pc:docMk/>
            <pc:sldMk cId="3289630888" sldId="1749"/>
            <ac:grpSpMk id="34" creationId="{7F24A757-C469-2122-6B39-E0556D54A46E}"/>
          </ac:grpSpMkLst>
        </pc:grpChg>
        <pc:cxnChg chg="add mo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9" creationId="{6D4E70AF-FE67-0432-8FB9-80B951E5E45D}"/>
          </ac:cxnSpMkLst>
        </pc:cxnChg>
        <pc:cxnChg chg="add mo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10" creationId="{417A7805-B9F8-3033-0BD3-97FB203C3BCA}"/>
          </ac:cxnSpMkLst>
        </pc:cxnChg>
        <pc:cxnChg chg="add mod or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15" creationId="{0D46F598-4034-56B0-CDA2-1425E6C9394D}"/>
          </ac:cxnSpMkLst>
        </pc:cxnChg>
        <pc:cxnChg chg="add mod">
          <ac:chgData name="云阳 罗" userId="169d8ad562d1689f" providerId="LiveId" clId="{A3F3D4DB-C421-4FA9-B40B-2C8364E49B55}" dt="2024-04-30T11:52:06.321" v="15384"/>
          <ac:cxnSpMkLst>
            <pc:docMk/>
            <pc:sldMk cId="3289630888" sldId="1749"/>
            <ac:cxnSpMk id="16" creationId="{165B1277-C84E-6A6A-5C0A-31CC46432BBA}"/>
          </ac:cxnSpMkLst>
        </pc:cxnChg>
        <pc:cxnChg chg="add mod or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17" creationId="{81E3F65A-DB31-A319-26EF-91814B9898FB}"/>
          </ac:cxnSpMkLst>
        </pc:cxnChg>
        <pc:cxnChg chg="add mod or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18" creationId="{EFEC2B8B-7E91-FB1A-67A9-CFD99D8D41D2}"/>
          </ac:cxnSpMkLst>
        </pc:cxnChg>
        <pc:cxnChg chg="add mo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25" creationId="{5504A1E1-5D7D-EF78-6468-64F3C2DCE5E6}"/>
          </ac:cxnSpMkLst>
        </pc:cxnChg>
        <pc:cxnChg chg="add mod">
          <ac:chgData name="云阳 罗" userId="169d8ad562d1689f" providerId="LiveId" clId="{A3F3D4DB-C421-4FA9-B40B-2C8364E49B55}" dt="2024-04-30T11:54:45.328" v="15458" actId="164"/>
          <ac:cxnSpMkLst>
            <pc:docMk/>
            <pc:sldMk cId="3289630888" sldId="1749"/>
            <ac:cxnSpMk id="26" creationId="{0AEDB152-1B22-B15E-39EA-075BAC9E1DAD}"/>
          </ac:cxnSpMkLst>
        </pc:cxnChg>
        <pc:cxnChg chg="del mod">
          <ac:chgData name="云阳 罗" userId="169d8ad562d1689f" providerId="LiveId" clId="{A3F3D4DB-C421-4FA9-B40B-2C8364E49B55}" dt="2024-04-30T11:55:55.436" v="15488" actId="478"/>
          <ac:cxnSpMkLst>
            <pc:docMk/>
            <pc:sldMk cId="3289630888" sldId="1749"/>
            <ac:cxnSpMk id="39" creationId="{ACBD255A-D39E-C60F-782F-FB50BFFC7C5F}"/>
          </ac:cxnSpMkLst>
        </pc:cxnChg>
        <pc:cxnChg chg="del mod">
          <ac:chgData name="云阳 罗" userId="169d8ad562d1689f" providerId="LiveId" clId="{A3F3D4DB-C421-4FA9-B40B-2C8364E49B55}" dt="2024-04-30T11:55:56.455" v="15489" actId="478"/>
          <ac:cxnSpMkLst>
            <pc:docMk/>
            <pc:sldMk cId="3289630888" sldId="1749"/>
            <ac:cxnSpMk id="40" creationId="{B28DB45B-5451-48A9-F1BC-464011970030}"/>
          </ac:cxnSpMkLst>
        </pc:cxnChg>
        <pc:cxnChg chg="mod">
          <ac:chgData name="云阳 罗" userId="169d8ad562d1689f" providerId="LiveId" clId="{A3F3D4DB-C421-4FA9-B40B-2C8364E49B55}" dt="2024-04-30T11:55:26.903" v="15482"/>
          <ac:cxnSpMkLst>
            <pc:docMk/>
            <pc:sldMk cId="3289630888" sldId="1749"/>
            <ac:cxnSpMk id="44" creationId="{A455F2A7-1495-56C0-7B88-B2B91486595C}"/>
          </ac:cxnSpMkLst>
        </pc:cxnChg>
        <pc:cxnChg chg="mod">
          <ac:chgData name="云阳 罗" userId="169d8ad562d1689f" providerId="LiveId" clId="{A3F3D4DB-C421-4FA9-B40B-2C8364E49B55}" dt="2024-04-30T11:55:26.903" v="15482"/>
          <ac:cxnSpMkLst>
            <pc:docMk/>
            <pc:sldMk cId="3289630888" sldId="1749"/>
            <ac:cxnSpMk id="45" creationId="{713E4842-680C-8A10-85E4-3F2AD289DD28}"/>
          </ac:cxnSpMkLst>
        </pc:cxnChg>
        <pc:cxnChg chg="del mod">
          <ac:chgData name="云阳 罗" userId="169d8ad562d1689f" providerId="LiveId" clId="{A3F3D4DB-C421-4FA9-B40B-2C8364E49B55}" dt="2024-04-30T11:55:53.831" v="15487" actId="478"/>
          <ac:cxnSpMkLst>
            <pc:docMk/>
            <pc:sldMk cId="3289630888" sldId="1749"/>
            <ac:cxnSpMk id="46" creationId="{BBB9FB04-CAA3-20C7-23E9-89A93BAED450}"/>
          </ac:cxnSpMkLst>
        </pc:cxnChg>
        <pc:cxnChg chg="del mod">
          <ac:chgData name="云阳 罗" userId="169d8ad562d1689f" providerId="LiveId" clId="{A3F3D4DB-C421-4FA9-B40B-2C8364E49B55}" dt="2024-04-30T11:55:52.818" v="15486" actId="478"/>
          <ac:cxnSpMkLst>
            <pc:docMk/>
            <pc:sldMk cId="3289630888" sldId="1749"/>
            <ac:cxnSpMk id="47" creationId="{EE8E7264-E04C-49A4-7E9A-495B1B9D77B7}"/>
          </ac:cxnSpMkLst>
        </pc:cxnChg>
        <pc:cxnChg chg="del mod">
          <ac:chgData name="云阳 罗" userId="169d8ad562d1689f" providerId="LiveId" clId="{A3F3D4DB-C421-4FA9-B40B-2C8364E49B55}" dt="2024-04-30T11:55:51.473" v="15485" actId="478"/>
          <ac:cxnSpMkLst>
            <pc:docMk/>
            <pc:sldMk cId="3289630888" sldId="1749"/>
            <ac:cxnSpMk id="48" creationId="{D1955A40-D19C-D9DB-D0C8-AE07142E71A7}"/>
          </ac:cxnSpMkLst>
        </pc:cxnChg>
      </pc:sldChg>
      <pc:sldChg chg="addSp delSp modSp new mod addAnim delAnim modAnim modNotesTx">
        <pc:chgData name="云阳 罗" userId="169d8ad562d1689f" providerId="LiveId" clId="{A3F3D4DB-C421-4FA9-B40B-2C8364E49B55}" dt="2024-05-08T16:59:24.802" v="30692" actId="20577"/>
        <pc:sldMkLst>
          <pc:docMk/>
          <pc:sldMk cId="3492334737" sldId="1749"/>
        </pc:sldMkLst>
        <pc:spChg chg="mod">
          <ac:chgData name="云阳 罗" userId="169d8ad562d1689f" providerId="LiveId" clId="{A3F3D4DB-C421-4FA9-B40B-2C8364E49B55}" dt="2024-04-30T15:29:54.347" v="16258"/>
          <ac:spMkLst>
            <pc:docMk/>
            <pc:sldMk cId="3492334737" sldId="1749"/>
            <ac:spMk id="2" creationId="{3F2DECBA-6CE7-30A1-975C-E9394182715E}"/>
          </ac:spMkLst>
        </pc:spChg>
        <pc:spChg chg="del">
          <ac:chgData name="云阳 罗" userId="169d8ad562d1689f" providerId="LiveId" clId="{A3F3D4DB-C421-4FA9-B40B-2C8364E49B55}" dt="2024-04-30T15:43:03.895" v="17175" actId="478"/>
          <ac:spMkLst>
            <pc:docMk/>
            <pc:sldMk cId="3492334737" sldId="1749"/>
            <ac:spMk id="3" creationId="{47FAA4AF-13FF-683F-E52D-51BBB51C853F}"/>
          </ac:spMkLst>
        </pc:spChg>
        <pc:spChg chg="add del">
          <ac:chgData name="云阳 罗" userId="169d8ad562d1689f" providerId="LiveId" clId="{A3F3D4DB-C421-4FA9-B40B-2C8364E49B55}" dt="2024-04-30T15:43:11.743" v="17177" actId="11529"/>
          <ac:spMkLst>
            <pc:docMk/>
            <pc:sldMk cId="3492334737" sldId="1749"/>
            <ac:spMk id="6" creationId="{6DC5FA0C-E5CE-1C5A-DE78-45837E818518}"/>
          </ac:spMkLst>
        </pc:spChg>
        <pc:spChg chg="add mod">
          <ac:chgData name="云阳 罗" userId="169d8ad562d1689f" providerId="LiveId" clId="{A3F3D4DB-C421-4FA9-B40B-2C8364E49B55}" dt="2024-05-08T16:59:24.802" v="30692" actId="20577"/>
          <ac:spMkLst>
            <pc:docMk/>
            <pc:sldMk cId="3492334737" sldId="1749"/>
            <ac:spMk id="9" creationId="{89E18960-AC69-3CE6-AA15-5319A05E3701}"/>
          </ac:spMkLst>
        </pc:spChg>
        <pc:spChg chg="del mod">
          <ac:chgData name="云阳 罗" userId="169d8ad562d1689f" providerId="LiveId" clId="{A3F3D4DB-C421-4FA9-B40B-2C8364E49B55}" dt="2024-04-30T15:44:07.510" v="17202" actId="478"/>
          <ac:spMkLst>
            <pc:docMk/>
            <pc:sldMk cId="3492334737" sldId="1749"/>
            <ac:spMk id="13" creationId="{FF4CF7E1-8C7F-C82A-EFBB-A8C03EB119E3}"/>
          </ac:spMkLst>
        </pc:spChg>
        <pc:spChg chg="del mod">
          <ac:chgData name="云阳 罗" userId="169d8ad562d1689f" providerId="LiveId" clId="{A3F3D4DB-C421-4FA9-B40B-2C8364E49B55}" dt="2024-04-30T15:43:52.019" v="17191" actId="478"/>
          <ac:spMkLst>
            <pc:docMk/>
            <pc:sldMk cId="3492334737" sldId="1749"/>
            <ac:spMk id="14" creationId="{50871A5F-1FB1-6DB7-F884-2A4B3E342C90}"/>
          </ac:spMkLst>
        </pc:spChg>
        <pc:spChg chg="del mod">
          <ac:chgData name="云阳 罗" userId="169d8ad562d1689f" providerId="LiveId" clId="{A3F3D4DB-C421-4FA9-B40B-2C8364E49B55}" dt="2024-04-30T15:43:40.440" v="17182" actId="478"/>
          <ac:spMkLst>
            <pc:docMk/>
            <pc:sldMk cId="3492334737" sldId="1749"/>
            <ac:spMk id="15" creationId="{C84FA148-B390-78BC-6E78-C5D6207668E1}"/>
          </ac:spMkLst>
        </pc:spChg>
        <pc:spChg chg="del mod">
          <ac:chgData name="云阳 罗" userId="169d8ad562d1689f" providerId="LiveId" clId="{A3F3D4DB-C421-4FA9-B40B-2C8364E49B55}" dt="2024-04-30T15:43:50.590" v="17190" actId="478"/>
          <ac:spMkLst>
            <pc:docMk/>
            <pc:sldMk cId="3492334737" sldId="1749"/>
            <ac:spMk id="16" creationId="{FEE20FCD-BF3A-AF7B-5695-9FFE7B4F3207}"/>
          </ac:spMkLst>
        </pc:spChg>
        <pc:spChg chg="del mod">
          <ac:chgData name="云阳 罗" userId="169d8ad562d1689f" providerId="LiveId" clId="{A3F3D4DB-C421-4FA9-B40B-2C8364E49B55}" dt="2024-04-30T15:43:54.368" v="17192" actId="478"/>
          <ac:spMkLst>
            <pc:docMk/>
            <pc:sldMk cId="3492334737" sldId="1749"/>
            <ac:spMk id="17" creationId="{F58C2592-8319-E17F-DC33-7C16F2AF3070}"/>
          </ac:spMkLst>
        </pc:spChg>
        <pc:spChg chg="del mod">
          <ac:chgData name="云阳 罗" userId="169d8ad562d1689f" providerId="LiveId" clId="{A3F3D4DB-C421-4FA9-B40B-2C8364E49B55}" dt="2024-04-30T15:43:55.420" v="17193" actId="478"/>
          <ac:spMkLst>
            <pc:docMk/>
            <pc:sldMk cId="3492334737" sldId="1749"/>
            <ac:spMk id="18" creationId="{11B7CBD5-2B56-081A-9364-76328EE07484}"/>
          </ac:spMkLst>
        </pc:spChg>
        <pc:spChg chg="del mod">
          <ac:chgData name="云阳 罗" userId="169d8ad562d1689f" providerId="LiveId" clId="{A3F3D4DB-C421-4FA9-B40B-2C8364E49B55}" dt="2024-04-30T15:43:42.302" v="17183" actId="478"/>
          <ac:spMkLst>
            <pc:docMk/>
            <pc:sldMk cId="3492334737" sldId="1749"/>
            <ac:spMk id="21" creationId="{FE480A6E-F3F3-CC29-B4EC-596CCDEF7265}"/>
          </ac:spMkLst>
        </pc:spChg>
        <pc:spChg chg="del mod">
          <ac:chgData name="云阳 罗" userId="169d8ad562d1689f" providerId="LiveId" clId="{A3F3D4DB-C421-4FA9-B40B-2C8364E49B55}" dt="2024-04-30T15:43:43.381" v="17185" actId="478"/>
          <ac:spMkLst>
            <pc:docMk/>
            <pc:sldMk cId="3492334737" sldId="1749"/>
            <ac:spMk id="22" creationId="{28708F17-22D7-C188-4A9D-777838E2CCC6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24" creationId="{4A9B283E-F3AA-21EF-0288-EA79DB784BED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25" creationId="{4A90B15A-5A5D-7A78-103E-8076656AE03C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26" creationId="{84B0B1C6-94D9-C8CA-F1E4-78F730803EA6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27" creationId="{53D6B9E5-87D4-D84D-BA11-097D9990ABCD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30" creationId="{B6168161-E3A1-7BE1-1834-039B8F16F014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31" creationId="{8C8F5F65-3BB6-3034-55ED-DF2169472432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32" creationId="{16DD67CD-FD81-943F-293A-9CEE0AE314EA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38" creationId="{C856D61E-15C4-3DF1-7A81-CFFBCAFE6AB5}"/>
          </ac:spMkLst>
        </pc:spChg>
        <pc:spChg chg="mod topLvl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39" creationId="{A44BACAA-5ABA-6013-1DE2-1F2F64878387}"/>
          </ac:spMkLst>
        </pc:spChg>
        <pc:spChg chg="del mod">
          <ac:chgData name="云阳 罗" userId="169d8ad562d1689f" providerId="LiveId" clId="{A3F3D4DB-C421-4FA9-B40B-2C8364E49B55}" dt="2024-04-30T15:43:59.668" v="17196" actId="478"/>
          <ac:spMkLst>
            <pc:docMk/>
            <pc:sldMk cId="3492334737" sldId="1749"/>
            <ac:spMk id="40" creationId="{38EFA714-7D9E-A5B7-B8A2-4E1F7E7AA89C}"/>
          </ac:spMkLst>
        </pc:spChg>
        <pc:spChg chg="del mod">
          <ac:chgData name="云阳 罗" userId="169d8ad562d1689f" providerId="LiveId" clId="{A3F3D4DB-C421-4FA9-B40B-2C8364E49B55}" dt="2024-04-30T15:44:05.956" v="17201" actId="478"/>
          <ac:spMkLst>
            <pc:docMk/>
            <pc:sldMk cId="3492334737" sldId="1749"/>
            <ac:spMk id="43" creationId="{7F30E640-BF0B-CC27-5C07-98CA36343B65}"/>
          </ac:spMkLst>
        </pc:spChg>
        <pc:spChg chg="del mod">
          <ac:chgData name="云阳 罗" userId="169d8ad562d1689f" providerId="LiveId" clId="{A3F3D4DB-C421-4FA9-B40B-2C8364E49B55}" dt="2024-04-30T15:44:01.618" v="17198" actId="478"/>
          <ac:spMkLst>
            <pc:docMk/>
            <pc:sldMk cId="3492334737" sldId="1749"/>
            <ac:spMk id="46" creationId="{4EED7706-32D7-5365-314F-F4084A1BA49F}"/>
          </ac:spMkLst>
        </pc:spChg>
        <pc:spChg chg="del mod">
          <ac:chgData name="云阳 罗" userId="169d8ad562d1689f" providerId="LiveId" clId="{A3F3D4DB-C421-4FA9-B40B-2C8364E49B55}" dt="2024-04-30T15:43:58.319" v="17195" actId="478"/>
          <ac:spMkLst>
            <pc:docMk/>
            <pc:sldMk cId="3492334737" sldId="1749"/>
            <ac:spMk id="48" creationId="{09AAEB1B-FB9B-F874-0D35-23C073CCA67E}"/>
          </ac:spMkLst>
        </pc:spChg>
        <pc:spChg chg="del mod">
          <ac:chgData name="云阳 罗" userId="169d8ad562d1689f" providerId="LiveId" clId="{A3F3D4DB-C421-4FA9-B40B-2C8364E49B55}" dt="2024-04-30T15:44:04.460" v="17200" actId="478"/>
          <ac:spMkLst>
            <pc:docMk/>
            <pc:sldMk cId="3492334737" sldId="1749"/>
            <ac:spMk id="49" creationId="{62A891A2-871C-D115-AB12-48F0748226B8}"/>
          </ac:spMkLst>
        </pc:spChg>
        <pc:spChg chg="mod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53" creationId="{EB352CF1-988B-2416-0D38-21F3A70830C2}"/>
          </ac:spMkLst>
        </pc:spChg>
        <pc:spChg chg="mod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54" creationId="{3747AB1B-D387-FAAA-DF51-34F734A21E24}"/>
          </ac:spMkLst>
        </pc:spChg>
        <pc:spChg chg="del mod">
          <ac:chgData name="云阳 罗" userId="169d8ad562d1689f" providerId="LiveId" clId="{A3F3D4DB-C421-4FA9-B40B-2C8364E49B55}" dt="2024-04-30T15:44:09.700" v="17204" actId="478"/>
          <ac:spMkLst>
            <pc:docMk/>
            <pc:sldMk cId="3492334737" sldId="1749"/>
            <ac:spMk id="55" creationId="{19442127-2B11-40A2-F801-563216D6CBCF}"/>
          </ac:spMkLst>
        </pc:spChg>
        <pc:spChg chg="mod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57" creationId="{10C8CA40-C029-0FCE-AC8B-1EBCB37909B2}"/>
          </ac:spMkLst>
        </pc:spChg>
        <pc:spChg chg="mod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58" creationId="{52CE8BC4-3B75-C23A-1D0B-56614C141CA9}"/>
          </ac:spMkLst>
        </pc:spChg>
        <pc:spChg chg="add mod">
          <ac:chgData name="云阳 罗" userId="169d8ad562d1689f" providerId="LiveId" clId="{A3F3D4DB-C421-4FA9-B40B-2C8364E49B55}" dt="2024-04-30T15:50:14.693" v="17296" actId="165"/>
          <ac:spMkLst>
            <pc:docMk/>
            <pc:sldMk cId="3492334737" sldId="1749"/>
            <ac:spMk id="59" creationId="{F8F2AA4C-C8B7-73C0-CB74-633803BE60BB}"/>
          </ac:spMkLst>
        </pc:spChg>
        <pc:spChg chg="add mod ord topLvl">
          <ac:chgData name="云阳 罗" userId="169d8ad562d1689f" providerId="LiveId" clId="{A3F3D4DB-C421-4FA9-B40B-2C8364E49B55}" dt="2024-04-30T15:51:03.687" v="17310" actId="164"/>
          <ac:spMkLst>
            <pc:docMk/>
            <pc:sldMk cId="3492334737" sldId="1749"/>
            <ac:spMk id="77" creationId="{57278787-56A1-332C-4775-3B8F22355051}"/>
          </ac:spMkLst>
        </pc:spChg>
        <pc:spChg chg="add mod">
          <ac:chgData name="云阳 罗" userId="169d8ad562d1689f" providerId="LiveId" clId="{A3F3D4DB-C421-4FA9-B40B-2C8364E49B55}" dt="2024-04-30T15:51:03.687" v="17310" actId="164"/>
          <ac:spMkLst>
            <pc:docMk/>
            <pc:sldMk cId="3492334737" sldId="1749"/>
            <ac:spMk id="79" creationId="{FF3C482F-91E4-E774-8DB4-051C5613AD94}"/>
          </ac:spMkLst>
        </pc:spChg>
        <pc:spChg chg="add mod">
          <ac:chgData name="云阳 罗" userId="169d8ad562d1689f" providerId="LiveId" clId="{A3F3D4DB-C421-4FA9-B40B-2C8364E49B55}" dt="2024-04-30T15:50:51.375" v="17309" actId="1076"/>
          <ac:spMkLst>
            <pc:docMk/>
            <pc:sldMk cId="3492334737" sldId="1749"/>
            <ac:spMk id="80" creationId="{E657A752-E98A-F7A0-70ED-E0F3CDFB148A}"/>
          </ac:spMkLst>
        </pc:spChg>
        <pc:spChg chg="add mod">
          <ac:chgData name="云阳 罗" userId="169d8ad562d1689f" providerId="LiveId" clId="{A3F3D4DB-C421-4FA9-B40B-2C8364E49B55}" dt="2024-04-30T15:51:58.970" v="17318" actId="1582"/>
          <ac:spMkLst>
            <pc:docMk/>
            <pc:sldMk cId="3492334737" sldId="1749"/>
            <ac:spMk id="83" creationId="{A15CB74E-7183-0136-3075-C2C37DC05A1F}"/>
          </ac:spMkLst>
        </pc:spChg>
        <pc:spChg chg="add mod">
          <ac:chgData name="云阳 罗" userId="169d8ad562d1689f" providerId="LiveId" clId="{A3F3D4DB-C421-4FA9-B40B-2C8364E49B55}" dt="2024-04-30T16:00:12.804" v="17434" actId="164"/>
          <ac:spMkLst>
            <pc:docMk/>
            <pc:sldMk cId="3492334737" sldId="1749"/>
            <ac:spMk id="84" creationId="{5E5BB144-188A-5870-B211-5E3BE0884A0F}"/>
          </ac:spMkLst>
        </pc:spChg>
        <pc:spChg chg="add mod">
          <ac:chgData name="云阳 罗" userId="169d8ad562d1689f" providerId="LiveId" clId="{A3F3D4DB-C421-4FA9-B40B-2C8364E49B55}" dt="2024-04-30T16:00:12.804" v="17434" actId="164"/>
          <ac:spMkLst>
            <pc:docMk/>
            <pc:sldMk cId="3492334737" sldId="1749"/>
            <ac:spMk id="87" creationId="{B8D47E66-5E36-4928-3F25-2A179A87FFD5}"/>
          </ac:spMkLst>
        </pc:spChg>
        <pc:spChg chg="add del mod">
          <ac:chgData name="云阳 罗" userId="169d8ad562d1689f" providerId="LiveId" clId="{A3F3D4DB-C421-4FA9-B40B-2C8364E49B55}" dt="2024-04-30T16:00:12.804" v="17434" actId="164"/>
          <ac:spMkLst>
            <pc:docMk/>
            <pc:sldMk cId="3492334737" sldId="1749"/>
            <ac:spMk id="89" creationId="{9D20659C-3456-86B8-2A05-601A51EE8C4E}"/>
          </ac:spMkLst>
        </pc:spChg>
        <pc:spChg chg="add mod">
          <ac:chgData name="云阳 罗" userId="169d8ad562d1689f" providerId="LiveId" clId="{A3F3D4DB-C421-4FA9-B40B-2C8364E49B55}" dt="2024-04-30T16:03:58.765" v="17513"/>
          <ac:spMkLst>
            <pc:docMk/>
            <pc:sldMk cId="3492334737" sldId="1749"/>
            <ac:spMk id="94" creationId="{C09C8379-293E-3B5A-889D-7ECDF4D43143}"/>
          </ac:spMkLst>
        </pc:spChg>
        <pc:spChg chg="add mod">
          <ac:chgData name="云阳 罗" userId="169d8ad562d1689f" providerId="LiveId" clId="{A3F3D4DB-C421-4FA9-B40B-2C8364E49B55}" dt="2024-04-30T16:18:38.953" v="17700" actId="1076"/>
          <ac:spMkLst>
            <pc:docMk/>
            <pc:sldMk cId="3492334737" sldId="1749"/>
            <ac:spMk id="99" creationId="{BA74FA84-27AB-0A7B-423D-98DACADBE2A4}"/>
          </ac:spMkLst>
        </pc:spChg>
        <pc:spChg chg="add mod">
          <ac:chgData name="云阳 罗" userId="169d8ad562d1689f" providerId="LiveId" clId="{A3F3D4DB-C421-4FA9-B40B-2C8364E49B55}" dt="2024-04-30T16:18:09.964" v="17695" actId="164"/>
          <ac:spMkLst>
            <pc:docMk/>
            <pc:sldMk cId="3492334737" sldId="1749"/>
            <ac:spMk id="102" creationId="{1123BE20-8D20-CADA-FC1C-BC585BCD36F9}"/>
          </ac:spMkLst>
        </pc:spChg>
        <pc:spChg chg="add mod">
          <ac:chgData name="云阳 罗" userId="169d8ad562d1689f" providerId="LiveId" clId="{A3F3D4DB-C421-4FA9-B40B-2C8364E49B55}" dt="2024-04-30T16:18:49.891" v="17703" actId="207"/>
          <ac:spMkLst>
            <pc:docMk/>
            <pc:sldMk cId="3492334737" sldId="1749"/>
            <ac:spMk id="104" creationId="{664FE12E-7495-03D9-6DB6-932DD96E9D73}"/>
          </ac:spMkLst>
        </pc:spChg>
        <pc:grpChg chg="add del mod">
          <ac:chgData name="云阳 罗" userId="169d8ad562d1689f" providerId="LiveId" clId="{A3F3D4DB-C421-4FA9-B40B-2C8364E49B55}" dt="2024-04-30T15:44:35.981" v="17210" actId="165"/>
          <ac:grpSpMkLst>
            <pc:docMk/>
            <pc:sldMk cId="3492334737" sldId="1749"/>
            <ac:grpSpMk id="7" creationId="{66F5D856-A4E2-1E09-3D9E-E48BF5EA6D3F}"/>
          </ac:grpSpMkLst>
        </pc:grpChg>
        <pc:grpChg chg="del mod">
          <ac:chgData name="云阳 罗" userId="169d8ad562d1689f" providerId="LiveId" clId="{A3F3D4DB-C421-4FA9-B40B-2C8364E49B55}" dt="2024-04-30T15:44:10.865" v="17205" actId="478"/>
          <ac:grpSpMkLst>
            <pc:docMk/>
            <pc:sldMk cId="3492334737" sldId="1749"/>
            <ac:grpSpMk id="8" creationId="{08DE9D0A-1825-94BF-C393-71F49861D8CB}"/>
          </ac:grpSpMkLst>
        </pc:grpChg>
        <pc:grpChg chg="del mod">
          <ac:chgData name="云阳 罗" userId="169d8ad562d1689f" providerId="LiveId" clId="{A3F3D4DB-C421-4FA9-B40B-2C8364E49B55}" dt="2024-04-30T15:43:59.668" v="17196" actId="478"/>
          <ac:grpSpMkLst>
            <pc:docMk/>
            <pc:sldMk cId="3492334737" sldId="1749"/>
            <ac:grpSpMk id="9" creationId="{1AEEC455-03A1-8755-90C9-D7016B70B5BE}"/>
          </ac:grpSpMkLst>
        </pc:grpChg>
        <pc:grpChg chg="del mod topLvl">
          <ac:chgData name="云阳 罗" userId="169d8ad562d1689f" providerId="LiveId" clId="{A3F3D4DB-C421-4FA9-B40B-2C8364E49B55}" dt="2024-04-30T15:44:44.236" v="17211" actId="165"/>
          <ac:grpSpMkLst>
            <pc:docMk/>
            <pc:sldMk cId="3492334737" sldId="1749"/>
            <ac:grpSpMk id="10" creationId="{225D6D2A-2AAB-52C6-F010-60D3ACBBF6DE}"/>
          </ac:grpSpMkLst>
        </pc:grpChg>
        <pc:grpChg chg="add mod">
          <ac:chgData name="云阳 罗" userId="169d8ad562d1689f" providerId="LiveId" clId="{A3F3D4DB-C421-4FA9-B40B-2C8364E49B55}" dt="2024-05-08T16:58:47.253" v="30652" actId="20577"/>
          <ac:grpSpMkLst>
            <pc:docMk/>
            <pc:sldMk cId="3492334737" sldId="1749"/>
            <ac:grpSpMk id="10" creationId="{2F418A30-A1B9-1895-4018-7A13B44ED6E4}"/>
          </ac:grpSpMkLst>
        </pc:grpChg>
        <pc:grpChg chg="del mod">
          <ac:chgData name="云阳 罗" userId="169d8ad562d1689f" providerId="LiveId" clId="{A3F3D4DB-C421-4FA9-B40B-2C8364E49B55}" dt="2024-04-30T15:43:55.420" v="17193" actId="478"/>
          <ac:grpSpMkLst>
            <pc:docMk/>
            <pc:sldMk cId="3492334737" sldId="1749"/>
            <ac:grpSpMk id="11" creationId="{F28B5D27-017E-3E6D-BBA2-910DE046C992}"/>
          </ac:grpSpMkLst>
        </pc:grpChg>
        <pc:grpChg chg="del mod">
          <ac:chgData name="云阳 罗" userId="169d8ad562d1689f" providerId="LiveId" clId="{A3F3D4DB-C421-4FA9-B40B-2C8364E49B55}" dt="2024-04-30T15:43:54.368" v="17192" actId="478"/>
          <ac:grpSpMkLst>
            <pc:docMk/>
            <pc:sldMk cId="3492334737" sldId="1749"/>
            <ac:grpSpMk id="12" creationId="{A0E2EBD7-941E-599F-BC09-07FB920922CD}"/>
          </ac:grpSpMkLst>
        </pc:grpChg>
        <pc:grpChg chg="del mod topLvl">
          <ac:chgData name="云阳 罗" userId="169d8ad562d1689f" providerId="LiveId" clId="{A3F3D4DB-C421-4FA9-B40B-2C8364E49B55}" dt="2024-04-30T15:44:47.899" v="17212" actId="165"/>
          <ac:grpSpMkLst>
            <pc:docMk/>
            <pc:sldMk cId="3492334737" sldId="1749"/>
            <ac:grpSpMk id="23" creationId="{CAACA72F-4446-17B7-0910-D6F02A5C4224}"/>
          </ac:grpSpMkLst>
        </pc:grpChg>
        <pc:grpChg chg="del mod">
          <ac:chgData name="云阳 罗" userId="169d8ad562d1689f" providerId="LiveId" clId="{A3F3D4DB-C421-4FA9-B40B-2C8364E49B55}" dt="2024-04-30T15:44:04.460" v="17200" actId="478"/>
          <ac:grpSpMkLst>
            <pc:docMk/>
            <pc:sldMk cId="3492334737" sldId="1749"/>
            <ac:grpSpMk id="41" creationId="{0A2449BE-7BFA-CED5-C166-D30618795CA4}"/>
          </ac:grpSpMkLst>
        </pc:grpChg>
        <pc:grpChg chg="del mod">
          <ac:chgData name="云阳 罗" userId="169d8ad562d1689f" providerId="LiveId" clId="{A3F3D4DB-C421-4FA9-B40B-2C8364E49B55}" dt="2024-04-30T15:43:58.319" v="17195" actId="478"/>
          <ac:grpSpMkLst>
            <pc:docMk/>
            <pc:sldMk cId="3492334737" sldId="1749"/>
            <ac:grpSpMk id="42" creationId="{5F71C0ED-4351-7A6C-B425-59B8B1B7DE64}"/>
          </ac:grpSpMkLst>
        </pc:grpChg>
        <pc:grpChg chg="del mod">
          <ac:chgData name="云阳 罗" userId="169d8ad562d1689f" providerId="LiveId" clId="{A3F3D4DB-C421-4FA9-B40B-2C8364E49B55}" dt="2024-04-30T15:44:01.618" v="17198" actId="478"/>
          <ac:grpSpMkLst>
            <pc:docMk/>
            <pc:sldMk cId="3492334737" sldId="1749"/>
            <ac:grpSpMk id="44" creationId="{6B28F456-3F2F-2423-C8F8-73698CC23BF8}"/>
          </ac:grpSpMkLst>
        </pc:grpChg>
        <pc:grpChg chg="mod topLvl">
          <ac:chgData name="云阳 罗" userId="169d8ad562d1689f" providerId="LiveId" clId="{A3F3D4DB-C421-4FA9-B40B-2C8364E49B55}" dt="2024-04-30T15:50:14.693" v="17296" actId="165"/>
          <ac:grpSpMkLst>
            <pc:docMk/>
            <pc:sldMk cId="3492334737" sldId="1749"/>
            <ac:grpSpMk id="51" creationId="{B974E89C-AFD2-D060-FCD3-48DAD685E73C}"/>
          </ac:grpSpMkLst>
        </pc:grpChg>
        <pc:grpChg chg="mod">
          <ac:chgData name="云阳 罗" userId="169d8ad562d1689f" providerId="LiveId" clId="{A3F3D4DB-C421-4FA9-B40B-2C8364E49B55}" dt="2024-04-30T15:50:14.693" v="17296" actId="165"/>
          <ac:grpSpMkLst>
            <pc:docMk/>
            <pc:sldMk cId="3492334737" sldId="1749"/>
            <ac:grpSpMk id="52" creationId="{DE92EAF2-0C8F-49EB-7A2B-442497BA7EC9}"/>
          </ac:grpSpMkLst>
        </pc:grpChg>
        <pc:grpChg chg="add mod topLvl">
          <ac:chgData name="云阳 罗" userId="169d8ad562d1689f" providerId="LiveId" clId="{A3F3D4DB-C421-4FA9-B40B-2C8364E49B55}" dt="2024-04-30T15:51:03.687" v="17310" actId="164"/>
          <ac:grpSpMkLst>
            <pc:docMk/>
            <pc:sldMk cId="3492334737" sldId="1749"/>
            <ac:grpSpMk id="76" creationId="{85B6783B-3652-AFD0-BBCD-524D511622D4}"/>
          </ac:grpSpMkLst>
        </pc:grpChg>
        <pc:grpChg chg="add del mod">
          <ac:chgData name="云阳 罗" userId="169d8ad562d1689f" providerId="LiveId" clId="{A3F3D4DB-C421-4FA9-B40B-2C8364E49B55}" dt="2024-04-30T15:50:14.693" v="17296" actId="165"/>
          <ac:grpSpMkLst>
            <pc:docMk/>
            <pc:sldMk cId="3492334737" sldId="1749"/>
            <ac:grpSpMk id="78" creationId="{0C6E9172-816C-3FBC-A736-A52237D093ED}"/>
          </ac:grpSpMkLst>
        </pc:grpChg>
        <pc:grpChg chg="add mod">
          <ac:chgData name="云阳 罗" userId="169d8ad562d1689f" providerId="LiveId" clId="{A3F3D4DB-C421-4FA9-B40B-2C8364E49B55}" dt="2024-04-30T15:51:03.687" v="17310" actId="164"/>
          <ac:grpSpMkLst>
            <pc:docMk/>
            <pc:sldMk cId="3492334737" sldId="1749"/>
            <ac:grpSpMk id="81" creationId="{5A8E6B05-0258-9EF9-B113-93DDFBFEF1BE}"/>
          </ac:grpSpMkLst>
        </pc:grpChg>
        <pc:grpChg chg="add mod">
          <ac:chgData name="云阳 罗" userId="169d8ad562d1689f" providerId="LiveId" clId="{A3F3D4DB-C421-4FA9-B40B-2C8364E49B55}" dt="2024-04-30T16:00:17.716" v="17435" actId="164"/>
          <ac:grpSpMkLst>
            <pc:docMk/>
            <pc:sldMk cId="3492334737" sldId="1749"/>
            <ac:grpSpMk id="92" creationId="{BE2B6288-662D-EB7D-0B23-E780A65D2C83}"/>
          </ac:grpSpMkLst>
        </pc:grpChg>
        <pc:grpChg chg="add mod">
          <ac:chgData name="云阳 罗" userId="169d8ad562d1689f" providerId="LiveId" clId="{A3F3D4DB-C421-4FA9-B40B-2C8364E49B55}" dt="2024-04-30T16:03:05.245" v="17507" actId="164"/>
          <ac:grpSpMkLst>
            <pc:docMk/>
            <pc:sldMk cId="3492334737" sldId="1749"/>
            <ac:grpSpMk id="93" creationId="{4FDBAAE7-DA19-D5C5-F330-EF7C696C8A33}"/>
          </ac:grpSpMkLst>
        </pc:grpChg>
        <pc:grpChg chg="add mod">
          <ac:chgData name="云阳 罗" userId="169d8ad562d1689f" providerId="LiveId" clId="{A3F3D4DB-C421-4FA9-B40B-2C8364E49B55}" dt="2024-04-30T16:03:05.245" v="17507" actId="164"/>
          <ac:grpSpMkLst>
            <pc:docMk/>
            <pc:sldMk cId="3492334737" sldId="1749"/>
            <ac:grpSpMk id="95" creationId="{2A7AD845-3BCB-A8FA-C6C1-D5F56EDC8EAE}"/>
          </ac:grpSpMkLst>
        </pc:grpChg>
        <pc:grpChg chg="add mod">
          <ac:chgData name="云阳 罗" userId="169d8ad562d1689f" providerId="LiveId" clId="{A3F3D4DB-C421-4FA9-B40B-2C8364E49B55}" dt="2024-04-30T16:14:18.959" v="17642" actId="164"/>
          <ac:grpSpMkLst>
            <pc:docMk/>
            <pc:sldMk cId="3492334737" sldId="1749"/>
            <ac:grpSpMk id="101" creationId="{51DE2F66-F5B4-61EA-701F-92155CDEE91F}"/>
          </ac:grpSpMkLst>
        </pc:grpChg>
        <pc:grpChg chg="add mod">
          <ac:chgData name="云阳 罗" userId="169d8ad562d1689f" providerId="LiveId" clId="{A3F3D4DB-C421-4FA9-B40B-2C8364E49B55}" dt="2024-04-30T16:18:13.178" v="17697" actId="1076"/>
          <ac:grpSpMkLst>
            <pc:docMk/>
            <pc:sldMk cId="3492334737" sldId="1749"/>
            <ac:grpSpMk id="103" creationId="{061AF461-AB94-1F91-19DC-D89869116AEC}"/>
          </ac:grpSpMkLst>
        </pc:grpChg>
        <pc:grpChg chg="add mod">
          <ac:chgData name="云阳 罗" userId="169d8ad562d1689f" providerId="LiveId" clId="{A3F3D4DB-C421-4FA9-B40B-2C8364E49B55}" dt="2024-05-08T16:58:47.253" v="30652" actId="20577"/>
          <ac:grpSpMkLst>
            <pc:docMk/>
            <pc:sldMk cId="3492334737" sldId="1749"/>
            <ac:grpSpMk id="122" creationId="{3E8D0DBC-DFF1-8B57-7C46-D9D82E724538}"/>
          </ac:grpSpMkLst>
        </pc:grpChg>
        <pc:graphicFrameChg chg="add del mod modGraphic">
          <ac:chgData name="云阳 罗" userId="169d8ad562d1689f" providerId="LiveId" clId="{A3F3D4DB-C421-4FA9-B40B-2C8364E49B55}" dt="2024-04-30T16:25:09.446" v="17753" actId="478"/>
          <ac:graphicFrameMkLst>
            <pc:docMk/>
            <pc:sldMk cId="3492334737" sldId="1749"/>
            <ac:graphicFrameMk id="105" creationId="{CA23E2DE-5812-CAD8-70BB-1A9FB4BF34DB}"/>
          </ac:graphicFrameMkLst>
        </pc:graphicFrameChg>
        <pc:graphicFrameChg chg="add del mod modGraphic">
          <ac:chgData name="云阳 罗" userId="169d8ad562d1689f" providerId="LiveId" clId="{A3F3D4DB-C421-4FA9-B40B-2C8364E49B55}" dt="2024-05-08T16:52:40.657" v="30500" actId="478"/>
          <ac:graphicFrameMkLst>
            <pc:docMk/>
            <pc:sldMk cId="3492334737" sldId="1749"/>
            <ac:graphicFrameMk id="110" creationId="{18A800DB-4808-CA08-2E99-1DC02D872B00}"/>
          </ac:graphicFrameMkLst>
        </pc:graphicFrameChg>
        <pc:picChg chg="add mod">
          <ac:chgData name="云阳 罗" userId="169d8ad562d1689f" providerId="LiveId" clId="{A3F3D4DB-C421-4FA9-B40B-2C8364E49B55}" dt="2024-04-30T16:00:17.716" v="17435" actId="164"/>
          <ac:picMkLst>
            <pc:docMk/>
            <pc:sldMk cId="3492334737" sldId="1749"/>
            <ac:picMk id="82" creationId="{B3BAEB3E-6161-A94F-B20A-9820C2F5E217}"/>
          </ac:picMkLst>
        </pc:picChg>
        <pc:picChg chg="add mod">
          <ac:chgData name="云阳 罗" userId="169d8ad562d1689f" providerId="LiveId" clId="{A3F3D4DB-C421-4FA9-B40B-2C8364E49B55}" dt="2024-04-30T16:18:09.964" v="17695" actId="164"/>
          <ac:picMkLst>
            <pc:docMk/>
            <pc:sldMk cId="3492334737" sldId="1749"/>
            <ac:picMk id="96" creationId="{9E414F05-5389-80F9-EB44-68952A146246}"/>
          </ac:picMkLst>
        </pc:picChg>
        <pc:picChg chg="add mod modCrop">
          <ac:chgData name="云阳 罗" userId="169d8ad562d1689f" providerId="LiveId" clId="{A3F3D4DB-C421-4FA9-B40B-2C8364E49B55}" dt="2024-05-08T16:58:47.253" v="30652" actId="20577"/>
          <ac:picMkLst>
            <pc:docMk/>
            <pc:sldMk cId="3492334737" sldId="1749"/>
            <ac:picMk id="107" creationId="{957E003A-E191-D69D-AB81-28519AAA04B7}"/>
          </ac:picMkLst>
        </pc:picChg>
        <pc:picChg chg="add del">
          <ac:chgData name="云阳 罗" userId="169d8ad562d1689f" providerId="LiveId" clId="{A3F3D4DB-C421-4FA9-B40B-2C8364E49B55}" dt="2024-04-30T16:25:16.940" v="17755" actId="22"/>
          <ac:picMkLst>
            <pc:docMk/>
            <pc:sldMk cId="3492334737" sldId="1749"/>
            <ac:picMk id="109" creationId="{3855EAC1-5C94-6586-3720-8312F03DAC40}"/>
          </ac:picMkLst>
        </pc:picChg>
        <pc:cxnChg chg="del mod">
          <ac:chgData name="云阳 罗" userId="169d8ad562d1689f" providerId="LiveId" clId="{A3F3D4DB-C421-4FA9-B40B-2C8364E49B55}" dt="2024-04-30T15:43:48.660" v="17189" actId="478"/>
          <ac:cxnSpMkLst>
            <pc:docMk/>
            <pc:sldMk cId="3492334737" sldId="1749"/>
            <ac:cxnSpMk id="19" creationId="{F9BD7049-41E1-2BFB-9B45-E39B5E4024C4}"/>
          </ac:cxnSpMkLst>
        </pc:cxnChg>
        <pc:cxnChg chg="del mod">
          <ac:chgData name="云阳 罗" userId="169d8ad562d1689f" providerId="LiveId" clId="{A3F3D4DB-C421-4FA9-B40B-2C8364E49B55}" dt="2024-04-30T15:43:46.384" v="17188" actId="478"/>
          <ac:cxnSpMkLst>
            <pc:docMk/>
            <pc:sldMk cId="3492334737" sldId="1749"/>
            <ac:cxnSpMk id="20" creationId="{E854633C-31DD-EF2B-11B6-0112C7C5734F}"/>
          </ac:cxnSpMkLst>
        </pc:cxnChg>
        <pc:cxnChg chg="del mod">
          <ac:chgData name="云阳 罗" userId="169d8ad562d1689f" providerId="LiveId" clId="{A3F3D4DB-C421-4FA9-B40B-2C8364E49B55}" dt="2024-04-30T15:44:25.830" v="17209" actId="478"/>
          <ac:cxnSpMkLst>
            <pc:docMk/>
            <pc:sldMk cId="3492334737" sldId="1749"/>
            <ac:cxnSpMk id="28" creationId="{6A19DEBC-3AB0-3AD0-4D39-E132B6FC2746}"/>
          </ac:cxnSpMkLst>
        </pc:cxnChg>
        <pc:cxnChg chg="del mod">
          <ac:chgData name="云阳 罗" userId="169d8ad562d1689f" providerId="LiveId" clId="{A3F3D4DB-C421-4FA9-B40B-2C8364E49B55}" dt="2024-04-30T15:44:23.968" v="17208" actId="478"/>
          <ac:cxnSpMkLst>
            <pc:docMk/>
            <pc:sldMk cId="3492334737" sldId="1749"/>
            <ac:cxnSpMk id="29" creationId="{628F2C5C-9243-C1E9-0ABB-97CC36FD9AC9}"/>
          </ac:cxnSpMkLst>
        </pc:cxnChg>
        <pc:cxnChg chg="mod topLvl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33" creationId="{FA188269-73E8-8738-75B6-C7FD8AE43DB2}"/>
          </ac:cxnSpMkLst>
        </pc:cxnChg>
        <pc:cxnChg chg="mod topLvl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34" creationId="{7BFEF39E-86D2-B685-DF77-7B128E69E5D4}"/>
          </ac:cxnSpMkLst>
        </pc:cxnChg>
        <pc:cxnChg chg="mod topLvl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35" creationId="{8ED1EF6A-783C-9E2B-F9F2-41B98935F38C}"/>
          </ac:cxnSpMkLst>
        </pc:cxnChg>
        <pc:cxnChg chg="del mod topLvl">
          <ac:chgData name="云阳 罗" userId="169d8ad562d1689f" providerId="LiveId" clId="{A3F3D4DB-C421-4FA9-B40B-2C8364E49B55}" dt="2024-04-30T15:45:50.802" v="17231" actId="478"/>
          <ac:cxnSpMkLst>
            <pc:docMk/>
            <pc:sldMk cId="3492334737" sldId="1749"/>
            <ac:cxnSpMk id="36" creationId="{E506F3AE-EBBC-3A50-9B51-3224A279563D}"/>
          </ac:cxnSpMkLst>
        </pc:cxnChg>
        <pc:cxnChg chg="mod topLvl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37" creationId="{7D3F03F4-84F2-70DA-AAC4-F5682B52976E}"/>
          </ac:cxnSpMkLst>
        </pc:cxnChg>
        <pc:cxnChg chg="del mod">
          <ac:chgData name="云阳 罗" userId="169d8ad562d1689f" providerId="LiveId" clId="{A3F3D4DB-C421-4FA9-B40B-2C8364E49B55}" dt="2024-04-30T15:44:02.498" v="17199" actId="478"/>
          <ac:cxnSpMkLst>
            <pc:docMk/>
            <pc:sldMk cId="3492334737" sldId="1749"/>
            <ac:cxnSpMk id="45" creationId="{C8FC21DD-BC0A-AF6A-E7AF-9F2A3BE549A7}"/>
          </ac:cxnSpMkLst>
        </pc:cxnChg>
        <pc:cxnChg chg="del mod">
          <ac:chgData name="云阳 罗" userId="169d8ad562d1689f" providerId="LiveId" clId="{A3F3D4DB-C421-4FA9-B40B-2C8364E49B55}" dt="2024-04-30T15:43:56.802" v="17194" actId="478"/>
          <ac:cxnSpMkLst>
            <pc:docMk/>
            <pc:sldMk cId="3492334737" sldId="1749"/>
            <ac:cxnSpMk id="47" creationId="{9CA0F822-D17D-54B8-F4F4-B824ADEE7CFD}"/>
          </ac:cxnSpMkLst>
        </pc:cxnChg>
        <pc:cxnChg chg="del mod">
          <ac:chgData name="云阳 罗" userId="169d8ad562d1689f" providerId="LiveId" clId="{A3F3D4DB-C421-4FA9-B40B-2C8364E49B55}" dt="2024-04-30T15:44:10.865" v="17205" actId="478"/>
          <ac:cxnSpMkLst>
            <pc:docMk/>
            <pc:sldMk cId="3492334737" sldId="1749"/>
            <ac:cxnSpMk id="50" creationId="{DF26549E-5544-4E59-5952-B0CE7E0A939B}"/>
          </ac:cxnSpMkLst>
        </pc:cxnChg>
        <pc:cxnChg chg="mod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56" creationId="{47937871-F747-59A5-F7D9-995870E2ADF2}"/>
          </ac:cxnSpMkLst>
        </pc:cxnChg>
        <pc:cxnChg chg="add mod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62" creationId="{3AA97440-98D0-C851-7F2D-5C5BE5A271ED}"/>
          </ac:cxnSpMkLst>
        </pc:cxnChg>
        <pc:cxnChg chg="add mod">
          <ac:chgData name="云阳 罗" userId="169d8ad562d1689f" providerId="LiveId" clId="{A3F3D4DB-C421-4FA9-B40B-2C8364E49B55}" dt="2024-04-30T15:50:14.693" v="17296" actId="165"/>
          <ac:cxnSpMkLst>
            <pc:docMk/>
            <pc:sldMk cId="3492334737" sldId="1749"/>
            <ac:cxnSpMk id="70" creationId="{5E292D7C-F2F7-7E6D-D425-E00EC554557A}"/>
          </ac:cxnSpMkLst>
        </pc:cxnChg>
        <pc:cxnChg chg="add del mod">
          <ac:chgData name="云阳 罗" userId="169d8ad562d1689f" providerId="LiveId" clId="{A3F3D4DB-C421-4FA9-B40B-2C8364E49B55}" dt="2024-04-30T15:53:11.171" v="17329" actId="478"/>
          <ac:cxnSpMkLst>
            <pc:docMk/>
            <pc:sldMk cId="3492334737" sldId="1749"/>
            <ac:cxnSpMk id="86" creationId="{ACE03593-5387-928F-93B7-E1A85FEE2FD4}"/>
          </ac:cxnSpMkLst>
        </pc:cxnChg>
        <pc:cxnChg chg="add del mod">
          <ac:chgData name="云阳 罗" userId="169d8ad562d1689f" providerId="LiveId" clId="{A3F3D4DB-C421-4FA9-B40B-2C8364E49B55}" dt="2024-04-30T15:59:50.857" v="17430" actId="478"/>
          <ac:cxnSpMkLst>
            <pc:docMk/>
            <pc:sldMk cId="3492334737" sldId="1749"/>
            <ac:cxnSpMk id="91" creationId="{64F737EF-82F6-56F2-7B75-88A23D76DE0D}"/>
          </ac:cxnSpMkLst>
        </pc:cxnChg>
        <pc:cxnChg chg="add mod">
          <ac:chgData name="云阳 罗" userId="169d8ad562d1689f" providerId="LiveId" clId="{A3F3D4DB-C421-4FA9-B40B-2C8364E49B55}" dt="2024-04-30T16:18:38.953" v="17700" actId="1076"/>
          <ac:cxnSpMkLst>
            <pc:docMk/>
            <pc:sldMk cId="3492334737" sldId="1749"/>
            <ac:cxnSpMk id="98" creationId="{7A0A2AFD-213C-9856-721D-BA2570436E39}"/>
          </ac:cxnSpMkLst>
        </pc:cxnChg>
        <pc:cxnChg chg="add mod">
          <ac:chgData name="云阳 罗" userId="169d8ad562d1689f" providerId="LiveId" clId="{A3F3D4DB-C421-4FA9-B40B-2C8364E49B55}" dt="2024-05-08T16:58:47.253" v="30652" actId="20577"/>
          <ac:cxnSpMkLst>
            <pc:docMk/>
            <pc:sldMk cId="3492334737" sldId="1749"/>
            <ac:cxnSpMk id="112" creationId="{7F3FA439-2EF8-BEA2-AE77-F726AA40F25B}"/>
          </ac:cxnSpMkLst>
        </pc:cxnChg>
        <pc:cxnChg chg="add del mod">
          <ac:chgData name="云阳 罗" userId="169d8ad562d1689f" providerId="LiveId" clId="{A3F3D4DB-C421-4FA9-B40B-2C8364E49B55}" dt="2024-05-08T16:52:43.462" v="30501" actId="478"/>
          <ac:cxnSpMkLst>
            <pc:docMk/>
            <pc:sldMk cId="3492334737" sldId="1749"/>
            <ac:cxnSpMk id="115" creationId="{B1A66237-654C-A2DD-275E-67D27F9D837F}"/>
          </ac:cxnSpMkLst>
        </pc:cxnChg>
      </pc:sldChg>
      <pc:sldChg chg="addSp delSp modSp add del mod setBg">
        <pc:chgData name="云阳 罗" userId="169d8ad562d1689f" providerId="LiveId" clId="{A3F3D4DB-C421-4FA9-B40B-2C8364E49B55}" dt="2024-04-30T15:18:57.743" v="16145" actId="47"/>
        <pc:sldMkLst>
          <pc:docMk/>
          <pc:sldMk cId="1888940742" sldId="1750"/>
        </pc:sldMkLst>
        <pc:spChg chg="add mod topLvl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7" creationId="{83F8A0C6-7158-029F-644F-3D1D1B0DC6EC}"/>
          </ac:spMkLst>
        </pc:spChg>
        <pc:spChg chg="del">
          <ac:chgData name="云阳 罗" userId="169d8ad562d1689f" providerId="LiveId" clId="{A3F3D4DB-C421-4FA9-B40B-2C8364E49B55}" dt="2024-04-30T12:13:31.271" v="15772" actId="478"/>
          <ac:spMkLst>
            <pc:docMk/>
            <pc:sldMk cId="1888940742" sldId="1750"/>
            <ac:spMk id="12" creationId="{9053CD73-ADF1-B98D-A57C-831896E9BECB}"/>
          </ac:spMkLst>
        </pc:spChg>
        <pc:spChg chg="del">
          <ac:chgData name="云阳 罗" userId="169d8ad562d1689f" providerId="LiveId" clId="{A3F3D4DB-C421-4FA9-B40B-2C8364E49B55}" dt="2024-04-30T12:13:31.271" v="15772" actId="478"/>
          <ac:spMkLst>
            <pc:docMk/>
            <pc:sldMk cId="1888940742" sldId="1750"/>
            <ac:spMk id="13" creationId="{E84B3907-F65D-CBBF-5527-D09291C2BE7D}"/>
          </ac:spMkLst>
        </pc:spChg>
        <pc:spChg chg="add mod">
          <ac:chgData name="云阳 罗" userId="169d8ad562d1689f" providerId="LiveId" clId="{A3F3D4DB-C421-4FA9-B40B-2C8364E49B55}" dt="2024-04-30T15:06:03.497" v="15796"/>
          <ac:spMkLst>
            <pc:docMk/>
            <pc:sldMk cId="1888940742" sldId="1750"/>
            <ac:spMk id="17" creationId="{33E5297C-3AC7-F628-7E9B-C26D9260C562}"/>
          </ac:spMkLst>
        </pc:spChg>
        <pc:spChg chg="add mod">
          <ac:chgData name="云阳 罗" userId="169d8ad562d1689f" providerId="LiveId" clId="{A3F3D4DB-C421-4FA9-B40B-2C8364E49B55}" dt="2024-04-30T15:06:08.509" v="15799" actId="14100"/>
          <ac:spMkLst>
            <pc:docMk/>
            <pc:sldMk cId="1888940742" sldId="1750"/>
            <ac:spMk id="19" creationId="{9588F822-1B2E-EF1E-8C18-305EA62C3097}"/>
          </ac:spMkLst>
        </pc:spChg>
        <pc:spChg chg="add mod">
          <ac:chgData name="云阳 罗" userId="169d8ad562d1689f" providerId="LiveId" clId="{A3F3D4DB-C421-4FA9-B40B-2C8364E49B55}" dt="2024-04-30T15:06:18.010" v="15801"/>
          <ac:spMkLst>
            <pc:docMk/>
            <pc:sldMk cId="1888940742" sldId="1750"/>
            <ac:spMk id="22" creationId="{894842F4-EEEE-68DD-16B4-5261B4C6F68D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23" creationId="{7D55E258-6F96-81A0-D65A-3E282AB5632E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25" creationId="{E4DEF5BC-08EA-760D-90AA-89995DD00851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27" creationId="{D1561FFD-7273-6933-F3DB-5BCC1724A446}"/>
          </ac:spMkLst>
        </pc:spChg>
        <pc:spChg chg="del">
          <ac:chgData name="云阳 罗" userId="169d8ad562d1689f" providerId="LiveId" clId="{A3F3D4DB-C421-4FA9-B40B-2C8364E49B55}" dt="2024-04-30T12:13:31.271" v="15772" actId="478"/>
          <ac:spMkLst>
            <pc:docMk/>
            <pc:sldMk cId="1888940742" sldId="1750"/>
            <ac:spMk id="38" creationId="{C05F85E4-E73D-E804-E631-810519787B2F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39" creationId="{85D60810-F43A-896E-D029-A17947523517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41" creationId="{B068ED0B-0D78-F776-6B17-49E72F71C34F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42" creationId="{6D77F109-A776-B9BA-EBBB-0B4632C831D7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44" creationId="{FE8DE797-8CFC-CDFD-423C-B8EA7F73AE08}"/>
          </ac:spMkLst>
        </pc:spChg>
        <pc:spChg chg="add mod">
          <ac:chgData name="云阳 罗" userId="169d8ad562d1689f" providerId="LiveId" clId="{A3F3D4DB-C421-4FA9-B40B-2C8364E49B55}" dt="2024-04-30T15:09:21.272" v="15918" actId="14100"/>
          <ac:spMkLst>
            <pc:docMk/>
            <pc:sldMk cId="1888940742" sldId="1750"/>
            <ac:spMk id="46" creationId="{2819044F-538D-571B-BFB9-221041B1B2F7}"/>
          </ac:spMkLst>
        </pc:spChg>
        <pc:spChg chg="add mod">
          <ac:chgData name="云阳 罗" userId="169d8ad562d1689f" providerId="LiveId" clId="{A3F3D4DB-C421-4FA9-B40B-2C8364E49B55}" dt="2024-04-30T15:08:15.339" v="15841" actId="164"/>
          <ac:spMkLst>
            <pc:docMk/>
            <pc:sldMk cId="1888940742" sldId="1750"/>
            <ac:spMk id="47" creationId="{C0E7041D-FEB4-9D66-0CC0-888F274F6379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49" creationId="{061AAE78-AFE4-B16A-25A2-BDC6CDBE804C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50" creationId="{EC73094C-19AA-CD77-2FF4-5F03B6C755C3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51" creationId="{063E3C13-9CCE-12D6-4BAB-533886C620DE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52" creationId="{82364814-6283-E3B7-5230-B04B978EDF3F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53" creationId="{08C4B051-7C54-6E58-D30D-2186F33A1C7C}"/>
          </ac:spMkLst>
        </pc:spChg>
        <pc:spChg chg="add mod">
          <ac:chgData name="云阳 罗" userId="169d8ad562d1689f" providerId="LiveId" clId="{A3F3D4DB-C421-4FA9-B40B-2C8364E49B55}" dt="2024-04-30T15:16:37.480" v="16124" actId="164"/>
          <ac:spMkLst>
            <pc:docMk/>
            <pc:sldMk cId="1888940742" sldId="1750"/>
            <ac:spMk id="54" creationId="{09259427-F8E2-9E34-762A-575B150098C0}"/>
          </ac:spMkLst>
        </pc:spChg>
        <pc:grpChg chg="add del mod">
          <ac:chgData name="云阳 罗" userId="169d8ad562d1689f" providerId="LiveId" clId="{A3F3D4DB-C421-4FA9-B40B-2C8364E49B55}" dt="2024-04-30T15:06:16.490" v="15800" actId="165"/>
          <ac:grpSpMkLst>
            <pc:docMk/>
            <pc:sldMk cId="1888940742" sldId="1750"/>
            <ac:grpSpMk id="9" creationId="{E27AA7DC-90F8-14AB-B2BA-81B008081BB0}"/>
          </ac:grpSpMkLst>
        </pc:grpChg>
        <pc:grpChg chg="add mod">
          <ac:chgData name="云阳 罗" userId="169d8ad562d1689f" providerId="LiveId" clId="{A3F3D4DB-C421-4FA9-B40B-2C8364E49B55}" dt="2024-04-30T15:16:37.480" v="16124" actId="164"/>
          <ac:grpSpMkLst>
            <pc:docMk/>
            <pc:sldMk cId="1888940742" sldId="1750"/>
            <ac:grpSpMk id="48" creationId="{058610A4-A0D7-7653-976B-4B736AFDCBDB}"/>
          </ac:grpSpMkLst>
        </pc:grpChg>
        <pc:grpChg chg="add mod">
          <ac:chgData name="云阳 罗" userId="169d8ad562d1689f" providerId="LiveId" clId="{A3F3D4DB-C421-4FA9-B40B-2C8364E49B55}" dt="2024-04-30T15:16:37.480" v="16124" actId="164"/>
          <ac:grpSpMkLst>
            <pc:docMk/>
            <pc:sldMk cId="1888940742" sldId="1750"/>
            <ac:grpSpMk id="55" creationId="{46109070-A3EC-4F7B-A649-ABE7ECB77D20}"/>
          </ac:grpSpMkLst>
        </pc:grpChg>
        <pc:grpChg chg="del">
          <ac:chgData name="云阳 罗" userId="169d8ad562d1689f" providerId="LiveId" clId="{A3F3D4DB-C421-4FA9-B40B-2C8364E49B55}" dt="2024-04-30T12:13:31.271" v="15772" actId="478"/>
          <ac:grpSpMkLst>
            <pc:docMk/>
            <pc:sldMk cId="1888940742" sldId="1750"/>
            <ac:grpSpMk id="101" creationId="{BE49DA8E-7B02-1CE2-0D22-C5D4B78C2521}"/>
          </ac:grpSpMkLst>
        </pc:grpChg>
        <pc:grpChg chg="del">
          <ac:chgData name="云阳 罗" userId="169d8ad562d1689f" providerId="LiveId" clId="{A3F3D4DB-C421-4FA9-B40B-2C8364E49B55}" dt="2024-04-30T12:13:31.271" v="15772" actId="478"/>
          <ac:grpSpMkLst>
            <pc:docMk/>
            <pc:sldMk cId="1888940742" sldId="1750"/>
            <ac:grpSpMk id="119" creationId="{C032EA82-705A-9098-63B9-FA704F9B4DF6}"/>
          </ac:grpSpMkLst>
        </pc:grpChg>
        <pc:grpChg chg="del">
          <ac:chgData name="云阳 罗" userId="169d8ad562d1689f" providerId="LiveId" clId="{A3F3D4DB-C421-4FA9-B40B-2C8364E49B55}" dt="2024-04-30T12:13:31.271" v="15772" actId="478"/>
          <ac:grpSpMkLst>
            <pc:docMk/>
            <pc:sldMk cId="1888940742" sldId="1750"/>
            <ac:grpSpMk id="138" creationId="{F0E0E73E-AE25-EAA1-EEB5-076D294AD337}"/>
          </ac:grpSpMkLst>
        </pc:grpChg>
        <pc:grpChg chg="del">
          <ac:chgData name="云阳 罗" userId="169d8ad562d1689f" providerId="LiveId" clId="{A3F3D4DB-C421-4FA9-B40B-2C8364E49B55}" dt="2024-04-30T12:13:31.271" v="15772" actId="478"/>
          <ac:grpSpMkLst>
            <pc:docMk/>
            <pc:sldMk cId="1888940742" sldId="1750"/>
            <ac:grpSpMk id="140" creationId="{925F7487-7EEE-9008-D85B-D07B943CC60F}"/>
          </ac:grpSpMkLst>
        </pc:grpChg>
        <pc:graphicFrameChg chg="del">
          <ac:chgData name="云阳 罗" userId="169d8ad562d1689f" providerId="LiveId" clId="{A3F3D4DB-C421-4FA9-B40B-2C8364E49B55}" dt="2024-04-30T12:15:46.724" v="15788" actId="478"/>
          <ac:graphicFrameMkLst>
            <pc:docMk/>
            <pc:sldMk cId="1888940742" sldId="1750"/>
            <ac:graphicFrameMk id="10" creationId="{F162D637-D805-1972-5816-B7E35F054DD3}"/>
          </ac:graphicFrameMkLst>
        </pc:graphicFrameChg>
        <pc:picChg chg="mod">
          <ac:chgData name="云阳 罗" userId="169d8ad562d1689f" providerId="LiveId" clId="{A3F3D4DB-C421-4FA9-B40B-2C8364E49B55}" dt="2024-04-30T15:05:50.867" v="15791" actId="1076"/>
          <ac:picMkLst>
            <pc:docMk/>
            <pc:sldMk cId="1888940742" sldId="1750"/>
            <ac:picMk id="8" creationId="{EFF89500-59A8-8768-661A-E701E0379BC5}"/>
          </ac:picMkLst>
        </pc:picChg>
        <pc:cxnChg chg="add mod topLvl">
          <ac:chgData name="云阳 罗" userId="169d8ad562d1689f" providerId="LiveId" clId="{A3F3D4DB-C421-4FA9-B40B-2C8364E49B55}" dt="2024-04-30T15:16:37.480" v="16124" actId="164"/>
          <ac:cxnSpMkLst>
            <pc:docMk/>
            <pc:sldMk cId="1888940742" sldId="1750"/>
            <ac:cxnSpMk id="3" creationId="{6C963B68-F071-3146-73C0-183B0CFD687F}"/>
          </ac:cxnSpMkLst>
        </pc:cxnChg>
        <pc:cxnChg chg="add mod">
          <ac:chgData name="云阳 罗" userId="169d8ad562d1689f" providerId="LiveId" clId="{A3F3D4DB-C421-4FA9-B40B-2C8364E49B55}" dt="2024-04-30T15:06:03.497" v="15796"/>
          <ac:cxnSpMkLst>
            <pc:docMk/>
            <pc:sldMk cId="1888940742" sldId="1750"/>
            <ac:cxnSpMk id="11" creationId="{8ECB21F3-B44C-C756-6B7F-CDE52D19AB7B}"/>
          </ac:cxnSpMkLst>
        </pc:cxnChg>
        <pc:cxnChg chg="add mod">
          <ac:chgData name="云阳 罗" userId="169d8ad562d1689f" providerId="LiveId" clId="{A3F3D4DB-C421-4FA9-B40B-2C8364E49B55}" dt="2024-04-30T15:06:08.509" v="15799" actId="14100"/>
          <ac:cxnSpMkLst>
            <pc:docMk/>
            <pc:sldMk cId="1888940742" sldId="1750"/>
            <ac:cxnSpMk id="18" creationId="{93B3EF61-E49C-0A5A-4860-EC16A3A5649B}"/>
          </ac:cxnSpMkLst>
        </pc:cxnChg>
        <pc:cxnChg chg="add mod">
          <ac:chgData name="云阳 罗" userId="169d8ad562d1689f" providerId="LiveId" clId="{A3F3D4DB-C421-4FA9-B40B-2C8364E49B55}" dt="2024-04-30T15:06:18.010" v="15801"/>
          <ac:cxnSpMkLst>
            <pc:docMk/>
            <pc:sldMk cId="1888940742" sldId="1750"/>
            <ac:cxnSpMk id="21" creationId="{9EEE2181-781C-A4EB-4713-8D85F6F9196C}"/>
          </ac:cxnSpMkLst>
        </pc:cxnChg>
        <pc:cxnChg chg="add mod">
          <ac:chgData name="云阳 罗" userId="169d8ad562d1689f" providerId="LiveId" clId="{A3F3D4DB-C421-4FA9-B40B-2C8364E49B55}" dt="2024-04-30T15:16:37.480" v="16124" actId="164"/>
          <ac:cxnSpMkLst>
            <pc:docMk/>
            <pc:sldMk cId="1888940742" sldId="1750"/>
            <ac:cxnSpMk id="28" creationId="{BC687118-4CC1-3288-66A7-3B55B8C9607A}"/>
          </ac:cxnSpMkLst>
        </pc:cxnChg>
        <pc:cxnChg chg="add mod">
          <ac:chgData name="云阳 罗" userId="169d8ad562d1689f" providerId="LiveId" clId="{A3F3D4DB-C421-4FA9-B40B-2C8364E49B55}" dt="2024-04-30T15:08:15.339" v="15841" actId="164"/>
          <ac:cxnSpMkLst>
            <pc:docMk/>
            <pc:sldMk cId="1888940742" sldId="1750"/>
            <ac:cxnSpMk id="45" creationId="{6EE41506-ED99-3526-5A57-54C3E60D828D}"/>
          </ac:cxnSpMkLst>
        </pc:cxnChg>
      </pc:sldChg>
      <pc:sldChg chg="addSp delSp modSp new mod ord modNotesTx">
        <pc:chgData name="云阳 罗" userId="169d8ad562d1689f" providerId="LiveId" clId="{A3F3D4DB-C421-4FA9-B40B-2C8364E49B55}" dt="2024-05-08T16:56:06.975" v="30567" actId="1076"/>
        <pc:sldMkLst>
          <pc:docMk/>
          <pc:sldMk cId="4198219727" sldId="1750"/>
        </pc:sldMkLst>
        <pc:spChg chg="mod">
          <ac:chgData name="云阳 罗" userId="169d8ad562d1689f" providerId="LiveId" clId="{A3F3D4DB-C421-4FA9-B40B-2C8364E49B55}" dt="2024-04-30T17:07:43.751" v="18876" actId="20577"/>
          <ac:spMkLst>
            <pc:docMk/>
            <pc:sldMk cId="4198219727" sldId="1750"/>
            <ac:spMk id="2" creationId="{44ED6B06-C3BE-C557-733B-AE4C155D78BC}"/>
          </ac:spMkLst>
        </pc:spChg>
        <pc:spChg chg="mod">
          <ac:chgData name="云阳 罗" userId="169d8ad562d1689f" providerId="LiveId" clId="{A3F3D4DB-C421-4FA9-B40B-2C8364E49B55}" dt="2024-04-30T17:31:25.576" v="19500" actId="1076"/>
          <ac:spMkLst>
            <pc:docMk/>
            <pc:sldMk cId="4198219727" sldId="1750"/>
            <ac:spMk id="3" creationId="{806D24D6-B86F-7658-33F9-AE1E9C9FE51A}"/>
          </ac:spMkLst>
        </pc:spChg>
        <pc:spChg chg="add mod">
          <ac:chgData name="云阳 罗" userId="169d8ad562d1689f" providerId="LiveId" clId="{A3F3D4DB-C421-4FA9-B40B-2C8364E49B55}" dt="2024-05-08T09:17:12.117" v="29886" actId="1076"/>
          <ac:spMkLst>
            <pc:docMk/>
            <pc:sldMk cId="4198219727" sldId="1750"/>
            <ac:spMk id="7" creationId="{0B84BD27-C0FF-707F-1C42-8D787B96151A}"/>
          </ac:spMkLst>
        </pc:spChg>
        <pc:spChg chg="add mod">
          <ac:chgData name="云阳 罗" userId="169d8ad562d1689f" providerId="LiveId" clId="{A3F3D4DB-C421-4FA9-B40B-2C8364E49B55}" dt="2024-04-30T18:13:38.076" v="19943" actId="1076"/>
          <ac:spMkLst>
            <pc:docMk/>
            <pc:sldMk cId="4198219727" sldId="1750"/>
            <ac:spMk id="8" creationId="{7140227C-A430-9E73-6CF0-F7F5AB9AA3DB}"/>
          </ac:spMkLst>
        </pc:spChg>
        <pc:spChg chg="add mod">
          <ac:chgData name="云阳 罗" userId="169d8ad562d1689f" providerId="LiveId" clId="{A3F3D4DB-C421-4FA9-B40B-2C8364E49B55}" dt="2024-04-30T17:53:34.002" v="19506" actId="1076"/>
          <ac:spMkLst>
            <pc:docMk/>
            <pc:sldMk cId="4198219727" sldId="1750"/>
            <ac:spMk id="9" creationId="{3561225F-06C4-967B-FD83-155319E0DD1D}"/>
          </ac:spMkLst>
        </pc:spChg>
        <pc:spChg chg="add mod">
          <ac:chgData name="云阳 罗" userId="169d8ad562d1689f" providerId="LiveId" clId="{A3F3D4DB-C421-4FA9-B40B-2C8364E49B55}" dt="2024-04-30T17:57:18.947" v="19615" actId="1076"/>
          <ac:spMkLst>
            <pc:docMk/>
            <pc:sldMk cId="4198219727" sldId="1750"/>
            <ac:spMk id="11" creationId="{80E43255-A63A-863C-FEEC-0030BF0E8464}"/>
          </ac:spMkLst>
        </pc:spChg>
        <pc:spChg chg="add mod">
          <ac:chgData name="云阳 罗" userId="169d8ad562d1689f" providerId="LiveId" clId="{A3F3D4DB-C421-4FA9-B40B-2C8364E49B55}" dt="2024-04-30T17:57:18.947" v="19615" actId="1076"/>
          <ac:spMkLst>
            <pc:docMk/>
            <pc:sldMk cId="4198219727" sldId="1750"/>
            <ac:spMk id="12" creationId="{18ED3CBD-A0AB-179C-CCC7-4748DBF22722}"/>
          </ac:spMkLst>
        </pc:spChg>
        <pc:spChg chg="add mod">
          <ac:chgData name="云阳 罗" userId="169d8ad562d1689f" providerId="LiveId" clId="{A3F3D4DB-C421-4FA9-B40B-2C8364E49B55}" dt="2024-04-30T17:57:39.737" v="19616" actId="1076"/>
          <ac:spMkLst>
            <pc:docMk/>
            <pc:sldMk cId="4198219727" sldId="1750"/>
            <ac:spMk id="13" creationId="{6DC17CCA-9AF8-E87B-1384-A835C96A8008}"/>
          </ac:spMkLst>
        </pc:spChg>
        <pc:spChg chg="add mod">
          <ac:chgData name="云阳 罗" userId="169d8ad562d1689f" providerId="LiveId" clId="{A3F3D4DB-C421-4FA9-B40B-2C8364E49B55}" dt="2024-04-30T17:57:40.910" v="19617" actId="14100"/>
          <ac:spMkLst>
            <pc:docMk/>
            <pc:sldMk cId="4198219727" sldId="1750"/>
            <ac:spMk id="15" creationId="{D6CF5D2C-92B2-4B9A-20E2-C5C8018EF6E1}"/>
          </ac:spMkLst>
        </pc:spChg>
        <pc:spChg chg="add mod">
          <ac:chgData name="云阳 罗" userId="169d8ad562d1689f" providerId="LiveId" clId="{A3F3D4DB-C421-4FA9-B40B-2C8364E49B55}" dt="2024-04-30T17:57:18.947" v="19615" actId="1076"/>
          <ac:spMkLst>
            <pc:docMk/>
            <pc:sldMk cId="4198219727" sldId="1750"/>
            <ac:spMk id="16" creationId="{39174C43-97EB-5159-D7A5-D556FE04AE3E}"/>
          </ac:spMkLst>
        </pc:spChg>
        <pc:spChg chg="add mod">
          <ac:chgData name="云阳 罗" userId="169d8ad562d1689f" providerId="LiveId" clId="{A3F3D4DB-C421-4FA9-B40B-2C8364E49B55}" dt="2024-04-30T17:57:18.947" v="19615" actId="1076"/>
          <ac:spMkLst>
            <pc:docMk/>
            <pc:sldMk cId="4198219727" sldId="1750"/>
            <ac:spMk id="17" creationId="{500BF0E0-75BA-7154-A91E-9FC27BA12954}"/>
          </ac:spMkLst>
        </pc:spChg>
        <pc:spChg chg="add mod">
          <ac:chgData name="云阳 罗" userId="169d8ad562d1689f" providerId="LiveId" clId="{A3F3D4DB-C421-4FA9-B40B-2C8364E49B55}" dt="2024-05-08T09:17:24.370" v="29889" actId="20577"/>
          <ac:spMkLst>
            <pc:docMk/>
            <pc:sldMk cId="4198219727" sldId="1750"/>
            <ac:spMk id="18" creationId="{20C61233-E0BD-6819-5F0B-17BFB26DC861}"/>
          </ac:spMkLst>
        </pc:spChg>
        <pc:spChg chg="add del mod">
          <ac:chgData name="云阳 罗" userId="169d8ad562d1689f" providerId="LiveId" clId="{A3F3D4DB-C421-4FA9-B40B-2C8364E49B55}" dt="2024-04-30T18:00:54.402" v="19707" actId="164"/>
          <ac:spMkLst>
            <pc:docMk/>
            <pc:sldMk cId="4198219727" sldId="1750"/>
            <ac:spMk id="19" creationId="{371963DA-A0B8-2E00-B84B-954535B1599D}"/>
          </ac:spMkLst>
        </pc:spChg>
        <pc:spChg chg="add mod">
          <ac:chgData name="云阳 罗" userId="169d8ad562d1689f" providerId="LiveId" clId="{A3F3D4DB-C421-4FA9-B40B-2C8364E49B55}" dt="2024-04-30T18:00:54.402" v="19707" actId="164"/>
          <ac:spMkLst>
            <pc:docMk/>
            <pc:sldMk cId="4198219727" sldId="1750"/>
            <ac:spMk id="20" creationId="{F847914E-9ADF-6C94-06E7-B605740E0400}"/>
          </ac:spMkLst>
        </pc:spChg>
        <pc:spChg chg="add mod">
          <ac:chgData name="云阳 罗" userId="169d8ad562d1689f" providerId="LiveId" clId="{A3F3D4DB-C421-4FA9-B40B-2C8364E49B55}" dt="2024-04-30T18:00:58.993" v="19708" actId="164"/>
          <ac:spMkLst>
            <pc:docMk/>
            <pc:sldMk cId="4198219727" sldId="1750"/>
            <ac:spMk id="21" creationId="{5A1EC530-A973-4240-F697-76AEE23B67F4}"/>
          </ac:spMkLst>
        </pc:spChg>
        <pc:spChg chg="add mod">
          <ac:chgData name="云阳 罗" userId="169d8ad562d1689f" providerId="LiveId" clId="{A3F3D4DB-C421-4FA9-B40B-2C8364E49B55}" dt="2024-04-30T18:00:58.993" v="19708" actId="164"/>
          <ac:spMkLst>
            <pc:docMk/>
            <pc:sldMk cId="4198219727" sldId="1750"/>
            <ac:spMk id="22" creationId="{36DCD58C-E9E8-6D75-1D00-00C1C9EEDCF7}"/>
          </ac:spMkLst>
        </pc:spChg>
        <pc:spChg chg="add mod">
          <ac:chgData name="云阳 罗" userId="169d8ad562d1689f" providerId="LiveId" clId="{A3F3D4DB-C421-4FA9-B40B-2C8364E49B55}" dt="2024-05-08T09:17:19.497" v="29887" actId="164"/>
          <ac:spMkLst>
            <pc:docMk/>
            <pc:sldMk cId="4198219727" sldId="1750"/>
            <ac:spMk id="31" creationId="{59C78070-D33C-7CFD-1C32-79C4815CC8DB}"/>
          </ac:spMkLst>
        </pc:spChg>
        <pc:spChg chg="mod">
          <ac:chgData name="云阳 罗" userId="169d8ad562d1689f" providerId="LiveId" clId="{A3F3D4DB-C421-4FA9-B40B-2C8364E49B55}" dt="2024-04-30T18:01:35.510" v="19718"/>
          <ac:spMkLst>
            <pc:docMk/>
            <pc:sldMk cId="4198219727" sldId="1750"/>
            <ac:spMk id="33" creationId="{D0F13FD5-4CC2-99DC-B9AE-6FCA7A22251C}"/>
          </ac:spMkLst>
        </pc:spChg>
        <pc:spChg chg="mod">
          <ac:chgData name="云阳 罗" userId="169d8ad562d1689f" providerId="LiveId" clId="{A3F3D4DB-C421-4FA9-B40B-2C8364E49B55}" dt="2024-04-30T18:01:38.714" v="19720" actId="20577"/>
          <ac:spMkLst>
            <pc:docMk/>
            <pc:sldMk cId="4198219727" sldId="1750"/>
            <ac:spMk id="34" creationId="{F3B63849-436A-C931-832E-51F2BD265068}"/>
          </ac:spMkLst>
        </pc:spChg>
        <pc:spChg chg="add del mod">
          <ac:chgData name="云阳 罗" userId="169d8ad562d1689f" providerId="LiveId" clId="{A3F3D4DB-C421-4FA9-B40B-2C8364E49B55}" dt="2024-04-30T18:03:40.365" v="19752" actId="478"/>
          <ac:spMkLst>
            <pc:docMk/>
            <pc:sldMk cId="4198219727" sldId="1750"/>
            <ac:spMk id="41" creationId="{51C7ACDE-3A71-3812-B870-C0340484193A}"/>
          </ac:spMkLst>
        </pc:spChg>
        <pc:spChg chg="add del">
          <ac:chgData name="云阳 罗" userId="169d8ad562d1689f" providerId="LiveId" clId="{A3F3D4DB-C421-4FA9-B40B-2C8364E49B55}" dt="2024-04-30T18:04:40.209" v="19769" actId="11529"/>
          <ac:spMkLst>
            <pc:docMk/>
            <pc:sldMk cId="4198219727" sldId="1750"/>
            <ac:spMk id="44" creationId="{757CE42C-EC3C-D3D5-2B57-FEB31E251017}"/>
          </ac:spMkLst>
        </pc:spChg>
        <pc:spChg chg="add del mod">
          <ac:chgData name="云阳 罗" userId="169d8ad562d1689f" providerId="LiveId" clId="{A3F3D4DB-C421-4FA9-B40B-2C8364E49B55}" dt="2024-04-30T18:05:08.846" v="19773" actId="478"/>
          <ac:spMkLst>
            <pc:docMk/>
            <pc:sldMk cId="4198219727" sldId="1750"/>
            <ac:spMk id="45" creationId="{D76A2240-4CB5-D07C-D226-1CEB71286BD3}"/>
          </ac:spMkLst>
        </pc:spChg>
        <pc:spChg chg="add del mod">
          <ac:chgData name="云阳 罗" userId="169d8ad562d1689f" providerId="LiveId" clId="{A3F3D4DB-C421-4FA9-B40B-2C8364E49B55}" dt="2024-04-30T18:11:56.001" v="19921" actId="478"/>
          <ac:spMkLst>
            <pc:docMk/>
            <pc:sldMk cId="4198219727" sldId="1750"/>
            <ac:spMk id="50" creationId="{6BD4BA75-2148-5032-605C-7DF20FCFBDAC}"/>
          </ac:spMkLst>
        </pc:spChg>
        <pc:spChg chg="add del mod">
          <ac:chgData name="云阳 罗" userId="169d8ad562d1689f" providerId="LiveId" clId="{A3F3D4DB-C421-4FA9-B40B-2C8364E49B55}" dt="2024-04-30T18:11:56.001" v="19921" actId="478"/>
          <ac:spMkLst>
            <pc:docMk/>
            <pc:sldMk cId="4198219727" sldId="1750"/>
            <ac:spMk id="51" creationId="{F167F761-7A8A-3AAE-0522-20E171E1B153}"/>
          </ac:spMkLst>
        </pc:spChg>
        <pc:spChg chg="add del mod">
          <ac:chgData name="云阳 罗" userId="169d8ad562d1689f" providerId="LiveId" clId="{A3F3D4DB-C421-4FA9-B40B-2C8364E49B55}" dt="2024-04-30T18:11:56.001" v="19921" actId="478"/>
          <ac:spMkLst>
            <pc:docMk/>
            <pc:sldMk cId="4198219727" sldId="1750"/>
            <ac:spMk id="52" creationId="{D20FE80D-A5D8-BEC6-DFC9-92988AC8AFE9}"/>
          </ac:spMkLst>
        </pc:spChg>
        <pc:spChg chg="add del mod">
          <ac:chgData name="云阳 罗" userId="169d8ad562d1689f" providerId="LiveId" clId="{A3F3D4DB-C421-4FA9-B40B-2C8364E49B55}" dt="2024-04-30T18:11:56.001" v="19921" actId="478"/>
          <ac:spMkLst>
            <pc:docMk/>
            <pc:sldMk cId="4198219727" sldId="1750"/>
            <ac:spMk id="53" creationId="{0E4C783E-CBEE-23AC-2004-C736BC36E8E0}"/>
          </ac:spMkLst>
        </pc:spChg>
        <pc:spChg chg="add del">
          <ac:chgData name="云阳 罗" userId="169d8ad562d1689f" providerId="LiveId" clId="{A3F3D4DB-C421-4FA9-B40B-2C8364E49B55}" dt="2024-04-30T18:11:28.403" v="19917" actId="11529"/>
          <ac:spMkLst>
            <pc:docMk/>
            <pc:sldMk cId="4198219727" sldId="1750"/>
            <ac:spMk id="56" creationId="{2DDB208D-E051-8887-C73E-51E015DD3B61}"/>
          </ac:spMkLst>
        </pc:spChg>
        <pc:spChg chg="add mod">
          <ac:chgData name="云阳 罗" userId="169d8ad562d1689f" providerId="LiveId" clId="{A3F3D4DB-C421-4FA9-B40B-2C8364E49B55}" dt="2024-04-30T18:13:12.968" v="19937" actId="208"/>
          <ac:spMkLst>
            <pc:docMk/>
            <pc:sldMk cId="4198219727" sldId="1750"/>
            <ac:spMk id="57" creationId="{645BBB10-FFDC-86CF-4544-FCB8E58015D3}"/>
          </ac:spMkLst>
        </pc:spChg>
        <pc:spChg chg="add mod">
          <ac:chgData name="云阳 罗" userId="169d8ad562d1689f" providerId="LiveId" clId="{A3F3D4DB-C421-4FA9-B40B-2C8364E49B55}" dt="2024-05-08T09:17:19.497" v="29887" actId="164"/>
          <ac:spMkLst>
            <pc:docMk/>
            <pc:sldMk cId="4198219727" sldId="1750"/>
            <ac:spMk id="67" creationId="{6A983674-66B1-C3CB-2193-73992BA065DB}"/>
          </ac:spMkLst>
        </pc:spChg>
        <pc:spChg chg="add mod">
          <ac:chgData name="云阳 罗" userId="169d8ad562d1689f" providerId="LiveId" clId="{A3F3D4DB-C421-4FA9-B40B-2C8364E49B55}" dt="2024-05-08T09:17:19.497" v="29887" actId="164"/>
          <ac:spMkLst>
            <pc:docMk/>
            <pc:sldMk cId="4198219727" sldId="1750"/>
            <ac:spMk id="69" creationId="{FE0822BA-E5B4-7088-DBB3-E528F52D448D}"/>
          </ac:spMkLst>
        </pc:spChg>
        <pc:spChg chg="add mod">
          <ac:chgData name="云阳 罗" userId="169d8ad562d1689f" providerId="LiveId" clId="{A3F3D4DB-C421-4FA9-B40B-2C8364E49B55}" dt="2024-05-08T09:17:26.878" v="29890" actId="1076"/>
          <ac:spMkLst>
            <pc:docMk/>
            <pc:sldMk cId="4198219727" sldId="1750"/>
            <ac:spMk id="70" creationId="{37E162B2-2D40-C0D1-3E14-3B70FDBC8FBB}"/>
          </ac:spMkLst>
        </pc:spChg>
        <pc:grpChg chg="add mod">
          <ac:chgData name="云阳 罗" userId="169d8ad562d1689f" providerId="LiveId" clId="{A3F3D4DB-C421-4FA9-B40B-2C8364E49B55}" dt="2024-05-08T09:17:19.497" v="29887" actId="164"/>
          <ac:grpSpMkLst>
            <pc:docMk/>
            <pc:sldMk cId="4198219727" sldId="1750"/>
            <ac:grpSpMk id="14" creationId="{7E360FB2-A964-3FF3-0A84-EA8F4E0455F8}"/>
          </ac:grpSpMkLst>
        </pc:grpChg>
        <pc:grpChg chg="add mod">
          <ac:chgData name="云阳 罗" userId="169d8ad562d1689f" providerId="LiveId" clId="{A3F3D4DB-C421-4FA9-B40B-2C8364E49B55}" dt="2024-04-30T17:55:20.949" v="19574" actId="164"/>
          <ac:grpSpMkLst>
            <pc:docMk/>
            <pc:sldMk cId="4198219727" sldId="1750"/>
            <ac:grpSpMk id="14" creationId="{85EA0AEE-2AFA-5273-F1A2-597779485402}"/>
          </ac:grpSpMkLst>
        </pc:grpChg>
        <pc:grpChg chg="add mod">
          <ac:chgData name="云阳 罗" userId="169d8ad562d1689f" providerId="LiveId" clId="{A3F3D4DB-C421-4FA9-B40B-2C8364E49B55}" dt="2024-05-08T09:17:19.497" v="29887" actId="164"/>
          <ac:grpSpMkLst>
            <pc:docMk/>
            <pc:sldMk cId="4198219727" sldId="1750"/>
            <ac:grpSpMk id="27" creationId="{834BFE86-D4D7-DE5B-8232-50E5D21EBB84}"/>
          </ac:grpSpMkLst>
        </pc:grpChg>
        <pc:grpChg chg="add mod">
          <ac:chgData name="云阳 罗" userId="169d8ad562d1689f" providerId="LiveId" clId="{A3F3D4DB-C421-4FA9-B40B-2C8364E49B55}" dt="2024-05-08T09:17:19.497" v="29887" actId="164"/>
          <ac:grpSpMkLst>
            <pc:docMk/>
            <pc:sldMk cId="4198219727" sldId="1750"/>
            <ac:grpSpMk id="28" creationId="{7AEB4203-8A70-8133-AB1D-81FAFF86DA8B}"/>
          </ac:grpSpMkLst>
        </pc:grpChg>
        <pc:grpChg chg="add mod">
          <ac:chgData name="云阳 罗" userId="169d8ad562d1689f" providerId="LiveId" clId="{A3F3D4DB-C421-4FA9-B40B-2C8364E49B55}" dt="2024-05-08T09:17:19.497" v="29887" actId="164"/>
          <ac:grpSpMkLst>
            <pc:docMk/>
            <pc:sldMk cId="4198219727" sldId="1750"/>
            <ac:grpSpMk id="32" creationId="{9139F776-C33E-8303-700D-82DA54433A47}"/>
          </ac:grpSpMkLst>
        </pc:grpChg>
        <pc:grpChg chg="add mod">
          <ac:chgData name="云阳 罗" userId="169d8ad562d1689f" providerId="LiveId" clId="{A3F3D4DB-C421-4FA9-B40B-2C8364E49B55}" dt="2024-05-08T09:17:19.497" v="29887" actId="164"/>
          <ac:grpSpMkLst>
            <pc:docMk/>
            <pc:sldMk cId="4198219727" sldId="1750"/>
            <ac:grpSpMk id="65" creationId="{8F7A0EC7-2723-0C15-7998-699952D8C436}"/>
          </ac:grpSpMkLst>
        </pc:grpChg>
        <pc:graphicFrameChg chg="add del mod modGraphic">
          <ac:chgData name="云阳 罗" userId="169d8ad562d1689f" providerId="LiveId" clId="{A3F3D4DB-C421-4FA9-B40B-2C8364E49B55}" dt="2024-05-08T16:55:39.274" v="30562" actId="478"/>
          <ac:graphicFrameMkLst>
            <pc:docMk/>
            <pc:sldMk cId="4198219727" sldId="1750"/>
            <ac:graphicFrameMk id="10" creationId="{FFE70F0A-1DFD-F044-07C1-C5AFA9A43950}"/>
          </ac:graphicFrameMkLst>
        </pc:graphicFrameChg>
        <pc:picChg chg="add mod modCrop">
          <ac:chgData name="云阳 罗" userId="169d8ad562d1689f" providerId="LiveId" clId="{A3F3D4DB-C421-4FA9-B40B-2C8364E49B55}" dt="2024-05-08T16:56:06.975" v="30567" actId="1076"/>
          <ac:picMkLst>
            <pc:docMk/>
            <pc:sldMk cId="4198219727" sldId="1750"/>
            <ac:picMk id="6" creationId="{C6762139-9F01-DAD8-AB92-3B174FD8CB0A}"/>
          </ac:picMkLst>
        </pc:picChg>
        <pc:picChg chg="add del mod">
          <ac:chgData name="云阳 罗" userId="169d8ad562d1689f" providerId="LiveId" clId="{A3F3D4DB-C421-4FA9-B40B-2C8364E49B55}" dt="2024-04-30T18:09:10.055" v="19902" actId="478"/>
          <ac:picMkLst>
            <pc:docMk/>
            <pc:sldMk cId="4198219727" sldId="1750"/>
            <ac:picMk id="47" creationId="{A291943E-60A4-0D84-0475-825BAA717518}"/>
          </ac:picMkLst>
        </pc:picChg>
        <pc:picChg chg="add del mod">
          <ac:chgData name="云阳 罗" userId="169d8ad562d1689f" providerId="LiveId" clId="{A3F3D4DB-C421-4FA9-B40B-2C8364E49B55}" dt="2024-04-30T18:09:08.261" v="19901" actId="478"/>
          <ac:picMkLst>
            <pc:docMk/>
            <pc:sldMk cId="4198219727" sldId="1750"/>
            <ac:picMk id="49" creationId="{D56EF361-7541-3DAB-65D7-EDAD362DC6F0}"/>
          </ac:picMkLst>
        </pc:picChg>
        <pc:cxnChg chg="add del mod">
          <ac:chgData name="云阳 罗" userId="169d8ad562d1689f" providerId="LiveId" clId="{A3F3D4DB-C421-4FA9-B40B-2C8364E49B55}" dt="2024-04-30T18:00:42.397" v="19703" actId="11529"/>
          <ac:cxnSpMkLst>
            <pc:docMk/>
            <pc:sldMk cId="4198219727" sldId="1750"/>
            <ac:cxnSpMk id="24" creationId="{E1C11C5F-7C78-D6D9-ADAA-1228024C283A}"/>
          </ac:cxnSpMkLst>
        </pc:cxnChg>
        <pc:cxnChg chg="add mod">
          <ac:chgData name="云阳 罗" userId="169d8ad562d1689f" providerId="LiveId" clId="{A3F3D4DB-C421-4FA9-B40B-2C8364E49B55}" dt="2024-05-08T09:17:19.497" v="29887" actId="164"/>
          <ac:cxnSpMkLst>
            <pc:docMk/>
            <pc:sldMk cId="4198219727" sldId="1750"/>
            <ac:cxnSpMk id="26" creationId="{7A934498-8921-F74F-9B47-0860F6644F62}"/>
          </ac:cxnSpMkLst>
        </pc:cxnChg>
        <pc:cxnChg chg="add del mod">
          <ac:chgData name="云阳 罗" userId="169d8ad562d1689f" providerId="LiveId" clId="{A3F3D4DB-C421-4FA9-B40B-2C8364E49B55}" dt="2024-04-30T18:09:14.156" v="19903" actId="478"/>
          <ac:cxnSpMkLst>
            <pc:docMk/>
            <pc:sldMk cId="4198219727" sldId="1750"/>
            <ac:cxnSpMk id="36" creationId="{5CF3F646-B304-CF06-70B1-673174F47963}"/>
          </ac:cxnSpMkLst>
        </pc:cxnChg>
        <pc:cxnChg chg="add del mod">
          <ac:chgData name="云阳 罗" userId="169d8ad562d1689f" providerId="LiveId" clId="{A3F3D4DB-C421-4FA9-B40B-2C8364E49B55}" dt="2024-04-30T18:11:29.788" v="19919" actId="478"/>
          <ac:cxnSpMkLst>
            <pc:docMk/>
            <pc:sldMk cId="4198219727" sldId="1750"/>
            <ac:cxnSpMk id="55" creationId="{6CA62627-F05C-D468-3461-2B838B488FE9}"/>
          </ac:cxnSpMkLst>
        </pc:cxnChg>
        <pc:cxnChg chg="add mod">
          <ac:chgData name="云阳 罗" userId="169d8ad562d1689f" providerId="LiveId" clId="{A3F3D4DB-C421-4FA9-B40B-2C8364E49B55}" dt="2024-04-30T18:13:12.968" v="19937" actId="208"/>
          <ac:cxnSpMkLst>
            <pc:docMk/>
            <pc:sldMk cId="4198219727" sldId="1750"/>
            <ac:cxnSpMk id="59" creationId="{DC540F43-1BDB-B59F-C756-D5079AFBABA3}"/>
          </ac:cxnSpMkLst>
        </pc:cxnChg>
        <pc:cxnChg chg="add del mod">
          <ac:chgData name="云阳 罗" userId="169d8ad562d1689f" providerId="LiveId" clId="{A3F3D4DB-C421-4FA9-B40B-2C8364E49B55}" dt="2024-04-30T18:12:41.811" v="19931" actId="478"/>
          <ac:cxnSpMkLst>
            <pc:docMk/>
            <pc:sldMk cId="4198219727" sldId="1750"/>
            <ac:cxnSpMk id="61" creationId="{C08FFA48-61F6-AF58-ED87-16C9D55A034F}"/>
          </ac:cxnSpMkLst>
        </pc:cxnChg>
        <pc:cxnChg chg="add mod">
          <ac:chgData name="云阳 罗" userId="169d8ad562d1689f" providerId="LiveId" clId="{A3F3D4DB-C421-4FA9-B40B-2C8364E49B55}" dt="2024-04-30T18:13:12.968" v="19937" actId="208"/>
          <ac:cxnSpMkLst>
            <pc:docMk/>
            <pc:sldMk cId="4198219727" sldId="1750"/>
            <ac:cxnSpMk id="63" creationId="{3DECBC90-80EE-33C4-85BC-BE26D9207790}"/>
          </ac:cxnSpMkLst>
        </pc:cxnChg>
      </pc:sldChg>
      <pc:sldChg chg="delSp modSp add mod modShow modNotesTx">
        <pc:chgData name="云阳 罗" userId="169d8ad562d1689f" providerId="LiveId" clId="{A3F3D4DB-C421-4FA9-B40B-2C8364E49B55}" dt="2024-05-05T15:29:50.057" v="28866" actId="14100"/>
        <pc:sldMkLst>
          <pc:docMk/>
          <pc:sldMk cId="2581590865" sldId="4407"/>
        </pc:sldMkLst>
        <pc:spChg chg="del">
          <ac:chgData name="云阳 罗" userId="169d8ad562d1689f" providerId="LiveId" clId="{A3F3D4DB-C421-4FA9-B40B-2C8364E49B55}" dt="2024-04-30T18:32:37.352" v="20900" actId="478"/>
          <ac:spMkLst>
            <pc:docMk/>
            <pc:sldMk cId="2581590865" sldId="4407"/>
            <ac:spMk id="4" creationId="{19587E2A-1C6B-6401-425F-EC8CB30DEE12}"/>
          </ac:spMkLst>
        </pc:spChg>
        <pc:spChg chg="del">
          <ac:chgData name="云阳 罗" userId="169d8ad562d1689f" providerId="LiveId" clId="{A3F3D4DB-C421-4FA9-B40B-2C8364E49B55}" dt="2024-04-30T18:32:54.598" v="20905" actId="478"/>
          <ac:spMkLst>
            <pc:docMk/>
            <pc:sldMk cId="2581590865" sldId="4407"/>
            <ac:spMk id="7" creationId="{7D689A30-2006-A15E-12CD-6265F2242A1A}"/>
          </ac:spMkLst>
        </pc:spChg>
        <pc:spChg chg="mod">
          <ac:chgData name="云阳 罗" userId="169d8ad562d1689f" providerId="LiveId" clId="{A3F3D4DB-C421-4FA9-B40B-2C8364E49B55}" dt="2024-04-30T16:58:05.341" v="18639" actId="20577"/>
          <ac:spMkLst>
            <pc:docMk/>
            <pc:sldMk cId="2581590865" sldId="4407"/>
            <ac:spMk id="26" creationId="{E73B7394-B09C-6D84-3301-FBB467C7250A}"/>
          </ac:spMkLst>
        </pc:spChg>
        <pc:picChg chg="mod">
          <ac:chgData name="云阳 罗" userId="169d8ad562d1689f" providerId="LiveId" clId="{A3F3D4DB-C421-4FA9-B40B-2C8364E49B55}" dt="2024-05-05T15:29:50.057" v="28866" actId="14100"/>
          <ac:picMkLst>
            <pc:docMk/>
            <pc:sldMk cId="2581590865" sldId="4407"/>
            <ac:picMk id="5" creationId="{C048541D-00F5-17AB-0458-6048ECA2EED7}"/>
          </ac:picMkLst>
        </pc:picChg>
      </pc:sldChg>
      <pc:sldChg chg="delSp modSp add mod modShow">
        <pc:chgData name="云阳 罗" userId="169d8ad562d1689f" providerId="LiveId" clId="{A3F3D4DB-C421-4FA9-B40B-2C8364E49B55}" dt="2024-05-05T15:29:45.851" v="28865"/>
        <pc:sldMkLst>
          <pc:docMk/>
          <pc:sldMk cId="3109944381" sldId="4408"/>
        </pc:sldMkLst>
        <pc:spChg chg="mod">
          <ac:chgData name="云阳 罗" userId="169d8ad562d1689f" providerId="LiveId" clId="{A3F3D4DB-C421-4FA9-B40B-2C8364E49B55}" dt="2024-05-05T15:29:45.851" v="28865"/>
          <ac:spMkLst>
            <pc:docMk/>
            <pc:sldMk cId="3109944381" sldId="4408"/>
            <ac:spMk id="2" creationId="{B9DB83B1-D611-DA8A-C73B-91E8C855B9F1}"/>
          </ac:spMkLst>
        </pc:spChg>
        <pc:spChg chg="del">
          <ac:chgData name="云阳 罗" userId="169d8ad562d1689f" providerId="LiveId" clId="{A3F3D4DB-C421-4FA9-B40B-2C8364E49B55}" dt="2024-04-30T18:32:57.091" v="20906" actId="478"/>
          <ac:spMkLst>
            <pc:docMk/>
            <pc:sldMk cId="3109944381" sldId="4408"/>
            <ac:spMk id="3" creationId="{D1924A75-3E12-3C76-4B2E-2035D7FC1D6A}"/>
          </ac:spMkLst>
        </pc:spChg>
        <pc:spChg chg="del">
          <ac:chgData name="云阳 罗" userId="169d8ad562d1689f" providerId="LiveId" clId="{A3F3D4DB-C421-4FA9-B40B-2C8364E49B55}" dt="2024-04-30T18:32:39.472" v="20901" actId="478"/>
          <ac:spMkLst>
            <pc:docMk/>
            <pc:sldMk cId="3109944381" sldId="4408"/>
            <ac:spMk id="4" creationId="{C1104CF6-C727-CAEE-4CBA-F2C7A6E7E564}"/>
          </ac:spMkLst>
        </pc:spChg>
        <pc:picChg chg="mod">
          <ac:chgData name="云阳 罗" userId="169d8ad562d1689f" providerId="LiveId" clId="{A3F3D4DB-C421-4FA9-B40B-2C8364E49B55}" dt="2024-04-30T16:57:53.437" v="18621" actId="1076"/>
          <ac:picMkLst>
            <pc:docMk/>
            <pc:sldMk cId="3109944381" sldId="4408"/>
            <ac:picMk id="7" creationId="{D2682BF1-BC13-843A-5CBD-250AC8D704E6}"/>
          </ac:picMkLst>
        </pc:picChg>
      </pc:sldChg>
      <pc:sldChg chg="delSp modSp add mod modShow">
        <pc:chgData name="云阳 罗" userId="169d8ad562d1689f" providerId="LiveId" clId="{A3F3D4DB-C421-4FA9-B40B-2C8364E49B55}" dt="2024-05-05T15:29:43.728" v="28864"/>
        <pc:sldMkLst>
          <pc:docMk/>
          <pc:sldMk cId="275565477" sldId="4409"/>
        </pc:sldMkLst>
        <pc:spChg chg="mod">
          <ac:chgData name="云阳 罗" userId="169d8ad562d1689f" providerId="LiveId" clId="{A3F3D4DB-C421-4FA9-B40B-2C8364E49B55}" dt="2024-05-05T15:29:43.728" v="28864"/>
          <ac:spMkLst>
            <pc:docMk/>
            <pc:sldMk cId="275565477" sldId="4409"/>
            <ac:spMk id="2" creationId="{9D03C113-8BBA-C6FE-FB0C-6D019740E90E}"/>
          </ac:spMkLst>
        </pc:spChg>
        <pc:spChg chg="del">
          <ac:chgData name="云阳 罗" userId="169d8ad562d1689f" providerId="LiveId" clId="{A3F3D4DB-C421-4FA9-B40B-2C8364E49B55}" dt="2024-04-30T18:32:59.325" v="20907" actId="478"/>
          <ac:spMkLst>
            <pc:docMk/>
            <pc:sldMk cId="275565477" sldId="4409"/>
            <ac:spMk id="3" creationId="{9A0CE406-33FD-E509-0A71-AD0FB39035A0}"/>
          </ac:spMkLst>
        </pc:spChg>
        <pc:spChg chg="del">
          <ac:chgData name="云阳 罗" userId="169d8ad562d1689f" providerId="LiveId" clId="{A3F3D4DB-C421-4FA9-B40B-2C8364E49B55}" dt="2024-04-30T18:32:59.813" v="20908" actId="478"/>
          <ac:spMkLst>
            <pc:docMk/>
            <pc:sldMk cId="275565477" sldId="4409"/>
            <ac:spMk id="4" creationId="{A22EEC9C-7E23-C962-933F-55A553460F2A}"/>
          </ac:spMkLst>
        </pc:spChg>
        <pc:picChg chg="mod">
          <ac:chgData name="云阳 罗" userId="169d8ad562d1689f" providerId="LiveId" clId="{A3F3D4DB-C421-4FA9-B40B-2C8364E49B55}" dt="2024-04-30T16:57:50.014" v="18620" actId="1076"/>
          <ac:picMkLst>
            <pc:docMk/>
            <pc:sldMk cId="275565477" sldId="4409"/>
            <ac:picMk id="8" creationId="{8B0900D4-2693-6789-B9EB-6BC24A22B861}"/>
          </ac:picMkLst>
        </pc:picChg>
      </pc:sldChg>
      <pc:sldChg chg="delSp modSp add mod modShow">
        <pc:chgData name="云阳 罗" userId="169d8ad562d1689f" providerId="LiveId" clId="{A3F3D4DB-C421-4FA9-B40B-2C8364E49B55}" dt="2024-05-05T15:29:41.721" v="28863"/>
        <pc:sldMkLst>
          <pc:docMk/>
          <pc:sldMk cId="1263400537" sldId="4410"/>
        </pc:sldMkLst>
        <pc:spChg chg="mod">
          <ac:chgData name="云阳 罗" userId="169d8ad562d1689f" providerId="LiveId" clId="{A3F3D4DB-C421-4FA9-B40B-2C8364E49B55}" dt="2024-05-05T15:29:41.721" v="28863"/>
          <ac:spMkLst>
            <pc:docMk/>
            <pc:sldMk cId="1263400537" sldId="4410"/>
            <ac:spMk id="2" creationId="{F19B0C15-93BA-A546-CA82-4515DE1A6F79}"/>
          </ac:spMkLst>
        </pc:spChg>
        <pc:spChg chg="del">
          <ac:chgData name="云阳 罗" userId="169d8ad562d1689f" providerId="LiveId" clId="{A3F3D4DB-C421-4FA9-B40B-2C8364E49B55}" dt="2024-04-30T18:33:02.524" v="20909" actId="478"/>
          <ac:spMkLst>
            <pc:docMk/>
            <pc:sldMk cId="1263400537" sldId="4410"/>
            <ac:spMk id="3" creationId="{D39F61A6-F1C4-05A4-FF39-1E9389DC9DD6}"/>
          </ac:spMkLst>
        </pc:spChg>
        <pc:spChg chg="del">
          <ac:chgData name="云阳 罗" userId="169d8ad562d1689f" providerId="LiveId" clId="{A3F3D4DB-C421-4FA9-B40B-2C8364E49B55}" dt="2024-04-30T18:33:02.995" v="20910" actId="478"/>
          <ac:spMkLst>
            <pc:docMk/>
            <pc:sldMk cId="1263400537" sldId="4410"/>
            <ac:spMk id="4" creationId="{3E7C8C70-150B-4D19-B294-2996AF75E550}"/>
          </ac:spMkLst>
        </pc:spChg>
        <pc:picChg chg="mod">
          <ac:chgData name="云阳 罗" userId="169d8ad562d1689f" providerId="LiveId" clId="{A3F3D4DB-C421-4FA9-B40B-2C8364E49B55}" dt="2024-04-30T16:57:45.657" v="18619" actId="1076"/>
          <ac:picMkLst>
            <pc:docMk/>
            <pc:sldMk cId="1263400537" sldId="4410"/>
            <ac:picMk id="7" creationId="{94A97068-43F8-F736-DE86-E6C0C2449E72}"/>
          </ac:picMkLst>
        </pc:picChg>
      </pc:sldChg>
      <pc:sldChg chg="delSp modSp add mod modShow">
        <pc:chgData name="云阳 罗" userId="169d8ad562d1689f" providerId="LiveId" clId="{A3F3D4DB-C421-4FA9-B40B-2C8364E49B55}" dt="2024-05-05T15:29:39.613" v="28862"/>
        <pc:sldMkLst>
          <pc:docMk/>
          <pc:sldMk cId="937093918" sldId="4411"/>
        </pc:sldMkLst>
        <pc:spChg chg="mod">
          <ac:chgData name="云阳 罗" userId="169d8ad562d1689f" providerId="LiveId" clId="{A3F3D4DB-C421-4FA9-B40B-2C8364E49B55}" dt="2024-05-05T15:29:39.613" v="28862"/>
          <ac:spMkLst>
            <pc:docMk/>
            <pc:sldMk cId="937093918" sldId="4411"/>
            <ac:spMk id="2" creationId="{00509E37-327E-C44D-10D3-29E77BCA2ABE}"/>
          </ac:spMkLst>
        </pc:spChg>
        <pc:spChg chg="del">
          <ac:chgData name="云阳 罗" userId="169d8ad562d1689f" providerId="LiveId" clId="{A3F3D4DB-C421-4FA9-B40B-2C8364E49B55}" dt="2024-04-30T18:33:05.924" v="20911" actId="478"/>
          <ac:spMkLst>
            <pc:docMk/>
            <pc:sldMk cId="937093918" sldId="4411"/>
            <ac:spMk id="3" creationId="{08A2B313-10E8-5A2F-47DA-2EC40A2466E6}"/>
          </ac:spMkLst>
        </pc:spChg>
        <pc:spChg chg="del">
          <ac:chgData name="云阳 罗" userId="169d8ad562d1689f" providerId="LiveId" clId="{A3F3D4DB-C421-4FA9-B40B-2C8364E49B55}" dt="2024-04-30T18:33:06.453" v="20912" actId="478"/>
          <ac:spMkLst>
            <pc:docMk/>
            <pc:sldMk cId="937093918" sldId="4411"/>
            <ac:spMk id="4" creationId="{67A6B717-BF5D-05AB-3FEA-C537F1635582}"/>
          </ac:spMkLst>
        </pc:spChg>
        <pc:picChg chg="mod">
          <ac:chgData name="云阳 罗" userId="169d8ad562d1689f" providerId="LiveId" clId="{A3F3D4DB-C421-4FA9-B40B-2C8364E49B55}" dt="2024-04-30T18:33:08.178" v="20913" actId="1076"/>
          <ac:picMkLst>
            <pc:docMk/>
            <pc:sldMk cId="937093918" sldId="4411"/>
            <ac:picMk id="8" creationId="{E162561A-5AD9-6EC3-9F62-DCD5E437A22F}"/>
          </ac:picMkLst>
        </pc:picChg>
      </pc:sldChg>
      <pc:sldChg chg="delSp modSp add mod modShow">
        <pc:chgData name="云阳 罗" userId="169d8ad562d1689f" providerId="LiveId" clId="{A3F3D4DB-C421-4FA9-B40B-2C8364E49B55}" dt="2024-05-05T15:29:37.730" v="28861"/>
        <pc:sldMkLst>
          <pc:docMk/>
          <pc:sldMk cId="3833934995" sldId="4412"/>
        </pc:sldMkLst>
        <pc:spChg chg="mod">
          <ac:chgData name="云阳 罗" userId="169d8ad562d1689f" providerId="LiveId" clId="{A3F3D4DB-C421-4FA9-B40B-2C8364E49B55}" dt="2024-05-05T15:29:37.730" v="28861"/>
          <ac:spMkLst>
            <pc:docMk/>
            <pc:sldMk cId="3833934995" sldId="4412"/>
            <ac:spMk id="2" creationId="{4FAA4916-B4CC-A37C-DE30-B0E308CCB8BF}"/>
          </ac:spMkLst>
        </pc:spChg>
        <pc:spChg chg="del">
          <ac:chgData name="云阳 罗" userId="169d8ad562d1689f" providerId="LiveId" clId="{A3F3D4DB-C421-4FA9-B40B-2C8364E49B55}" dt="2024-04-30T18:33:09.713" v="20914" actId="478"/>
          <ac:spMkLst>
            <pc:docMk/>
            <pc:sldMk cId="3833934995" sldId="4412"/>
            <ac:spMk id="3" creationId="{B8150A09-44E1-D605-6FBD-3D4FCCF9E34A}"/>
          </ac:spMkLst>
        </pc:spChg>
        <pc:spChg chg="del">
          <ac:chgData name="云阳 罗" userId="169d8ad562d1689f" providerId="LiveId" clId="{A3F3D4DB-C421-4FA9-B40B-2C8364E49B55}" dt="2024-04-30T18:33:10.101" v="20915" actId="478"/>
          <ac:spMkLst>
            <pc:docMk/>
            <pc:sldMk cId="3833934995" sldId="4412"/>
            <ac:spMk id="4" creationId="{D7E2B345-DB91-D2BD-FD5D-D64C2331DEA4}"/>
          </ac:spMkLst>
        </pc:spChg>
        <pc:picChg chg="mod">
          <ac:chgData name="云阳 罗" userId="169d8ad562d1689f" providerId="LiveId" clId="{A3F3D4DB-C421-4FA9-B40B-2C8364E49B55}" dt="2024-04-30T16:57:41.075" v="18617" actId="1076"/>
          <ac:picMkLst>
            <pc:docMk/>
            <pc:sldMk cId="3833934995" sldId="4412"/>
            <ac:picMk id="7" creationId="{E5777EE6-4749-1509-D929-41DA37CF4004}"/>
          </ac:picMkLst>
        </pc:picChg>
      </pc:sldChg>
      <pc:sldChg chg="delSp modSp add mod modShow">
        <pc:chgData name="云阳 罗" userId="169d8ad562d1689f" providerId="LiveId" clId="{A3F3D4DB-C421-4FA9-B40B-2C8364E49B55}" dt="2024-05-05T15:29:35.967" v="28860"/>
        <pc:sldMkLst>
          <pc:docMk/>
          <pc:sldMk cId="873266766" sldId="4413"/>
        </pc:sldMkLst>
        <pc:spChg chg="mod">
          <ac:chgData name="云阳 罗" userId="169d8ad562d1689f" providerId="LiveId" clId="{A3F3D4DB-C421-4FA9-B40B-2C8364E49B55}" dt="2024-05-05T15:29:35.967" v="28860"/>
          <ac:spMkLst>
            <pc:docMk/>
            <pc:sldMk cId="873266766" sldId="4413"/>
            <ac:spMk id="2" creationId="{65A1F933-A1C1-CA97-9D99-25D6C8DAD1FD}"/>
          </ac:spMkLst>
        </pc:spChg>
        <pc:spChg chg="del">
          <ac:chgData name="云阳 罗" userId="169d8ad562d1689f" providerId="LiveId" clId="{A3F3D4DB-C421-4FA9-B40B-2C8364E49B55}" dt="2024-04-30T18:33:11.587" v="20916" actId="478"/>
          <ac:spMkLst>
            <pc:docMk/>
            <pc:sldMk cId="873266766" sldId="4413"/>
            <ac:spMk id="3" creationId="{DAB27684-92BB-1488-3E35-E54D5FABCAC4}"/>
          </ac:spMkLst>
        </pc:spChg>
        <pc:spChg chg="del mod">
          <ac:chgData name="云阳 罗" userId="169d8ad562d1689f" providerId="LiveId" clId="{A3F3D4DB-C421-4FA9-B40B-2C8364E49B55}" dt="2024-04-30T18:33:12.389" v="20918" actId="478"/>
          <ac:spMkLst>
            <pc:docMk/>
            <pc:sldMk cId="873266766" sldId="4413"/>
            <ac:spMk id="4" creationId="{C6F7270F-1557-2989-0582-1492EBF394D9}"/>
          </ac:spMkLst>
        </pc:spChg>
      </pc:sldChg>
      <pc:sldChg chg="delSp modSp add mod modShow">
        <pc:chgData name="云阳 罗" userId="169d8ad562d1689f" providerId="LiveId" clId="{A3F3D4DB-C421-4FA9-B40B-2C8364E49B55}" dt="2024-05-05T15:29:34.163" v="28859"/>
        <pc:sldMkLst>
          <pc:docMk/>
          <pc:sldMk cId="4004980989" sldId="4415"/>
        </pc:sldMkLst>
        <pc:spChg chg="mod">
          <ac:chgData name="云阳 罗" userId="169d8ad562d1689f" providerId="LiveId" clId="{A3F3D4DB-C421-4FA9-B40B-2C8364E49B55}" dt="2024-05-05T15:29:34.163" v="28859"/>
          <ac:spMkLst>
            <pc:docMk/>
            <pc:sldMk cId="4004980989" sldId="4415"/>
            <ac:spMk id="2" creationId="{9338799E-0961-1F63-0878-C61B819082A2}"/>
          </ac:spMkLst>
        </pc:spChg>
        <pc:spChg chg="del">
          <ac:chgData name="云阳 罗" userId="169d8ad562d1689f" providerId="LiveId" clId="{A3F3D4DB-C421-4FA9-B40B-2C8364E49B55}" dt="2024-04-30T18:33:14.284" v="20919" actId="478"/>
          <ac:spMkLst>
            <pc:docMk/>
            <pc:sldMk cId="4004980989" sldId="4415"/>
            <ac:spMk id="3" creationId="{CBB319D3-1BE9-A169-AEFF-37C5DF5DC70A}"/>
          </ac:spMkLst>
        </pc:spChg>
        <pc:spChg chg="del">
          <ac:chgData name="云阳 罗" userId="169d8ad562d1689f" providerId="LiveId" clId="{A3F3D4DB-C421-4FA9-B40B-2C8364E49B55}" dt="2024-04-30T18:33:15.077" v="20920" actId="478"/>
          <ac:spMkLst>
            <pc:docMk/>
            <pc:sldMk cId="4004980989" sldId="4415"/>
            <ac:spMk id="4" creationId="{A2164857-3E77-491B-5143-B0ABED8CEC75}"/>
          </ac:spMkLst>
        </pc:spChg>
        <pc:picChg chg="mod">
          <ac:chgData name="云阳 罗" userId="169d8ad562d1689f" providerId="LiveId" clId="{A3F3D4DB-C421-4FA9-B40B-2C8364E49B55}" dt="2024-04-30T18:33:16.640" v="20921" actId="1076"/>
          <ac:picMkLst>
            <pc:docMk/>
            <pc:sldMk cId="4004980989" sldId="4415"/>
            <ac:picMk id="7" creationId="{6A9189CF-7DDB-94BF-6689-5471200AF601}"/>
          </ac:picMkLst>
        </pc:picChg>
      </pc:sldChg>
      <pc:sldChg chg="delSp modSp add mod modShow">
        <pc:chgData name="云阳 罗" userId="169d8ad562d1689f" providerId="LiveId" clId="{A3F3D4DB-C421-4FA9-B40B-2C8364E49B55}" dt="2024-05-05T15:29:32.570" v="28858"/>
        <pc:sldMkLst>
          <pc:docMk/>
          <pc:sldMk cId="1200191536" sldId="4416"/>
        </pc:sldMkLst>
        <pc:spChg chg="mod">
          <ac:chgData name="云阳 罗" userId="169d8ad562d1689f" providerId="LiveId" clId="{A3F3D4DB-C421-4FA9-B40B-2C8364E49B55}" dt="2024-05-05T15:29:32.570" v="28858"/>
          <ac:spMkLst>
            <pc:docMk/>
            <pc:sldMk cId="1200191536" sldId="4416"/>
            <ac:spMk id="2" creationId="{788802E8-25D5-D0FE-5DF2-A303C9D531AE}"/>
          </ac:spMkLst>
        </pc:spChg>
        <pc:spChg chg="del">
          <ac:chgData name="云阳 罗" userId="169d8ad562d1689f" providerId="LiveId" clId="{A3F3D4DB-C421-4FA9-B40B-2C8364E49B55}" dt="2024-04-30T18:33:18.465" v="20922" actId="478"/>
          <ac:spMkLst>
            <pc:docMk/>
            <pc:sldMk cId="1200191536" sldId="4416"/>
            <ac:spMk id="3" creationId="{3D5E8311-E430-D30F-1A77-C3469B27A572}"/>
          </ac:spMkLst>
        </pc:spChg>
        <pc:spChg chg="del">
          <ac:chgData name="云阳 罗" userId="169d8ad562d1689f" providerId="LiveId" clId="{A3F3D4DB-C421-4FA9-B40B-2C8364E49B55}" dt="2024-04-30T18:33:19.877" v="20923" actId="478"/>
          <ac:spMkLst>
            <pc:docMk/>
            <pc:sldMk cId="1200191536" sldId="4416"/>
            <ac:spMk id="4" creationId="{3C2569A8-B9CF-C874-BE4B-559A3E7163CA}"/>
          </ac:spMkLst>
        </pc:spChg>
        <pc:picChg chg="mod">
          <ac:chgData name="云阳 罗" userId="169d8ad562d1689f" providerId="LiveId" clId="{A3F3D4DB-C421-4FA9-B40B-2C8364E49B55}" dt="2024-04-30T18:33:21.020" v="20924" actId="1076"/>
          <ac:picMkLst>
            <pc:docMk/>
            <pc:sldMk cId="1200191536" sldId="4416"/>
            <ac:picMk id="8" creationId="{730CA13E-6C01-EC6E-D33C-EF2713D59236}"/>
          </ac:picMkLst>
        </pc:picChg>
      </pc:sldChg>
      <pc:sldChg chg="delSp modSp add mod modShow">
        <pc:chgData name="云阳 罗" userId="169d8ad562d1689f" providerId="LiveId" clId="{A3F3D4DB-C421-4FA9-B40B-2C8364E49B55}" dt="2024-05-08T09:21:04.182" v="29921" actId="1036"/>
        <pc:sldMkLst>
          <pc:docMk/>
          <pc:sldMk cId="1165003452" sldId="4417"/>
        </pc:sldMkLst>
        <pc:spChg chg="mod">
          <ac:chgData name="云阳 罗" userId="169d8ad562d1689f" providerId="LiveId" clId="{A3F3D4DB-C421-4FA9-B40B-2C8364E49B55}" dt="2024-05-05T15:29:31.050" v="28857"/>
          <ac:spMkLst>
            <pc:docMk/>
            <pc:sldMk cId="1165003452" sldId="4417"/>
            <ac:spMk id="2" creationId="{9C676B3E-729A-BDFD-CB8A-4E29C3F78D84}"/>
          </ac:spMkLst>
        </pc:spChg>
        <pc:spChg chg="del">
          <ac:chgData name="云阳 罗" userId="169d8ad562d1689f" providerId="LiveId" clId="{A3F3D4DB-C421-4FA9-B40B-2C8364E49B55}" dt="2024-04-30T18:33:23.877" v="20925" actId="478"/>
          <ac:spMkLst>
            <pc:docMk/>
            <pc:sldMk cId="1165003452" sldId="4417"/>
            <ac:spMk id="3" creationId="{E5ED47AA-B33D-58D4-C70E-F2782A8FE8FC}"/>
          </ac:spMkLst>
        </pc:spChg>
        <pc:spChg chg="del mod">
          <ac:chgData name="云阳 罗" userId="169d8ad562d1689f" providerId="LiveId" clId="{A3F3D4DB-C421-4FA9-B40B-2C8364E49B55}" dt="2024-04-30T18:33:25.173" v="20927" actId="478"/>
          <ac:spMkLst>
            <pc:docMk/>
            <pc:sldMk cId="1165003452" sldId="4417"/>
            <ac:spMk id="4" creationId="{7F931063-BB7D-B02B-B5D9-4F316CD0A73B}"/>
          </ac:spMkLst>
        </pc:spChg>
        <pc:picChg chg="mod">
          <ac:chgData name="云阳 罗" userId="169d8ad562d1689f" providerId="LiveId" clId="{A3F3D4DB-C421-4FA9-B40B-2C8364E49B55}" dt="2024-05-08T09:21:04.182" v="29921" actId="1036"/>
          <ac:picMkLst>
            <pc:docMk/>
            <pc:sldMk cId="1165003452" sldId="4417"/>
            <ac:picMk id="7" creationId="{4895A3C4-06F9-FBB7-80E9-3CD4D22123B4}"/>
          </ac:picMkLst>
        </pc:picChg>
      </pc:sldChg>
      <pc:sldChg chg="delSp modSp add mod modShow">
        <pc:chgData name="云阳 罗" userId="169d8ad562d1689f" providerId="LiveId" clId="{A3F3D4DB-C421-4FA9-B40B-2C8364E49B55}" dt="2024-05-05T15:29:29.308" v="28856"/>
        <pc:sldMkLst>
          <pc:docMk/>
          <pc:sldMk cId="3697208622" sldId="4418"/>
        </pc:sldMkLst>
        <pc:spChg chg="mod">
          <ac:chgData name="云阳 罗" userId="169d8ad562d1689f" providerId="LiveId" clId="{A3F3D4DB-C421-4FA9-B40B-2C8364E49B55}" dt="2024-05-05T15:29:29.308" v="28856"/>
          <ac:spMkLst>
            <pc:docMk/>
            <pc:sldMk cId="3697208622" sldId="4418"/>
            <ac:spMk id="2" creationId="{4A7ED41B-8A68-A05C-7CF0-2082247AD7B1}"/>
          </ac:spMkLst>
        </pc:spChg>
        <pc:spChg chg="del">
          <ac:chgData name="云阳 罗" userId="169d8ad562d1689f" providerId="LiveId" clId="{A3F3D4DB-C421-4FA9-B40B-2C8364E49B55}" dt="2024-04-30T18:33:27.370" v="20928" actId="478"/>
          <ac:spMkLst>
            <pc:docMk/>
            <pc:sldMk cId="3697208622" sldId="4418"/>
            <ac:spMk id="3" creationId="{002B3617-4F15-72EF-DE42-7738ADFBA992}"/>
          </ac:spMkLst>
        </pc:spChg>
        <pc:spChg chg="del">
          <ac:chgData name="云阳 罗" userId="169d8ad562d1689f" providerId="LiveId" clId="{A3F3D4DB-C421-4FA9-B40B-2C8364E49B55}" dt="2024-04-30T18:33:28.154" v="20929" actId="478"/>
          <ac:spMkLst>
            <pc:docMk/>
            <pc:sldMk cId="3697208622" sldId="4418"/>
            <ac:spMk id="4" creationId="{45B13E81-3509-BA38-11F4-79CC830987E9}"/>
          </ac:spMkLst>
        </pc:spChg>
        <pc:picChg chg="mod">
          <ac:chgData name="云阳 罗" userId="169d8ad562d1689f" providerId="LiveId" clId="{A3F3D4DB-C421-4FA9-B40B-2C8364E49B55}" dt="2024-04-30T18:33:29.028" v="20930" actId="1076"/>
          <ac:picMkLst>
            <pc:docMk/>
            <pc:sldMk cId="3697208622" sldId="4418"/>
            <ac:picMk id="8" creationId="{54D8DEE4-EA24-1622-567F-1D8AF7F15690}"/>
          </ac:picMkLst>
        </pc:picChg>
      </pc:sldChg>
      <pc:sldChg chg="delSp modSp add mod modShow">
        <pc:chgData name="云阳 罗" userId="169d8ad562d1689f" providerId="LiveId" clId="{A3F3D4DB-C421-4FA9-B40B-2C8364E49B55}" dt="2024-05-05T15:29:27.322" v="28855"/>
        <pc:sldMkLst>
          <pc:docMk/>
          <pc:sldMk cId="262220485" sldId="4419"/>
        </pc:sldMkLst>
        <pc:spChg chg="mod">
          <ac:chgData name="云阳 罗" userId="169d8ad562d1689f" providerId="LiveId" clId="{A3F3D4DB-C421-4FA9-B40B-2C8364E49B55}" dt="2024-05-05T15:29:27.322" v="28855"/>
          <ac:spMkLst>
            <pc:docMk/>
            <pc:sldMk cId="262220485" sldId="4419"/>
            <ac:spMk id="2" creationId="{CEE877C3-27AF-8E5B-0C6E-4C42A6A360D1}"/>
          </ac:spMkLst>
        </pc:spChg>
        <pc:spChg chg="del">
          <ac:chgData name="云阳 罗" userId="169d8ad562d1689f" providerId="LiveId" clId="{A3F3D4DB-C421-4FA9-B40B-2C8364E49B55}" dt="2024-04-30T18:33:30.408" v="20931" actId="478"/>
          <ac:spMkLst>
            <pc:docMk/>
            <pc:sldMk cId="262220485" sldId="4419"/>
            <ac:spMk id="3" creationId="{E3B94E6E-4C56-1EFA-5F92-056FE24315EF}"/>
          </ac:spMkLst>
        </pc:spChg>
        <pc:spChg chg="del">
          <ac:chgData name="云阳 罗" userId="169d8ad562d1689f" providerId="LiveId" clId="{A3F3D4DB-C421-4FA9-B40B-2C8364E49B55}" dt="2024-04-30T18:33:31.342" v="20932" actId="478"/>
          <ac:spMkLst>
            <pc:docMk/>
            <pc:sldMk cId="262220485" sldId="4419"/>
            <ac:spMk id="4" creationId="{C1DCB8D6-9357-0D9C-3BDA-2423CFB9E8D0}"/>
          </ac:spMkLst>
        </pc:spChg>
      </pc:sldChg>
      <pc:sldChg chg="delSp modSp add mod modShow">
        <pc:chgData name="云阳 罗" userId="169d8ad562d1689f" providerId="LiveId" clId="{A3F3D4DB-C421-4FA9-B40B-2C8364E49B55}" dt="2024-05-05T15:29:24.055" v="28854" actId="20577"/>
        <pc:sldMkLst>
          <pc:docMk/>
          <pc:sldMk cId="3069292289" sldId="4420"/>
        </pc:sldMkLst>
        <pc:spChg chg="mod">
          <ac:chgData name="云阳 罗" userId="169d8ad562d1689f" providerId="LiveId" clId="{A3F3D4DB-C421-4FA9-B40B-2C8364E49B55}" dt="2024-05-05T15:29:24.055" v="28854" actId="20577"/>
          <ac:spMkLst>
            <pc:docMk/>
            <pc:sldMk cId="3069292289" sldId="4420"/>
            <ac:spMk id="2" creationId="{1B598714-AE9A-BF95-3551-199DBE6A4097}"/>
          </ac:spMkLst>
        </pc:spChg>
        <pc:spChg chg="del">
          <ac:chgData name="云阳 罗" userId="169d8ad562d1689f" providerId="LiveId" clId="{A3F3D4DB-C421-4FA9-B40B-2C8364E49B55}" dt="2024-04-30T18:33:32.840" v="20933" actId="478"/>
          <ac:spMkLst>
            <pc:docMk/>
            <pc:sldMk cId="3069292289" sldId="4420"/>
            <ac:spMk id="3" creationId="{D1C83933-CA65-8165-86CE-2BD1491B9CD6}"/>
          </ac:spMkLst>
        </pc:spChg>
        <pc:spChg chg="del">
          <ac:chgData name="云阳 罗" userId="169d8ad562d1689f" providerId="LiveId" clId="{A3F3D4DB-C421-4FA9-B40B-2C8364E49B55}" dt="2024-04-30T18:33:33.559" v="20934" actId="478"/>
          <ac:spMkLst>
            <pc:docMk/>
            <pc:sldMk cId="3069292289" sldId="4420"/>
            <ac:spMk id="4" creationId="{1B0E3DFE-8E4D-76F5-2B07-8588B8202989}"/>
          </ac:spMkLst>
        </pc:spChg>
      </pc:sldChg>
      <pc:sldChg chg="addSp delSp modSp add mod ord modAnim modNotesTx">
        <pc:chgData name="云阳 罗" userId="169d8ad562d1689f" providerId="LiveId" clId="{A3F3D4DB-C421-4FA9-B40B-2C8364E49B55}" dt="2024-05-05T14:49:38.744" v="28370"/>
        <pc:sldMkLst>
          <pc:docMk/>
          <pc:sldMk cId="2295583426" sldId="4421"/>
        </pc:sldMkLst>
        <pc:spChg chg="mod">
          <ac:chgData name="云阳 罗" userId="169d8ad562d1689f" providerId="LiveId" clId="{A3F3D4DB-C421-4FA9-B40B-2C8364E49B55}" dt="2024-05-05T13:47:18.626" v="26587" actId="1076"/>
          <ac:spMkLst>
            <pc:docMk/>
            <pc:sldMk cId="2295583426" sldId="4421"/>
            <ac:spMk id="11" creationId="{45C4EC58-A9D6-5941-9A9A-08D7BFEAEB59}"/>
          </ac:spMkLst>
        </pc:spChg>
        <pc:spChg chg="add mod">
          <ac:chgData name="云阳 罗" userId="169d8ad562d1689f" providerId="LiveId" clId="{A3F3D4DB-C421-4FA9-B40B-2C8364E49B55}" dt="2024-05-05T14:35:32.090" v="27534" actId="20577"/>
          <ac:spMkLst>
            <pc:docMk/>
            <pc:sldMk cId="2295583426" sldId="4421"/>
            <ac:spMk id="12" creationId="{0E3265F2-16BD-ABC4-024A-E2DFCE24D0CE}"/>
          </ac:spMkLst>
        </pc:spChg>
        <pc:spChg chg="mod">
          <ac:chgData name="云阳 罗" userId="169d8ad562d1689f" providerId="LiveId" clId="{A3F3D4DB-C421-4FA9-B40B-2C8364E49B55}" dt="2024-05-05T13:47:15.191" v="26586" actId="1076"/>
          <ac:spMkLst>
            <pc:docMk/>
            <pc:sldMk cId="2295583426" sldId="4421"/>
            <ac:spMk id="18" creationId="{A7DBDF18-3473-5BCD-07D9-D20CD043C939}"/>
          </ac:spMkLst>
        </pc:spChg>
        <pc:grpChg chg="add mod">
          <ac:chgData name="云阳 罗" userId="169d8ad562d1689f" providerId="LiveId" clId="{A3F3D4DB-C421-4FA9-B40B-2C8364E49B55}" dt="2024-05-05T14:35:11.289" v="27516" actId="164"/>
          <ac:grpSpMkLst>
            <pc:docMk/>
            <pc:sldMk cId="2295583426" sldId="4421"/>
            <ac:grpSpMk id="16" creationId="{DE4C7443-871E-A3AC-B45E-DD4D84E08CE1}"/>
          </ac:grpSpMkLst>
        </pc:grpChg>
        <pc:grpChg chg="add mod">
          <ac:chgData name="云阳 罗" userId="169d8ad562d1689f" providerId="LiveId" clId="{A3F3D4DB-C421-4FA9-B40B-2C8364E49B55}" dt="2024-05-05T14:35:15.107" v="27517" actId="1076"/>
          <ac:grpSpMkLst>
            <pc:docMk/>
            <pc:sldMk cId="2295583426" sldId="4421"/>
            <ac:grpSpMk id="26" creationId="{8D556E00-3A34-93F5-A7EC-AF3C677B0F50}"/>
          </ac:grpSpMkLst>
        </pc:grpChg>
        <pc:grpChg chg="del">
          <ac:chgData name="云阳 罗" userId="169d8ad562d1689f" providerId="LiveId" clId="{A3F3D4DB-C421-4FA9-B40B-2C8364E49B55}" dt="2024-05-05T13:10:59.311" v="26468" actId="478"/>
          <ac:grpSpMkLst>
            <pc:docMk/>
            <pc:sldMk cId="2295583426" sldId="4421"/>
            <ac:grpSpMk id="29" creationId="{95E928E5-8D99-6F4C-3170-DFF5654CE2A5}"/>
          </ac:grpSpMkLst>
        </pc:grpChg>
        <pc:grpChg chg="del">
          <ac:chgData name="云阳 罗" userId="169d8ad562d1689f" providerId="LiveId" clId="{A3F3D4DB-C421-4FA9-B40B-2C8364E49B55}" dt="2024-05-05T13:11:00.664" v="26469" actId="478"/>
          <ac:grpSpMkLst>
            <pc:docMk/>
            <pc:sldMk cId="2295583426" sldId="4421"/>
            <ac:grpSpMk id="75" creationId="{22561CD4-82EA-BE17-CEA9-5A277B964544}"/>
          </ac:grpSpMkLst>
        </pc:grpChg>
        <pc:cxnChg chg="add mod">
          <ac:chgData name="云阳 罗" userId="169d8ad562d1689f" providerId="LiveId" clId="{A3F3D4DB-C421-4FA9-B40B-2C8364E49B55}" dt="2024-05-05T14:35:18.317" v="27518" actId="14100"/>
          <ac:cxnSpMkLst>
            <pc:docMk/>
            <pc:sldMk cId="2295583426" sldId="4421"/>
            <ac:cxnSpMk id="10" creationId="{3E0A7FAD-BF6B-FB52-029E-1C748D2727B7}"/>
          </ac:cxnSpMkLst>
        </pc:cxnChg>
        <pc:cxnChg chg="add del mod">
          <ac:chgData name="云阳 罗" userId="169d8ad562d1689f" providerId="LiveId" clId="{A3F3D4DB-C421-4FA9-B40B-2C8364E49B55}" dt="2024-05-05T13:44:08.414" v="26566" actId="478"/>
          <ac:cxnSpMkLst>
            <pc:docMk/>
            <pc:sldMk cId="2295583426" sldId="4421"/>
            <ac:cxnSpMk id="10" creationId="{76A55CEC-3964-D6B0-3E99-5A34953F14F3}"/>
          </ac:cxnSpMkLst>
        </pc:cxnChg>
        <pc:cxnChg chg="add mod">
          <ac:chgData name="云阳 罗" userId="169d8ad562d1689f" providerId="LiveId" clId="{A3F3D4DB-C421-4FA9-B40B-2C8364E49B55}" dt="2024-05-05T14:35:11.289" v="27516" actId="164"/>
          <ac:cxnSpMkLst>
            <pc:docMk/>
            <pc:sldMk cId="2295583426" sldId="4421"/>
            <ac:cxnSpMk id="21" creationId="{88446BA7-C35D-A7CB-7D98-6ED5CC4BE75F}"/>
          </ac:cxnSpMkLst>
        </pc:cxnChg>
        <pc:cxnChg chg="add mod">
          <ac:chgData name="云阳 罗" userId="169d8ad562d1689f" providerId="LiveId" clId="{A3F3D4DB-C421-4FA9-B40B-2C8364E49B55}" dt="2024-05-05T14:35:11.289" v="27516" actId="164"/>
          <ac:cxnSpMkLst>
            <pc:docMk/>
            <pc:sldMk cId="2295583426" sldId="4421"/>
            <ac:cxnSpMk id="24" creationId="{098388D4-0304-05D2-5EFC-EB355589846F}"/>
          </ac:cxnSpMkLst>
        </pc:cxnChg>
        <pc:cxnChg chg="mod">
          <ac:chgData name="云阳 罗" userId="169d8ad562d1689f" providerId="LiveId" clId="{A3F3D4DB-C421-4FA9-B40B-2C8364E49B55}" dt="2024-05-05T13:10:59.311" v="26468" actId="478"/>
          <ac:cxnSpMkLst>
            <pc:docMk/>
            <pc:sldMk cId="2295583426" sldId="4421"/>
            <ac:cxnSpMk id="26" creationId="{FF9552C2-CB0B-4508-E145-CE3CA03D8AB7}"/>
          </ac:cxnSpMkLst>
        </pc:cxnChg>
        <pc:cxnChg chg="mod">
          <ac:chgData name="云阳 罗" userId="169d8ad562d1689f" providerId="LiveId" clId="{A3F3D4DB-C421-4FA9-B40B-2C8364E49B55}" dt="2024-05-05T13:11:00.664" v="26469" actId="478"/>
          <ac:cxnSpMkLst>
            <pc:docMk/>
            <pc:sldMk cId="2295583426" sldId="4421"/>
            <ac:cxnSpMk id="43" creationId="{0B09A6EE-45DE-31A0-8E00-C16FD59B7E4F}"/>
          </ac:cxnSpMkLst>
        </pc:cxnChg>
        <pc:cxnChg chg="mod">
          <ac:chgData name="云阳 罗" userId="169d8ad562d1689f" providerId="LiveId" clId="{A3F3D4DB-C421-4FA9-B40B-2C8364E49B55}" dt="2024-05-05T13:11:00.664" v="26469" actId="478"/>
          <ac:cxnSpMkLst>
            <pc:docMk/>
            <pc:sldMk cId="2295583426" sldId="4421"/>
            <ac:cxnSpMk id="44" creationId="{A824CBCB-3479-D856-E786-8F1A214BFEEF}"/>
          </ac:cxnSpMkLst>
        </pc:cxnChg>
        <pc:cxnChg chg="mod">
          <ac:chgData name="云阳 罗" userId="169d8ad562d1689f" providerId="LiveId" clId="{A3F3D4DB-C421-4FA9-B40B-2C8364E49B55}" dt="2024-05-05T13:11:00.664" v="26469" actId="478"/>
          <ac:cxnSpMkLst>
            <pc:docMk/>
            <pc:sldMk cId="2295583426" sldId="4421"/>
            <ac:cxnSpMk id="45" creationId="{79A32240-A827-3EEB-CEEE-737BB4DA760E}"/>
          </ac:cxnSpMkLst>
        </pc:cxnChg>
      </pc:sldChg>
      <pc:sldChg chg="addSp modSp new del mod">
        <pc:chgData name="云阳 罗" userId="169d8ad562d1689f" providerId="LiveId" clId="{A3F3D4DB-C421-4FA9-B40B-2C8364E49B55}" dt="2024-04-30T18:20:33.432" v="20678" actId="47"/>
        <pc:sldMkLst>
          <pc:docMk/>
          <pc:sldMk cId="3620164191" sldId="4421"/>
        </pc:sldMkLst>
        <pc:spChg chg="mod">
          <ac:chgData name="云阳 罗" userId="169d8ad562d1689f" providerId="LiveId" clId="{A3F3D4DB-C421-4FA9-B40B-2C8364E49B55}" dt="2024-04-30T16:58:31.629" v="18658" actId="20577"/>
          <ac:spMkLst>
            <pc:docMk/>
            <pc:sldMk cId="3620164191" sldId="4421"/>
            <ac:spMk id="2" creationId="{DA46F3C0-14C6-6629-8659-22214BA0C5DA}"/>
          </ac:spMkLst>
        </pc:spChg>
        <pc:spChg chg="mod">
          <ac:chgData name="云阳 罗" userId="169d8ad562d1689f" providerId="LiveId" clId="{A3F3D4DB-C421-4FA9-B40B-2C8364E49B55}" dt="2024-04-30T16:59:10.977" v="18689" actId="14100"/>
          <ac:spMkLst>
            <pc:docMk/>
            <pc:sldMk cId="3620164191" sldId="4421"/>
            <ac:spMk id="3" creationId="{3617D872-F50F-5B3C-AC32-1FB88F2967AA}"/>
          </ac:spMkLst>
        </pc:spChg>
        <pc:spChg chg="add mod">
          <ac:chgData name="云阳 罗" userId="169d8ad562d1689f" providerId="LiveId" clId="{A3F3D4DB-C421-4FA9-B40B-2C8364E49B55}" dt="2024-04-30T16:59:38.971" v="18722" actId="20577"/>
          <ac:spMkLst>
            <pc:docMk/>
            <pc:sldMk cId="3620164191" sldId="4421"/>
            <ac:spMk id="6" creationId="{1B35062F-22BD-9CB4-D4A8-5B14C8DD528B}"/>
          </ac:spMkLst>
        </pc:spChg>
      </pc:sldChg>
      <pc:sldChg chg="addSp delSp modSp new del mod">
        <pc:chgData name="云阳 罗" userId="169d8ad562d1689f" providerId="LiveId" clId="{A3F3D4DB-C421-4FA9-B40B-2C8364E49B55}" dt="2024-04-30T18:08:05.601" v="19872" actId="47"/>
        <pc:sldMkLst>
          <pc:docMk/>
          <pc:sldMk cId="1538548761" sldId="4422"/>
        </pc:sldMkLst>
        <pc:spChg chg="del">
          <ac:chgData name="云阳 罗" userId="169d8ad562d1689f" providerId="LiveId" clId="{A3F3D4DB-C421-4FA9-B40B-2C8364E49B55}" dt="2024-04-30T18:06:23.975" v="19788" actId="478"/>
          <ac:spMkLst>
            <pc:docMk/>
            <pc:sldMk cId="1538548761" sldId="4422"/>
            <ac:spMk id="2" creationId="{B69851AF-BAF6-BED1-1E03-39824625BD91}"/>
          </ac:spMkLst>
        </pc:spChg>
        <pc:spChg chg="del">
          <ac:chgData name="云阳 罗" userId="169d8ad562d1689f" providerId="LiveId" clId="{A3F3D4DB-C421-4FA9-B40B-2C8364E49B55}" dt="2024-04-30T18:06:21.859" v="19787" actId="478"/>
          <ac:spMkLst>
            <pc:docMk/>
            <pc:sldMk cId="1538548761" sldId="4422"/>
            <ac:spMk id="3" creationId="{9243F0F3-B9B1-B558-6FC8-1EF4AD7FCA48}"/>
          </ac:spMkLst>
        </pc:spChg>
        <pc:spChg chg="add mod">
          <ac:chgData name="云阳 罗" userId="169d8ad562d1689f" providerId="LiveId" clId="{A3F3D4DB-C421-4FA9-B40B-2C8364E49B55}" dt="2024-04-30T18:06:13.972" v="19782" actId="2085"/>
          <ac:spMkLst>
            <pc:docMk/>
            <pc:sldMk cId="1538548761" sldId="4422"/>
            <ac:spMk id="8" creationId="{4CC815E0-627F-BE41-574F-9599BFEC1709}"/>
          </ac:spMkLst>
        </pc:spChg>
        <pc:spChg chg="add mod">
          <ac:chgData name="云阳 罗" userId="169d8ad562d1689f" providerId="LiveId" clId="{A3F3D4DB-C421-4FA9-B40B-2C8364E49B55}" dt="2024-04-30T18:06:16.325" v="19784" actId="1076"/>
          <ac:spMkLst>
            <pc:docMk/>
            <pc:sldMk cId="1538548761" sldId="4422"/>
            <ac:spMk id="9" creationId="{B479217B-ED62-0EC8-CEF1-B03DA9FAC503}"/>
          </ac:spMkLst>
        </pc:spChg>
        <pc:spChg chg="add mod">
          <ac:chgData name="云阳 罗" userId="169d8ad562d1689f" providerId="LiveId" clId="{A3F3D4DB-C421-4FA9-B40B-2C8364E49B55}" dt="2024-04-30T18:06:19.037" v="19786" actId="1076"/>
          <ac:spMkLst>
            <pc:docMk/>
            <pc:sldMk cId="1538548761" sldId="4422"/>
            <ac:spMk id="10" creationId="{35586B8C-4C57-1CFC-7272-35E4FDCB667C}"/>
          </ac:spMkLst>
        </pc:spChg>
        <pc:spChg chg="add mod">
          <ac:chgData name="云阳 罗" userId="169d8ad562d1689f" providerId="LiveId" clId="{A3F3D4DB-C421-4FA9-B40B-2C8364E49B55}" dt="2024-04-30T18:07:34.927" v="19818" actId="1037"/>
          <ac:spMkLst>
            <pc:docMk/>
            <pc:sldMk cId="1538548761" sldId="4422"/>
            <ac:spMk id="12" creationId="{14FE24BF-BD81-0D5D-EFBE-C37D4114EBFC}"/>
          </ac:spMkLst>
        </pc:spChg>
        <pc:picChg chg="add mod">
          <ac:chgData name="云阳 罗" userId="169d8ad562d1689f" providerId="LiveId" clId="{A3F3D4DB-C421-4FA9-B40B-2C8364E49B55}" dt="2024-04-30T18:06:01.245" v="19778" actId="1076"/>
          <ac:picMkLst>
            <pc:docMk/>
            <pc:sldMk cId="1538548761" sldId="4422"/>
            <ac:picMk id="7" creationId="{41AACE32-D8E3-FD22-FEB0-760D48644BE2}"/>
          </ac:picMkLst>
        </pc:picChg>
        <pc:picChg chg="add mod modCrop">
          <ac:chgData name="云阳 罗" userId="169d8ad562d1689f" providerId="LiveId" clId="{A3F3D4DB-C421-4FA9-B40B-2C8364E49B55}" dt="2024-04-30T18:07:52.347" v="19871" actId="1037"/>
          <ac:picMkLst>
            <pc:docMk/>
            <pc:sldMk cId="1538548761" sldId="4422"/>
            <ac:picMk id="11" creationId="{FBB7DBE4-035F-CD30-15FF-E066E5781366}"/>
          </ac:picMkLst>
        </pc:picChg>
      </pc:sldChg>
      <pc:sldChg chg="add del">
        <pc:chgData name="云阳 罗" userId="169d8ad562d1689f" providerId="LiveId" clId="{A3F3D4DB-C421-4FA9-B40B-2C8364E49B55}" dt="2024-05-05T13:15:18.394" v="26507"/>
        <pc:sldMkLst>
          <pc:docMk/>
          <pc:sldMk cId="2400353354" sldId="4422"/>
        </pc:sldMkLst>
      </pc:sldChg>
      <pc:sldChg chg="addSp delSp modSp add del mod addAnim delAnim modAnim modNotesTx">
        <pc:chgData name="云阳 罗" userId="169d8ad562d1689f" providerId="LiveId" clId="{A3F3D4DB-C421-4FA9-B40B-2C8364E49B55}" dt="2024-05-08T09:59:29.521" v="30176" actId="47"/>
        <pc:sldMkLst>
          <pc:docMk/>
          <pc:sldMk cId="3315352463" sldId="4422"/>
        </pc:sldMkLst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7" creationId="{1CE1D175-C7FA-B6F7-1267-EB4751B1751B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10" creationId="{C5449DA1-B35C-267B-B427-E43C769C29A2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11" creationId="{54713C15-34FB-23B3-5539-E456C21F110F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12" creationId="{46031A40-875B-228D-91E3-FA2E497ED256}"/>
          </ac:spMkLst>
        </pc:spChg>
        <pc:spChg chg="del">
          <ac:chgData name="云阳 罗" userId="169d8ad562d1689f" providerId="LiveId" clId="{A3F3D4DB-C421-4FA9-B40B-2C8364E49B55}" dt="2024-05-05T13:15:31.609" v="26510" actId="478"/>
          <ac:spMkLst>
            <pc:docMk/>
            <pc:sldMk cId="3315352463" sldId="4422"/>
            <ac:spMk id="14" creationId="{4F4FE37E-211B-490F-1735-BF25F72F327C}"/>
          </ac:spMkLst>
        </pc:spChg>
        <pc:spChg chg="del">
          <ac:chgData name="云阳 罗" userId="169d8ad562d1689f" providerId="LiveId" clId="{A3F3D4DB-C421-4FA9-B40B-2C8364E49B55}" dt="2024-05-05T13:15:34.619" v="26512" actId="478"/>
          <ac:spMkLst>
            <pc:docMk/>
            <pc:sldMk cId="3315352463" sldId="4422"/>
            <ac:spMk id="16" creationId="{48A39E7A-4762-B7D9-3251-CC0C8591C70F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18" creationId="{27B8133F-3CE6-9E93-66E3-6DD662733DC4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19" creationId="{1ECEA428-2F15-C074-4386-7845EF26E8EB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20" creationId="{472AC56A-21B6-EA7C-E14B-2D264A4C27CB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21" creationId="{5B6550A9-C495-8681-C0E4-366BEADEA031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24" creationId="{3BE6F42F-096D-9D6F-FB1E-46CBCA862A8A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25" creationId="{E3AB70F4-830A-5D1D-6C1E-89F0DF84659C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26" creationId="{E61308AA-7D2E-1E53-027C-242EF66ECB3C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32" creationId="{C7CB64E0-ADE8-2A3D-768A-531EFEF22B45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33" creationId="{BE8036CA-D0E0-C6C5-EC84-056B3E27ECD7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38" creationId="{2D937200-EDA1-62B8-1BE6-8B6FFA8C9348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39" creationId="{EECF2B9D-ABA2-C170-2789-1F9ECFF5C6FF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40" creationId="{9427C907-5BEE-5743-ECD2-41CCA8C078ED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42" creationId="{DBEA34F2-D51C-3CB7-E644-313D3658578A}"/>
          </ac:spMkLst>
        </pc:spChg>
        <pc:spChg chg="mod">
          <ac:chgData name="云阳 罗" userId="169d8ad562d1689f" providerId="LiveId" clId="{A3F3D4DB-C421-4FA9-B40B-2C8364E49B55}" dt="2024-05-05T13:57:15.742" v="26787"/>
          <ac:spMkLst>
            <pc:docMk/>
            <pc:sldMk cId="3315352463" sldId="4422"/>
            <ac:spMk id="43" creationId="{20A0B9C8-9AD7-1E4E-3753-6CFC2A9E385F}"/>
          </ac:spMkLst>
        </pc:spChg>
        <pc:spChg chg="add mod">
          <ac:chgData name="云阳 罗" userId="169d8ad562d1689f" providerId="LiveId" clId="{A3F3D4DB-C421-4FA9-B40B-2C8364E49B55}" dt="2024-05-05T13:58:39.607" v="26804" actId="14100"/>
          <ac:spMkLst>
            <pc:docMk/>
            <pc:sldMk cId="3315352463" sldId="4422"/>
            <ac:spMk id="44" creationId="{2570AB1F-BBC5-9522-F35F-DBB15D45A167}"/>
          </ac:spMkLst>
        </pc:spChg>
        <pc:spChg chg="add mod">
          <ac:chgData name="云阳 罗" userId="169d8ad562d1689f" providerId="LiveId" clId="{A3F3D4DB-C421-4FA9-B40B-2C8364E49B55}" dt="2024-05-05T14:14:53.626" v="27122" actId="14100"/>
          <ac:spMkLst>
            <pc:docMk/>
            <pc:sldMk cId="3315352463" sldId="4422"/>
            <ac:spMk id="45" creationId="{47566C17-C769-668E-DBFE-3363EA6BB6F0}"/>
          </ac:spMkLst>
        </pc:spChg>
        <pc:spChg chg="mod">
          <ac:chgData name="云阳 罗" userId="169d8ad562d1689f" providerId="LiveId" clId="{A3F3D4DB-C421-4FA9-B40B-2C8364E49B55}" dt="2024-05-05T14:13:08.180" v="27096"/>
          <ac:spMkLst>
            <pc:docMk/>
            <pc:sldMk cId="3315352463" sldId="4422"/>
            <ac:spMk id="47" creationId="{1ECCD21E-F51B-B937-04E7-4C02598B6292}"/>
          </ac:spMkLst>
        </pc:spChg>
        <pc:spChg chg="mod">
          <ac:chgData name="云阳 罗" userId="169d8ad562d1689f" providerId="LiveId" clId="{A3F3D4DB-C421-4FA9-B40B-2C8364E49B55}" dt="2024-05-08T09:37:35.584" v="29947"/>
          <ac:spMkLst>
            <pc:docMk/>
            <pc:sldMk cId="3315352463" sldId="4422"/>
            <ac:spMk id="48" creationId="{98B321C8-6AF3-13F6-06DB-085D6314A00E}"/>
          </ac:spMkLst>
        </pc:spChg>
        <pc:spChg chg="mod">
          <ac:chgData name="云阳 罗" userId="169d8ad562d1689f" providerId="LiveId" clId="{A3F3D4DB-C421-4FA9-B40B-2C8364E49B55}" dt="2024-05-08T09:38:20.724" v="29953" actId="14100"/>
          <ac:spMkLst>
            <pc:docMk/>
            <pc:sldMk cId="3315352463" sldId="4422"/>
            <ac:spMk id="50" creationId="{8205B7B8-CB24-5768-C53D-BFECDAC3118B}"/>
          </ac:spMkLst>
        </pc:spChg>
        <pc:spChg chg="mod">
          <ac:chgData name="云阳 罗" userId="169d8ad562d1689f" providerId="LiveId" clId="{A3F3D4DB-C421-4FA9-B40B-2C8364E49B55}" dt="2024-05-05T14:13:22.870" v="27103" actId="1076"/>
          <ac:spMkLst>
            <pc:docMk/>
            <pc:sldMk cId="3315352463" sldId="4422"/>
            <ac:spMk id="51" creationId="{95B975A6-DE9B-A2E2-6110-A50676438664}"/>
          </ac:spMkLst>
        </pc:spChg>
        <pc:spChg chg="mod">
          <ac:chgData name="云阳 罗" userId="169d8ad562d1689f" providerId="LiveId" clId="{A3F3D4DB-C421-4FA9-B40B-2C8364E49B55}" dt="2024-05-05T14:13:08.180" v="27096"/>
          <ac:spMkLst>
            <pc:docMk/>
            <pc:sldMk cId="3315352463" sldId="4422"/>
            <ac:spMk id="52" creationId="{9086C693-CB9A-29DF-A2E8-0A0B553F0E72}"/>
          </ac:spMkLst>
        </pc:spChg>
        <pc:spChg chg="mod topLvl">
          <ac:chgData name="云阳 罗" userId="169d8ad562d1689f" providerId="LiveId" clId="{A3F3D4DB-C421-4FA9-B40B-2C8364E49B55}" dt="2024-05-05T13:15:52.640" v="26520" actId="165"/>
          <ac:spMkLst>
            <pc:docMk/>
            <pc:sldMk cId="3315352463" sldId="4422"/>
            <ac:spMk id="74" creationId="{99EF40B9-D3C1-793F-A479-E3E34D53E4B3}"/>
          </ac:spMkLst>
        </pc:spChg>
        <pc:spChg chg="del">
          <ac:chgData name="云阳 罗" userId="169d8ad562d1689f" providerId="LiveId" clId="{A3F3D4DB-C421-4FA9-B40B-2C8364E49B55}" dt="2024-05-05T13:15:39.559" v="26516" actId="478"/>
          <ac:spMkLst>
            <pc:docMk/>
            <pc:sldMk cId="3315352463" sldId="4422"/>
            <ac:spMk id="76" creationId="{0B986187-2E63-50AF-747A-C14B046386F4}"/>
          </ac:spMkLst>
        </pc:spChg>
        <pc:spChg chg="mod topLvl">
          <ac:chgData name="云阳 罗" userId="169d8ad562d1689f" providerId="LiveId" clId="{A3F3D4DB-C421-4FA9-B40B-2C8364E49B55}" dt="2024-05-05T13:58:57.942" v="26829" actId="20577"/>
          <ac:spMkLst>
            <pc:docMk/>
            <pc:sldMk cId="3315352463" sldId="4422"/>
            <ac:spMk id="79" creationId="{0666FD3E-767A-4E1B-4D97-9289DB9C13EC}"/>
          </ac:spMkLst>
        </pc:spChg>
        <pc:spChg chg="mod">
          <ac:chgData name="云阳 罗" userId="169d8ad562d1689f" providerId="LiveId" clId="{A3F3D4DB-C421-4FA9-B40B-2C8364E49B55}" dt="2024-05-05T14:13:08.180" v="27096"/>
          <ac:spMkLst>
            <pc:docMk/>
            <pc:sldMk cId="3315352463" sldId="4422"/>
            <ac:spMk id="83" creationId="{6CB12543-4821-14FE-713D-8D5DA297A733}"/>
          </ac:spMkLst>
        </pc:spChg>
        <pc:spChg chg="mod">
          <ac:chgData name="云阳 罗" userId="169d8ad562d1689f" providerId="LiveId" clId="{A3F3D4DB-C421-4FA9-B40B-2C8364E49B55}" dt="2024-05-05T14:13:45.344" v="27113"/>
          <ac:spMkLst>
            <pc:docMk/>
            <pc:sldMk cId="3315352463" sldId="4422"/>
            <ac:spMk id="87" creationId="{2CD53464-A779-8C15-899E-D9D852254DC7}"/>
          </ac:spMkLst>
        </pc:spChg>
        <pc:spChg chg="mod">
          <ac:chgData name="云阳 罗" userId="169d8ad562d1689f" providerId="LiveId" clId="{A3F3D4DB-C421-4FA9-B40B-2C8364E49B55}" dt="2024-05-05T14:13:45.344" v="27113"/>
          <ac:spMkLst>
            <pc:docMk/>
            <pc:sldMk cId="3315352463" sldId="4422"/>
            <ac:spMk id="91" creationId="{512CFED0-B8C4-9A45-C352-2CD088A239BA}"/>
          </ac:spMkLst>
        </pc:spChg>
        <pc:spChg chg="mod">
          <ac:chgData name="云阳 罗" userId="169d8ad562d1689f" providerId="LiveId" clId="{A3F3D4DB-C421-4FA9-B40B-2C8364E49B55}" dt="2024-05-05T14:13:45.344" v="27113"/>
          <ac:spMkLst>
            <pc:docMk/>
            <pc:sldMk cId="3315352463" sldId="4422"/>
            <ac:spMk id="92" creationId="{3AC22E58-525D-1688-2333-9F3787D4C25B}"/>
          </ac:spMkLst>
        </pc:spChg>
        <pc:spChg chg="mod">
          <ac:chgData name="云阳 罗" userId="169d8ad562d1689f" providerId="LiveId" clId="{A3F3D4DB-C421-4FA9-B40B-2C8364E49B55}" dt="2024-05-05T14:13:45.344" v="27113"/>
          <ac:spMkLst>
            <pc:docMk/>
            <pc:sldMk cId="3315352463" sldId="4422"/>
            <ac:spMk id="120" creationId="{BEADE7F7-7FAF-1257-1E64-6947E6C2F5D6}"/>
          </ac:spMkLst>
        </pc:spChg>
        <pc:spChg chg="add mod">
          <ac:chgData name="云阳 罗" userId="169d8ad562d1689f" providerId="LiveId" clId="{A3F3D4DB-C421-4FA9-B40B-2C8364E49B55}" dt="2024-05-05T14:16:13.156" v="27135" actId="14100"/>
          <ac:spMkLst>
            <pc:docMk/>
            <pc:sldMk cId="3315352463" sldId="4422"/>
            <ac:spMk id="121" creationId="{BB8F972E-32A8-68AF-E96C-67F317BB01F6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0" creationId="{73E78C03-ECB7-3960-C20E-E50E574C3980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1" creationId="{86C5499A-A806-3CA1-87CD-D5B4E4AA801D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2" creationId="{32F9CD65-00EC-B2CD-10FB-E47118196D14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3" creationId="{12A848B6-5ADD-86E6-EB98-ED67F1A4F05C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4" creationId="{A0479FAB-3553-001E-19CB-E4EC425B3CE9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5" creationId="{2C2D12F2-9781-A46F-6B49-CB33D0E0CFA7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6" creationId="{1DC03711-A4BE-E9CC-5C85-5177F9EDDDA1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7" creationId="{2D830D2E-7A3D-90C2-55FF-ACC63CCE72F5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8" creationId="{4EADD31B-7289-3CD5-5E52-B3C8C524C65B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39" creationId="{8C487BEE-F50D-C32F-0B22-03FF88FE6045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0" creationId="{C1782B25-87EF-4192-1AEE-5E6E791596E7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1" creationId="{A7F86A00-5290-EB47-FB7F-FCB1D1046BEB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2" creationId="{DC401E98-91D1-C7EE-B788-0DEC55C8834B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3" creationId="{01469BEC-2DA0-BFCA-A68E-2CAB93AD3C29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4" creationId="{00F0CD89-B1ED-CD17-815F-04820E599DEF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5" creationId="{54A77BD2-EA6D-1CFA-F466-5C43C4CEF3B2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49" creationId="{78297D3D-FAC9-1223-8B2A-E469CD6BAEA2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50" creationId="{4A08CEAF-D1E3-D1AC-44CC-68D747DFA087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51" creationId="{DFC5B93C-1225-7258-5FC3-1FAE13C1E982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52" creationId="{92F85547-8C05-9B90-DFBA-C53D989F3E24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53" creationId="{435C554B-6811-3EA7-694A-27AA7DDD56B7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54" creationId="{7DF1CE9E-E0C3-AD31-6575-90BCE5A64610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62" creationId="{D16202A2-E49A-77E6-448F-BDA1C2143057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63" creationId="{9D972CE2-B504-C1C5-2C2F-4A293AFD32BD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64" creationId="{4904030B-37CE-335A-3812-6BBAA17AC06E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66" creationId="{C0C8B910-AFC1-C468-55EA-B5257DA0E237}"/>
          </ac:spMkLst>
        </pc:spChg>
        <pc:spChg chg="mod">
          <ac:chgData name="云阳 罗" userId="169d8ad562d1689f" providerId="LiveId" clId="{A3F3D4DB-C421-4FA9-B40B-2C8364E49B55}" dt="2024-05-05T14:15:20.360" v="27127"/>
          <ac:spMkLst>
            <pc:docMk/>
            <pc:sldMk cId="3315352463" sldId="4422"/>
            <ac:spMk id="167" creationId="{0C38334D-5B04-B073-6C86-355AB1468F60}"/>
          </ac:spMkLst>
        </pc:spChg>
        <pc:spChg chg="add mod">
          <ac:chgData name="云阳 罗" userId="169d8ad562d1689f" providerId="LiveId" clId="{A3F3D4DB-C421-4FA9-B40B-2C8364E49B55}" dt="2024-05-05T14:16:18.296" v="27137" actId="1076"/>
          <ac:spMkLst>
            <pc:docMk/>
            <pc:sldMk cId="3315352463" sldId="4422"/>
            <ac:spMk id="168" creationId="{B9FDD915-43EB-8FDD-43C3-27FD39641C1F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71" creationId="{5BCD19AC-9E78-751D-BF18-3F67C8F10E89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76" creationId="{02A81E3D-6001-8522-686C-AE105D0B9AB8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78" creationId="{C571490D-6A89-0766-C269-D5563D89319D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1" creationId="{62852A17-AFCE-23B7-3960-026D7DBB5D0E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2" creationId="{3ABBE222-3D5D-D9B5-47E8-E8FE9C835D3B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3" creationId="{76CA1100-D248-F26F-2EE8-1866939C2B87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4" creationId="{C0074C5C-777C-446D-C3C2-073ECC50BD64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5" creationId="{4A85CA19-410D-D1EE-FE7F-1E3B21716076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6" creationId="{AE252B8F-C1F7-6772-F354-DC0157FBAFA7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7" creationId="{E37CFBF2-8A37-5672-0EA0-550974E8D34E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8" creationId="{F12BD17B-62D3-A956-35D8-509F2340B29C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89" creationId="{DB21A793-63B8-B802-87F6-C9DB9145D6BA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97" creationId="{348B89CB-BB2F-0925-8FBE-CB0D86AF9100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98" creationId="{08F4F9D5-32A9-F36E-A677-C2C3B1921BA1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199" creationId="{68E552EE-9705-BB9A-36EF-65C59C91FB7A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0" creationId="{6A939529-AFF7-949D-0C21-4C6B554314EA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1" creationId="{D781F485-2B13-57FA-B86B-D460BB261F6C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2" creationId="{761A3800-F240-EE30-BF97-D58A9D28B29A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3" creationId="{3F631E24-651B-3F30-2155-3EC5A02CD80B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4" creationId="{F2949476-C6E8-AD6F-6B7B-9BF158387D1D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5" creationId="{363F8C54-72F7-31CA-D8B5-1182F4F964DD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6" creationId="{334A9C9E-C8A4-C917-7FE0-0F305365F615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7" creationId="{E2BF87E6-DA5B-DB4A-264E-3BE497B46D26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8" creationId="{64CD48DA-8477-0EFA-5A2D-EA80393DA1DF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09" creationId="{093491A7-BFA7-0B39-D555-EBF5EC58A2EF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0" creationId="{299F98EC-8A4B-F537-C609-0980E7A9E415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1" creationId="{D4D51ACB-AC19-CF5E-A48E-C13C983B7D6F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2" creationId="{40EA3FA4-D6D7-931E-619F-95463EC61A63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6" creationId="{D74D44B2-194D-769C-2B1E-24E8F047E6E0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7" creationId="{A5333501-415F-92A2-44CF-6F591B9336F6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8" creationId="{F010CAE0-5626-B97A-408C-21FE67E344ED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19" creationId="{5F2A0D7A-1787-4244-DC0F-DDCA20B5DFED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20" creationId="{45184983-7759-921D-0C42-A82E19F95062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21" creationId="{029B2C4F-4A66-124F-B8BF-F24B04F41A90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29" creationId="{5FAA80CE-CDEB-33B6-E629-C436B07603EC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30" creationId="{DB84AB60-9151-1C20-C347-993D8AF26A4C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31" creationId="{45A1A3DA-D44F-679D-9664-2780A3ECAC36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33" creationId="{51B55A43-9958-D69C-364A-684F8359C8F4}"/>
          </ac:spMkLst>
        </pc:spChg>
        <pc:spChg chg="mod">
          <ac:chgData name="云阳 罗" userId="169d8ad562d1689f" providerId="LiveId" clId="{A3F3D4DB-C421-4FA9-B40B-2C8364E49B55}" dt="2024-05-05T14:25:11.998" v="27302"/>
          <ac:spMkLst>
            <pc:docMk/>
            <pc:sldMk cId="3315352463" sldId="4422"/>
            <ac:spMk id="234" creationId="{BF058185-6589-D8DF-E756-1A866CD11069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37" creationId="{F53B380A-87D8-F1C8-7A9A-1ABDA2EB4227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42" creationId="{9C44BE6B-EB28-11A9-1426-F280EF3CD2BB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44" creationId="{402587AD-DEA9-36CE-B096-D17871F1C02A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47" creationId="{0F6EA932-DDB7-91C9-2F86-C079A665AE9F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48" creationId="{7E19CA9C-096A-1726-89F8-D85A243B5836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49" creationId="{FBBC5FD4-F674-EB99-9F43-3D7873B0BA97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50" creationId="{678599B4-03C2-2EB0-8558-2B8F803E4056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51" creationId="{12E1AAD3-EAE4-A2B4-9964-16821EF303FD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52" creationId="{000BB428-3A7F-14E8-54A1-C342B8DFE16D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53" creationId="{E435384A-20DF-A8B8-0A44-49B5FD44C5C2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54" creationId="{04FF21C6-BB44-0588-65AB-DF4D323EA307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55" creationId="{E47BF79A-35A4-D746-8453-DDD94634314C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3" creationId="{44EAF6AA-DF9F-0415-F956-A1038FC32108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4" creationId="{A2001287-D467-FCEF-30EE-C805909E47D1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5" creationId="{393AD6AE-85D6-8CF5-610A-7D5E790777AF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6" creationId="{D04446C3-06E0-7B1D-8B7B-7D076A30A136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7" creationId="{DD4A8C8E-68CA-1035-DD14-0E68D6DB311E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8" creationId="{B2539AF4-C4B6-36F4-2E30-2AA974CBE8EE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69" creationId="{00535E88-A9C1-EDF5-926B-A2521940F93A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0" creationId="{22771871-B641-B5BD-3F6C-90A03926681B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1" creationId="{D283B9D5-8C6D-7F56-D2BC-8D4F45ED7482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2" creationId="{5AC9D13C-372F-3924-C17E-B7B85D8B536A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3" creationId="{D589F815-0F6E-4E79-FE46-63C7F810E963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4" creationId="{716E974C-C6D5-F471-A9F3-A5DA30C69C87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5" creationId="{015DC983-CA75-0123-B190-289E0059A4CA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6" creationId="{3DB04E6C-7570-A790-19B0-FE334120D312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7" creationId="{342CB3C0-E217-9826-6A3A-64F4B689B3DF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78" creationId="{A8C2DF5C-89CF-BEC3-33D0-10CFCFD97F05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82" creationId="{8FA9CC32-8EAC-9C18-8306-40D22891093C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83" creationId="{D5F331B2-3571-A86C-E4AE-783F726CDBAB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84" creationId="{468A3CE9-AB00-9061-E4A2-0493BCD23A73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85" creationId="{C5CC2F32-BC3E-52E0-B438-B46EC04ED193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86" creationId="{9F785B48-E8B1-C6B3-0B42-66CA0E37A35D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87" creationId="{7F1C99FF-E343-456D-ADF6-061A914838E1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95" creationId="{41931D9B-6B37-83DD-99F5-2335C17846C6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96" creationId="{B37941D7-5138-E173-F3C9-95E3D4C81CCE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97" creationId="{CCA78656-69CE-6CAF-ED74-A7C32109806C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299" creationId="{0ED94E38-B171-5F36-7177-EF5D00130603}"/>
          </ac:spMkLst>
        </pc:spChg>
        <pc:spChg chg="mod">
          <ac:chgData name="云阳 罗" userId="169d8ad562d1689f" providerId="LiveId" clId="{A3F3D4DB-C421-4FA9-B40B-2C8364E49B55}" dt="2024-05-05T14:26:13.470" v="27317"/>
          <ac:spMkLst>
            <pc:docMk/>
            <pc:sldMk cId="3315352463" sldId="4422"/>
            <ac:spMk id="300" creationId="{EF0ED490-D367-5141-06D8-E67CE8848927}"/>
          </ac:spMkLst>
        </pc:spChg>
        <pc:grpChg chg="add mod">
          <ac:chgData name="云阳 罗" userId="169d8ad562d1689f" providerId="LiveId" clId="{A3F3D4DB-C421-4FA9-B40B-2C8364E49B55}" dt="2024-05-05T14:06:14.074" v="26930" actId="1076"/>
          <ac:grpSpMkLst>
            <pc:docMk/>
            <pc:sldMk cId="3315352463" sldId="4422"/>
            <ac:grpSpMk id="3" creationId="{704126C9-0C17-67D4-040E-1A0FCA0DB9AA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6" creationId="{20C66D86-CB0E-C708-C80C-7EBE1F380D8A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8" creationId="{EEC43D43-DACE-AD1E-0A7E-30D52B614527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9" creationId="{47675039-0125-F525-62B5-5D0D7B805D72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15" creationId="{2CCD9477-838F-C088-F6D2-70BAF18F97D1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16" creationId="{6B9BBBFC-E60E-B00E-749C-DFE76BBA85E7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17" creationId="{D94EE7B6-7AA0-3724-E3ED-BE02D7AE29C5}"/>
          </ac:grpSpMkLst>
        </pc:grpChg>
        <pc:grpChg chg="del">
          <ac:chgData name="云阳 罗" userId="169d8ad562d1689f" providerId="LiveId" clId="{A3F3D4DB-C421-4FA9-B40B-2C8364E49B55}" dt="2024-05-05T13:15:33.924" v="26511" actId="478"/>
          <ac:grpSpMkLst>
            <pc:docMk/>
            <pc:sldMk cId="3315352463" sldId="4422"/>
            <ac:grpSpMk id="21" creationId="{4251183C-4B9D-709A-54DF-745099E375F8}"/>
          </ac:grpSpMkLst>
        </pc:grpChg>
        <pc:grpChg chg="del">
          <ac:chgData name="云阳 罗" userId="169d8ad562d1689f" providerId="LiveId" clId="{A3F3D4DB-C421-4FA9-B40B-2C8364E49B55}" dt="2024-05-05T13:15:26.739" v="26509" actId="478"/>
          <ac:grpSpMkLst>
            <pc:docMk/>
            <pc:sldMk cId="3315352463" sldId="4422"/>
            <ac:grpSpMk id="34" creationId="{EDE6E64B-5CA7-5A5D-3126-E70BF32B66FA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35" creationId="{33BC53C4-B6FC-B274-0578-B1D784D1AF20}"/>
          </ac:grpSpMkLst>
        </pc:grpChg>
        <pc:grpChg chg="mod">
          <ac:chgData name="云阳 罗" userId="169d8ad562d1689f" providerId="LiveId" clId="{A3F3D4DB-C421-4FA9-B40B-2C8364E49B55}" dt="2024-05-05T13:57:15.742" v="26787"/>
          <ac:grpSpMkLst>
            <pc:docMk/>
            <pc:sldMk cId="3315352463" sldId="4422"/>
            <ac:grpSpMk id="36" creationId="{0AD1D92C-30E7-2C53-D3F6-C5D5E15DA1A4}"/>
          </ac:grpSpMkLst>
        </pc:grpChg>
        <pc:grpChg chg="del">
          <ac:chgData name="云阳 罗" userId="169d8ad562d1689f" providerId="LiveId" clId="{A3F3D4DB-C421-4FA9-B40B-2C8364E49B55}" dt="2024-05-05T13:15:35.190" v="26513" actId="478"/>
          <ac:grpSpMkLst>
            <pc:docMk/>
            <pc:sldMk cId="3315352463" sldId="4422"/>
            <ac:grpSpMk id="44" creationId="{30D92959-1BD0-AADD-1872-CA0997D67DEE}"/>
          </ac:grpSpMkLst>
        </pc:grpChg>
        <pc:grpChg chg="add mod">
          <ac:chgData name="云阳 罗" userId="169d8ad562d1689f" providerId="LiveId" clId="{A3F3D4DB-C421-4FA9-B40B-2C8364E49B55}" dt="2024-05-08T09:37:35.584" v="29947"/>
          <ac:grpSpMkLst>
            <pc:docMk/>
            <pc:sldMk cId="3315352463" sldId="4422"/>
            <ac:grpSpMk id="46" creationId="{87A6B146-60CD-71ED-2865-FBC762DFD956}"/>
          </ac:grpSpMkLst>
        </pc:grpChg>
        <pc:grpChg chg="add mod">
          <ac:chgData name="云阳 罗" userId="169d8ad562d1689f" providerId="LiveId" clId="{A3F3D4DB-C421-4FA9-B40B-2C8364E49B55}" dt="2024-05-05T14:13:24.704" v="27106" actId="1076"/>
          <ac:grpSpMkLst>
            <pc:docMk/>
            <pc:sldMk cId="3315352463" sldId="4422"/>
            <ac:grpSpMk id="46" creationId="{B4D5D010-1F23-924A-E654-1F14606C2EB2}"/>
          </ac:grpSpMkLst>
        </pc:grpChg>
        <pc:grpChg chg="mod">
          <ac:chgData name="云阳 罗" userId="169d8ad562d1689f" providerId="LiveId" clId="{A3F3D4DB-C421-4FA9-B40B-2C8364E49B55}" dt="2024-05-05T14:13:08.180" v="27096"/>
          <ac:grpSpMkLst>
            <pc:docMk/>
            <pc:sldMk cId="3315352463" sldId="4422"/>
            <ac:grpSpMk id="48" creationId="{EB450D4A-C5F1-C490-C14F-379CC62F00DA}"/>
          </ac:grpSpMkLst>
        </pc:grpChg>
        <pc:grpChg chg="del">
          <ac:chgData name="云阳 罗" userId="169d8ad562d1689f" providerId="LiveId" clId="{A3F3D4DB-C421-4FA9-B40B-2C8364E49B55}" dt="2024-05-05T13:15:40.649" v="26517" actId="478"/>
          <ac:grpSpMkLst>
            <pc:docMk/>
            <pc:sldMk cId="3315352463" sldId="4422"/>
            <ac:grpSpMk id="54" creationId="{94BEC78B-B28C-B15E-0423-7D092BF53E5B}"/>
          </ac:grpSpMkLst>
        </pc:grpChg>
        <pc:grpChg chg="del">
          <ac:chgData name="云阳 罗" userId="169d8ad562d1689f" providerId="LiveId" clId="{A3F3D4DB-C421-4FA9-B40B-2C8364E49B55}" dt="2024-05-05T13:15:41.282" v="26518" actId="478"/>
          <ac:grpSpMkLst>
            <pc:docMk/>
            <pc:sldMk cId="3315352463" sldId="4422"/>
            <ac:grpSpMk id="55" creationId="{B50F1E40-2204-CB10-4989-60750EF05137}"/>
          </ac:grpSpMkLst>
        </pc:grpChg>
        <pc:grpChg chg="add del">
          <ac:chgData name="云阳 罗" userId="169d8ad562d1689f" providerId="LiveId" clId="{A3F3D4DB-C421-4FA9-B40B-2C8364E49B55}" dt="2024-05-05T13:15:52.640" v="26520" actId="165"/>
          <ac:grpSpMkLst>
            <pc:docMk/>
            <pc:sldMk cId="3315352463" sldId="4422"/>
            <ac:grpSpMk id="73" creationId="{A836A875-7CCE-09A4-3ED8-097660C0A162}"/>
          </ac:grpSpMkLst>
        </pc:grpChg>
        <pc:grpChg chg="add mod">
          <ac:chgData name="云阳 罗" userId="169d8ad562d1689f" providerId="LiveId" clId="{A3F3D4DB-C421-4FA9-B40B-2C8364E49B55}" dt="2024-05-05T14:13:48.528" v="27114" actId="1076"/>
          <ac:grpSpMkLst>
            <pc:docMk/>
            <pc:sldMk cId="3315352463" sldId="4422"/>
            <ac:grpSpMk id="86" creationId="{DF4ADCA2-E1A1-E4A6-E3AC-042DB21DA22B}"/>
          </ac:grpSpMkLst>
        </pc:grpChg>
        <pc:grpChg chg="mod">
          <ac:chgData name="云阳 罗" userId="169d8ad562d1689f" providerId="LiveId" clId="{A3F3D4DB-C421-4FA9-B40B-2C8364E49B55}" dt="2024-05-05T14:13:45.344" v="27113"/>
          <ac:grpSpMkLst>
            <pc:docMk/>
            <pc:sldMk cId="3315352463" sldId="4422"/>
            <ac:grpSpMk id="88" creationId="{1B25B668-6D50-2134-6679-4029FAFFC436}"/>
          </ac:grpSpMkLst>
        </pc:grpChg>
        <pc:grpChg chg="add mod">
          <ac:chgData name="云阳 罗" userId="169d8ad562d1689f" providerId="LiveId" clId="{A3F3D4DB-C421-4FA9-B40B-2C8364E49B55}" dt="2024-05-05T14:15:24.963" v="27128" actId="1076"/>
          <ac:grpSpMkLst>
            <pc:docMk/>
            <pc:sldMk cId="3315352463" sldId="4422"/>
            <ac:grpSpMk id="122" creationId="{98248918-CA34-CF82-EA7B-E188B854C416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23" creationId="{276C62D4-7632-6395-3A13-0489EE474978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24" creationId="{713CA4FD-BE7B-1D92-7B6A-20BB718AED84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25" creationId="{327E8742-4EA7-2D5D-713B-DF96A29F8D2B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46" creationId="{EAF310F0-2970-D150-D614-AF2F3A76327B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47" creationId="{04E6F3C0-44F9-4597-8F15-C080C04CF5C2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48" creationId="{EB617EB1-C815-966B-C1E0-0A6EF60B7B06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60" creationId="{AE029DAB-1727-C74D-DEA1-DD312D7BC7C9}"/>
          </ac:grpSpMkLst>
        </pc:grpChg>
        <pc:grpChg chg="mod">
          <ac:chgData name="云阳 罗" userId="169d8ad562d1689f" providerId="LiveId" clId="{A3F3D4DB-C421-4FA9-B40B-2C8364E49B55}" dt="2024-05-05T14:15:20.360" v="27127"/>
          <ac:grpSpMkLst>
            <pc:docMk/>
            <pc:sldMk cId="3315352463" sldId="4422"/>
            <ac:grpSpMk id="161" creationId="{1106650A-F42C-C0B1-B9E9-EDABD3FFA2BC}"/>
          </ac:grpSpMkLst>
        </pc:grpChg>
        <pc:grpChg chg="add del mod">
          <ac:chgData name="云阳 罗" userId="169d8ad562d1689f" providerId="LiveId" clId="{A3F3D4DB-C421-4FA9-B40B-2C8364E49B55}" dt="2024-05-05T14:25:57.808" v="27312" actId="478"/>
          <ac:grpSpMkLst>
            <pc:docMk/>
            <pc:sldMk cId="3315352463" sldId="4422"/>
            <ac:grpSpMk id="169" creationId="{D22292ED-9591-8070-8983-BE1B33E9AEA4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170" creationId="{354B28DA-CBF9-F7E2-8BFB-4C2D3884ACB2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174" creationId="{F0E119DD-2297-3FF1-C3BE-8AD4817830C7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190" creationId="{26C0D167-AD6A-C3D1-16D9-92D9BF72ECA5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191" creationId="{D66BBFB1-B012-A61C-40D0-A3C8A4756CDB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192" creationId="{6FDCE363-D406-F1D1-F238-8BE276CC9AA0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213" creationId="{875A816E-D376-F2FE-2F50-42E364FE667C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214" creationId="{28861D90-63BC-0BC1-4F2B-9C52FBB81A3B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215" creationId="{1EF05092-12D3-17BF-ABBB-6B13D41F3951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227" creationId="{8177799D-54A7-BE4C-DB48-FAF2FF078E12}"/>
          </ac:grpSpMkLst>
        </pc:grpChg>
        <pc:grpChg chg="mod">
          <ac:chgData name="云阳 罗" userId="169d8ad562d1689f" providerId="LiveId" clId="{A3F3D4DB-C421-4FA9-B40B-2C8364E49B55}" dt="2024-05-05T14:25:11.998" v="27302"/>
          <ac:grpSpMkLst>
            <pc:docMk/>
            <pc:sldMk cId="3315352463" sldId="4422"/>
            <ac:grpSpMk id="228" creationId="{9367A89D-25E7-A984-3B27-F91B94C2F7FA}"/>
          </ac:grpSpMkLst>
        </pc:grpChg>
        <pc:grpChg chg="add mod">
          <ac:chgData name="云阳 罗" userId="169d8ad562d1689f" providerId="LiveId" clId="{A3F3D4DB-C421-4FA9-B40B-2C8364E49B55}" dt="2024-05-05T14:26:22.452" v="27319" actId="1076"/>
          <ac:grpSpMkLst>
            <pc:docMk/>
            <pc:sldMk cId="3315352463" sldId="4422"/>
            <ac:grpSpMk id="235" creationId="{9CA3C549-34A3-874F-D0B2-BAB6531EF931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36" creationId="{AAE0C6B4-AAA8-E158-063D-393B8B2CCA32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40" creationId="{C930E53E-ECF8-4E69-11FD-6D417B21B719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56" creationId="{2123B7EC-2200-D43F-900D-11E4B902DAA1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57" creationId="{E8D25043-DAE8-0827-FF3B-755DF532FE80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58" creationId="{DE42418A-05C5-E446-2DBE-683ED2923A77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79" creationId="{34FDC843-09D4-D338-4D95-CCC44298B874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80" creationId="{255CCEBD-B404-5CC9-05BA-70B8869BA261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81" creationId="{7B14F2C7-B56D-23E2-49F1-DD63CFC12C27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93" creationId="{2F0EF928-3C87-592A-EEE4-F65B3C5B2357}"/>
          </ac:grpSpMkLst>
        </pc:grpChg>
        <pc:grpChg chg="mod">
          <ac:chgData name="云阳 罗" userId="169d8ad562d1689f" providerId="LiveId" clId="{A3F3D4DB-C421-4FA9-B40B-2C8364E49B55}" dt="2024-05-05T14:26:13.470" v="27317"/>
          <ac:grpSpMkLst>
            <pc:docMk/>
            <pc:sldMk cId="3315352463" sldId="4422"/>
            <ac:grpSpMk id="294" creationId="{07C19BDD-92C4-CB68-56C2-A23ECF23CBE5}"/>
          </ac:grpSpMkLst>
        </pc:grp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13" creationId="{56DDEA03-F5D3-B766-BBEE-EDB50817E055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14" creationId="{6B311ABE-6575-4656-D9C6-1B2B0B7189E1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22" creationId="{0638826C-5D19-0C96-098A-CF61214EA78E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23" creationId="{3EDAB05D-669B-82A5-1F74-0BAABE004677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27" creationId="{DA38066A-48C8-BFEA-509E-0B494F75C87A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28" creationId="{8619441B-B984-C498-D70D-EF0DF1DDAF80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29" creationId="{BC16A9B5-3C29-F196-55A0-899F808C629D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30" creationId="{0AA0C32A-F5B3-52D5-C819-E4C98610591C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31" creationId="{856DAE88-6D6D-42B0-356C-00F91910612B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34" creationId="{5A1BBCC0-750D-0CAB-7777-08038F409248}"/>
          </ac:cxnSpMkLst>
        </pc:cxnChg>
        <pc:cxnChg chg="mod">
          <ac:chgData name="云阳 罗" userId="169d8ad562d1689f" providerId="LiveId" clId="{A3F3D4DB-C421-4FA9-B40B-2C8364E49B55}" dt="2024-05-05T13:57:15.742" v="26787"/>
          <ac:cxnSpMkLst>
            <pc:docMk/>
            <pc:sldMk cId="3315352463" sldId="4422"/>
            <ac:cxnSpMk id="41" creationId="{8F310E7C-2B45-AC07-BD29-300A3C96F879}"/>
          </ac:cxnSpMkLst>
        </pc:cxnChg>
        <pc:cxnChg chg="mod">
          <ac:chgData name="云阳 罗" userId="169d8ad562d1689f" providerId="LiveId" clId="{A3F3D4DB-C421-4FA9-B40B-2C8364E49B55}" dt="2024-05-08T09:38:19.776" v="29951" actId="14100"/>
          <ac:cxnSpMkLst>
            <pc:docMk/>
            <pc:sldMk cId="3315352463" sldId="4422"/>
            <ac:cxnSpMk id="47" creationId="{18952781-2E23-EB58-E3AB-746169237437}"/>
          </ac:cxnSpMkLst>
        </pc:cxnChg>
        <pc:cxnChg chg="mod">
          <ac:chgData name="云阳 罗" userId="169d8ad562d1689f" providerId="LiveId" clId="{A3F3D4DB-C421-4FA9-B40B-2C8364E49B55}" dt="2024-05-05T14:13:24.193" v="27104" actId="14100"/>
          <ac:cxnSpMkLst>
            <pc:docMk/>
            <pc:sldMk cId="3315352463" sldId="4422"/>
            <ac:cxnSpMk id="49" creationId="{45AD237B-7496-02FA-C367-C04E298DA02B}"/>
          </ac:cxnSpMkLst>
        </pc:cxnChg>
        <pc:cxnChg chg="mod">
          <ac:chgData name="云阳 罗" userId="169d8ad562d1689f" providerId="LiveId" clId="{A3F3D4DB-C421-4FA9-B40B-2C8364E49B55}" dt="2024-05-08T09:38:20.258" v="29952" actId="1076"/>
          <ac:cxnSpMkLst>
            <pc:docMk/>
            <pc:sldMk cId="3315352463" sldId="4422"/>
            <ac:cxnSpMk id="49" creationId="{E1A97B50-E751-36D7-1AB0-78C5A1CEC972}"/>
          </ac:cxnSpMkLst>
        </pc:cxnChg>
        <pc:cxnChg chg="mod">
          <ac:chgData name="云阳 罗" userId="169d8ad562d1689f" providerId="LiveId" clId="{A3F3D4DB-C421-4FA9-B40B-2C8364E49B55}" dt="2024-05-05T14:13:24.440" v="27105" actId="14100"/>
          <ac:cxnSpMkLst>
            <pc:docMk/>
            <pc:sldMk cId="3315352463" sldId="4422"/>
            <ac:cxnSpMk id="50" creationId="{EBB2B238-A63B-5D38-2FD2-30FAB57DC4FB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3" creationId="{FFC2EF2C-C4B8-0672-B8A3-34AD8CCA1870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4" creationId="{AAF6E9DB-2AB4-9679-2F91-6D03CAACBB58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5" creationId="{B117F9A3-5C7B-FBE5-ECC6-87CAFA041889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56" creationId="{22155FE0-A6E4-46CB-91FE-58DBF03E17C1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6" creationId="{F7AE4C71-ABF6-AC09-7621-40AF3B976846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57" creationId="{6D7BFA4D-DDCB-3B1A-2DBB-1996430827FE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7" creationId="{97C5AD5D-FA69-4EE7-DA36-8CA1802EF28E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8" creationId="{DF879FDB-9C68-A9DA-84AD-76429E6B79FB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59" creationId="{B631CE49-E738-A9A9-15CC-5C2EBD210E6A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0" creationId="{25E54A09-99FC-FE5E-B71E-E80F71DD3B38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1" creationId="{124793FA-13DD-4A22-5458-60995F83B600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61" creationId="{B5871FFB-3931-562B-062A-C52724D1B624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2" creationId="{8AA471AF-3C84-3C44-3083-5E994426BD82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3" creationId="{3F0548AA-D89E-6AAD-8298-4239DDE0DDC6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4" creationId="{6D16C9C7-6091-9822-7B81-9727FB4AFF47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5" creationId="{18FE7CAF-B038-3E14-D018-AE5ECCF59728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65" creationId="{574E92A2-323A-D0AB-F66F-0DC9683379C6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6" creationId="{680DD36A-5932-33E4-1172-A80D2AB05626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67" creationId="{A5D1D43B-5998-5EA9-E494-AFF1581D1749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7" creationId="{BD2D51CF-85A7-A975-4078-EF72818584BA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8" creationId="{199F9580-3F14-8C2E-51D5-EB40F04E9254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69" creationId="{4C06A1D5-7E13-A281-75D9-1B7AC7043463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69" creationId="{D5428EBD-AB66-F0E1-5B97-5AA55D28FC4A}"/>
          </ac:cxnSpMkLst>
        </pc:cxnChg>
        <pc:cxnChg chg="mod">
          <ac:chgData name="云阳 罗" userId="169d8ad562d1689f" providerId="LiveId" clId="{A3F3D4DB-C421-4FA9-B40B-2C8364E49B55}" dt="2024-05-05T13:15:41.282" v="26518" actId="478"/>
          <ac:cxnSpMkLst>
            <pc:docMk/>
            <pc:sldMk cId="3315352463" sldId="4422"/>
            <ac:cxnSpMk id="70" creationId="{B67E6E94-7E27-6559-EE7E-F1F5B37DC5CF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0" creationId="{C1899DEC-0F3D-85F2-EDF7-16AEDCCB7844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1" creationId="{D346FF57-5A3A-5AE5-D06A-A9BD064E06CD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2" creationId="{2B96F952-F055-F7BA-80D5-10F8526EB6C1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3" creationId="{FF62ACCF-3CFB-182F-DBE7-D0FE626E262B}"/>
          </ac:cxnSpMkLst>
        </pc:cxnChg>
        <pc:cxnChg chg="mod topLvl">
          <ac:chgData name="云阳 罗" userId="169d8ad562d1689f" providerId="LiveId" clId="{A3F3D4DB-C421-4FA9-B40B-2C8364E49B55}" dt="2024-05-05T13:15:52.640" v="26520" actId="165"/>
          <ac:cxnSpMkLst>
            <pc:docMk/>
            <pc:sldMk cId="3315352463" sldId="4422"/>
            <ac:cxnSpMk id="75" creationId="{EC8DA361-A024-B2A5-F19E-06723FB3E895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6" creationId="{81B8D901-337F-EF8E-6EC6-F49B6FEDB427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7" creationId="{4C9FAA95-C2A0-0C4A-404F-034BA599DE45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78" creationId="{E1847DFB-F1DC-BABB-7806-0CA93BC8537E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80" creationId="{7AF70AAD-40E8-FAB9-7964-9F42E56BDCD9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81" creationId="{30C02191-22F4-6E7B-9FE2-507746B0BCF5}"/>
          </ac:cxnSpMkLst>
        </pc:cxnChg>
        <pc:cxnChg chg="mod">
          <ac:chgData name="云阳 罗" userId="169d8ad562d1689f" providerId="LiveId" clId="{A3F3D4DB-C421-4FA9-B40B-2C8364E49B55}" dt="2024-05-05T14:13:08.180" v="27096"/>
          <ac:cxnSpMkLst>
            <pc:docMk/>
            <pc:sldMk cId="3315352463" sldId="4422"/>
            <ac:cxnSpMk id="82" creationId="{3755CD9A-16E4-76E9-7F1B-203E57F1AEF0}"/>
          </ac:cxnSpMkLst>
        </pc:cxnChg>
        <pc:cxnChg chg="mod">
          <ac:chgData name="云阳 罗" userId="169d8ad562d1689f" providerId="LiveId" clId="{A3F3D4DB-C421-4FA9-B40B-2C8364E49B55}" dt="2024-05-05T13:15:33.924" v="26511" actId="478"/>
          <ac:cxnSpMkLst>
            <pc:docMk/>
            <pc:sldMk cId="3315352463" sldId="4422"/>
            <ac:cxnSpMk id="89" creationId="{3FD80DE3-A7A7-1F81-6FAD-86E98D54628E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89" creationId="{A44D723C-A58A-4991-1BD2-47311A1F23B9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0" creationId="{569D1CC2-5FB1-E6E6-5398-A23C083E76DF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3" creationId="{79D61196-F6BB-4082-0679-EB99F3FEB0D0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4" creationId="{A344BD22-3DC3-35E8-E562-8AF6D43E7668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5" creationId="{34D1AE6C-6FC3-3119-A611-CCFAC0D53FE3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6" creationId="{CAF4C739-6F18-8BEB-D2BC-1DEDC194CF2D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7" creationId="{39D18540-2A52-144B-93B3-9F5B3C0665B2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8" creationId="{20FEC5F2-23D4-4346-8DB8-449A8F458650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99" creationId="{DB797A49-5140-BDA7-EB83-A1543C2B13A8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0" creationId="{76E5CCCE-2547-36D3-1359-F325A18A8690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1" creationId="{B0EC4AC1-0081-44BA-75FC-3DE5BAAEB32B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2" creationId="{55233DD1-F627-4110-CC38-DCB733BEFC9C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3" creationId="{3DE11D59-6940-4C9A-6EB9-D21EC58E01D6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4" creationId="{92D62A15-AB67-8EC0-4493-F1261D72B16A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5" creationId="{2920A217-244E-275F-526C-C339594A911A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6" creationId="{C39BA79E-50ED-7E75-4B52-A156170DD6EB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7" creationId="{CF3E3474-A5EF-AD7D-1A64-CED359C12516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8" creationId="{AC67B3BA-2304-5340-B793-F385E078BBA2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09" creationId="{BE430DB3-5020-73ED-1743-191CB5D38A5F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0" creationId="{5A098D6D-F85D-FEF0-4BE7-B22ED8EE9418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1" creationId="{0575AFF3-09A0-F83D-5D4B-8CDA239029E1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2" creationId="{8EE5A9B7-D4F7-2340-ADDC-471042E71992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3" creationId="{F1CAD5E1-4555-E04A-25A9-297ED50D46F7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4" creationId="{0A702E4F-ABF2-C488-1C1E-44FDDC9760D1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5" creationId="{1A287FC9-EB0C-DD99-F069-817FE3A343CB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6" creationId="{AAD2AF1E-F3CF-7CAE-09CB-1C770CFF93E3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7" creationId="{792527F2-1C1C-BC2D-B1DD-04DA65267350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8" creationId="{80BE181F-6C04-8E06-C987-FAD9A688686F}"/>
          </ac:cxnSpMkLst>
        </pc:cxnChg>
        <pc:cxnChg chg="mod">
          <ac:chgData name="云阳 罗" userId="169d8ad562d1689f" providerId="LiveId" clId="{A3F3D4DB-C421-4FA9-B40B-2C8364E49B55}" dt="2024-05-05T14:13:45.344" v="27113"/>
          <ac:cxnSpMkLst>
            <pc:docMk/>
            <pc:sldMk cId="3315352463" sldId="4422"/>
            <ac:cxnSpMk id="119" creationId="{F26EF851-383C-2B69-5135-4F0FB2F8BFA3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26" creationId="{7907424D-514E-A079-7B61-34B7832606B4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27" creationId="{E4BD4AA1-325D-BEA1-C298-45C6CEA4B1CC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28" creationId="{0B140093-24A9-F97F-97D0-B5136768A635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29" creationId="{4B1C96A4-65B2-43C1-11C9-15FE84549EFF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55" creationId="{A7D36315-621F-59E7-C9CC-1BF249C1A39D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56" creationId="{0E292075-59D8-9F28-8A98-C722D2F343C0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57" creationId="{09270589-AECE-3CA1-983B-73B8E72BE360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58" creationId="{AF03B564-69B4-8565-6A6D-720396F78049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59" creationId="{15FBBFC9-D91C-C779-9A33-69D1DCC19592}"/>
          </ac:cxnSpMkLst>
        </pc:cxnChg>
        <pc:cxnChg chg="mod">
          <ac:chgData name="云阳 罗" userId="169d8ad562d1689f" providerId="LiveId" clId="{A3F3D4DB-C421-4FA9-B40B-2C8364E49B55}" dt="2024-05-05T14:15:20.360" v="27127"/>
          <ac:cxnSpMkLst>
            <pc:docMk/>
            <pc:sldMk cId="3315352463" sldId="4422"/>
            <ac:cxnSpMk id="165" creationId="{F91C7A1A-D828-F121-3283-0FCCF6071507}"/>
          </ac:cxnSpMkLst>
        </pc:cxnChg>
        <pc:cxnChg chg="mod">
          <ac:chgData name="云阳 罗" userId="169d8ad562d1689f" providerId="LiveId" clId="{A3F3D4DB-C421-4FA9-B40B-2C8364E49B55}" dt="2024-05-05T14:25:57.808" v="27312" actId="478"/>
          <ac:cxnSpMkLst>
            <pc:docMk/>
            <pc:sldMk cId="3315352463" sldId="4422"/>
            <ac:cxnSpMk id="172" creationId="{69D87160-029A-245B-5B14-CBF3BE8C64BF}"/>
          </ac:cxnSpMkLst>
        </pc:cxnChg>
        <pc:cxnChg chg="mod">
          <ac:chgData name="云阳 罗" userId="169d8ad562d1689f" providerId="LiveId" clId="{A3F3D4DB-C421-4FA9-B40B-2C8364E49B55}" dt="2024-05-05T14:25:57.808" v="27312" actId="478"/>
          <ac:cxnSpMkLst>
            <pc:docMk/>
            <pc:sldMk cId="3315352463" sldId="4422"/>
            <ac:cxnSpMk id="173" creationId="{720E6798-89A5-B9D1-387D-564BE0F4F018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75" creationId="{565252DD-E793-4C5B-5F1A-64B367522FDD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77" creationId="{673FB6B8-9D83-ED45-ACCD-D60D17246D8E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79" creationId="{0069F96F-C8FB-4810-2F91-237E0D02B16F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80" creationId="{17CA6187-090D-9B48-EE0B-8292A812766D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93" creationId="{0E919DA0-735F-CFFC-77D2-150ECA7BFC1E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94" creationId="{AE1F9FAF-C3FB-3712-8540-0D195EA4B394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95" creationId="{A1363163-6A9C-7330-85EB-11F761FA524F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196" creationId="{9BB52426-C7C3-448F-8751-3826D4225B23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222" creationId="{0E3F2027-5D41-4B00-01D3-61D12A6DC6C9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223" creationId="{8F14BC80-3326-625C-033E-2211E4B74DA5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224" creationId="{FCA86510-FFE3-6EA0-CB23-515C241A8252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225" creationId="{5C6238A0-67CC-4E6C-9E61-7A394EFDA481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226" creationId="{B11EF3A3-1CA1-F9D7-F772-2D0EC0EAAAFC}"/>
          </ac:cxnSpMkLst>
        </pc:cxnChg>
        <pc:cxnChg chg="mod">
          <ac:chgData name="云阳 罗" userId="169d8ad562d1689f" providerId="LiveId" clId="{A3F3D4DB-C421-4FA9-B40B-2C8364E49B55}" dt="2024-05-05T14:25:11.998" v="27302"/>
          <ac:cxnSpMkLst>
            <pc:docMk/>
            <pc:sldMk cId="3315352463" sldId="4422"/>
            <ac:cxnSpMk id="232" creationId="{8503EB5E-06D1-C2AE-A5B1-623A6FD63E6D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38" creationId="{862E8104-FFAF-27F4-B92E-05F608B625C0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39" creationId="{E8F5E43E-C55C-24CD-2105-F519CB4C6BC1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41" creationId="{FA9685D3-CAD0-40AF-9A36-43FC5ED36D5D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43" creationId="{EA5D247B-28E9-6292-64BB-13CE9DD9B129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45" creationId="{1778EA8E-145E-5F99-3FAB-1BE8566B0E99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46" creationId="{C899A68D-140A-0EB2-63DD-829BECE461A0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59" creationId="{95E048CA-770E-622F-99D6-D0F2BF0EC6DD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60" creationId="{D94CAD4C-46C1-9238-8CE0-1267A7F33A1E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61" creationId="{9A579022-24B2-63FC-506A-F04A364F927B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62" creationId="{1823F06E-6AB7-742E-CF04-DE955E33A918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88" creationId="{19FCE614-4DFA-16C3-B918-FBA338FF79BB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89" creationId="{83BC52F9-D814-40C6-A641-E7E46B53DA47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90" creationId="{E76AC1ED-89AF-F5F2-AA22-DC2DCA2E43B3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91" creationId="{F5C27A13-B574-C13A-6766-2A39E5A59587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92" creationId="{7A472BF9-A1A4-9379-1482-7ADB603746AE}"/>
          </ac:cxnSpMkLst>
        </pc:cxnChg>
        <pc:cxnChg chg="mod">
          <ac:chgData name="云阳 罗" userId="169d8ad562d1689f" providerId="LiveId" clId="{A3F3D4DB-C421-4FA9-B40B-2C8364E49B55}" dt="2024-05-05T14:26:13.470" v="27317"/>
          <ac:cxnSpMkLst>
            <pc:docMk/>
            <pc:sldMk cId="3315352463" sldId="4422"/>
            <ac:cxnSpMk id="298" creationId="{E0B16A26-2A78-1F8E-BED4-D838F326D9C2}"/>
          </ac:cxnSpMkLst>
        </pc:cxnChg>
      </pc:sldChg>
      <pc:sldChg chg="add del mod ord modShow">
        <pc:chgData name="云阳 罗" userId="169d8ad562d1689f" providerId="LiveId" clId="{A3F3D4DB-C421-4FA9-B40B-2C8364E49B55}" dt="2024-05-08T17:00:48.983" v="30700" actId="47"/>
        <pc:sldMkLst>
          <pc:docMk/>
          <pc:sldMk cId="941189178" sldId="4423"/>
        </pc:sldMkLst>
      </pc:sldChg>
      <pc:sldChg chg="addSp delSp modSp new del mod addAnim delAnim modAnim addCm delCm">
        <pc:chgData name="云阳 罗" userId="169d8ad562d1689f" providerId="LiveId" clId="{A3F3D4DB-C421-4FA9-B40B-2C8364E49B55}" dt="2024-05-05T14:27:09.608" v="27326" actId="47"/>
        <pc:sldMkLst>
          <pc:docMk/>
          <pc:sldMk cId="3535306630" sldId="4423"/>
        </pc:sldMkLst>
        <pc:spChg chg="del">
          <ac:chgData name="云阳 罗" userId="169d8ad562d1689f" providerId="LiveId" clId="{A3F3D4DB-C421-4FA9-B40B-2C8364E49B55}" dt="2024-05-05T13:51:30.374" v="26718" actId="478"/>
          <ac:spMkLst>
            <pc:docMk/>
            <pc:sldMk cId="3535306630" sldId="4423"/>
            <ac:spMk id="3" creationId="{28F91B02-D296-91D9-E3CC-447CE3156F3F}"/>
          </ac:spMkLst>
        </pc:spChg>
        <pc:spChg chg="del mod">
          <ac:chgData name="云阳 罗" userId="169d8ad562d1689f" providerId="LiveId" clId="{A3F3D4DB-C421-4FA9-B40B-2C8364E49B55}" dt="2024-05-05T13:51:43.025" v="26724" actId="478"/>
          <ac:spMkLst>
            <pc:docMk/>
            <pc:sldMk cId="3535306630" sldId="4423"/>
            <ac:spMk id="12" creationId="{1FE7725D-07B3-EB75-E705-7522D3042F06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13" creationId="{9BC7E3E4-9842-7BEF-697C-24077D6E8DBC}"/>
          </ac:spMkLst>
        </pc:spChg>
        <pc:spChg chg="del mod">
          <ac:chgData name="云阳 罗" userId="169d8ad562d1689f" providerId="LiveId" clId="{A3F3D4DB-C421-4FA9-B40B-2C8364E49B55}" dt="2024-05-05T13:51:41.243" v="26723" actId="478"/>
          <ac:spMkLst>
            <pc:docMk/>
            <pc:sldMk cId="3535306630" sldId="4423"/>
            <ac:spMk id="14" creationId="{A5E2E124-452D-8338-2447-71A569E4CBED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15" creationId="{58CCA829-604B-0E69-2772-949B0A107F97}"/>
          </ac:spMkLst>
        </pc:spChg>
        <pc:spChg chg="del mod">
          <ac:chgData name="云阳 罗" userId="169d8ad562d1689f" providerId="LiveId" clId="{A3F3D4DB-C421-4FA9-B40B-2C8364E49B55}" dt="2024-05-05T13:51:39.664" v="26722" actId="478"/>
          <ac:spMkLst>
            <pc:docMk/>
            <pc:sldMk cId="3535306630" sldId="4423"/>
            <ac:spMk id="16" creationId="{0FC6C7C9-821F-410C-DDDC-EE3ECEFC26F7}"/>
          </ac:spMkLst>
        </pc:spChg>
        <pc:spChg chg="del mod">
          <ac:chgData name="云阳 罗" userId="169d8ad562d1689f" providerId="LiveId" clId="{A3F3D4DB-C421-4FA9-B40B-2C8364E49B55}" dt="2024-05-05T13:51:35.834" v="26719" actId="478"/>
          <ac:spMkLst>
            <pc:docMk/>
            <pc:sldMk cId="3535306630" sldId="4423"/>
            <ac:spMk id="17" creationId="{C8A2204B-3B47-0E92-6856-92D7327995F5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0" creationId="{ABF7D6DD-7081-C77F-D712-4839EDCD5BC8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1" creationId="{60A0FB90-9C51-0732-914A-59DEBA8A1F6C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3" creationId="{4C72C51C-5F3B-F767-DC63-F619ED73CF66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4" creationId="{BAAFCE1E-FCE2-412D-8FDB-9BF22914BECB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5" creationId="{2EB13C49-250B-B821-49D5-24AD900628AF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6" creationId="{DF9C2AA5-8459-FA76-CADB-9DDFB51CA084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29" creationId="{F074BA43-40F8-90B2-2BEC-945F7D334740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30" creationId="{BBFDF650-B6E0-1AB4-6C32-2AB870E98D37}"/>
          </ac:spMkLst>
        </pc:spChg>
        <pc:spChg chg="mod">
          <ac:chgData name="云阳 罗" userId="169d8ad562d1689f" providerId="LiveId" clId="{A3F3D4DB-C421-4FA9-B40B-2C8364E49B55}" dt="2024-05-05T13:52:53.492" v="26739" actId="1076"/>
          <ac:spMkLst>
            <pc:docMk/>
            <pc:sldMk cId="3535306630" sldId="4423"/>
            <ac:spMk id="31" creationId="{2F27ED23-1A0F-95EB-416D-09EB9C6A40EF}"/>
          </ac:spMkLst>
        </pc:spChg>
        <pc:spChg chg="mod">
          <ac:chgData name="云阳 罗" userId="169d8ad562d1689f" providerId="LiveId" clId="{A3F3D4DB-C421-4FA9-B40B-2C8364E49B55}" dt="2024-05-05T13:54:50.965" v="26760" actId="14100"/>
          <ac:spMkLst>
            <pc:docMk/>
            <pc:sldMk cId="3535306630" sldId="4423"/>
            <ac:spMk id="37" creationId="{659DAF47-A40E-BABF-9DCF-C682F59FE0BB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38" creationId="{94A8B76E-92F7-8E89-416E-50892C881324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39" creationId="{C28EDA42-67EF-3710-D0A1-04A0C96F755E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42" creationId="{DFD0012D-39CD-CCE8-5652-EDDCD8FE7FAF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45" creationId="{93940BF5-F053-DC22-B819-1767B218DDF4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47" creationId="{1F7724AD-A832-4786-C2B2-826FCA4877ED}"/>
          </ac:spMkLst>
        </pc:spChg>
        <pc:spChg chg="del mod">
          <ac:chgData name="云阳 罗" userId="169d8ad562d1689f" providerId="LiveId" clId="{A3F3D4DB-C421-4FA9-B40B-2C8364E49B55}" dt="2024-05-05T13:51:44.763" v="26725" actId="478"/>
          <ac:spMkLst>
            <pc:docMk/>
            <pc:sldMk cId="3535306630" sldId="4423"/>
            <ac:spMk id="48" creationId="{C128B73F-6EF3-E26C-0813-E5774BF0D479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52" creationId="{46EB40BF-1004-1B98-81A2-3DAFC394B81C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53" creationId="{A5B47BF9-D726-C59A-5FDE-A75652F3E6F3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54" creationId="{5FBE7971-DD2E-E4AA-76B7-E3450FFCF0BF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56" creationId="{99FC5B72-78D9-457F-1CCF-6F02FDB124BF}"/>
          </ac:spMkLst>
        </pc:spChg>
        <pc:spChg chg="mod">
          <ac:chgData name="云阳 罗" userId="169d8ad562d1689f" providerId="LiveId" clId="{A3F3D4DB-C421-4FA9-B40B-2C8364E49B55}" dt="2024-05-05T13:51:49.156" v="26726" actId="165"/>
          <ac:spMkLst>
            <pc:docMk/>
            <pc:sldMk cId="3535306630" sldId="4423"/>
            <ac:spMk id="57" creationId="{6D7352E9-98AF-F9B8-5A5E-542E9CAEB068}"/>
          </ac:spMkLst>
        </pc:spChg>
        <pc:spChg chg="add mod">
          <ac:chgData name="云阳 罗" userId="169d8ad562d1689f" providerId="LiveId" clId="{A3F3D4DB-C421-4FA9-B40B-2C8364E49B55}" dt="2024-05-05T13:56:53.708" v="26780" actId="1076"/>
          <ac:spMkLst>
            <pc:docMk/>
            <pc:sldMk cId="3535306630" sldId="4423"/>
            <ac:spMk id="63" creationId="{1B4163B1-8C5D-AA40-BA06-A70406E27B4A}"/>
          </ac:spMkLst>
        </pc:spChg>
        <pc:spChg chg="add mod">
          <ac:chgData name="云阳 罗" userId="169d8ad562d1689f" providerId="LiveId" clId="{A3F3D4DB-C421-4FA9-B40B-2C8364E49B55}" dt="2024-05-05T13:53:43.102" v="26755" actId="164"/>
          <ac:spMkLst>
            <pc:docMk/>
            <pc:sldMk cId="3535306630" sldId="4423"/>
            <ac:spMk id="64" creationId="{01EB587B-84AC-DEEC-8A2A-51B2C92E9904}"/>
          </ac:spMkLst>
        </pc:spChg>
        <pc:spChg chg="add del">
          <ac:chgData name="云阳 罗" userId="169d8ad562d1689f" providerId="LiveId" clId="{A3F3D4DB-C421-4FA9-B40B-2C8364E49B55}" dt="2024-05-05T13:53:23.144" v="26748" actId="22"/>
          <ac:spMkLst>
            <pc:docMk/>
            <pc:sldMk cId="3535306630" sldId="4423"/>
            <ac:spMk id="66" creationId="{68995689-27D1-8F06-3CD9-FDF1BFAF4EB0}"/>
          </ac:spMkLst>
        </pc:spChg>
        <pc:spChg chg="add mod">
          <ac:chgData name="云阳 罗" userId="169d8ad562d1689f" providerId="LiveId" clId="{A3F3D4DB-C421-4FA9-B40B-2C8364E49B55}" dt="2024-05-05T13:53:43.102" v="26755" actId="164"/>
          <ac:spMkLst>
            <pc:docMk/>
            <pc:sldMk cId="3535306630" sldId="4423"/>
            <ac:spMk id="67" creationId="{A1F6CFF9-87B7-7449-5501-C62786AA858D}"/>
          </ac:spMkLst>
        </pc:spChg>
        <pc:spChg chg="add mod">
          <ac:chgData name="云阳 罗" userId="169d8ad562d1689f" providerId="LiveId" clId="{A3F3D4DB-C421-4FA9-B40B-2C8364E49B55}" dt="2024-05-05T13:56:32.271" v="26776" actId="164"/>
          <ac:spMkLst>
            <pc:docMk/>
            <pc:sldMk cId="3535306630" sldId="4423"/>
            <ac:spMk id="73" creationId="{0A7F32BE-EE6A-3BFB-75E7-AA9C8CA2BA2B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77" creationId="{1CD0F33F-C698-588A-3CAF-B023AFAC86D8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80" creationId="{B1788685-B5CB-B3AD-3DCD-DCA31A599E29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81" creationId="{5B3B29BE-EC79-BDB2-8E55-B2D76E6D6A9E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82" creationId="{5953D3D6-D775-B4E8-3851-5346E5A79964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88" creationId="{EED72C54-3A16-C664-5246-76AA3072B07D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89" creationId="{3B0CAF0C-F638-6EE9-6F94-8088CEA42D3E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90" creationId="{54F01DB1-7E74-3F7E-21A2-58B3FCBDC129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91" creationId="{210053AA-174F-2590-7926-DE81B1C841DF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94" creationId="{4B174FBA-7E3F-1604-B69D-66485689D217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95" creationId="{958C5D38-F45B-2B2C-1708-F41F8E7097A4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96" creationId="{B4C6943D-A777-3F55-460B-D56E6724CC53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02" creationId="{B3DC766C-25DA-1081-0B75-AACAA3CB70B9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03" creationId="{C29EE6CD-AB0C-EB74-DA0D-DC5B6DEC8768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07" creationId="{6F3A35C4-E45D-E10A-1480-C6E4E0DF53AD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08" creationId="{FBD040EA-3ABB-82A1-3C78-491DE9B025CD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09" creationId="{34937CBB-2789-7E57-B34A-4F4706781A22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11" creationId="{7CFDB508-3E49-D374-6EB5-C72FA5D7B0D5}"/>
          </ac:spMkLst>
        </pc:spChg>
        <pc:spChg chg="mod">
          <ac:chgData name="云阳 罗" userId="169d8ad562d1689f" providerId="LiveId" clId="{A3F3D4DB-C421-4FA9-B40B-2C8364E49B55}" dt="2024-05-05T13:56:46.359" v="26779"/>
          <ac:spMkLst>
            <pc:docMk/>
            <pc:sldMk cId="3535306630" sldId="4423"/>
            <ac:spMk id="112" creationId="{EC112211-FFF4-5C24-B36E-913DFF38F488}"/>
          </ac:spMkLst>
        </pc:spChg>
        <pc:spChg chg="add del mod">
          <ac:chgData name="云阳 罗" userId="169d8ad562d1689f" providerId="LiveId" clId="{A3F3D4DB-C421-4FA9-B40B-2C8364E49B55}" dt="2024-05-05T13:57:12.813" v="26786" actId="478"/>
          <ac:spMkLst>
            <pc:docMk/>
            <pc:sldMk cId="3535306630" sldId="4423"/>
            <ac:spMk id="113" creationId="{F96964C2-DC87-74C0-353E-44D95F3CF9D4}"/>
          </ac:spMkLst>
        </pc:spChg>
        <pc:spChg chg="del mod topLvl">
          <ac:chgData name="云阳 罗" userId="169d8ad562d1689f" providerId="LiveId" clId="{A3F3D4DB-C421-4FA9-B40B-2C8364E49B55}" dt="2024-05-05T14:01:04.572" v="26845" actId="478"/>
          <ac:spMkLst>
            <pc:docMk/>
            <pc:sldMk cId="3535306630" sldId="4423"/>
            <ac:spMk id="116" creationId="{BE94E8EF-31A6-C071-4566-F3DCDB4A3A3B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19" creationId="{9C678343-3711-DB2E-7F32-EB6DEC9B0EA0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20" creationId="{39620827-87B4-7DE6-4696-AC64D303856E}"/>
          </ac:spMkLst>
        </pc:spChg>
        <pc:spChg chg="del mod">
          <ac:chgData name="云阳 罗" userId="169d8ad562d1689f" providerId="LiveId" clId="{A3F3D4DB-C421-4FA9-B40B-2C8364E49B55}" dt="2024-05-05T14:00:55.472" v="26843" actId="478"/>
          <ac:spMkLst>
            <pc:docMk/>
            <pc:sldMk cId="3535306630" sldId="4423"/>
            <ac:spMk id="121" creationId="{71E40789-1E45-073B-6560-7E66263C0B99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27" creationId="{5BD1B08B-94D9-E747-592F-B1DD0176C04B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28" creationId="{FBDC2A4B-5125-2F28-F8F1-749C8E66468F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29" creationId="{23F57FFD-3A83-EBBA-A19A-A51CCDBA8272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30" creationId="{C83A1274-4F2B-7C8F-C145-A59F1A737013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33" creationId="{913041EA-997D-7272-673D-99468A1D7487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34" creationId="{1223F87E-21BA-B57F-5EA2-EF1EAB6B6D40}"/>
          </ac:spMkLst>
        </pc:spChg>
        <pc:spChg chg="del mod">
          <ac:chgData name="云阳 罗" userId="169d8ad562d1689f" providerId="LiveId" clId="{A3F3D4DB-C421-4FA9-B40B-2C8364E49B55}" dt="2024-05-05T14:00:45.952" v="26840" actId="478"/>
          <ac:spMkLst>
            <pc:docMk/>
            <pc:sldMk cId="3535306630" sldId="4423"/>
            <ac:spMk id="135" creationId="{4F2A128C-ADB9-462D-50A4-09D22B8BFC38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41" creationId="{D3212F3E-F668-77DE-2C7B-29FF9BFD6F2B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42" creationId="{4D93C945-3F17-B74D-FDD1-91A68985F9DB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46" creationId="{006F342A-2542-5345-8280-1BE725DB5F39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47" creationId="{2936BD20-8F67-7310-04AE-311F66DA204A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48" creationId="{49E24A53-541A-19DA-B59E-84500ED7A029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50" creationId="{DEB2B39D-451E-0DF0-68E2-9E3F1CE8FFD6}"/>
          </ac:spMkLst>
        </pc:spChg>
        <pc:spChg chg="mod">
          <ac:chgData name="云阳 罗" userId="169d8ad562d1689f" providerId="LiveId" clId="{A3F3D4DB-C421-4FA9-B40B-2C8364E49B55}" dt="2024-05-05T14:00:35.872" v="26837"/>
          <ac:spMkLst>
            <pc:docMk/>
            <pc:sldMk cId="3535306630" sldId="4423"/>
            <ac:spMk id="151" creationId="{7AF1A3F1-532A-2F85-6916-668B67D924EC}"/>
          </ac:spMkLst>
        </pc:spChg>
        <pc:spChg chg="add mod">
          <ac:chgData name="云阳 罗" userId="169d8ad562d1689f" providerId="LiveId" clId="{A3F3D4DB-C421-4FA9-B40B-2C8364E49B55}" dt="2024-05-05T14:01:12.112" v="26850"/>
          <ac:spMkLst>
            <pc:docMk/>
            <pc:sldMk cId="3535306630" sldId="4423"/>
            <ac:spMk id="152" creationId="{86656864-3E57-A03E-623D-204D8B790896}"/>
          </ac:spMkLst>
        </pc:spChg>
        <pc:spChg chg="del mod topLvl">
          <ac:chgData name="云阳 罗" userId="169d8ad562d1689f" providerId="LiveId" clId="{A3F3D4DB-C421-4FA9-B40B-2C8364E49B55}" dt="2024-05-05T14:01:33.852" v="26859" actId="478"/>
          <ac:spMkLst>
            <pc:docMk/>
            <pc:sldMk cId="3535306630" sldId="4423"/>
            <ac:spMk id="155" creationId="{15DE3D3A-9627-3A71-0584-8BADF13FD5E9}"/>
          </ac:spMkLst>
        </pc:spChg>
        <pc:spChg chg="del mod">
          <ac:chgData name="云阳 罗" userId="169d8ad562d1689f" providerId="LiveId" clId="{A3F3D4DB-C421-4FA9-B40B-2C8364E49B55}" dt="2024-05-05T14:01:26.202" v="26856" actId="478"/>
          <ac:spMkLst>
            <pc:docMk/>
            <pc:sldMk cId="3535306630" sldId="4423"/>
            <ac:spMk id="158" creationId="{0C5E7239-B45C-3C48-2B16-0D9D7FEAF5A0}"/>
          </ac:spMkLst>
        </pc:spChg>
        <pc:spChg chg="del mod">
          <ac:chgData name="云阳 罗" userId="169d8ad562d1689f" providerId="LiveId" clId="{A3F3D4DB-C421-4FA9-B40B-2C8364E49B55}" dt="2024-05-05T14:01:23.824" v="26855" actId="478"/>
          <ac:spMkLst>
            <pc:docMk/>
            <pc:sldMk cId="3535306630" sldId="4423"/>
            <ac:spMk id="159" creationId="{C6A6008B-490D-35BE-1AC2-F2933A64AF4E}"/>
          </ac:spMkLst>
        </pc:spChg>
        <pc:spChg chg="del mod">
          <ac:chgData name="云阳 罗" userId="169d8ad562d1689f" providerId="LiveId" clId="{A3F3D4DB-C421-4FA9-B40B-2C8364E49B55}" dt="2024-05-05T14:01:22.562" v="26854" actId="478"/>
          <ac:spMkLst>
            <pc:docMk/>
            <pc:sldMk cId="3535306630" sldId="4423"/>
            <ac:spMk id="160" creationId="{965BC448-451D-DE2D-8171-2A006A0846D7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66" creationId="{55B4E7F7-D4E5-47E4-E39B-63464F12B9A5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67" creationId="{9136DE7B-4904-B325-811B-A85084231887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68" creationId="{F7FE12FE-07EE-7051-C01E-8AB0F1608BBB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69" creationId="{4950084B-51E6-2C3B-D0D5-87F2E8AD178C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72" creationId="{BF32F664-CC84-D8D7-41D4-43034D65D622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73" creationId="{91326A32-D7DD-C522-1EE8-108C605C9F93}"/>
          </ac:spMkLst>
        </pc:spChg>
        <pc:spChg chg="del mod">
          <ac:chgData name="云阳 罗" userId="169d8ad562d1689f" providerId="LiveId" clId="{A3F3D4DB-C421-4FA9-B40B-2C8364E49B55}" dt="2024-05-05T14:03:47.761" v="26890" actId="478"/>
          <ac:spMkLst>
            <pc:docMk/>
            <pc:sldMk cId="3535306630" sldId="4423"/>
            <ac:spMk id="174" creationId="{DEDAF382-048F-75A4-B9A3-0042C3001865}"/>
          </ac:spMkLst>
        </pc:spChg>
        <pc:spChg chg="del mod">
          <ac:chgData name="云阳 罗" userId="169d8ad562d1689f" providerId="LiveId" clId="{A3F3D4DB-C421-4FA9-B40B-2C8364E49B55}" dt="2024-05-05T14:05:29.271" v="26923" actId="478"/>
          <ac:spMkLst>
            <pc:docMk/>
            <pc:sldMk cId="3535306630" sldId="4423"/>
            <ac:spMk id="180" creationId="{1EC99AB2-B48D-F7D0-2EC7-9F51A1FA0B0B}"/>
          </ac:spMkLst>
        </pc:spChg>
        <pc:spChg chg="del mod">
          <ac:chgData name="云阳 罗" userId="169d8ad562d1689f" providerId="LiveId" clId="{A3F3D4DB-C421-4FA9-B40B-2C8364E49B55}" dt="2024-05-05T14:05:31.434" v="26924" actId="478"/>
          <ac:spMkLst>
            <pc:docMk/>
            <pc:sldMk cId="3535306630" sldId="4423"/>
            <ac:spMk id="181" creationId="{C754E526-A963-AC10-90C1-F4F4452ECF99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85" creationId="{96D59510-DE3C-D3AE-26D2-4960A2643532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86" creationId="{29A58522-D722-29A2-339A-5054CAAF4B56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87" creationId="{96B5B7E2-5C6B-47A1-FB07-C733599D84C6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89" creationId="{E7AC6CA0-906E-2D14-0666-C6B15F587864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0" creationId="{F52E2134-82BB-24EE-9213-A8897B899578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3" creationId="{C8782F00-3CFB-FB41-3EC9-FBB87F91B7A8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4" creationId="{2D50A605-6FF1-D181-CDA5-06360491F289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5" creationId="{2B4B7263-71FC-A122-D603-341E0739C739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6" creationId="{534718AD-930A-F220-EF0C-721F490F864D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7" creationId="{D823D7DF-7F41-C33F-4219-34D3A003E113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8" creationId="{03FA9F98-84C4-EFB3-39DD-98E0BD3765BC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99" creationId="{387A65ED-84CF-2D03-B521-AC738BAB843A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00" creationId="{21A88A1E-9EAD-4684-3840-6C7428A70235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3" creationId="{508851C5-04E2-93EE-94DF-FA2E545A82CA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4" creationId="{D70CFF0D-B482-9117-D299-20258B98CEBC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5" creationId="{D2780E13-728A-50AB-7706-CBC8DCB25C39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6" creationId="{D1A19394-EDE2-437F-C4FD-A38B3DA48364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7" creationId="{9A522513-A97A-B31F-CCE8-2CA2751FABF0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8" creationId="{39F327CA-CC0C-D3A1-BA1B-6CBBEAA4D418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09" creationId="{1A3E9C15-33B8-3BC7-1621-BE499B321305}"/>
          </ac:spMkLst>
        </pc:spChg>
        <pc:spChg chg="mod">
          <ac:chgData name="云阳 罗" userId="169d8ad562d1689f" providerId="LiveId" clId="{A3F3D4DB-C421-4FA9-B40B-2C8364E49B55}" dt="2024-05-05T14:02:52.436" v="26880"/>
          <ac:spMkLst>
            <pc:docMk/>
            <pc:sldMk cId="3535306630" sldId="4423"/>
            <ac:spMk id="210" creationId="{7A769B75-2D71-C54C-C6A0-610DE3112817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2" creationId="{1CD38ED8-226D-918A-57FB-40DA7B12DD07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3" creationId="{590AC128-6ABA-3B28-0359-2CE10788AE11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4" creationId="{4A0274DF-B044-CAD2-A13A-88B4AB723428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5" creationId="{3D642F8E-449C-370D-B315-E772EC55F340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6" creationId="{FBA1A147-E527-E554-556E-E71E8DD4B1A0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7" creationId="{4CEC8A56-B92E-97D4-C264-2577ED657B9C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8" creationId="{90CFD2B2-F245-31FD-58CD-33CBBFCA6F07}"/>
          </ac:spMkLst>
        </pc:spChg>
        <pc:spChg chg="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219" creationId="{E8CA5168-7BE1-88A2-2260-3325F85C09AA}"/>
          </ac:spMkLst>
        </pc:spChg>
        <pc:spChg chg="add mod">
          <ac:chgData name="云阳 罗" userId="169d8ad562d1689f" providerId="LiveId" clId="{A3F3D4DB-C421-4FA9-B40B-2C8364E49B55}" dt="2024-05-05T14:13:36.844" v="27110" actId="1076"/>
          <ac:spMkLst>
            <pc:docMk/>
            <pc:sldMk cId="3535306630" sldId="4423"/>
            <ac:spMk id="238" creationId="{C0F7C75B-2396-3A0D-E0A0-DD0104783B9D}"/>
          </ac:spMkLst>
        </pc:spChg>
        <pc:spChg chg="add mod">
          <ac:chgData name="云阳 罗" userId="169d8ad562d1689f" providerId="LiveId" clId="{A3F3D4DB-C421-4FA9-B40B-2C8364E49B55}" dt="2024-05-05T14:12:15.584" v="27079" actId="164"/>
          <ac:spMkLst>
            <pc:docMk/>
            <pc:sldMk cId="3535306630" sldId="4423"/>
            <ac:spMk id="239" creationId="{28D2C155-E8B0-BA49-84CA-B4B802127009}"/>
          </ac:spMkLst>
        </pc:spChg>
        <pc:spChg chg="add mod ord">
          <ac:chgData name="云阳 罗" userId="169d8ad562d1689f" providerId="LiveId" clId="{A3F3D4DB-C421-4FA9-B40B-2C8364E49B55}" dt="2024-05-05T14:13:00.671" v="27094" actId="14100"/>
          <ac:spMkLst>
            <pc:docMk/>
            <pc:sldMk cId="3535306630" sldId="4423"/>
            <ac:spMk id="243" creationId="{EBF9D6A8-742A-15A4-1CF7-E4B566A89DEF}"/>
          </ac:spMkLst>
        </pc:spChg>
        <pc:spChg chg="add del">
          <ac:chgData name="云阳 罗" userId="169d8ad562d1689f" providerId="LiveId" clId="{A3F3D4DB-C421-4FA9-B40B-2C8364E49B55}" dt="2024-05-05T14:08:06.142" v="26954" actId="11529"/>
          <ac:spMkLst>
            <pc:docMk/>
            <pc:sldMk cId="3535306630" sldId="4423"/>
            <ac:spMk id="244" creationId="{1AEA7DD5-4F64-D2BB-EC0A-C4180BA1B8B4}"/>
          </ac:spMkLst>
        </pc:spChg>
        <pc:spChg chg="add mod ord">
          <ac:chgData name="云阳 罗" userId="169d8ad562d1689f" providerId="LiveId" clId="{A3F3D4DB-C421-4FA9-B40B-2C8364E49B55}" dt="2024-05-05T14:12:15.584" v="27079" actId="164"/>
          <ac:spMkLst>
            <pc:docMk/>
            <pc:sldMk cId="3535306630" sldId="4423"/>
            <ac:spMk id="245" creationId="{D90EDF45-8895-3D6D-690D-525D3ED0F784}"/>
          </ac:spMkLst>
        </pc:spChg>
        <pc:spChg chg="mod topLvl">
          <ac:chgData name="云阳 罗" userId="169d8ad562d1689f" providerId="LiveId" clId="{A3F3D4DB-C421-4FA9-B40B-2C8364E49B55}" dt="2024-05-05T14:26:10.141" v="27315" actId="164"/>
          <ac:spMkLst>
            <pc:docMk/>
            <pc:sldMk cId="3535306630" sldId="4423"/>
            <ac:spMk id="326" creationId="{A316889D-1A8C-42A3-5D36-DD9B010465B1}"/>
          </ac:spMkLst>
        </pc:spChg>
        <pc:spChg chg="mod">
          <ac:chgData name="云阳 罗" userId="169d8ad562d1689f" providerId="LiveId" clId="{A3F3D4DB-C421-4FA9-B40B-2C8364E49B55}" dt="2024-05-05T14:16:56.301" v="27148" actId="165"/>
          <ac:spMkLst>
            <pc:docMk/>
            <pc:sldMk cId="3535306630" sldId="4423"/>
            <ac:spMk id="330" creationId="{3FBFD705-306D-BB79-725A-97ACC298582D}"/>
          </ac:spMkLst>
        </pc:spChg>
        <pc:spChg chg="del mod">
          <ac:chgData name="云阳 罗" userId="169d8ad562d1689f" providerId="LiveId" clId="{A3F3D4DB-C421-4FA9-B40B-2C8364E49B55}" dt="2024-05-05T14:16:49.290" v="27145" actId="478"/>
          <ac:spMkLst>
            <pc:docMk/>
            <pc:sldMk cId="3535306630" sldId="4423"/>
            <ac:spMk id="331" creationId="{83F5D6CD-B750-16AA-8CF3-BE8D5F753590}"/>
          </ac:spMkLst>
        </pc:spChg>
        <pc:spChg chg="mod">
          <ac:chgData name="云阳 罗" userId="169d8ad562d1689f" providerId="LiveId" clId="{A3F3D4DB-C421-4FA9-B40B-2C8364E49B55}" dt="2024-05-05T14:16:56.301" v="27148" actId="165"/>
          <ac:spMkLst>
            <pc:docMk/>
            <pc:sldMk cId="3535306630" sldId="4423"/>
            <ac:spMk id="359" creationId="{69B4236F-649C-8EB2-0D6D-E9AB22877F19}"/>
          </ac:spMkLst>
        </pc:spChg>
        <pc:spChg chg="add mod or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368" creationId="{750D87B0-4F03-122B-BEDD-C6DA31450903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378" creationId="{8DCFADE5-AC59-6065-7587-B44F73865A75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34" creationId="{AA68B0D3-2A7C-306E-C20A-3EF4F2F5E393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35" creationId="{B2698554-D04B-978F-A615-1F5C30059CBD}"/>
          </ac:spMkLst>
        </pc:spChg>
        <pc:spChg chg="add mod">
          <ac:chgData name="云阳 罗" userId="169d8ad562d1689f" providerId="LiveId" clId="{A3F3D4DB-C421-4FA9-B40B-2C8364E49B55}" dt="2024-05-05T14:22:11.809" v="27254"/>
          <ac:spMkLst>
            <pc:docMk/>
            <pc:sldMk cId="3535306630" sldId="4423"/>
            <ac:spMk id="1037" creationId="{568C1863-8E6A-F3BE-C251-3DD80A99FF06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38" creationId="{339C5B1E-2984-8126-3349-8107769C04B3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39" creationId="{B65A70BD-0CAD-3941-6BDD-783A91FE7EBC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40" creationId="{408D68F3-D04A-A027-34EE-EF944AB8C512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41" creationId="{3949C8AE-6F84-36E1-5CF9-B9F38F7DB474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42" creationId="{C0AA2722-1EE4-6EFF-850E-1B20AE3A6592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43" creationId="{60436062-777F-68AE-34B7-073D21A74769}"/>
          </ac:spMkLst>
        </pc:spChg>
        <pc:spChg chg="add mod">
          <ac:chgData name="云阳 罗" userId="169d8ad562d1689f" providerId="LiveId" clId="{A3F3D4DB-C421-4FA9-B40B-2C8364E49B55}" dt="2024-05-05T14:26:02.973" v="27313" actId="165"/>
          <ac:spMkLst>
            <pc:docMk/>
            <pc:sldMk cId="3535306630" sldId="4423"/>
            <ac:spMk id="1044" creationId="{E7AE01E0-3818-DC16-B9B7-7A8E09E39F40}"/>
          </ac:spMkLst>
        </pc:spChg>
        <pc:grpChg chg="add del 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6" creationId="{8673F6E7-D8D2-5EB7-DCCA-267DA7319F9D}"/>
          </ac:grpSpMkLst>
        </pc:grpChg>
        <pc:grpChg chg="mod topLvl">
          <ac:chgData name="云阳 罗" userId="169d8ad562d1689f" providerId="LiveId" clId="{A3F3D4DB-C421-4FA9-B40B-2C8364E49B55}" dt="2024-05-05T13:51:56.604" v="26728" actId="164"/>
          <ac:grpSpMkLst>
            <pc:docMk/>
            <pc:sldMk cId="3535306630" sldId="4423"/>
            <ac:grpSpMk id="7" creationId="{26AF2911-6787-5B6C-66D5-2F627C9A3D32}"/>
          </ac:grpSpMkLst>
        </pc:grpChg>
        <pc:grpChg chg="del mod topLvl">
          <ac:chgData name="云阳 罗" userId="169d8ad562d1689f" providerId="LiveId" clId="{A3F3D4DB-C421-4FA9-B40B-2C8364E49B55}" dt="2024-05-05T13:51:52.474" v="26727" actId="478"/>
          <ac:grpSpMkLst>
            <pc:docMk/>
            <pc:sldMk cId="3535306630" sldId="4423"/>
            <ac:grpSpMk id="8" creationId="{E351ED03-80D2-9D67-7F2E-73B6462EE057}"/>
          </ac:grpSpMkLst>
        </pc:grpChg>
        <pc:grpChg chg="mod topLvl">
          <ac:chgData name="云阳 罗" userId="169d8ad562d1689f" providerId="LiveId" clId="{A3F3D4DB-C421-4FA9-B40B-2C8364E49B55}" dt="2024-05-05T13:51:56.604" v="26728" actId="164"/>
          <ac:grpSpMkLst>
            <pc:docMk/>
            <pc:sldMk cId="3535306630" sldId="4423"/>
            <ac:grpSpMk id="9" creationId="{A0853C28-8F36-FBAD-CD32-E3FFBB318546}"/>
          </ac:grpSpMkLst>
        </pc:grpChg>
        <pc:grpChg chg="del mod topLvl">
          <ac:chgData name="云阳 罗" userId="169d8ad562d1689f" providerId="LiveId" clId="{A3F3D4DB-C421-4FA9-B40B-2C8364E49B55}" dt="2024-05-05T13:51:52.474" v="26727" actId="478"/>
          <ac:grpSpMkLst>
            <pc:docMk/>
            <pc:sldMk cId="3535306630" sldId="4423"/>
            <ac:grpSpMk id="10" creationId="{C9605487-1797-2B47-60AD-530D3C255F14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11" creationId="{C6F99D40-3F46-DE88-C14A-338A08CA5547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22" creationId="{5333B46E-08C2-4A22-320F-2C7B9B09C61D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40" creationId="{9106B0AC-639F-81E2-DA70-5A70C4EAD07C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41" creationId="{F8001467-3942-49C5-FEF1-3AE438232120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43" creationId="{D02D43DB-2D85-D3FD-D4E9-F63D022B0DEF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50" creationId="{9317CFD5-934B-4A03-9DA6-71F793B66E73}"/>
          </ac:grpSpMkLst>
        </pc:grpChg>
        <pc:grpChg chg="mod">
          <ac:chgData name="云阳 罗" userId="169d8ad562d1689f" providerId="LiveId" clId="{A3F3D4DB-C421-4FA9-B40B-2C8364E49B55}" dt="2024-05-05T13:51:49.156" v="26726" actId="165"/>
          <ac:grpSpMkLst>
            <pc:docMk/>
            <pc:sldMk cId="3535306630" sldId="4423"/>
            <ac:grpSpMk id="51" creationId="{D60319B0-69CB-23A5-BA77-AB9A63C4AA9A}"/>
          </ac:grpSpMkLst>
        </pc:grpChg>
        <pc:grpChg chg="add mod">
          <ac:chgData name="云阳 罗" userId="169d8ad562d1689f" providerId="LiveId" clId="{A3F3D4DB-C421-4FA9-B40B-2C8364E49B55}" dt="2024-05-05T13:53:43.102" v="26755" actId="164"/>
          <ac:grpSpMkLst>
            <pc:docMk/>
            <pc:sldMk cId="3535306630" sldId="4423"/>
            <ac:grpSpMk id="58" creationId="{3F258AA1-546D-D2CD-0469-C533D293BCFD}"/>
          </ac:grpSpMkLst>
        </pc:grpChg>
        <pc:grpChg chg="add mod">
          <ac:chgData name="云阳 罗" userId="169d8ad562d1689f" providerId="LiveId" clId="{A3F3D4DB-C421-4FA9-B40B-2C8364E49B55}" dt="2024-05-05T13:53:43.102" v="26755" actId="164"/>
          <ac:grpSpMkLst>
            <pc:docMk/>
            <pc:sldMk cId="3535306630" sldId="4423"/>
            <ac:grpSpMk id="62" creationId="{4A0EAF3C-91CA-9989-A4AD-F258C0B0FFD2}"/>
          </ac:grpSpMkLst>
        </pc:grpChg>
        <pc:grpChg chg="add mod">
          <ac:chgData name="云阳 罗" userId="169d8ad562d1689f" providerId="LiveId" clId="{A3F3D4DB-C421-4FA9-B40B-2C8364E49B55}" dt="2024-05-05T13:56:32.271" v="26776" actId="164"/>
          <ac:grpSpMkLst>
            <pc:docMk/>
            <pc:sldMk cId="3535306630" sldId="4423"/>
            <ac:grpSpMk id="68" creationId="{75C69CAB-184F-0185-BC2E-C4DFA646D35D}"/>
          </ac:grpSpMkLst>
        </pc:grpChg>
        <pc:grpChg chg="add del mod">
          <ac:chgData name="云阳 罗" userId="169d8ad562d1689f" providerId="LiveId" clId="{A3F3D4DB-C421-4FA9-B40B-2C8364E49B55}" dt="2024-05-05T14:16:43.832" v="27142" actId="478"/>
          <ac:grpSpMkLst>
            <pc:docMk/>
            <pc:sldMk cId="3535306630" sldId="4423"/>
            <ac:grpSpMk id="74" creationId="{CF4AA271-2B26-26D5-D5BF-6F7CA9A0DE4D}"/>
          </ac:grpSpMkLst>
        </pc:grpChg>
        <pc:grpChg chg="add 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75" creationId="{1D0727B0-BA49-0CAD-40B1-3D34E4AE2496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76" creationId="{FD277B88-60FE-3B51-77C2-E7004E781505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78" creationId="{1FABF8C2-C32A-2536-BFB1-981CA6499A9F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79" creationId="{DEF6BCF5-34F7-BD46-2D9B-ACF256A3D220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85" creationId="{9F06AF2E-52E0-C16D-3E16-6761C5AFEDF1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86" creationId="{01C41AD1-5E85-6129-EB3E-E759F8B7C9CD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87" creationId="{F19B9C78-112E-9461-F873-EC2EE15C6438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105" creationId="{37487939-A255-8520-5692-9145063ABC64}"/>
          </ac:grpSpMkLst>
        </pc:grpChg>
        <pc:grpChg chg="mod">
          <ac:chgData name="云阳 罗" userId="169d8ad562d1689f" providerId="LiveId" clId="{A3F3D4DB-C421-4FA9-B40B-2C8364E49B55}" dt="2024-05-05T13:56:46.359" v="26779"/>
          <ac:grpSpMkLst>
            <pc:docMk/>
            <pc:sldMk cId="3535306630" sldId="4423"/>
            <ac:grpSpMk id="106" creationId="{94D32FAB-DA01-32F2-F6C0-812FD79B9B7F}"/>
          </ac:grpSpMkLst>
        </pc:grpChg>
        <pc:grpChg chg="add del mod">
          <ac:chgData name="云阳 罗" userId="169d8ad562d1689f" providerId="LiveId" clId="{A3F3D4DB-C421-4FA9-B40B-2C8364E49B55}" dt="2024-05-05T14:01:04.572" v="26845" actId="478"/>
          <ac:grpSpMkLst>
            <pc:docMk/>
            <pc:sldMk cId="3535306630" sldId="4423"/>
            <ac:grpSpMk id="114" creationId="{F22CB5CC-81FB-AA65-4072-EBE3EFDB0167}"/>
          </ac:grpSpMkLst>
        </pc:grpChg>
        <pc:grpChg chg="del mod topLvl">
          <ac:chgData name="云阳 罗" userId="169d8ad562d1689f" providerId="LiveId" clId="{A3F3D4DB-C421-4FA9-B40B-2C8364E49B55}" dt="2024-05-05T14:01:15.332" v="26851" actId="478"/>
          <ac:grpSpMkLst>
            <pc:docMk/>
            <pc:sldMk cId="3535306630" sldId="4423"/>
            <ac:grpSpMk id="115" creationId="{CA579BE2-6AF8-FE41-29DB-9DB410555EB4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17" creationId="{A4A95580-DFE2-6BAC-C0E7-D3CC5A1F5CAD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18" creationId="{0C9A476A-C7CD-51FF-BF14-B2418AA99A88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24" creationId="{4BE56322-8C86-6118-A16E-2448CE25E1B9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25" creationId="{6F9B8411-06D1-0FEB-FC26-C57FFBEECDFA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26" creationId="{E34998AF-2D2B-34E0-602E-F11C16DE982D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44" creationId="{0203B0CA-D1E4-BA9E-DBA9-92177B659982}"/>
          </ac:grpSpMkLst>
        </pc:grpChg>
        <pc:grpChg chg="mod">
          <ac:chgData name="云阳 罗" userId="169d8ad562d1689f" providerId="LiveId" clId="{A3F3D4DB-C421-4FA9-B40B-2C8364E49B55}" dt="2024-05-05T14:00:35.872" v="26837"/>
          <ac:grpSpMkLst>
            <pc:docMk/>
            <pc:sldMk cId="3535306630" sldId="4423"/>
            <ac:grpSpMk id="145" creationId="{B892CB0A-0BDC-2738-7274-7DEE88D0802F}"/>
          </ac:grpSpMkLst>
        </pc:grpChg>
        <pc:grpChg chg="add del mod">
          <ac:chgData name="云阳 罗" userId="169d8ad562d1689f" providerId="LiveId" clId="{A3F3D4DB-C421-4FA9-B40B-2C8364E49B55}" dt="2024-05-05T14:01:33.852" v="26859" actId="478"/>
          <ac:grpSpMkLst>
            <pc:docMk/>
            <pc:sldMk cId="3535306630" sldId="4423"/>
            <ac:grpSpMk id="153" creationId="{D1A64DCE-5867-EDB0-83EB-1EC4293E91D6}"/>
          </ac:grpSpMkLst>
        </pc:grpChg>
        <pc:grpChg chg="del mod">
          <ac:chgData name="云阳 罗" userId="169d8ad562d1689f" providerId="LiveId" clId="{A3F3D4DB-C421-4FA9-B40B-2C8364E49B55}" dt="2024-05-05T14:01:28.623" v="26858" actId="478"/>
          <ac:grpSpMkLst>
            <pc:docMk/>
            <pc:sldMk cId="3535306630" sldId="4423"/>
            <ac:grpSpMk id="154" creationId="{D466E94A-6EDB-4C97-474E-9A074803288B}"/>
          </ac:grpSpMkLst>
        </pc:grpChg>
        <pc:grpChg chg="mod topLvl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56" creationId="{E47279EF-406A-049B-240D-D70303018FE0}"/>
          </ac:grpSpMkLst>
        </pc:grpChg>
        <pc:grpChg chg="del mod">
          <ac:chgData name="云阳 罗" userId="169d8ad562d1689f" providerId="LiveId" clId="{A3F3D4DB-C421-4FA9-B40B-2C8364E49B55}" dt="2024-05-05T14:01:27.497" v="26857" actId="478"/>
          <ac:grpSpMkLst>
            <pc:docMk/>
            <pc:sldMk cId="3535306630" sldId="4423"/>
            <ac:grpSpMk id="157" creationId="{DCB4094A-1DB2-0988-9E9F-4C2CF1B4A862}"/>
          </ac:grpSpMkLst>
        </pc:grpChg>
        <pc:grpChg chg="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63" creationId="{17BD8274-C1EC-332F-DC97-A142358CCDD6}"/>
          </ac:grpSpMkLst>
        </pc:grpChg>
        <pc:grpChg chg="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64" creationId="{042D611C-E138-5709-FD9C-5D3C24FA6681}"/>
          </ac:grpSpMkLst>
        </pc:grpChg>
        <pc:grpChg chg="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65" creationId="{CFDD20A3-FA5F-6089-86A3-16B2A34D742C}"/>
          </ac:grpSpMkLst>
        </pc:grpChg>
        <pc:grpChg chg="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83" creationId="{F126FC3D-0812-8F7F-20D9-64E6A215B19E}"/>
          </ac:grpSpMkLst>
        </pc:grpChg>
        <pc:grpChg chg="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84" creationId="{A69128B4-B9D1-6970-8655-097A9A4EC979}"/>
          </ac:grpSpMkLst>
        </pc:grpChg>
        <pc:grpChg chg="add 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201" creationId="{04028578-17C9-749C-8983-7C87CE4E19F8}"/>
          </ac:grpSpMkLst>
        </pc:grpChg>
        <pc:grpChg chg="add mod">
          <ac:chgData name="云阳 罗" userId="169d8ad562d1689f" providerId="LiveId" clId="{A3F3D4DB-C421-4FA9-B40B-2C8364E49B55}" dt="2024-05-05T14:03:02.262" v="26884" actId="1076"/>
          <ac:grpSpMkLst>
            <pc:docMk/>
            <pc:sldMk cId="3535306630" sldId="4423"/>
            <ac:grpSpMk id="202" creationId="{A775E677-2890-8EEE-B747-57AF0075714D}"/>
          </ac:grpSpMkLst>
        </pc:grpChg>
        <pc:grpChg chg="add 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211" creationId="{DB7C2977-D572-28DB-9A76-23336B17F6A4}"/>
          </ac:grpSpMkLst>
        </pc:grpChg>
        <pc:grpChg chg="add mod topLvl">
          <ac:chgData name="云阳 罗" userId="169d8ad562d1689f" providerId="LiveId" clId="{A3F3D4DB-C421-4FA9-B40B-2C8364E49B55}" dt="2024-05-05T14:26:10.141" v="27315" actId="164"/>
          <ac:grpSpMkLst>
            <pc:docMk/>
            <pc:sldMk cId="3535306630" sldId="4423"/>
            <ac:grpSpMk id="237" creationId="{B6BD1695-FA4D-49AF-AB4A-F55B318966D2}"/>
          </ac:grpSpMkLst>
        </pc:grpChg>
        <pc:grpChg chg="add mod">
          <ac:chgData name="云阳 罗" userId="169d8ad562d1689f" providerId="LiveId" clId="{A3F3D4DB-C421-4FA9-B40B-2C8364E49B55}" dt="2024-05-05T14:13:05.299" v="27095" actId="164"/>
          <ac:grpSpMkLst>
            <pc:docMk/>
            <pc:sldMk cId="3535306630" sldId="4423"/>
            <ac:grpSpMk id="311" creationId="{CBCECD8C-939D-F9D9-D537-021C7ED48CBA}"/>
          </ac:grpSpMkLst>
        </pc:grpChg>
        <pc:grpChg chg="add del mod">
          <ac:chgData name="云阳 罗" userId="169d8ad562d1689f" providerId="LiveId" clId="{A3F3D4DB-C421-4FA9-B40B-2C8364E49B55}" dt="2024-05-05T14:16:44.639" v="27143" actId="478"/>
          <ac:grpSpMkLst>
            <pc:docMk/>
            <pc:sldMk cId="3535306630" sldId="4423"/>
            <ac:grpSpMk id="322" creationId="{FB84DA9F-2E02-601C-A567-DB61475724BF}"/>
          </ac:grpSpMkLst>
        </pc:grpChg>
        <pc:grpChg chg="add del mod">
          <ac:chgData name="云阳 罗" userId="169d8ad562d1689f" providerId="LiveId" clId="{A3F3D4DB-C421-4FA9-B40B-2C8364E49B55}" dt="2024-05-05T14:16:56.301" v="27148" actId="165"/>
          <ac:grpSpMkLst>
            <pc:docMk/>
            <pc:sldMk cId="3535306630" sldId="4423"/>
            <ac:grpSpMk id="325" creationId="{CFE813A1-50DB-0F56-5F8D-D14CD035797A}"/>
          </ac:grpSpMkLst>
        </pc:grpChg>
        <pc:grpChg chg="del mod topLvl">
          <ac:chgData name="云阳 罗" userId="169d8ad562d1689f" providerId="LiveId" clId="{A3F3D4DB-C421-4FA9-B40B-2C8364E49B55}" dt="2024-05-05T14:16:58.969" v="27149" actId="478"/>
          <ac:grpSpMkLst>
            <pc:docMk/>
            <pc:sldMk cId="3535306630" sldId="4423"/>
            <ac:grpSpMk id="327" creationId="{A8ACCAE1-3D71-2BF0-8EB9-F1453F58D813}"/>
          </ac:grpSpMkLst>
        </pc:grpChg>
        <pc:grpChg chg="add mod">
          <ac:chgData name="云阳 罗" userId="169d8ad562d1689f" providerId="LiveId" clId="{A3F3D4DB-C421-4FA9-B40B-2C8364E49B55}" dt="2024-05-05T14:24:44.628" v="27297" actId="164"/>
          <ac:grpSpMkLst>
            <pc:docMk/>
            <pc:sldMk cId="3535306630" sldId="4423"/>
            <ac:grpSpMk id="1045" creationId="{3E42D593-0133-B111-A07C-545F8EABB35D}"/>
          </ac:grpSpMkLst>
        </pc:grpChg>
        <pc:grpChg chg="add mod topLvl">
          <ac:chgData name="云阳 罗" userId="169d8ad562d1689f" providerId="LiveId" clId="{A3F3D4DB-C421-4FA9-B40B-2C8364E49B55}" dt="2024-05-05T14:26:10.141" v="27315" actId="164"/>
          <ac:grpSpMkLst>
            <pc:docMk/>
            <pc:sldMk cId="3535306630" sldId="4423"/>
            <ac:grpSpMk id="1046" creationId="{80AB7FF1-C1EA-440F-679A-0E32CC68FE2B}"/>
          </ac:grpSpMkLst>
        </pc:grpChg>
        <pc:grpChg chg="add del mod">
          <ac:chgData name="云阳 罗" userId="169d8ad562d1689f" providerId="LiveId" clId="{A3F3D4DB-C421-4FA9-B40B-2C8364E49B55}" dt="2024-05-05T14:26:02.973" v="27313" actId="165"/>
          <ac:grpSpMkLst>
            <pc:docMk/>
            <pc:sldMk cId="3535306630" sldId="4423"/>
            <ac:grpSpMk id="1047" creationId="{6939550C-2E44-912F-5E34-8A62C3112E69}"/>
          </ac:grpSpMkLst>
        </pc:grpChg>
        <pc:grpChg chg="add mod">
          <ac:chgData name="云阳 罗" userId="169d8ad562d1689f" providerId="LiveId" clId="{A3F3D4DB-C421-4FA9-B40B-2C8364E49B55}" dt="2024-05-05T14:26:10.141" v="27315" actId="164"/>
          <ac:grpSpMkLst>
            <pc:docMk/>
            <pc:sldMk cId="3535306630" sldId="4423"/>
            <ac:grpSpMk id="1048" creationId="{9E8A1501-4A45-F82D-642A-73B041128A0C}"/>
          </ac:grpSpMkLst>
        </pc:grpChg>
        <pc:picChg chg="add del mod">
          <ac:chgData name="云阳 罗" userId="169d8ad562d1689f" providerId="LiveId" clId="{A3F3D4DB-C421-4FA9-B40B-2C8364E49B55}" dt="2024-05-05T14:26:11.298" v="27316" actId="478"/>
          <ac:picMkLst>
            <pc:docMk/>
            <pc:sldMk cId="3535306630" sldId="4423"/>
            <ac:picMk id="1026" creationId="{6A87C075-A80A-1FCF-DD41-D177116BBD8B}"/>
          </ac:picMkLst>
        </pc:pic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18" creationId="{7DB338E1-7FDB-D773-BF81-756BFF26C34D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19" creationId="{FC380A5F-983B-9A1E-FFFF-84C73892CF2C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27" creationId="{444F5C5C-85BD-F413-8AC6-BB8E067AD8DE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28" creationId="{50F54BA7-8EDA-E27D-C904-1B2316FCEA01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32" creationId="{D32849FC-B166-596E-2584-EB85DDAE9594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33" creationId="{42AF347E-CC73-6C22-26CC-D7F0EC7CCDE7}"/>
          </ac:cxnSpMkLst>
        </pc:cxnChg>
        <pc:cxnChg chg="mod">
          <ac:chgData name="云阳 罗" userId="169d8ad562d1689f" providerId="LiveId" clId="{A3F3D4DB-C421-4FA9-B40B-2C8364E49B55}" dt="2024-05-05T13:54:54.159" v="26762" actId="14100"/>
          <ac:cxnSpMkLst>
            <pc:docMk/>
            <pc:sldMk cId="3535306630" sldId="4423"/>
            <ac:cxnSpMk id="34" creationId="{1A19D7E9-2916-E671-1F4A-C4E44040F6BE}"/>
          </ac:cxnSpMkLst>
        </pc:cxnChg>
        <pc:cxnChg chg="mod">
          <ac:chgData name="云阳 罗" userId="169d8ad562d1689f" providerId="LiveId" clId="{A3F3D4DB-C421-4FA9-B40B-2C8364E49B55}" dt="2024-05-05T13:54:52.759" v="26761" actId="14100"/>
          <ac:cxnSpMkLst>
            <pc:docMk/>
            <pc:sldMk cId="3535306630" sldId="4423"/>
            <ac:cxnSpMk id="35" creationId="{C9EE950C-5183-BA0E-EE2C-5C9C301FD934}"/>
          </ac:cxnSpMkLst>
        </pc:cxnChg>
        <pc:cxnChg chg="mod">
          <ac:chgData name="云阳 罗" userId="169d8ad562d1689f" providerId="LiveId" clId="{A3F3D4DB-C421-4FA9-B40B-2C8364E49B55}" dt="2024-05-05T13:52:13.735" v="26732" actId="14100"/>
          <ac:cxnSpMkLst>
            <pc:docMk/>
            <pc:sldMk cId="3535306630" sldId="4423"/>
            <ac:cxnSpMk id="36" creationId="{B15524D5-E19B-4B75-F168-F8226891EBF6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44" creationId="{8C04B9E8-F61D-349B-9F48-A5E0AB1EBAF8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46" creationId="{593126CD-DA56-CEF6-F023-AB7EC5B3DC97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49" creationId="{C973CAD8-7A76-6DCB-8EC9-C0408C254F0D}"/>
          </ac:cxnSpMkLst>
        </pc:cxnChg>
        <pc:cxnChg chg="mod">
          <ac:chgData name="云阳 罗" userId="169d8ad562d1689f" providerId="LiveId" clId="{A3F3D4DB-C421-4FA9-B40B-2C8364E49B55}" dt="2024-05-05T13:51:49.156" v="26726" actId="165"/>
          <ac:cxnSpMkLst>
            <pc:docMk/>
            <pc:sldMk cId="3535306630" sldId="4423"/>
            <ac:cxnSpMk id="55" creationId="{6633AB64-E4B9-DA5D-6B16-8C7750401ABC}"/>
          </ac:cxnSpMkLst>
        </pc:cxnChg>
        <pc:cxnChg chg="add mod">
          <ac:chgData name="云阳 罗" userId="169d8ad562d1689f" providerId="LiveId" clId="{A3F3D4DB-C421-4FA9-B40B-2C8364E49B55}" dt="2024-05-05T13:52:38.130" v="26734" actId="164"/>
          <ac:cxnSpMkLst>
            <pc:docMk/>
            <pc:sldMk cId="3535306630" sldId="4423"/>
            <ac:cxnSpMk id="60" creationId="{9D78374A-28FA-5126-1B8D-B0B8E3BBB76E}"/>
          </ac:cxnSpMkLst>
        </pc:cxnChg>
        <pc:cxnChg chg="add mod">
          <ac:chgData name="云阳 罗" userId="169d8ad562d1689f" providerId="LiveId" clId="{A3F3D4DB-C421-4FA9-B40B-2C8364E49B55}" dt="2024-05-05T13:52:38.130" v="26734" actId="164"/>
          <ac:cxnSpMkLst>
            <pc:docMk/>
            <pc:sldMk cId="3535306630" sldId="4423"/>
            <ac:cxnSpMk id="61" creationId="{F42392C9-B20B-CA4E-6BAC-D795586A01A9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83" creationId="{B46E5773-2D2C-B913-81FB-DB3F7A537D84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84" creationId="{43E067B8-9736-8490-3B06-5BAEAC5386FC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92" creationId="{BF54E57D-5B90-B5D8-30C9-3B34749B62B2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93" creationId="{1C26D7F2-4ADF-C5A7-63C0-81132B939831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97" creationId="{4AA12136-C39D-F93A-8D09-EC807EC3BE19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98" creationId="{2B00ACE7-95DA-C86B-D8E9-193B8C8FA8BE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99" creationId="{E5408CCF-9AA6-4C86-0BBF-FC454B0A56FF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100" creationId="{1CCFDBCA-4DFD-F437-C7EC-635CA5E02891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101" creationId="{46D4E741-C81F-D896-C6D6-94CFCC98A7C6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104" creationId="{05EBF12C-AE55-FECB-AF87-2FD46C028C48}"/>
          </ac:cxnSpMkLst>
        </pc:cxnChg>
        <pc:cxnChg chg="mod">
          <ac:chgData name="云阳 罗" userId="169d8ad562d1689f" providerId="LiveId" clId="{A3F3D4DB-C421-4FA9-B40B-2C8364E49B55}" dt="2024-05-05T13:56:46.359" v="26779"/>
          <ac:cxnSpMkLst>
            <pc:docMk/>
            <pc:sldMk cId="3535306630" sldId="4423"/>
            <ac:cxnSpMk id="110" creationId="{3CBF06A2-E9A4-59BB-3729-861F68344D3D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22" creationId="{BBD9D817-36EA-06D2-D0D8-6AE7A385E5BA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23" creationId="{6C757A9E-2638-A3A1-3F26-9EC5D4096AA4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31" creationId="{9E358BE2-5A29-E049-B29B-2CF2E4A8D11C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32" creationId="{6ED795E8-EFFE-5A52-2148-1C12CC7FCB44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36" creationId="{1A2D7F55-57CC-17C3-A8F5-3C655C3D3ECA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37" creationId="{4A393CBC-879E-A281-1F45-415C491CC059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38" creationId="{0EF78CCD-4516-5E63-312F-166B5CBCDBDA}"/>
          </ac:cxnSpMkLst>
        </pc:cxnChg>
        <pc:cxnChg chg="mod">
          <ac:chgData name="云阳 罗" userId="169d8ad562d1689f" providerId="LiveId" clId="{A3F3D4DB-C421-4FA9-B40B-2C8364E49B55}" dt="2024-05-05T14:01:09.095" v="26849" actId="1076"/>
          <ac:cxnSpMkLst>
            <pc:docMk/>
            <pc:sldMk cId="3535306630" sldId="4423"/>
            <ac:cxnSpMk id="139" creationId="{BEC843A1-192C-9154-1440-CBA1E7C25905}"/>
          </ac:cxnSpMkLst>
        </pc:cxnChg>
        <pc:cxnChg chg="add del mod">
          <ac:chgData name="云阳 罗" userId="169d8ad562d1689f" providerId="LiveId" clId="{A3F3D4DB-C421-4FA9-B40B-2C8364E49B55}" dt="2024-05-05T14:01:02.450" v="26844" actId="478"/>
          <ac:cxnSpMkLst>
            <pc:docMk/>
            <pc:sldMk cId="3535306630" sldId="4423"/>
            <ac:cxnSpMk id="140" creationId="{4F49C4EE-9ED6-2FCF-61F4-E75102E005E7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43" creationId="{8F733CBC-A616-C0E5-899F-7C85C4C29B2E}"/>
          </ac:cxnSpMkLst>
        </pc:cxnChg>
        <pc:cxnChg chg="mod">
          <ac:chgData name="云阳 罗" userId="169d8ad562d1689f" providerId="LiveId" clId="{A3F3D4DB-C421-4FA9-B40B-2C8364E49B55}" dt="2024-05-05T14:00:35.872" v="26837"/>
          <ac:cxnSpMkLst>
            <pc:docMk/>
            <pc:sldMk cId="3535306630" sldId="4423"/>
            <ac:cxnSpMk id="149" creationId="{C6995D55-8212-C6D9-4DCF-5BE70AA1ADA0}"/>
          </ac:cxnSpMkLst>
        </pc:cxnChg>
        <pc:cxnChg chg="del mod">
          <ac:chgData name="云阳 罗" userId="169d8ad562d1689f" providerId="LiveId" clId="{A3F3D4DB-C421-4FA9-B40B-2C8364E49B55}" dt="2024-05-05T14:01:27.497" v="26857" actId="478"/>
          <ac:cxnSpMkLst>
            <pc:docMk/>
            <pc:sldMk cId="3535306630" sldId="4423"/>
            <ac:cxnSpMk id="161" creationId="{9710CC55-116F-4D5B-B7C4-D1AD431572EC}"/>
          </ac:cxnSpMkLst>
        </pc:cxnChg>
        <pc:cxnChg chg="del mod">
          <ac:chgData name="云阳 罗" userId="169d8ad562d1689f" providerId="LiveId" clId="{A3F3D4DB-C421-4FA9-B40B-2C8364E49B55}" dt="2024-05-05T14:01:28.623" v="26858" actId="478"/>
          <ac:cxnSpMkLst>
            <pc:docMk/>
            <pc:sldMk cId="3535306630" sldId="4423"/>
            <ac:cxnSpMk id="162" creationId="{A4F8338E-309C-4E84-D459-21CEAF443A50}"/>
          </ac:cxnSpMkLst>
        </pc:cxnChg>
        <pc:cxnChg chg="del mod">
          <ac:chgData name="云阳 罗" userId="169d8ad562d1689f" providerId="LiveId" clId="{A3F3D4DB-C421-4FA9-B40B-2C8364E49B55}" dt="2024-05-05T14:03:56.593" v="26895" actId="478"/>
          <ac:cxnSpMkLst>
            <pc:docMk/>
            <pc:sldMk cId="3535306630" sldId="4423"/>
            <ac:cxnSpMk id="170" creationId="{D70375CB-E27A-767A-69AF-29D10FA43B92}"/>
          </ac:cxnSpMkLst>
        </pc:cxnChg>
        <pc:cxnChg chg="del mod">
          <ac:chgData name="云阳 罗" userId="169d8ad562d1689f" providerId="LiveId" clId="{A3F3D4DB-C421-4FA9-B40B-2C8364E49B55}" dt="2024-05-05T14:03:55.291" v="26894" actId="478"/>
          <ac:cxnSpMkLst>
            <pc:docMk/>
            <pc:sldMk cId="3535306630" sldId="4423"/>
            <ac:cxnSpMk id="171" creationId="{8497352A-4F36-A808-3BE6-3EDAC55D2FFB}"/>
          </ac:cxnSpMkLst>
        </pc:cxnChg>
        <pc:cxnChg chg="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75" creationId="{2DE37EF1-053A-C808-D373-A359D15D4689}"/>
          </ac:cxnSpMkLst>
        </pc:cxnChg>
        <pc:cxnChg chg="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76" creationId="{5D4C5DFC-7599-D589-EE6A-63D655685944}"/>
          </ac:cxnSpMkLst>
        </pc:cxnChg>
        <pc:cxnChg chg="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77" creationId="{87C854EA-CC90-494F-1F1F-451294B0250A}"/>
          </ac:cxnSpMkLst>
        </pc:cxnChg>
        <pc:cxnChg chg="del mod">
          <ac:chgData name="云阳 罗" userId="169d8ad562d1689f" providerId="LiveId" clId="{A3F3D4DB-C421-4FA9-B40B-2C8364E49B55}" dt="2024-05-05T14:03:44.263" v="26889" actId="478"/>
          <ac:cxnSpMkLst>
            <pc:docMk/>
            <pc:sldMk cId="3535306630" sldId="4423"/>
            <ac:cxnSpMk id="178" creationId="{9E84E57F-D2F8-15CF-3881-C7355036F934}"/>
          </ac:cxnSpMkLst>
        </pc:cxnChg>
        <pc:cxnChg chg="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79" creationId="{1BB7F071-96E6-90F6-4B52-47829393A873}"/>
          </ac:cxnSpMkLst>
        </pc:cxnChg>
        <pc:cxnChg chg="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82" creationId="{4D2731BE-F101-190B-85B4-64AB4AFB78F8}"/>
          </ac:cxnSpMkLst>
        </pc:cxnChg>
        <pc:cxnChg chg="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88" creationId="{89E625B4-27B5-BC49-D714-A6629B2BA61F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224" creationId="{EF3435EC-C806-D30C-C389-BA194861813F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228" creationId="{9460D1D8-27BC-EE3D-8C45-63DD50DFE92B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231" creationId="{DB02D693-C301-87D0-17E7-F9970219F546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233" creationId="{87B4E8C5-C6A9-50E7-BA2E-DCE0A910DA00}"/>
          </ac:cxnSpMkLst>
        </pc:cxnChg>
        <pc:cxnChg chg="add mod">
          <ac:chgData name="云阳 罗" userId="169d8ad562d1689f" providerId="LiveId" clId="{A3F3D4DB-C421-4FA9-B40B-2C8364E49B55}" dt="2024-05-05T14:05:25.861" v="26922" actId="1076"/>
          <ac:cxnSpMkLst>
            <pc:docMk/>
            <pc:sldMk cId="3535306630" sldId="4423"/>
            <ac:cxnSpMk id="236" creationId="{A979CB30-F987-82A1-7CD8-D0FBECCE3A3D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40" creationId="{20873D48-4760-31E3-AE17-88E04F78BAE0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47" creationId="{86956D5B-21C3-7EEA-749D-416506698C7F}"/>
          </ac:cxnSpMkLst>
        </pc:cxnChg>
        <pc:cxnChg chg="add del mod">
          <ac:chgData name="云阳 罗" userId="169d8ad562d1689f" providerId="LiveId" clId="{A3F3D4DB-C421-4FA9-B40B-2C8364E49B55}" dt="2024-05-05T14:09:01.314" v="26971" actId="478"/>
          <ac:cxnSpMkLst>
            <pc:docMk/>
            <pc:sldMk cId="3535306630" sldId="4423"/>
            <ac:cxnSpMk id="251" creationId="{F121631C-DA31-A921-E211-23A11EFF90DB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53" creationId="{C4C37F64-7BE1-E669-B687-7E337F1A96ED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56" creationId="{F1FFA94E-5539-4C36-9CB6-E50AD2E3EF2E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58" creationId="{59420CA8-58A7-B658-232B-46742AE429B7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60" creationId="{FBF56031-2987-BBFB-AA8F-0D357C069566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62" creationId="{5A3B6C16-8A53-4C75-3C67-EF28495AF522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64" creationId="{572BA879-1171-8944-EC80-C02E87C426BC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65" creationId="{1E382C7C-1DC7-3E6C-542A-59464093EC8B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69" creationId="{6FAB1CD2-D171-3840-AE30-930BC7205F16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74" creationId="{F09A3114-8416-9F74-CC1E-177691EBA710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76" creationId="{F8257C36-EE8C-0B8D-D698-4413B33D5F41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78" creationId="{99AFF1DF-7DEC-8059-D1CE-B1D8F05670A4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79" creationId="{611E7D5E-D4E1-7E96-652F-0F28B811B452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84" creationId="{2F0B50D6-E6A4-5805-6CED-C930C4030033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86" creationId="{880BD7F9-7558-A7C3-479D-B2FB7B6E72D4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87" creationId="{88B3914A-AB23-0149-4183-4987FCABD794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89" creationId="{4122B10B-52F7-E6C1-3EF9-989E8BD7ABFC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91" creationId="{926C0056-7993-25B0-4B41-7EB7CED72CA3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93" creationId="{144504D4-FF17-0054-D2BF-466A33E7082C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97" creationId="{81D6342C-9A24-3630-C89C-BB090CD45661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299" creationId="{EB0B482F-29C7-869B-DF9B-5844F5BA043C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301" creationId="{EDDD06A9-C2C5-CA91-A3C0-C43735BE42D7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303" creationId="{EDD9A17C-DCF4-0575-28AC-02C210CCFDF4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305" creationId="{D19FA049-4949-98C1-6D30-2E3E5EE52E34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307" creationId="{380BE57C-9739-9751-9F2E-7E3D761A382D}"/>
          </ac:cxnSpMkLst>
        </pc:cxnChg>
        <pc:cxnChg chg="add mod">
          <ac:chgData name="云阳 罗" userId="169d8ad562d1689f" providerId="LiveId" clId="{A3F3D4DB-C421-4FA9-B40B-2C8364E49B55}" dt="2024-05-05T14:12:15.584" v="27079" actId="164"/>
          <ac:cxnSpMkLst>
            <pc:docMk/>
            <pc:sldMk cId="3535306630" sldId="4423"/>
            <ac:cxnSpMk id="308" creationId="{718D264E-8342-9980-46C7-6E1C9156C0D0}"/>
          </ac:cxnSpMkLst>
        </pc:cxnChg>
        <pc:cxnChg chg="add del">
          <ac:chgData name="云阳 罗" userId="169d8ad562d1689f" providerId="LiveId" clId="{A3F3D4DB-C421-4FA9-B40B-2C8364E49B55}" dt="2024-05-05T14:12:25.730" v="27081" actId="11529"/>
          <ac:cxnSpMkLst>
            <pc:docMk/>
            <pc:sldMk cId="3535306630" sldId="4423"/>
            <ac:cxnSpMk id="313" creationId="{91341C07-37DD-8900-8A9C-540E6DF53F25}"/>
          </ac:cxnSpMkLst>
        </pc:cxnChg>
        <pc:cxnChg chg="add mod">
          <ac:chgData name="云阳 罗" userId="169d8ad562d1689f" providerId="LiveId" clId="{A3F3D4DB-C421-4FA9-B40B-2C8364E49B55}" dt="2024-05-05T14:16:44.639" v="27143" actId="478"/>
          <ac:cxnSpMkLst>
            <pc:docMk/>
            <pc:sldMk cId="3535306630" sldId="4423"/>
            <ac:cxnSpMk id="315" creationId="{B9AD6ADA-625E-5B6B-C9F8-2F63CCC6413D}"/>
          </ac:cxnSpMkLst>
        </pc:cxnChg>
        <pc:cxnChg chg="add mod">
          <ac:chgData name="云阳 罗" userId="169d8ad562d1689f" providerId="LiveId" clId="{A3F3D4DB-C421-4FA9-B40B-2C8364E49B55}" dt="2024-05-05T14:16:44.639" v="27143" actId="478"/>
          <ac:cxnSpMkLst>
            <pc:docMk/>
            <pc:sldMk cId="3535306630" sldId="4423"/>
            <ac:cxnSpMk id="317" creationId="{96D73D30-2B94-9A8B-4E14-B500F950B36D}"/>
          </ac:cxnSpMkLst>
        </pc:cxnChg>
        <pc:cxnChg chg="mod topLvl">
          <ac:chgData name="云阳 罗" userId="169d8ad562d1689f" providerId="LiveId" clId="{A3F3D4DB-C421-4FA9-B40B-2C8364E49B55}" dt="2024-05-05T14:26:10.141" v="27315" actId="164"/>
          <ac:cxnSpMkLst>
            <pc:docMk/>
            <pc:sldMk cId="3535306630" sldId="4423"/>
            <ac:cxnSpMk id="328" creationId="{DBCD6E38-A471-6306-42C2-38573D8F40F4}"/>
          </ac:cxnSpMkLst>
        </pc:cxnChg>
        <pc:cxnChg chg="mod topLvl">
          <ac:chgData name="云阳 罗" userId="169d8ad562d1689f" providerId="LiveId" clId="{A3F3D4DB-C421-4FA9-B40B-2C8364E49B55}" dt="2024-05-05T14:26:10.141" v="27315" actId="164"/>
          <ac:cxnSpMkLst>
            <pc:docMk/>
            <pc:sldMk cId="3535306630" sldId="4423"/>
            <ac:cxnSpMk id="329" creationId="{AE1D1042-BE6A-6325-BB7A-3012746E9145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2" creationId="{00523F1A-6379-BB8B-2325-711DE480DFCF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3" creationId="{CC58D29E-7313-86B4-F0E1-7D5D29A4840A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4" creationId="{C32F9CE4-8AD1-E589-0F21-65B8F05D21EC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5" creationId="{E03C1BD9-BF1C-F3AA-C506-4E44EC40AA34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6" creationId="{C34BFBC0-91CE-2B76-6223-FBA20718B18D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7" creationId="{4E76B1E4-0CC8-DEE2-946A-4F57EEAEDE77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8" creationId="{B881F849-B303-9273-CC50-FF777D9AC3F9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39" creationId="{5E405B30-7184-9190-A9FD-C4304AF0C2AA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0" creationId="{1BD11B4A-C3A0-D3EB-A18E-F56B334071B7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1" creationId="{3996A72A-68B2-0A03-3C30-04B00EDDCC10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2" creationId="{04EDF549-5A46-2121-8DA5-F8216A429A10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3" creationId="{7AF449A8-E8F9-8ED5-D553-3CD77C88C7F2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4" creationId="{A3308B4D-09C2-EA11-5465-4D4734863D30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5" creationId="{E0EE9FF5-7883-2441-4F64-46A7D046EA61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6" creationId="{C2C0ABA2-1405-6DC5-3BEC-05192BC4F8CC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7" creationId="{1F66CFCB-ACA5-AEC3-9A57-87FB203096A7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8" creationId="{7E6C5496-830B-E0CC-AE56-4001ED45AEA2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49" creationId="{7030EF4A-1B01-CDE8-4ED7-AE3C3AD6E08A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0" creationId="{DA23C403-C373-1775-F8A3-4DE7F4BCA645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1" creationId="{8A4C397B-D4AF-E83C-47B0-5306DF32BF41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2" creationId="{7BF143F6-3CAE-6446-D475-EEB0118A2C27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3" creationId="{7ECABDED-E602-0D49-2E22-BD88EE00CC32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4" creationId="{B905090A-060C-1F4F-CE52-E1B37CDB9DA7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5" creationId="{9109CCF4-FEFD-C918-B0B0-0F5A22A8C395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6" creationId="{5CD8CE05-3420-EF82-6878-859B3D44D040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7" creationId="{54257B18-A558-A73A-D078-C56352A9A461}"/>
          </ac:cxnSpMkLst>
        </pc:cxnChg>
        <pc:cxnChg chg="mod">
          <ac:chgData name="云阳 罗" userId="169d8ad562d1689f" providerId="LiveId" clId="{A3F3D4DB-C421-4FA9-B40B-2C8364E49B55}" dt="2024-05-05T14:16:56.301" v="27148" actId="165"/>
          <ac:cxnSpMkLst>
            <pc:docMk/>
            <pc:sldMk cId="3535306630" sldId="4423"/>
            <ac:cxnSpMk id="358" creationId="{A694CC76-10E1-E577-D03D-29AC38B94F2E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370" creationId="{6613D975-0C70-D31B-E76D-D13D1E0B49AE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376" creationId="{1042DFA8-35C9-C332-37EB-83387C2A89BF}"/>
          </ac:cxnSpMkLst>
        </pc:cxnChg>
        <pc:cxnChg chg="add del mod">
          <ac:chgData name="云阳 罗" userId="169d8ad562d1689f" providerId="LiveId" clId="{A3F3D4DB-C421-4FA9-B40B-2C8364E49B55}" dt="2024-05-05T14:20:38.769" v="27223" actId="11529"/>
          <ac:cxnSpMkLst>
            <pc:docMk/>
            <pc:sldMk cId="3535306630" sldId="4423"/>
            <ac:cxnSpMk id="380" creationId="{F8D8C332-D4BB-5009-5BDC-8667DAFCB553}"/>
          </ac:cxnSpMkLst>
        </pc:cxnChg>
        <pc:cxnChg chg="add mod">
          <ac:chgData name="云阳 罗" userId="169d8ad562d1689f" providerId="LiveId" clId="{A3F3D4DB-C421-4FA9-B40B-2C8364E49B55}" dt="2024-05-05T14:20:11.859" v="27205"/>
          <ac:cxnSpMkLst>
            <pc:docMk/>
            <pc:sldMk cId="3535306630" sldId="4423"/>
            <ac:cxnSpMk id="381" creationId="{0BE0404A-5909-C6C1-B0A0-7D6FB60239B3}"/>
          </ac:cxnSpMkLst>
        </pc:cxnChg>
        <pc:cxnChg chg="add mod">
          <ac:chgData name="云阳 罗" userId="169d8ad562d1689f" providerId="LiveId" clId="{A3F3D4DB-C421-4FA9-B40B-2C8364E49B55}" dt="2024-05-05T14:20:13.953" v="27206"/>
          <ac:cxnSpMkLst>
            <pc:docMk/>
            <pc:sldMk cId="3535306630" sldId="4423"/>
            <ac:cxnSpMk id="382" creationId="{E244533B-C684-7854-A03D-8D87D70616BD}"/>
          </ac:cxnSpMkLst>
        </pc:cxnChg>
        <pc:cxnChg chg="add mod">
          <ac:chgData name="云阳 罗" userId="169d8ad562d1689f" providerId="LiveId" clId="{A3F3D4DB-C421-4FA9-B40B-2C8364E49B55}" dt="2024-05-05T14:20:26.489" v="27211" actId="14100"/>
          <ac:cxnSpMkLst>
            <pc:docMk/>
            <pc:sldMk cId="3535306630" sldId="4423"/>
            <ac:cxnSpMk id="383" creationId="{8AAB0B01-58B6-3CE5-8CB2-575B42AA4C65}"/>
          </ac:cxnSpMkLst>
        </pc:cxnChg>
        <pc:cxnChg chg="add mod">
          <ac:chgData name="云阳 罗" userId="169d8ad562d1689f" providerId="LiveId" clId="{A3F3D4DB-C421-4FA9-B40B-2C8364E49B55}" dt="2024-05-05T14:20:27.554" v="27212"/>
          <ac:cxnSpMkLst>
            <pc:docMk/>
            <pc:sldMk cId="3535306630" sldId="4423"/>
            <ac:cxnSpMk id="1025" creationId="{4379D5F1-DD98-DA26-2B76-5B01A6E62357}"/>
          </ac:cxnSpMkLst>
        </pc:cxnChg>
        <pc:cxnChg chg="add mod">
          <ac:chgData name="云阳 罗" userId="169d8ad562d1689f" providerId="LiveId" clId="{A3F3D4DB-C421-4FA9-B40B-2C8364E49B55}" dt="2024-05-05T14:20:36.509" v="27219" actId="1076"/>
          <ac:cxnSpMkLst>
            <pc:docMk/>
            <pc:sldMk cId="3535306630" sldId="4423"/>
            <ac:cxnSpMk id="1027" creationId="{E4D19A50-B9A2-2E04-A3F4-0590D11ABC65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030" creationId="{45CEC1BD-FBE5-380F-BFCC-7B58A2DA2856}"/>
          </ac:cxnSpMkLst>
        </pc:cxnChg>
        <pc:cxnChg chg="add mod">
          <ac:chgData name="云阳 罗" userId="169d8ad562d1689f" providerId="LiveId" clId="{A3F3D4DB-C421-4FA9-B40B-2C8364E49B55}" dt="2024-05-05T14:20:57.589" v="27233"/>
          <ac:cxnSpMkLst>
            <pc:docMk/>
            <pc:sldMk cId="3535306630" sldId="4423"/>
            <ac:cxnSpMk id="1032" creationId="{DBD265D5-6A34-93D7-F612-72BCCE14EC39}"/>
          </ac:cxnSpMkLst>
        </pc:cxnChg>
        <pc:cxnChg chg="add mod">
          <ac:chgData name="云阳 罗" userId="169d8ad562d1689f" providerId="LiveId" clId="{A3F3D4DB-C421-4FA9-B40B-2C8364E49B55}" dt="2024-05-05T14:26:02.973" v="27313" actId="165"/>
          <ac:cxnSpMkLst>
            <pc:docMk/>
            <pc:sldMk cId="3535306630" sldId="4423"/>
            <ac:cxnSpMk id="1033" creationId="{B87B5C28-CE19-4423-8C85-9039DF6A481E}"/>
          </ac:cxnSpMkLst>
        </pc:cxnChg>
      </pc:sldChg>
      <pc:sldChg chg="addSp delSp modSp new del mod modAnim modShow">
        <pc:chgData name="云阳 罗" userId="169d8ad562d1689f" providerId="LiveId" clId="{A3F3D4DB-C421-4FA9-B40B-2C8364E49B55}" dt="2024-05-09T01:41:45.880" v="31499" actId="47"/>
        <pc:sldMkLst>
          <pc:docMk/>
          <pc:sldMk cId="1110106020" sldId="4424"/>
        </pc:sldMkLst>
        <pc:spChg chg="mod">
          <ac:chgData name="云阳 罗" userId="169d8ad562d1689f" providerId="LiveId" clId="{A3F3D4DB-C421-4FA9-B40B-2C8364E49B55}" dt="2024-05-09T01:16:32.431" v="30888" actId="20577"/>
          <ac:spMkLst>
            <pc:docMk/>
            <pc:sldMk cId="1110106020" sldId="4424"/>
            <ac:spMk id="2" creationId="{44B83A45-866B-164A-24FF-F835BCC4F2E0}"/>
          </ac:spMkLst>
        </pc:spChg>
        <pc:spChg chg="add del mod">
          <ac:chgData name="云阳 罗" userId="169d8ad562d1689f" providerId="LiveId" clId="{A3F3D4DB-C421-4FA9-B40B-2C8364E49B55}" dt="2024-05-09T01:23:02.539" v="30925" actId="20577"/>
          <ac:spMkLst>
            <pc:docMk/>
            <pc:sldMk cId="1110106020" sldId="4424"/>
            <ac:spMk id="3" creationId="{A624F7B1-C40D-37F8-E783-439C5311CBD3}"/>
          </ac:spMkLst>
        </pc:spChg>
        <pc:spChg chg="add mod">
          <ac:chgData name="云阳 罗" userId="169d8ad562d1689f" providerId="LiveId" clId="{A3F3D4DB-C421-4FA9-B40B-2C8364E49B55}" dt="2024-05-09T01:13:04.298" v="30859" actId="20577"/>
          <ac:spMkLst>
            <pc:docMk/>
            <pc:sldMk cId="1110106020" sldId="4424"/>
            <ac:spMk id="6" creationId="{04EB882E-70E5-0A34-EA3E-85B2B4DF230D}"/>
          </ac:spMkLst>
        </pc:spChg>
        <pc:spChg chg="add mod">
          <ac:chgData name="云阳 罗" userId="169d8ad562d1689f" providerId="LiveId" clId="{A3F3D4DB-C421-4FA9-B40B-2C8364E49B55}" dt="2024-05-09T01:30:53.308" v="31267" actId="1076"/>
          <ac:spMkLst>
            <pc:docMk/>
            <pc:sldMk cId="1110106020" sldId="4424"/>
            <ac:spMk id="16" creationId="{03B6E3F8-498A-490A-C263-3D477B08E838}"/>
          </ac:spMkLst>
        </pc:spChg>
        <pc:spChg chg="add mod">
          <ac:chgData name="云阳 罗" userId="169d8ad562d1689f" providerId="LiveId" clId="{A3F3D4DB-C421-4FA9-B40B-2C8364E49B55}" dt="2024-05-09T01:24:35.643" v="30945" actId="14100"/>
          <ac:spMkLst>
            <pc:docMk/>
            <pc:sldMk cId="1110106020" sldId="4424"/>
            <ac:spMk id="17" creationId="{92589FE1-017E-C21D-1888-5442802C646A}"/>
          </ac:spMkLst>
        </pc:spChg>
        <pc:spChg chg="add mod">
          <ac:chgData name="云阳 罗" userId="169d8ad562d1689f" providerId="LiveId" clId="{A3F3D4DB-C421-4FA9-B40B-2C8364E49B55}" dt="2024-05-09T01:24:30.130" v="30944" actId="1076"/>
          <ac:spMkLst>
            <pc:docMk/>
            <pc:sldMk cId="1110106020" sldId="4424"/>
            <ac:spMk id="19" creationId="{3E640AE9-E025-FF58-D1FA-993FCB5CF07A}"/>
          </ac:spMkLst>
        </pc:spChg>
        <pc:spChg chg="add mod">
          <ac:chgData name="云阳 罗" userId="169d8ad562d1689f" providerId="LiveId" clId="{A3F3D4DB-C421-4FA9-B40B-2C8364E49B55}" dt="2024-05-09T01:29:24.873" v="31213" actId="20577"/>
          <ac:spMkLst>
            <pc:docMk/>
            <pc:sldMk cId="1110106020" sldId="4424"/>
            <ac:spMk id="20" creationId="{3D36697E-E309-3AC0-3966-11EACEB30525}"/>
          </ac:spMkLst>
        </pc:spChg>
        <pc:spChg chg="add mod">
          <ac:chgData name="云阳 罗" userId="169d8ad562d1689f" providerId="LiveId" clId="{A3F3D4DB-C421-4FA9-B40B-2C8364E49B55}" dt="2024-05-09T01:30:54.860" v="31268" actId="1076"/>
          <ac:spMkLst>
            <pc:docMk/>
            <pc:sldMk cId="1110106020" sldId="4424"/>
            <ac:spMk id="21" creationId="{5CA18AC2-726C-92B9-E8E4-A8E39EE6A74B}"/>
          </ac:spMkLst>
        </pc:spChg>
        <pc:spChg chg="add mod">
          <ac:chgData name="云阳 罗" userId="169d8ad562d1689f" providerId="LiveId" clId="{A3F3D4DB-C421-4FA9-B40B-2C8364E49B55}" dt="2024-05-09T01:36:33.425" v="31415" actId="164"/>
          <ac:spMkLst>
            <pc:docMk/>
            <pc:sldMk cId="1110106020" sldId="4424"/>
            <ac:spMk id="22" creationId="{165F1718-648F-BC8B-B870-9986AB85A59B}"/>
          </ac:spMkLst>
        </pc:spChg>
        <pc:spChg chg="del mod">
          <ac:chgData name="云阳 罗" userId="169d8ad562d1689f" providerId="LiveId" clId="{A3F3D4DB-C421-4FA9-B40B-2C8364E49B55}" dt="2024-05-09T01:34:47.634" v="31383" actId="478"/>
          <ac:spMkLst>
            <pc:docMk/>
            <pc:sldMk cId="1110106020" sldId="4424"/>
            <ac:spMk id="24" creationId="{D467844F-D54C-01CD-D4E8-871326CD8AE4}"/>
          </ac:spMkLst>
        </pc:spChg>
        <pc:spChg chg="mod topLvl">
          <ac:chgData name="云阳 罗" userId="169d8ad562d1689f" providerId="LiveId" clId="{A3F3D4DB-C421-4FA9-B40B-2C8364E49B55}" dt="2024-05-09T01:35:56.100" v="31401" actId="404"/>
          <ac:spMkLst>
            <pc:docMk/>
            <pc:sldMk cId="1110106020" sldId="4424"/>
            <ac:spMk id="25" creationId="{35FAD316-FA2E-2ACD-6319-21F81117B436}"/>
          </ac:spMkLst>
        </pc:spChg>
        <pc:spChg chg="mod topLvl">
          <ac:chgData name="云阳 罗" userId="169d8ad562d1689f" providerId="LiveId" clId="{A3F3D4DB-C421-4FA9-B40B-2C8364E49B55}" dt="2024-05-09T01:35:41.998" v="31395" actId="164"/>
          <ac:spMkLst>
            <pc:docMk/>
            <pc:sldMk cId="1110106020" sldId="4424"/>
            <ac:spMk id="26" creationId="{A2455944-C439-A8B8-7EBE-F7CB3EBE0DF0}"/>
          </ac:spMkLst>
        </pc:spChg>
        <pc:spChg chg="mod topLvl">
          <ac:chgData name="云阳 罗" userId="169d8ad562d1689f" providerId="LiveId" clId="{A3F3D4DB-C421-4FA9-B40B-2C8364E49B55}" dt="2024-05-09T01:35:41.998" v="31395" actId="164"/>
          <ac:spMkLst>
            <pc:docMk/>
            <pc:sldMk cId="1110106020" sldId="4424"/>
            <ac:spMk id="27" creationId="{6C5B2895-FEAC-A88C-2FC6-6E3EE4D2C036}"/>
          </ac:spMkLst>
        </pc:spChg>
        <pc:spChg chg="mod topLvl">
          <ac:chgData name="云阳 罗" userId="169d8ad562d1689f" providerId="LiveId" clId="{A3F3D4DB-C421-4FA9-B40B-2C8364E49B55}" dt="2024-05-09T01:35:59.629" v="31403" actId="404"/>
          <ac:spMkLst>
            <pc:docMk/>
            <pc:sldMk cId="1110106020" sldId="4424"/>
            <ac:spMk id="28" creationId="{DF8D2C7C-E850-366E-6710-0CE94F5B9C33}"/>
          </ac:spMkLst>
        </pc:spChg>
        <pc:spChg chg="mod topLvl">
          <ac:chgData name="云阳 罗" userId="169d8ad562d1689f" providerId="LiveId" clId="{A3F3D4DB-C421-4FA9-B40B-2C8364E49B55}" dt="2024-05-09T01:35:41.998" v="31395" actId="164"/>
          <ac:spMkLst>
            <pc:docMk/>
            <pc:sldMk cId="1110106020" sldId="4424"/>
            <ac:spMk id="29" creationId="{4F0C4E9E-F318-8590-B428-C1A99892700C}"/>
          </ac:spMkLst>
        </pc:spChg>
        <pc:spChg chg="mod topLvl">
          <ac:chgData name="云阳 罗" userId="169d8ad562d1689f" providerId="LiveId" clId="{A3F3D4DB-C421-4FA9-B40B-2C8364E49B55}" dt="2024-05-09T01:36:18.284" v="31412" actId="404"/>
          <ac:spMkLst>
            <pc:docMk/>
            <pc:sldMk cId="1110106020" sldId="4424"/>
            <ac:spMk id="30" creationId="{4F2D9FE9-C553-B31C-4767-69D916E8EA98}"/>
          </ac:spMkLst>
        </pc:spChg>
        <pc:spChg chg="mod topLvl">
          <ac:chgData name="云阳 罗" userId="169d8ad562d1689f" providerId="LiveId" clId="{A3F3D4DB-C421-4FA9-B40B-2C8364E49B55}" dt="2024-05-09T01:35:41.998" v="31395" actId="164"/>
          <ac:spMkLst>
            <pc:docMk/>
            <pc:sldMk cId="1110106020" sldId="4424"/>
            <ac:spMk id="31" creationId="{6953F318-7F12-F4A3-D560-4AD168CAEE25}"/>
          </ac:spMkLst>
        </pc:spChg>
        <pc:spChg chg="mod topLvl">
          <ac:chgData name="云阳 罗" userId="169d8ad562d1689f" providerId="LiveId" clId="{A3F3D4DB-C421-4FA9-B40B-2C8364E49B55}" dt="2024-05-09T01:36:01.989" v="31405" actId="404"/>
          <ac:spMkLst>
            <pc:docMk/>
            <pc:sldMk cId="1110106020" sldId="4424"/>
            <ac:spMk id="32" creationId="{5966CB38-F6F6-F5DA-9E07-BCB7A5D76CE9}"/>
          </ac:spMkLst>
        </pc:spChg>
        <pc:spChg chg="mod topLvl">
          <ac:chgData name="云阳 罗" userId="169d8ad562d1689f" providerId="LiveId" clId="{A3F3D4DB-C421-4FA9-B40B-2C8364E49B55}" dt="2024-05-09T01:35:41.998" v="31395" actId="164"/>
          <ac:spMkLst>
            <pc:docMk/>
            <pc:sldMk cId="1110106020" sldId="4424"/>
            <ac:spMk id="33" creationId="{F47CAF4B-0FE7-B321-CE98-93F830498ED7}"/>
          </ac:spMkLst>
        </pc:spChg>
        <pc:spChg chg="mod topLvl">
          <ac:chgData name="云阳 罗" userId="169d8ad562d1689f" providerId="LiveId" clId="{A3F3D4DB-C421-4FA9-B40B-2C8364E49B55}" dt="2024-05-09T01:36:05.848" v="31407" actId="404"/>
          <ac:spMkLst>
            <pc:docMk/>
            <pc:sldMk cId="1110106020" sldId="4424"/>
            <ac:spMk id="34" creationId="{0710EC7A-C65F-33BE-C2F5-A171E130F04A}"/>
          </ac:spMkLst>
        </pc:spChg>
        <pc:spChg chg="mod topLvl">
          <ac:chgData name="云阳 罗" userId="169d8ad562d1689f" providerId="LiveId" clId="{A3F3D4DB-C421-4FA9-B40B-2C8364E49B55}" dt="2024-05-09T01:36:23.113" v="31413" actId="1076"/>
          <ac:spMkLst>
            <pc:docMk/>
            <pc:sldMk cId="1110106020" sldId="4424"/>
            <ac:spMk id="35" creationId="{EB2FEC5A-C49A-DA4A-602A-837B8461FEE3}"/>
          </ac:spMkLst>
        </pc:spChg>
        <pc:spChg chg="mod topLvl">
          <ac:chgData name="云阳 罗" userId="169d8ad562d1689f" providerId="LiveId" clId="{A3F3D4DB-C421-4FA9-B40B-2C8364E49B55}" dt="2024-05-09T01:35:41.998" v="31395" actId="164"/>
          <ac:spMkLst>
            <pc:docMk/>
            <pc:sldMk cId="1110106020" sldId="4424"/>
            <ac:spMk id="39" creationId="{5D589825-FA38-9428-9845-C31F96DA087D}"/>
          </ac:spMkLst>
        </pc:spChg>
        <pc:spChg chg="mod topLvl">
          <ac:chgData name="云阳 罗" userId="169d8ad562d1689f" providerId="LiveId" clId="{A3F3D4DB-C421-4FA9-B40B-2C8364E49B55}" dt="2024-05-09T01:36:14.560" v="31411" actId="404"/>
          <ac:spMkLst>
            <pc:docMk/>
            <pc:sldMk cId="1110106020" sldId="4424"/>
            <ac:spMk id="40" creationId="{0C82CDB6-A497-BFCF-EE9F-0DE209D4D7D6}"/>
          </ac:spMkLst>
        </pc:spChg>
        <pc:spChg chg="mod topLvl">
          <ac:chgData name="云阳 罗" userId="169d8ad562d1689f" providerId="LiveId" clId="{A3F3D4DB-C421-4FA9-B40B-2C8364E49B55}" dt="2024-05-09T01:36:33.425" v="31415" actId="164"/>
          <ac:spMkLst>
            <pc:docMk/>
            <pc:sldMk cId="1110106020" sldId="4424"/>
            <ac:spMk id="42" creationId="{7D3A0A23-B275-850E-1BD9-A3DF31CBF19F}"/>
          </ac:spMkLst>
        </pc:spChg>
        <pc:spChg chg="add mod">
          <ac:chgData name="云阳 罗" userId="169d8ad562d1689f" providerId="LiveId" clId="{A3F3D4DB-C421-4FA9-B40B-2C8364E49B55}" dt="2024-05-09T01:36:45.216" v="31418" actId="1076"/>
          <ac:spMkLst>
            <pc:docMk/>
            <pc:sldMk cId="1110106020" sldId="4424"/>
            <ac:spMk id="45" creationId="{63516FB9-1BD7-DA69-6DF3-F55DE2306917}"/>
          </ac:spMkLst>
        </pc:spChg>
        <pc:grpChg chg="add del mod">
          <ac:chgData name="云阳 罗" userId="169d8ad562d1689f" providerId="LiveId" clId="{A3F3D4DB-C421-4FA9-B40B-2C8364E49B55}" dt="2024-05-09T01:34:59.742" v="31384" actId="165"/>
          <ac:grpSpMkLst>
            <pc:docMk/>
            <pc:sldMk cId="1110106020" sldId="4424"/>
            <ac:grpSpMk id="23" creationId="{4C0EAF58-C5E6-1604-7BDE-CF1C17B2776D}"/>
          </ac:grpSpMkLst>
        </pc:grpChg>
        <pc:grpChg chg="add mod">
          <ac:chgData name="云阳 罗" userId="169d8ad562d1689f" providerId="LiveId" clId="{A3F3D4DB-C421-4FA9-B40B-2C8364E49B55}" dt="2024-05-09T01:36:33.425" v="31415" actId="164"/>
          <ac:grpSpMkLst>
            <pc:docMk/>
            <pc:sldMk cId="1110106020" sldId="4424"/>
            <ac:grpSpMk id="43" creationId="{74FD9122-9815-D324-3C63-C523A7E71572}"/>
          </ac:grpSpMkLst>
        </pc:grpChg>
        <pc:grpChg chg="add mod">
          <ac:chgData name="云阳 罗" userId="169d8ad562d1689f" providerId="LiveId" clId="{A3F3D4DB-C421-4FA9-B40B-2C8364E49B55}" dt="2024-05-09T01:36:37.077" v="31416" actId="1076"/>
          <ac:grpSpMkLst>
            <pc:docMk/>
            <pc:sldMk cId="1110106020" sldId="4424"/>
            <ac:grpSpMk id="44" creationId="{46BA0D2B-2699-3664-53C4-62F0FC03AF6B}"/>
          </ac:grpSpMkLst>
        </pc:grpChg>
        <pc:picChg chg="add del mod">
          <ac:chgData name="云阳 罗" userId="169d8ad562d1689f" providerId="LiveId" clId="{A3F3D4DB-C421-4FA9-B40B-2C8364E49B55}" dt="2024-05-09T01:19:07.231" v="30892" actId="22"/>
          <ac:picMkLst>
            <pc:docMk/>
            <pc:sldMk cId="1110106020" sldId="4424"/>
            <ac:picMk id="8" creationId="{7F820FD4-3F7A-9AF2-7C57-A2A688D2D6AC}"/>
          </ac:picMkLst>
        </pc:picChg>
        <pc:picChg chg="add mod">
          <ac:chgData name="云阳 罗" userId="169d8ad562d1689f" providerId="LiveId" clId="{A3F3D4DB-C421-4FA9-B40B-2C8364E49B55}" dt="2024-05-09T01:24:30.130" v="30944" actId="1076"/>
          <ac:picMkLst>
            <pc:docMk/>
            <pc:sldMk cId="1110106020" sldId="4424"/>
            <ac:picMk id="10" creationId="{94B4293D-0AA8-0D41-3D6C-0702CFB1CCF4}"/>
          </ac:picMkLst>
        </pc:picChg>
        <pc:picChg chg="add del mod">
          <ac:chgData name="云阳 罗" userId="169d8ad562d1689f" providerId="LiveId" clId="{A3F3D4DB-C421-4FA9-B40B-2C8364E49B55}" dt="2024-05-09T01:20:31.701" v="30899" actId="22"/>
          <ac:picMkLst>
            <pc:docMk/>
            <pc:sldMk cId="1110106020" sldId="4424"/>
            <ac:picMk id="12" creationId="{EC2ADF0C-414C-843A-6835-2701893231DD}"/>
          </ac:picMkLst>
        </pc:picChg>
        <pc:picChg chg="add mod">
          <ac:chgData name="云阳 罗" userId="169d8ad562d1689f" providerId="LiveId" clId="{A3F3D4DB-C421-4FA9-B40B-2C8364E49B55}" dt="2024-05-09T01:30:53.308" v="31267" actId="1076"/>
          <ac:picMkLst>
            <pc:docMk/>
            <pc:sldMk cId="1110106020" sldId="4424"/>
            <ac:picMk id="14" creationId="{70944B5A-0B15-7471-15A3-A04F12E5518F}"/>
          </ac:picMkLst>
        </pc:picChg>
        <pc:picChg chg="add mod">
          <ac:chgData name="云阳 罗" userId="169d8ad562d1689f" providerId="LiveId" clId="{A3F3D4DB-C421-4FA9-B40B-2C8364E49B55}" dt="2024-05-09T01:23:59.105" v="30935"/>
          <ac:picMkLst>
            <pc:docMk/>
            <pc:sldMk cId="1110106020" sldId="4424"/>
            <ac:picMk id="18" creationId="{9D3B046B-6234-A418-97C5-ADDE956E9E41}"/>
          </ac:picMkLst>
        </pc:picChg>
        <pc:picChg chg="del mod topLvl">
          <ac:chgData name="云阳 罗" userId="169d8ad562d1689f" providerId="LiveId" clId="{A3F3D4DB-C421-4FA9-B40B-2C8364E49B55}" dt="2024-05-09T01:35:06.960" v="31385" actId="478"/>
          <ac:picMkLst>
            <pc:docMk/>
            <pc:sldMk cId="1110106020" sldId="4424"/>
            <ac:picMk id="41" creationId="{86D2CE21-CAF4-C060-3DF2-1287D07585A5}"/>
          </ac:picMkLst>
        </pc:picChg>
        <pc:cxnChg chg="mod topLvl">
          <ac:chgData name="云阳 罗" userId="169d8ad562d1689f" providerId="LiveId" clId="{A3F3D4DB-C421-4FA9-B40B-2C8364E49B55}" dt="2024-05-09T01:35:41.998" v="31395" actId="164"/>
          <ac:cxnSpMkLst>
            <pc:docMk/>
            <pc:sldMk cId="1110106020" sldId="4424"/>
            <ac:cxnSpMk id="36" creationId="{8AD365F8-EA14-50FD-73CC-73B777633379}"/>
          </ac:cxnSpMkLst>
        </pc:cxnChg>
        <pc:cxnChg chg="mod topLvl">
          <ac:chgData name="云阳 罗" userId="169d8ad562d1689f" providerId="LiveId" clId="{A3F3D4DB-C421-4FA9-B40B-2C8364E49B55}" dt="2024-05-09T01:35:41.998" v="31395" actId="164"/>
          <ac:cxnSpMkLst>
            <pc:docMk/>
            <pc:sldMk cId="1110106020" sldId="4424"/>
            <ac:cxnSpMk id="37" creationId="{5E9D175E-21BE-4F19-E38B-344D40369307}"/>
          </ac:cxnSpMkLst>
        </pc:cxnChg>
        <pc:cxnChg chg="mod topLvl">
          <ac:chgData name="云阳 罗" userId="169d8ad562d1689f" providerId="LiveId" clId="{A3F3D4DB-C421-4FA9-B40B-2C8364E49B55}" dt="2024-05-09T01:35:41.998" v="31395" actId="164"/>
          <ac:cxnSpMkLst>
            <pc:docMk/>
            <pc:sldMk cId="1110106020" sldId="4424"/>
            <ac:cxnSpMk id="38" creationId="{6A34203D-21EA-4FC3-2F5E-DF1E0EF4D45F}"/>
          </ac:cxnSpMkLst>
        </pc:cxnChg>
      </pc:sldChg>
      <pc:sldChg chg="addSp delSp modSp add mod modTransition addAnim delAnim modAnim modShow modNotesTx">
        <pc:chgData name="云阳 罗" userId="169d8ad562d1689f" providerId="LiveId" clId="{A3F3D4DB-C421-4FA9-B40B-2C8364E49B55}" dt="2024-05-09T03:11:45.196" v="32182" actId="20577"/>
        <pc:sldMkLst>
          <pc:docMk/>
          <pc:sldMk cId="3485925968" sldId="4425"/>
        </pc:sldMkLst>
        <pc:spChg chg="mod">
          <ac:chgData name="云阳 罗" userId="169d8ad562d1689f" providerId="LiveId" clId="{A3F3D4DB-C421-4FA9-B40B-2C8364E49B55}" dt="2024-05-08T09:37:33.315" v="29945"/>
          <ac:spMkLst>
            <pc:docMk/>
            <pc:sldMk cId="3485925968" sldId="4425"/>
            <ac:spMk id="13" creationId="{ECD2838D-21A8-A9DF-A3B6-3B741B00E3D3}"/>
          </ac:spMkLst>
        </pc:spChg>
        <pc:spChg chg="del">
          <ac:chgData name="云阳 罗" userId="169d8ad562d1689f" providerId="LiveId" clId="{A3F3D4DB-C421-4FA9-B40B-2C8364E49B55}" dt="2024-05-08T09:36:56.040" v="29937" actId="478"/>
          <ac:spMkLst>
            <pc:docMk/>
            <pc:sldMk cId="3485925968" sldId="4425"/>
            <ac:spMk id="14" creationId="{4F4FE37E-211B-490F-1735-BF25F72F327C}"/>
          </ac:spMkLst>
        </pc:spChg>
        <pc:spChg chg="del">
          <ac:chgData name="云阳 罗" userId="169d8ad562d1689f" providerId="LiveId" clId="{A3F3D4DB-C421-4FA9-B40B-2C8364E49B55}" dt="2024-05-08T09:37:07.144" v="29941" actId="478"/>
          <ac:spMkLst>
            <pc:docMk/>
            <pc:sldMk cId="3485925968" sldId="4425"/>
            <ac:spMk id="16" creationId="{48A39E7A-4762-B7D9-3251-CC0C8591C70F}"/>
          </ac:spMkLst>
        </pc:spChg>
        <pc:spChg chg="mod">
          <ac:chgData name="云阳 罗" userId="169d8ad562d1689f" providerId="LiveId" clId="{A3F3D4DB-C421-4FA9-B40B-2C8364E49B55}" dt="2024-05-08T09:37:33.315" v="29945"/>
          <ac:spMkLst>
            <pc:docMk/>
            <pc:sldMk cId="3485925968" sldId="4425"/>
            <ac:spMk id="17" creationId="{9DDD1CE1-FF62-A6FE-6A9C-EE6B62FDB501}"/>
          </ac:spMkLst>
        </pc:spChg>
        <pc:spChg chg="mod ord">
          <ac:chgData name="云阳 罗" userId="169d8ad562d1689f" providerId="LiveId" clId="{A3F3D4DB-C421-4FA9-B40B-2C8364E49B55}" dt="2024-05-08T09:44:39.330" v="30038" actId="14100"/>
          <ac:spMkLst>
            <pc:docMk/>
            <pc:sldMk cId="3485925968" sldId="4425"/>
            <ac:spMk id="20" creationId="{2FAB27EB-AC1B-8F7A-99D8-6A84D58E160B}"/>
          </ac:spMkLst>
        </pc:spChg>
        <pc:spChg chg="mod">
          <ac:chgData name="云阳 罗" userId="169d8ad562d1689f" providerId="LiveId" clId="{A3F3D4DB-C421-4FA9-B40B-2C8364E49B55}" dt="2024-05-08T09:40:29.209" v="29982"/>
          <ac:spMkLst>
            <pc:docMk/>
            <pc:sldMk cId="3485925968" sldId="4425"/>
            <ac:spMk id="25" creationId="{705E6E15-F7EC-7F75-EB65-64BC1DBDABB2}"/>
          </ac:spMkLst>
        </pc:spChg>
        <pc:spChg chg="mod">
          <ac:chgData name="云阳 罗" userId="169d8ad562d1689f" providerId="LiveId" clId="{A3F3D4DB-C421-4FA9-B40B-2C8364E49B55}" dt="2024-05-08T09:41:46.569" v="29990"/>
          <ac:spMkLst>
            <pc:docMk/>
            <pc:sldMk cId="3485925968" sldId="4425"/>
            <ac:spMk id="30" creationId="{CB75A539-490C-CD7A-B634-AF039007E7B6}"/>
          </ac:spMkLst>
        </pc:spChg>
        <pc:spChg chg="add mod">
          <ac:chgData name="云阳 罗" userId="169d8ad562d1689f" providerId="LiveId" clId="{A3F3D4DB-C421-4FA9-B40B-2C8364E49B55}" dt="2024-05-08T09:46:06.642" v="30053" actId="164"/>
          <ac:spMkLst>
            <pc:docMk/>
            <pc:sldMk cId="3485925968" sldId="4425"/>
            <ac:spMk id="31" creationId="{322AA6A5-2DF0-ECBB-5B07-BCD30DF56D9C}"/>
          </ac:spMkLst>
        </pc:spChg>
        <pc:spChg chg="add del mod">
          <ac:chgData name="云阳 罗" userId="169d8ad562d1689f" providerId="LiveId" clId="{A3F3D4DB-C421-4FA9-B40B-2C8364E49B55}" dt="2024-05-08T09:42:48.456" v="30007" actId="478"/>
          <ac:spMkLst>
            <pc:docMk/>
            <pc:sldMk cId="3485925968" sldId="4425"/>
            <ac:spMk id="32" creationId="{59D78710-E633-3D25-C4A2-AEEF7E897790}"/>
          </ac:spMkLst>
        </pc:spChg>
        <pc:spChg chg="add mod">
          <ac:chgData name="云阳 罗" userId="169d8ad562d1689f" providerId="LiveId" clId="{A3F3D4DB-C421-4FA9-B40B-2C8364E49B55}" dt="2024-05-08T09:46:06.642" v="30053" actId="164"/>
          <ac:spMkLst>
            <pc:docMk/>
            <pc:sldMk cId="3485925968" sldId="4425"/>
            <ac:spMk id="33" creationId="{7962D334-B534-E1B3-3D10-26DE05D0F7C5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58" creationId="{1AEA5F42-445E-5382-AF2B-BB904C1E5C53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59" creationId="{F9ED2EA8-BB13-8942-4692-41C6CC244B3E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60" creationId="{C1E03303-C61C-1293-A0C2-482804097228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62" creationId="{CD3897C2-A519-207E-A389-9B5899EDDC3F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63" creationId="{55534F02-13AC-B2E3-F5F9-5BC1A7B37EA3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64" creationId="{28CF2DA5-54C1-8C0A-1628-0B31B99A96DE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66" creationId="{322493FB-6DB4-3F13-E407-BA75A14F4CDA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68" creationId="{06FDC554-0D1A-EDF0-2C88-B1794A8BA914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71" creationId="{A28217C7-9C99-C285-B59C-01B4E57BF8DF}"/>
          </ac:spMkLst>
        </pc:spChg>
        <pc:spChg chg="mod">
          <ac:chgData name="云阳 罗" userId="169d8ad562d1689f" providerId="LiveId" clId="{A3F3D4DB-C421-4FA9-B40B-2C8364E49B55}" dt="2024-05-08T09:39:21.468" v="29967" actId="6549"/>
          <ac:spMkLst>
            <pc:docMk/>
            <pc:sldMk cId="3485925968" sldId="4425"/>
            <ac:spMk id="72" creationId="{F6EA1D34-0D3E-EED0-B4EC-80F8CC0C927C}"/>
          </ac:spMkLst>
        </pc:spChg>
        <pc:spChg chg="del">
          <ac:chgData name="云阳 罗" userId="169d8ad562d1689f" providerId="LiveId" clId="{A3F3D4DB-C421-4FA9-B40B-2C8364E49B55}" dt="2024-05-08T09:39:32.230" v="29973" actId="478"/>
          <ac:spMkLst>
            <pc:docMk/>
            <pc:sldMk cId="3485925968" sldId="4425"/>
            <ac:spMk id="76" creationId="{0B986187-2E63-50AF-747A-C14B046386F4}"/>
          </ac:spMkLst>
        </pc:spChg>
        <pc:spChg chg="mod">
          <ac:chgData name="云阳 罗" userId="169d8ad562d1689f" providerId="LiveId" clId="{A3F3D4DB-C421-4FA9-B40B-2C8364E49B55}" dt="2024-05-08T09:44:35.063" v="30037" actId="14100"/>
          <ac:spMkLst>
            <pc:docMk/>
            <pc:sldMk cId="3485925968" sldId="4425"/>
            <ac:spMk id="79" creationId="{0666FD3E-767A-4E1B-4D97-9289DB9C13EC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91" creationId="{0CA77DBC-B52D-99DD-CC10-E02FA85E4CE9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93" creationId="{65271E9C-A82C-DB1E-6BEE-381EB569B838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97" creationId="{B266F018-F51E-627E-7EBE-1A94810A1AFC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99" creationId="{25E1C73C-B04D-DDC5-D2DF-3BB6E1426ACD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00" creationId="{3FE7818C-2B18-7D61-7FAD-34EC9DC3F43D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02" creationId="{2E6E6390-11F0-E850-C5D9-DF12DBD42078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03" creationId="{B4379F20-1EE5-F216-346E-A7BD41586BD4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04" creationId="{48A21649-01A6-AB15-5F7C-0AB1C297ED41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06" creationId="{404709AA-7BAB-0D8E-AEC2-1E0CE72C93A9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08" creationId="{F3BC0294-6460-893B-EF25-439ADB926366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11" creationId="{4AD690A5-FC16-E91C-090D-7D4085417BDA}"/>
          </ac:spMkLst>
        </pc:spChg>
        <pc:spChg chg="mod">
          <ac:chgData name="云阳 罗" userId="169d8ad562d1689f" providerId="LiveId" clId="{A3F3D4DB-C421-4FA9-B40B-2C8364E49B55}" dt="2024-05-08T09:46:40.477" v="30057"/>
          <ac:spMkLst>
            <pc:docMk/>
            <pc:sldMk cId="3485925968" sldId="4425"/>
            <ac:spMk id="112" creationId="{9935B907-46D4-690B-BF5E-D31AE2B98211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19" creationId="{B2D8D62B-D5D4-E4C0-1E2A-FE6033044E4C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20" creationId="{DA3CCA24-A799-4AF7-CC0F-D1579FF656CE}"/>
          </ac:spMkLst>
        </pc:spChg>
        <pc:spChg chg="mod">
          <ac:chgData name="云阳 罗" userId="169d8ad562d1689f" providerId="LiveId" clId="{A3F3D4DB-C421-4FA9-B40B-2C8364E49B55}" dt="2024-05-09T01:57:48.353" v="31687" actId="1076"/>
          <ac:spMkLst>
            <pc:docMk/>
            <pc:sldMk cId="3485925968" sldId="4425"/>
            <ac:spMk id="121" creationId="{4E455294-DC8D-91F6-3178-3CD8060E8BD8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22" creationId="{0BBFAA29-1D1E-420C-6043-679C0FF5F385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25" creationId="{A8378D9F-FC88-D08D-5348-41B663AB99C6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26" creationId="{366FFD6A-E546-7330-0C76-E792DB0E3719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27" creationId="{669D7805-4B26-6F1B-912C-D24642AFFDB2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33" creationId="{5DD39C79-3169-FE81-824E-92E6CA4AE09F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36" creationId="{F2E8E7A0-067A-D931-A5E6-0EA885FD0E9D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37" creationId="{ADF4F31C-9D16-8CC3-24B2-2BD61C182E06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38" creationId="{E5A0D773-C39E-3722-ABB8-25144F6DF966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40" creationId="{576CB1CD-1E6B-4337-1CED-1A4135FB4B71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41" creationId="{2E9107ED-A90E-AB0E-ED96-030E8CA9922A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42" creationId="{166F3AC5-0801-2BEA-BE29-9406951B8B82}"/>
          </ac:spMkLst>
        </pc:spChg>
        <pc:spChg chg="mod">
          <ac:chgData name="云阳 罗" userId="169d8ad562d1689f" providerId="LiveId" clId="{A3F3D4DB-C421-4FA9-B40B-2C8364E49B55}" dt="2024-05-09T01:57:54.102" v="31688" actId="20577"/>
          <ac:spMkLst>
            <pc:docMk/>
            <pc:sldMk cId="3485925968" sldId="4425"/>
            <ac:spMk id="144" creationId="{D34FD3D9-28E4-D5AD-A18C-D9D944EA4C44}"/>
          </ac:spMkLst>
        </pc:spChg>
        <pc:spChg chg="mod">
          <ac:chgData name="云阳 罗" userId="169d8ad562d1689f" providerId="LiveId" clId="{A3F3D4DB-C421-4FA9-B40B-2C8364E49B55}" dt="2024-05-09T01:58:06.213" v="31690" actId="1076"/>
          <ac:spMkLst>
            <pc:docMk/>
            <pc:sldMk cId="3485925968" sldId="4425"/>
            <ac:spMk id="146" creationId="{6D342EC1-E853-308C-2A14-7261C2F933FD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49" creationId="{64624C48-73C3-0CCB-76EA-0DC4483792B4}"/>
          </ac:spMkLst>
        </pc:spChg>
        <pc:spChg chg="mod">
          <ac:chgData name="云阳 罗" userId="169d8ad562d1689f" providerId="LiveId" clId="{A3F3D4DB-C421-4FA9-B40B-2C8364E49B55}" dt="2024-05-09T01:56:56.168" v="31677"/>
          <ac:spMkLst>
            <pc:docMk/>
            <pc:sldMk cId="3485925968" sldId="4425"/>
            <ac:spMk id="150" creationId="{DC04C028-BE58-5415-B33D-469BAE97473D}"/>
          </ac:spMkLst>
        </pc:spChg>
        <pc:grpChg chg="add mod">
          <ac:chgData name="云阳 罗" userId="169d8ad562d1689f" providerId="LiveId" clId="{A3F3D4DB-C421-4FA9-B40B-2C8364E49B55}" dt="2024-05-08T09:37:33.315" v="29945"/>
          <ac:grpSpMkLst>
            <pc:docMk/>
            <pc:sldMk cId="3485925968" sldId="4425"/>
            <ac:grpSpMk id="11" creationId="{0D4B85CC-F189-BE33-84A4-AAA51C677416}"/>
          </ac:grpSpMkLst>
        </pc:grpChg>
        <pc:grpChg chg="mod ord">
          <ac:chgData name="云阳 罗" userId="169d8ad562d1689f" providerId="LiveId" clId="{A3F3D4DB-C421-4FA9-B40B-2C8364E49B55}" dt="2024-05-08T09:45:56.273" v="30052" actId="1076"/>
          <ac:grpSpMkLst>
            <pc:docMk/>
            <pc:sldMk cId="3485925968" sldId="4425"/>
            <ac:grpSpMk id="21" creationId="{4251183C-4B9D-709A-54DF-745099E375F8}"/>
          </ac:grpSpMkLst>
        </pc:grpChg>
        <pc:grpChg chg="add del mod">
          <ac:chgData name="云阳 罗" userId="169d8ad562d1689f" providerId="LiveId" clId="{A3F3D4DB-C421-4FA9-B40B-2C8364E49B55}" dt="2024-05-08T09:41:30.881" v="29989" actId="478"/>
          <ac:grpSpMkLst>
            <pc:docMk/>
            <pc:sldMk cId="3485925968" sldId="4425"/>
            <ac:grpSpMk id="23" creationId="{F69CBFC5-E127-437B-8450-78FF02D63174}"/>
          </ac:grpSpMkLst>
        </pc:grpChg>
        <pc:grpChg chg="add mod">
          <ac:chgData name="云阳 罗" userId="169d8ad562d1689f" providerId="LiveId" clId="{A3F3D4DB-C421-4FA9-B40B-2C8364E49B55}" dt="2024-05-08T09:46:06.642" v="30053" actId="164"/>
          <ac:grpSpMkLst>
            <pc:docMk/>
            <pc:sldMk cId="3485925968" sldId="4425"/>
            <ac:grpSpMk id="26" creationId="{0788AB98-7A9A-E232-D346-D5BED14DEEBC}"/>
          </ac:grpSpMkLst>
        </pc:grpChg>
        <pc:grpChg chg="del">
          <ac:chgData name="云阳 罗" userId="169d8ad562d1689f" providerId="LiveId" clId="{A3F3D4DB-C421-4FA9-B40B-2C8364E49B55}" dt="2024-05-08T09:36:54.063" v="29936" actId="478"/>
          <ac:grpSpMkLst>
            <pc:docMk/>
            <pc:sldMk cId="3485925968" sldId="4425"/>
            <ac:grpSpMk id="34" creationId="{EDE6E64B-5CA7-5A5D-3126-E70BF32B66FA}"/>
          </ac:grpSpMkLst>
        </pc:grpChg>
        <pc:grpChg chg="del">
          <ac:chgData name="云阳 罗" userId="169d8ad562d1689f" providerId="LiveId" clId="{A3F3D4DB-C421-4FA9-B40B-2C8364E49B55}" dt="2024-05-08T09:39:24.568" v="29970" actId="478"/>
          <ac:grpSpMkLst>
            <pc:docMk/>
            <pc:sldMk cId="3485925968" sldId="4425"/>
            <ac:grpSpMk id="44" creationId="{30D92959-1BD0-AADD-1872-CA0997D67DEE}"/>
          </ac:grpSpMkLst>
        </pc:grpChg>
        <pc:grpChg chg="del">
          <ac:chgData name="云阳 罗" userId="169d8ad562d1689f" providerId="LiveId" clId="{A3F3D4DB-C421-4FA9-B40B-2C8364E49B55}" dt="2024-05-08T09:39:22.480" v="29968" actId="478"/>
          <ac:grpSpMkLst>
            <pc:docMk/>
            <pc:sldMk cId="3485925968" sldId="4425"/>
            <ac:grpSpMk id="54" creationId="{94BEC78B-B28C-B15E-0423-7D092BF53E5B}"/>
          </ac:grpSpMkLst>
        </pc:grpChg>
        <pc:grpChg chg="del mod">
          <ac:chgData name="云阳 罗" userId="169d8ad562d1689f" providerId="LiveId" clId="{A3F3D4DB-C421-4FA9-B40B-2C8364E49B55}" dt="2024-05-08T09:39:23.933" v="29969" actId="478"/>
          <ac:grpSpMkLst>
            <pc:docMk/>
            <pc:sldMk cId="3485925968" sldId="4425"/>
            <ac:grpSpMk id="55" creationId="{B50F1E40-2204-CB10-4989-60750EF05137}"/>
          </ac:grpSpMkLst>
        </pc:grpChg>
        <pc:grpChg chg="add del mod">
          <ac:chgData name="云阳 罗" userId="169d8ad562d1689f" providerId="LiveId" clId="{A3F3D4DB-C421-4FA9-B40B-2C8364E49B55}" dt="2024-05-08T09:48:08.597" v="30065" actId="478"/>
          <ac:grpSpMkLst>
            <pc:docMk/>
            <pc:sldMk cId="3485925968" sldId="4425"/>
            <ac:grpSpMk id="73" creationId="{A836A875-7CCE-09A4-3ED8-097660C0A162}"/>
          </ac:grpSpMkLst>
        </pc:grpChg>
        <pc:grpChg chg="add del mod">
          <ac:chgData name="云阳 罗" userId="169d8ad562d1689f" providerId="LiveId" clId="{A3F3D4DB-C421-4FA9-B40B-2C8364E49B55}" dt="2024-05-08T09:46:30.429" v="30056" actId="478"/>
          <ac:grpSpMkLst>
            <pc:docMk/>
            <pc:sldMk cId="3485925968" sldId="4425"/>
            <ac:grpSpMk id="83" creationId="{5ADFB968-23BB-BEE8-E8A3-864997A9DEC4}"/>
          </ac:grpSpMkLst>
        </pc:grpChg>
        <pc:grpChg chg="add mod">
          <ac:chgData name="云阳 罗" userId="169d8ad562d1689f" providerId="LiveId" clId="{A3F3D4DB-C421-4FA9-B40B-2C8364E49B55}" dt="2024-05-09T01:57:33.482" v="31685" actId="1076"/>
          <ac:grpSpMkLst>
            <pc:docMk/>
            <pc:sldMk cId="3485925968" sldId="4425"/>
            <ac:grpSpMk id="84" creationId="{DE73F92B-9574-922B-1027-D67373A5D73B}"/>
          </ac:grpSpMkLst>
        </pc:grpChg>
        <pc:grpChg chg="mod">
          <ac:chgData name="云阳 罗" userId="169d8ad562d1689f" providerId="LiveId" clId="{A3F3D4DB-C421-4FA9-B40B-2C8364E49B55}" dt="2024-05-08T09:46:40.477" v="30057"/>
          <ac:grpSpMkLst>
            <pc:docMk/>
            <pc:sldMk cId="3485925968" sldId="4425"/>
            <ac:grpSpMk id="85" creationId="{D3AFEADF-F309-88CE-1A69-A509336C068E}"/>
          </ac:grpSpMkLst>
        </pc:grpChg>
        <pc:grpChg chg="mod">
          <ac:chgData name="云阳 罗" userId="169d8ad562d1689f" providerId="LiveId" clId="{A3F3D4DB-C421-4FA9-B40B-2C8364E49B55}" dt="2024-05-08T09:46:40.477" v="30057"/>
          <ac:grpSpMkLst>
            <pc:docMk/>
            <pc:sldMk cId="3485925968" sldId="4425"/>
            <ac:grpSpMk id="86" creationId="{49154308-37A9-D98E-74C3-085BB1D18F60}"/>
          </ac:grpSpMkLst>
        </pc:grpChg>
        <pc:grpChg chg="mod">
          <ac:chgData name="云阳 罗" userId="169d8ad562d1689f" providerId="LiveId" clId="{A3F3D4DB-C421-4FA9-B40B-2C8364E49B55}" dt="2024-05-08T09:46:40.477" v="30057"/>
          <ac:grpSpMkLst>
            <pc:docMk/>
            <pc:sldMk cId="3485925968" sldId="4425"/>
            <ac:grpSpMk id="87" creationId="{F23892C0-65DE-C96D-E57E-48B1BBA5CC33}"/>
          </ac:grpSpMkLst>
        </pc:grpChg>
        <pc:grpChg chg="add del mod">
          <ac:chgData name="云阳 罗" userId="169d8ad562d1689f" providerId="LiveId" clId="{A3F3D4DB-C421-4FA9-B40B-2C8364E49B55}" dt="2024-05-09T01:56:55.688" v="31676" actId="478"/>
          <ac:grpSpMkLst>
            <pc:docMk/>
            <pc:sldMk cId="3485925968" sldId="4425"/>
            <ac:grpSpMk id="94" creationId="{575CF5A9-9A67-BBB6-F229-041CA3321123}"/>
          </ac:grpSpMkLst>
        </pc:grpChg>
        <pc:grpChg chg="add mod">
          <ac:chgData name="云阳 罗" userId="169d8ad562d1689f" providerId="LiveId" clId="{A3F3D4DB-C421-4FA9-B40B-2C8364E49B55}" dt="2024-05-09T01:56:58.543" v="31678" actId="1076"/>
          <ac:grpSpMkLst>
            <pc:docMk/>
            <pc:sldMk cId="3485925968" sldId="4425"/>
            <ac:grpSpMk id="115" creationId="{D1DF26F2-525B-5975-EB3E-61E2A6EB4F59}"/>
          </ac:grpSpMkLst>
        </pc:grpChg>
        <pc:grpChg chg="mod">
          <ac:chgData name="云阳 罗" userId="169d8ad562d1689f" providerId="LiveId" clId="{A3F3D4DB-C421-4FA9-B40B-2C8364E49B55}" dt="2024-05-09T01:56:56.168" v="31677"/>
          <ac:grpSpMkLst>
            <pc:docMk/>
            <pc:sldMk cId="3485925968" sldId="4425"/>
            <ac:grpSpMk id="116" creationId="{702C159F-A331-9B6C-2764-00CDF186DAF5}"/>
          </ac:grpSpMkLst>
        </pc:grpChg>
        <pc:grpChg chg="mod">
          <ac:chgData name="云阳 罗" userId="169d8ad562d1689f" providerId="LiveId" clId="{A3F3D4DB-C421-4FA9-B40B-2C8364E49B55}" dt="2024-05-09T01:56:56.168" v="31677"/>
          <ac:grpSpMkLst>
            <pc:docMk/>
            <pc:sldMk cId="3485925968" sldId="4425"/>
            <ac:grpSpMk id="117" creationId="{ECD70494-69A7-1A27-0BCC-587300F9480C}"/>
          </ac:grpSpMkLst>
        </pc:grpChg>
        <pc:grpChg chg="mod">
          <ac:chgData name="云阳 罗" userId="169d8ad562d1689f" providerId="LiveId" clId="{A3F3D4DB-C421-4FA9-B40B-2C8364E49B55}" dt="2024-05-09T01:56:56.168" v="31677"/>
          <ac:grpSpMkLst>
            <pc:docMk/>
            <pc:sldMk cId="3485925968" sldId="4425"/>
            <ac:grpSpMk id="118" creationId="{7D6E518A-0108-AA0B-1007-ADA286716F50}"/>
          </ac:grpSpMkLst>
        </pc:grpChg>
        <pc:picChg chg="mod">
          <ac:chgData name="云阳 罗" userId="169d8ad562d1689f" providerId="LiveId" clId="{A3F3D4DB-C421-4FA9-B40B-2C8364E49B55}" dt="2024-05-08T09:40:29.209" v="29982"/>
          <ac:picMkLst>
            <pc:docMk/>
            <pc:sldMk cId="3485925968" sldId="4425"/>
            <ac:picMk id="24" creationId="{8C1BDC68-EA54-E0C6-0F8C-32E56E45CC24}"/>
          </ac:picMkLst>
        </pc:picChg>
        <pc:picChg chg="mod">
          <ac:chgData name="云阳 罗" userId="169d8ad562d1689f" providerId="LiveId" clId="{A3F3D4DB-C421-4FA9-B40B-2C8364E49B55}" dt="2024-05-08T09:41:46.569" v="29990"/>
          <ac:picMkLst>
            <pc:docMk/>
            <pc:sldMk cId="3485925968" sldId="4425"/>
            <ac:picMk id="28" creationId="{73067C1D-C885-605A-5FED-47DE44CA26F1}"/>
          </ac:picMkLst>
        </pc:picChg>
        <pc:picChg chg="mod">
          <ac:chgData name="云阳 罗" userId="169d8ad562d1689f" providerId="LiveId" clId="{A3F3D4DB-C421-4FA9-B40B-2C8364E49B55}" dt="2024-05-08T09:45:56.273" v="30052" actId="1076"/>
          <ac:picMkLst>
            <pc:docMk/>
            <pc:sldMk cId="3485925968" sldId="4425"/>
            <ac:picMk id="37" creationId="{A19388F9-FE5B-0586-95B9-4384E0A8B644}"/>
          </ac:picMkLst>
        </pc:picChg>
        <pc:picChg chg="add mod">
          <ac:chgData name="云阳 罗" userId="169d8ad562d1689f" providerId="LiveId" clId="{A3F3D4DB-C421-4FA9-B40B-2C8364E49B55}" dt="2024-05-08T09:46:06.642" v="30053" actId="164"/>
          <ac:picMkLst>
            <pc:docMk/>
            <pc:sldMk cId="3485925968" sldId="4425"/>
            <ac:picMk id="82" creationId="{EB337B10-7291-3FAE-B357-AE3060A28D47}"/>
          </ac:picMkLst>
        </pc:picChg>
        <pc:picChg chg="mod">
          <ac:chgData name="云阳 罗" userId="169d8ad562d1689f" providerId="LiveId" clId="{A3F3D4DB-C421-4FA9-B40B-2C8364E49B55}" dt="2024-05-08T09:46:40.477" v="30057"/>
          <ac:picMkLst>
            <pc:docMk/>
            <pc:sldMk cId="3485925968" sldId="4425"/>
            <ac:picMk id="88" creationId="{545BF2E7-3279-9DD7-07CE-55D5654EBAC0}"/>
          </ac:picMkLst>
        </pc:picChg>
        <pc:picChg chg="mod">
          <ac:chgData name="云阳 罗" userId="169d8ad562d1689f" providerId="LiveId" clId="{A3F3D4DB-C421-4FA9-B40B-2C8364E49B55}" dt="2024-05-08T09:46:40.477" v="30057"/>
          <ac:picMkLst>
            <pc:docMk/>
            <pc:sldMk cId="3485925968" sldId="4425"/>
            <ac:picMk id="90" creationId="{2A5F7E0D-1BD4-475E-6C2E-091ABE6A15E0}"/>
          </ac:picMkLst>
        </pc:picChg>
        <pc:picChg chg="mod">
          <ac:chgData name="云阳 罗" userId="169d8ad562d1689f" providerId="LiveId" clId="{A3F3D4DB-C421-4FA9-B40B-2C8364E49B55}" dt="2024-05-08T09:46:40.477" v="30057"/>
          <ac:picMkLst>
            <pc:docMk/>
            <pc:sldMk cId="3485925968" sldId="4425"/>
            <ac:picMk id="92" creationId="{070D91DE-49F2-AF86-EE3D-D88DC60D9AFE}"/>
          </ac:picMkLst>
        </pc:picChg>
        <pc:picChg chg="add mod">
          <ac:chgData name="云阳 罗" userId="169d8ad562d1689f" providerId="LiveId" clId="{A3F3D4DB-C421-4FA9-B40B-2C8364E49B55}" dt="2024-05-09T01:56:51.529" v="31673" actId="1076"/>
          <ac:picMkLst>
            <pc:docMk/>
            <pc:sldMk cId="3485925968" sldId="4425"/>
            <ac:picMk id="114" creationId="{76C478F6-1649-094C-218A-A392BD0E408A}"/>
          </ac:picMkLst>
        </pc:picChg>
        <pc:cxnChg chg="mod">
          <ac:chgData name="云阳 罗" userId="169d8ad562d1689f" providerId="LiveId" clId="{A3F3D4DB-C421-4FA9-B40B-2C8364E49B55}" dt="2024-05-08T09:44:21.196" v="30034" actId="14100"/>
          <ac:cxnSpMkLst>
            <pc:docMk/>
            <pc:sldMk cId="3485925968" sldId="4425"/>
            <ac:cxnSpMk id="8" creationId="{BCA54EAD-2FBE-0567-1815-426811926256}"/>
          </ac:cxnSpMkLst>
        </pc:cxnChg>
        <pc:cxnChg chg="mod">
          <ac:chgData name="云阳 罗" userId="169d8ad562d1689f" providerId="LiveId" clId="{A3F3D4DB-C421-4FA9-B40B-2C8364E49B55}" dt="2024-05-08T09:37:33.315" v="29945"/>
          <ac:cxnSpMkLst>
            <pc:docMk/>
            <pc:sldMk cId="3485925968" sldId="4425"/>
            <ac:cxnSpMk id="12" creationId="{0E314740-E5DD-2475-F5E9-96375731E26D}"/>
          </ac:cxnSpMkLst>
        </pc:cxnChg>
        <pc:cxnChg chg="mod">
          <ac:chgData name="云阳 罗" userId="169d8ad562d1689f" providerId="LiveId" clId="{A3F3D4DB-C421-4FA9-B40B-2C8364E49B55}" dt="2024-05-08T09:37:33.315" v="29945"/>
          <ac:cxnSpMkLst>
            <pc:docMk/>
            <pc:sldMk cId="3485925968" sldId="4425"/>
            <ac:cxnSpMk id="15" creationId="{C9846A82-1D09-9680-666C-ECA1878FBE0A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56" creationId="{22155FE0-A6E4-46CB-91FE-58DBF03E17C1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57" creationId="{6D7BFA4D-DDCB-3B1A-2DBB-1996430827FE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61" creationId="{B5871FFB-3931-562B-062A-C52724D1B624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65" creationId="{574E92A2-323A-D0AB-F66F-0DC9683379C6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67" creationId="{A5D1D43B-5998-5EA9-E494-AFF1581D1749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69" creationId="{D5428EBD-AB66-F0E1-5B97-5AA55D28FC4A}"/>
          </ac:cxnSpMkLst>
        </pc:cxnChg>
        <pc:cxnChg chg="mod">
          <ac:chgData name="云阳 罗" userId="169d8ad562d1689f" providerId="LiveId" clId="{A3F3D4DB-C421-4FA9-B40B-2C8364E49B55}" dt="2024-05-08T09:39:23.933" v="29969" actId="478"/>
          <ac:cxnSpMkLst>
            <pc:docMk/>
            <pc:sldMk cId="3485925968" sldId="4425"/>
            <ac:cxnSpMk id="70" creationId="{B67E6E94-7E27-6559-EE7E-F1F5B37DC5CF}"/>
          </ac:cxnSpMkLst>
        </pc:cxnChg>
        <pc:cxnChg chg="mod">
          <ac:chgData name="云阳 罗" userId="169d8ad562d1689f" providerId="LiveId" clId="{A3F3D4DB-C421-4FA9-B40B-2C8364E49B55}" dt="2024-05-08T09:43:28.583" v="30019" actId="1076"/>
          <ac:cxnSpMkLst>
            <pc:docMk/>
            <pc:sldMk cId="3485925968" sldId="4425"/>
            <ac:cxnSpMk id="75" creationId="{EC8DA361-A024-B2A5-F19E-06723FB3E895}"/>
          </ac:cxnSpMkLst>
        </pc:cxnChg>
        <pc:cxnChg chg="mod">
          <ac:chgData name="云阳 罗" userId="169d8ad562d1689f" providerId="LiveId" clId="{A3F3D4DB-C421-4FA9-B40B-2C8364E49B55}" dt="2024-05-08T09:44:30.629" v="30036" actId="14100"/>
          <ac:cxnSpMkLst>
            <pc:docMk/>
            <pc:sldMk cId="3485925968" sldId="4425"/>
            <ac:cxnSpMk id="89" creationId="{3FD80DE3-A7A7-1F81-6FAD-86E98D54628E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95" creationId="{0263766C-8641-BB42-5B77-1913A4751549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96" creationId="{BF6478E0-2E37-26BA-2A10-ED52ED31302E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101" creationId="{4B1738FE-07A1-998A-EDDD-2627CFEEF45B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105" creationId="{5DC4AA80-486D-3571-42CE-9A2492BBAEA1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107" creationId="{5CD52E03-9406-B16A-FD51-B59B77187285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109" creationId="{7E047C0A-E45D-3C05-EF28-AC1CC176BA1D}"/>
          </ac:cxnSpMkLst>
        </pc:cxnChg>
        <pc:cxnChg chg="mod">
          <ac:chgData name="云阳 罗" userId="169d8ad562d1689f" providerId="LiveId" clId="{A3F3D4DB-C421-4FA9-B40B-2C8364E49B55}" dt="2024-05-09T01:56:55.688" v="31676" actId="478"/>
          <ac:cxnSpMkLst>
            <pc:docMk/>
            <pc:sldMk cId="3485925968" sldId="4425"/>
            <ac:cxnSpMk id="110" creationId="{37F835C7-C4ED-5118-CBFB-938EA559334A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23" creationId="{70DCA188-4814-DD6B-E007-51D50EF5E163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24" creationId="{BD5BD1CE-E389-C2FD-F634-F45BF05C11ED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28" creationId="{E2A7F390-32E3-DAAF-C095-C2EEA94D5ABB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29" creationId="{072E1390-E2DE-B8AF-D6B8-F57A9F01F97A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30" creationId="{C35687FF-20A8-6747-6F62-D2AEBC91A40D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31" creationId="{B476F0A1-E37C-C6F8-9666-4BA52AAE0877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32" creationId="{3F608553-234B-452D-16CA-93292B6DC8E2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34" creationId="{7468CD0A-4E34-119E-624A-C892EB7739B0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35" creationId="{97014A8E-B368-A849-B894-278B818D85C1}"/>
          </ac:cxnSpMkLst>
        </pc:cxnChg>
        <pc:cxnChg chg="mod">
          <ac:chgData name="云阳 罗" userId="169d8ad562d1689f" providerId="LiveId" clId="{A3F3D4DB-C421-4FA9-B40B-2C8364E49B55}" dt="2024-05-09T01:56:56.168" v="31677"/>
          <ac:cxnSpMkLst>
            <pc:docMk/>
            <pc:sldMk cId="3485925968" sldId="4425"/>
            <ac:cxnSpMk id="139" creationId="{F729C6CC-6680-0A46-3C46-521CED73F0E8}"/>
          </ac:cxnSpMkLst>
        </pc:cxnChg>
        <pc:cxnChg chg="mod">
          <ac:chgData name="云阳 罗" userId="169d8ad562d1689f" providerId="LiveId" clId="{A3F3D4DB-C421-4FA9-B40B-2C8364E49B55}" dt="2024-05-09T01:57:54.102" v="31688" actId="20577"/>
          <ac:cxnSpMkLst>
            <pc:docMk/>
            <pc:sldMk cId="3485925968" sldId="4425"/>
            <ac:cxnSpMk id="143" creationId="{1EE5354D-5EA4-CC97-47F5-7E1B537A12A6}"/>
          </ac:cxnSpMkLst>
        </pc:cxnChg>
        <pc:cxnChg chg="mod">
          <ac:chgData name="云阳 罗" userId="169d8ad562d1689f" providerId="LiveId" clId="{A3F3D4DB-C421-4FA9-B40B-2C8364E49B55}" dt="2024-05-09T01:58:06.213" v="31690" actId="1076"/>
          <ac:cxnSpMkLst>
            <pc:docMk/>
            <pc:sldMk cId="3485925968" sldId="4425"/>
            <ac:cxnSpMk id="145" creationId="{71020EEC-EA94-9D6B-E151-14C5A99744DA}"/>
          </ac:cxnSpMkLst>
        </pc:cxnChg>
        <pc:cxnChg chg="mod">
          <ac:chgData name="云阳 罗" userId="169d8ad562d1689f" providerId="LiveId" clId="{A3F3D4DB-C421-4FA9-B40B-2C8364E49B55}" dt="2024-05-09T01:57:54.102" v="31688" actId="20577"/>
          <ac:cxnSpMkLst>
            <pc:docMk/>
            <pc:sldMk cId="3485925968" sldId="4425"/>
            <ac:cxnSpMk id="147" creationId="{EC2DA396-6C98-9841-0C1C-168C82A9C347}"/>
          </ac:cxnSpMkLst>
        </pc:cxnChg>
        <pc:cxnChg chg="mod">
          <ac:chgData name="云阳 罗" userId="169d8ad562d1689f" providerId="LiveId" clId="{A3F3D4DB-C421-4FA9-B40B-2C8364E49B55}" dt="2024-05-09T01:58:06.213" v="31690" actId="1076"/>
          <ac:cxnSpMkLst>
            <pc:docMk/>
            <pc:sldMk cId="3485925968" sldId="4425"/>
            <ac:cxnSpMk id="148" creationId="{B0D87AC8-52EC-A67F-86E5-D46913030951}"/>
          </ac:cxnSpMkLst>
        </pc:cxnChg>
      </pc:sldChg>
      <pc:sldChg chg="addSp delSp modSp add mod modTransition modAnim modShow">
        <pc:chgData name="云阳 罗" userId="169d8ad562d1689f" providerId="LiveId" clId="{A3F3D4DB-C421-4FA9-B40B-2C8364E49B55}" dt="2024-05-09T01:56:41.547" v="31671"/>
        <pc:sldMkLst>
          <pc:docMk/>
          <pc:sldMk cId="3333643969" sldId="4426"/>
        </pc:sldMkLst>
        <pc:spChg chg="add mod">
          <ac:chgData name="云阳 罗" userId="169d8ad562d1689f" providerId="LiveId" clId="{A3F3D4DB-C421-4FA9-B40B-2C8364E49B55}" dt="2024-05-08T09:54:12.930" v="30127" actId="1076"/>
          <ac:spMkLst>
            <pc:docMk/>
            <pc:sldMk cId="3333643969" sldId="4426"/>
            <ac:spMk id="3" creationId="{3817DD87-7CE4-3CE2-904C-AD9BC5825CA7}"/>
          </ac:spMkLst>
        </pc:spChg>
        <pc:spChg chg="add mod">
          <ac:chgData name="云阳 罗" userId="169d8ad562d1689f" providerId="LiveId" clId="{A3F3D4DB-C421-4FA9-B40B-2C8364E49B55}" dt="2024-05-08T09:54:12.930" v="30127" actId="1076"/>
          <ac:spMkLst>
            <pc:docMk/>
            <pc:sldMk cId="3333643969" sldId="4426"/>
            <ac:spMk id="6" creationId="{93ADD8A8-E4C2-2A87-1790-68236B17D373}"/>
          </ac:spMkLst>
        </pc:spChg>
        <pc:spChg chg="add mod">
          <ac:chgData name="云阳 罗" userId="169d8ad562d1689f" providerId="LiveId" clId="{A3F3D4DB-C421-4FA9-B40B-2C8364E49B55}" dt="2024-05-08T09:54:12.930" v="30127" actId="1076"/>
          <ac:spMkLst>
            <pc:docMk/>
            <pc:sldMk cId="3333643969" sldId="4426"/>
            <ac:spMk id="7" creationId="{BA7B3E3F-CED7-772B-FD62-38057BCAA1C9}"/>
          </ac:spMkLst>
        </pc:spChg>
        <pc:spChg chg="add mod">
          <ac:chgData name="云阳 罗" userId="169d8ad562d1689f" providerId="LiveId" clId="{A3F3D4DB-C421-4FA9-B40B-2C8364E49B55}" dt="2024-05-08T09:54:12.930" v="30127" actId="1076"/>
          <ac:spMkLst>
            <pc:docMk/>
            <pc:sldMk cId="3333643969" sldId="4426"/>
            <ac:spMk id="9" creationId="{9AE7312C-22CD-0D4F-216F-CBC473DC5B1B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12" creationId="{84083322-0127-F861-8F72-057BE57E3AD1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17" creationId="{54E4FBA7-A760-73C9-249A-72C7C61D3661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19" creationId="{282340BF-B198-4174-154A-B8EBDE090F88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24" creationId="{F7C21C90-E791-1B2A-072B-83D74FCE549F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25" creationId="{09135606-3C6C-C040-067A-A93DA98E0D2F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27" creationId="{4BD89B16-DC4F-F379-0FC6-6858CB70F4AD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29" creationId="{CB89C645-4DA3-D720-2708-9B8BA6D186BF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32" creationId="{16A97D69-8429-B587-14A3-88CECE130D96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34" creationId="{885579EE-5E43-5D03-A34D-043D060E4777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35" creationId="{BE066B9B-D460-6E4E-B811-809C4F097D5D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36" creationId="{8D958CEA-A556-E097-2963-BDAF960BF7DE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38" creationId="{B43F415F-BAA5-6727-77B2-D4BA5858D264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46" creationId="{92912EDA-07A1-D7AE-4EA4-2CBD87A0FA97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47" creationId="{89FD341F-A7AD-6F2C-8EDC-40B40C361B7A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48" creationId="{3D9DDEB3-AFB7-C640-7B38-FF2063256ED2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49" creationId="{2104B04C-888E-A01C-9B5F-ADCA35C6A9E4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0" creationId="{6EB9BA12-4A71-C18A-6825-452B830AC1C2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1" creationId="{1C5CBAB0-C794-6FA4-23BA-717E24EDEFDC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2" creationId="{96B37F7B-DA39-96DB-2DFE-C426F8A873EB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3" creationId="{E9A83FBE-BCC8-1E9E-FA6D-41EF7AA4A0BF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4" creationId="{B57CE9EF-9086-320B-128E-41D6D3A6103E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5" creationId="{2983F9CA-A40C-7B0F-AF7A-BB6822CFBD2A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6" creationId="{805461FC-C829-8CF7-FAB5-5572AED872C1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7" creationId="{2AD9A3E2-2404-3AC8-2DE1-CCD40AE3DB54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8" creationId="{7FAF6EB5-16D4-D6BA-3AA9-992D3110009B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59" creationId="{E957676A-FB12-418A-4104-78CAA492D204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0" creationId="{EB2A35D8-186B-CCD6-EE2D-2739D81D0F19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1" creationId="{55EE2F8B-D053-027A-F4A1-4B3FD661F207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5" creationId="{8D331196-FED3-F329-CDCB-C15BE9DA512A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6" creationId="{92F6DCA9-79A3-8F88-59C0-2270EC8B3683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7" creationId="{5747EF89-B6F0-E90E-DD55-27A63270CDE2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8" creationId="{181BC3F7-7775-40D5-1A6B-3F6C8A9F282C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69" creationId="{23505B10-51A0-6D5A-5473-219F9426819F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70" creationId="{AE7A1416-5D0A-4A60-BBC5-312B4B979133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84" creationId="{64ED4B71-5E5C-89B1-FB1A-893F00ED0B01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85" creationId="{B5B49945-4314-6B49-DC4C-F0EBA6853CDE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86" creationId="{3535A8D9-94C0-B1CC-168C-8DE1785768EF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88" creationId="{9FC11780-A8BC-D82C-A161-4B78128466B1}"/>
          </ac:spMkLst>
        </pc:spChg>
        <pc:spChg chg="mod">
          <ac:chgData name="云阳 罗" userId="169d8ad562d1689f" providerId="LiveId" clId="{A3F3D4DB-C421-4FA9-B40B-2C8364E49B55}" dt="2024-05-08T09:52:51.738" v="30117"/>
          <ac:spMkLst>
            <pc:docMk/>
            <pc:sldMk cId="3333643969" sldId="4426"/>
            <ac:spMk id="90" creationId="{86A6B140-71A2-A2EE-9098-A938B1A26E51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0" creationId="{F94DE37C-9E1D-2DE6-DDAB-B5F6FDB91F58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1" creationId="{A5B56266-6B3C-191B-73F1-A3C2C5BA6991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2" creationId="{F359EA3E-CF07-DA09-A8BE-8A5BDFCEB1E9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3" creationId="{B26E21D5-D9AC-8844-C813-52E19102A7DB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4" creationId="{B27F462F-B297-C445-AF93-97EB2964E15D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5" creationId="{863784A3-781E-015F-308E-A34A8298693C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6" creationId="{BBB8E0FF-5A42-1578-D465-1E9F29004021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7" creationId="{5B625520-0DB3-18AE-8884-8269FDBE9BEB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8" creationId="{45FBBC81-6A84-B3CA-369D-77A40E3B4870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09" creationId="{E903422F-65A0-38E8-1D67-DB187D419266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0" creationId="{7C3942B8-A0CC-B876-04A3-232A241C8338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1" creationId="{38A88483-9C69-1865-B942-F02D85076D46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2" creationId="{9D7DC6E2-6A45-79A0-7E13-0081A503DCEA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3" creationId="{7D8A40CE-85EA-A941-36FA-8ED7B3EAEA8E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4" creationId="{C2472F00-17E6-116A-45F9-133C983ABB4C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5" creationId="{1C4B0B79-4284-5A66-C77C-9A4F09E39750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19" creationId="{DD6CE3AC-3112-6352-5377-DF5B2910A72F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20" creationId="{70769764-A715-2428-9D00-3D52DF8C56DE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21" creationId="{132D0675-D50C-2947-D9E2-0A5773D50087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22" creationId="{81A9EC1B-4280-2C59-F7E7-8DF600D15B68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23" creationId="{99660E15-12E4-7908-B6B4-A72FB40E714F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24" creationId="{265D3A93-B84F-027E-C7B2-19C199D2048A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32" creationId="{2EAF8C48-65F4-A127-B31E-862E5CE7CDBE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33" creationId="{8441FA1F-10D0-175D-520C-0AF5E08356B3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34" creationId="{9BCD0B48-A260-4F9F-B745-DACC1570AA4B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36" creationId="{65F18F00-411B-2634-E41D-1657476B2C99}"/>
          </ac:spMkLst>
        </pc:spChg>
        <pc:spChg chg="mod">
          <ac:chgData name="云阳 罗" userId="169d8ad562d1689f" providerId="LiveId" clId="{A3F3D4DB-C421-4FA9-B40B-2C8364E49B55}" dt="2024-05-08T09:53:06.029" v="30121"/>
          <ac:spMkLst>
            <pc:docMk/>
            <pc:sldMk cId="3333643969" sldId="4426"/>
            <ac:spMk id="137" creationId="{C8AF6592-5CDD-0F3A-DE73-FBC35262AF5D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40" creationId="{C9E87E43-72D5-5B81-80F6-4C74F0AA64AB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43" creationId="{13310F7D-2D83-437F-7000-8CBFA667EAE3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44" creationId="{BB8317AC-7B44-BFE2-8FCF-3F7F8D0854C2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45" creationId="{F8A09729-2C74-CD79-94EF-ED327A9B678A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1" creationId="{6700B1F7-A1B2-8366-D455-859C099D83EE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2" creationId="{1FC3B31B-E59A-7548-0441-20A7C203F219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3" creationId="{21BB8672-C306-F8A8-4C23-743C0289CCC5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4" creationId="{64D46416-0E0C-CEF9-2DE4-C9165572E648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7" creationId="{28029B28-F8CA-2953-1C27-E37FBC876809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8" creationId="{4AE8C9F6-A6D2-3EA5-406E-2AA0B839FB48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59" creationId="{A1F4E00A-9A7E-03B4-DA58-3B4BAD48007E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65" creationId="{010268FF-DF4D-87D8-6CED-91188241B681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66" creationId="{23EF9EC3-3FD8-3632-B81D-EFBB3DEFDCEB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70" creationId="{9622EDB3-8E63-4B2C-9E93-C66F7AC3DCCA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71" creationId="{299E7CD9-7363-BB25-4758-2023F4A4D2B6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72" creationId="{D14E2469-BE0D-BC1F-0F0A-38C6472DB8D2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74" creationId="{5B8EF807-0295-34EF-2E35-6F66FA5A3669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75" creationId="{5D7E765C-CF9D-F19C-8113-62FCE6E5EA00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77" creationId="{F997B3F8-E5D8-8638-B401-96E8EB78E618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81" creationId="{B7DA5158-D3D8-E2EE-11DD-982876F76F64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182" creationId="{5C0C3783-B0FD-726C-B2A6-44EDC2C53837}"/>
          </ac:spMkLst>
        </pc:spChg>
        <pc:spChg chg="mod">
          <ac:chgData name="云阳 罗" userId="169d8ad562d1689f" providerId="LiveId" clId="{A3F3D4DB-C421-4FA9-B40B-2C8364E49B55}" dt="2024-05-08T09:53:20.772" v="30125"/>
          <ac:spMkLst>
            <pc:docMk/>
            <pc:sldMk cId="3333643969" sldId="4426"/>
            <ac:spMk id="210" creationId="{854060FF-4505-26C0-5B56-37520F7A845B}"/>
          </ac:spMkLst>
        </pc:spChg>
        <pc:spChg chg="add mod">
          <ac:chgData name="云阳 罗" userId="169d8ad562d1689f" providerId="LiveId" clId="{A3F3D4DB-C421-4FA9-B40B-2C8364E49B55}" dt="2024-05-08T17:06:32.276" v="30742" actId="1076"/>
          <ac:spMkLst>
            <pc:docMk/>
            <pc:sldMk cId="3333643969" sldId="4426"/>
            <ac:spMk id="211" creationId="{886F193E-7A83-3936-59DD-6F63F030021A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14" creationId="{36307168-077B-BDBB-DEC8-BC1C9E016A47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15" creationId="{B7E6A12A-E229-B607-EF84-A096813E1B3C}"/>
          </ac:spMkLst>
        </pc:spChg>
        <pc:spChg chg="mod">
          <ac:chgData name="云阳 罗" userId="169d8ad562d1689f" providerId="LiveId" clId="{A3F3D4DB-C421-4FA9-B40B-2C8364E49B55}" dt="2024-05-09T01:06:54.484" v="30823" actId="1076"/>
          <ac:spMkLst>
            <pc:docMk/>
            <pc:sldMk cId="3333643969" sldId="4426"/>
            <ac:spMk id="217" creationId="{0ED2B9A1-B220-C395-2871-6D9F905218ED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19" creationId="{2348957B-514B-8F34-B9D8-E9CDDE2BF9D5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22" creationId="{B5062236-0DC4-A507-5CB1-BAC16B5CD075}"/>
          </ac:spMkLst>
        </pc:spChg>
        <pc:spChg chg="mod">
          <ac:chgData name="云阳 罗" userId="169d8ad562d1689f" providerId="LiveId" clId="{A3F3D4DB-C421-4FA9-B40B-2C8364E49B55}" dt="2024-05-09T01:07:04.309" v="30824" actId="1035"/>
          <ac:spMkLst>
            <pc:docMk/>
            <pc:sldMk cId="3333643969" sldId="4426"/>
            <ac:spMk id="223" creationId="{D4D18BD3-CA6C-EE00-C271-A5FDFDCE0053}"/>
          </ac:spMkLst>
        </pc:spChg>
        <pc:spChg chg="mod">
          <ac:chgData name="云阳 罗" userId="169d8ad562d1689f" providerId="LiveId" clId="{A3F3D4DB-C421-4FA9-B40B-2C8364E49B55}" dt="2024-05-09T01:07:12.386" v="30825" actId="1035"/>
          <ac:spMkLst>
            <pc:docMk/>
            <pc:sldMk cId="3333643969" sldId="4426"/>
            <ac:spMk id="224" creationId="{01CE212F-5F35-73BA-D836-0DDC987C739D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26" creationId="{4FFF54B7-D49E-0177-E49C-CE1C3AC854EB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28" creationId="{3D4E477A-4EE1-A637-44EC-3DC887B6133A}"/>
          </ac:spMkLst>
        </pc:spChg>
        <pc:spChg chg="mod">
          <ac:chgData name="云阳 罗" userId="169d8ad562d1689f" providerId="LiveId" clId="{A3F3D4DB-C421-4FA9-B40B-2C8364E49B55}" dt="2024-05-08T17:09:50.890" v="30779"/>
          <ac:spMkLst>
            <pc:docMk/>
            <pc:sldMk cId="3333643969" sldId="4426"/>
            <ac:spMk id="230" creationId="{3166F6F3-5DE7-7530-7CFF-FFF6F64AC4F8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43" creationId="{C9F070F9-B396-79E5-CB97-44E2B1D5A9C6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44" creationId="{6712567D-964F-508C-0734-5020C49DBF57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45" creationId="{1FE0B03A-5C16-073E-563E-46BC014D5C98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46" creationId="{55596A3A-8D0A-D6F5-EF3E-107E73271A12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49" creationId="{8D8144F2-7610-24DB-52B3-92CE53737018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50" creationId="{F00A4B81-ECEC-F251-09A9-DC98A6AC0F7A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51" creationId="{F0578331-710A-7D3A-ECD2-B310903AA41B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57" creationId="{54BEAE73-82DD-F063-327F-087201D5528A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0" creationId="{15C1B07A-5D89-257D-9CBD-FAF58E9F6FEB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1" creationId="{A183896F-8DA9-DF08-3ADF-84ABB5739D41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2" creationId="{A1675990-D30E-7630-3CBC-2324E39089E0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4" creationId="{F47F5DD6-998D-A145-09D2-DC5E42DD12B0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5" creationId="{FE725982-7D9B-5BBD-5247-3109DE1C5AE2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6" creationId="{5F2B7E2A-F4DE-560A-B32B-9A535C72068F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68" creationId="{D9B38196-844E-D1F2-ECAA-6AEEAAACC882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70" creationId="{D7AA03C8-EDEB-2A54-A6C3-A9EE43C04379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73" creationId="{2EA3444A-0AD1-8914-3EED-997AB70F1B5E}"/>
          </ac:spMkLst>
        </pc:spChg>
        <pc:spChg chg="mod">
          <ac:chgData name="云阳 罗" userId="169d8ad562d1689f" providerId="LiveId" clId="{A3F3D4DB-C421-4FA9-B40B-2C8364E49B55}" dt="2024-05-09T01:56:40.341" v="31670"/>
          <ac:spMkLst>
            <pc:docMk/>
            <pc:sldMk cId="3333643969" sldId="4426"/>
            <ac:spMk id="274" creationId="{826AD73A-1C47-CD10-1862-5EDFEC85F20D}"/>
          </ac:spMkLst>
        </pc:spChg>
        <pc:grpChg chg="add mod">
          <ac:chgData name="云阳 罗" userId="169d8ad562d1689f" providerId="LiveId" clId="{A3F3D4DB-C421-4FA9-B40B-2C8364E49B55}" dt="2024-05-08T09:56:46.337" v="30157" actId="1076"/>
          <ac:grpSpMkLst>
            <pc:docMk/>
            <pc:sldMk cId="3333643969" sldId="4426"/>
            <ac:grpSpMk id="10" creationId="{01B59B13-3FEE-88AC-43C6-2B203CF2F6C7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11" creationId="{A6CCD42D-749C-DE94-AB24-83C8BC0FCEBB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15" creationId="{EEAF4EB9-A1FC-03D8-12D6-F791E2E70E3A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39" creationId="{291A22D4-8151-8E2E-08A6-2A57E79592A0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40" creationId="{F2A93719-1CB3-3252-757A-5A65B103C28A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41" creationId="{6010BE86-6924-444A-F9A8-82F8B62BF73A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62" creationId="{2C8472A6-A109-DDD8-4245-A334B765E159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63" creationId="{25061257-2E5D-1FC1-C6F1-897D2061FE2E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64" creationId="{8BE10D54-7274-4198-5AEC-87F42E22CC6A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80" creationId="{B1A6D5CE-CDD8-FB1B-DF26-9FE6B0090257}"/>
          </ac:grpSpMkLst>
        </pc:grpChg>
        <pc:grpChg chg="mod">
          <ac:chgData name="云阳 罗" userId="169d8ad562d1689f" providerId="LiveId" clId="{A3F3D4DB-C421-4FA9-B40B-2C8364E49B55}" dt="2024-05-08T09:52:51.738" v="30117"/>
          <ac:grpSpMkLst>
            <pc:docMk/>
            <pc:sldMk cId="3333643969" sldId="4426"/>
            <ac:grpSpMk id="81" creationId="{5AFD1563-DAD6-BD57-5938-72619D3E1FEC}"/>
          </ac:grpSpMkLst>
        </pc:grpChg>
        <pc:grpChg chg="del">
          <ac:chgData name="云阳 罗" userId="169d8ad562d1689f" providerId="LiveId" clId="{A3F3D4DB-C421-4FA9-B40B-2C8364E49B55}" dt="2024-05-08T09:48:54.809" v="30081" actId="478"/>
          <ac:grpSpMkLst>
            <pc:docMk/>
            <pc:sldMk cId="3333643969" sldId="4426"/>
            <ac:grpSpMk id="83" creationId="{5ADFB968-23BB-BEE8-E8A3-864997A9DEC4}"/>
          </ac:grpSpMkLst>
        </pc:grpChg>
        <pc:grpChg chg="add mod">
          <ac:chgData name="云阳 罗" userId="169d8ad562d1689f" providerId="LiveId" clId="{A3F3D4DB-C421-4FA9-B40B-2C8364E49B55}" dt="2024-05-08T09:56:46.906" v="30158" actId="1076"/>
          <ac:grpSpMkLst>
            <pc:docMk/>
            <pc:sldMk cId="3333643969" sldId="4426"/>
            <ac:grpSpMk id="91" creationId="{5F5388AA-2D41-1539-3140-0E1D82CEBCE1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92" creationId="{41287B84-8F11-1967-4959-B4981906F5AA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93" creationId="{3493F63F-C0DE-2178-8512-E47C987F9129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94" creationId="{E4A6B30E-62B0-D638-F854-7E382C710ED5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116" creationId="{CD2D5016-E912-60B9-92CA-056C03B6ED03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117" creationId="{9513CD03-C4E8-6B80-D56E-30CF0CBE7223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118" creationId="{440B05CC-D0BC-BD26-D5B5-B3FE22D2DAF1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130" creationId="{55366402-E64C-3E68-563D-7914C5B242E1}"/>
          </ac:grpSpMkLst>
        </pc:grpChg>
        <pc:grpChg chg="mod">
          <ac:chgData name="云阳 罗" userId="169d8ad562d1689f" providerId="LiveId" clId="{A3F3D4DB-C421-4FA9-B40B-2C8364E49B55}" dt="2024-05-08T09:53:06.029" v="30121"/>
          <ac:grpSpMkLst>
            <pc:docMk/>
            <pc:sldMk cId="3333643969" sldId="4426"/>
            <ac:grpSpMk id="131" creationId="{44E8FAB9-BE96-3ED4-CF05-91356786CEFA}"/>
          </ac:grpSpMkLst>
        </pc:grpChg>
        <pc:grpChg chg="add mod">
          <ac:chgData name="云阳 罗" userId="169d8ad562d1689f" providerId="LiveId" clId="{A3F3D4DB-C421-4FA9-B40B-2C8364E49B55}" dt="2024-05-08T09:54:17.219" v="30129" actId="1076"/>
          <ac:grpSpMkLst>
            <pc:docMk/>
            <pc:sldMk cId="3333643969" sldId="4426"/>
            <ac:grpSpMk id="138" creationId="{972B64F3-E111-FD21-F0B2-49FA0823A2D7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39" creationId="{6CB7B6E3-489C-CBF3-DB52-54D55100F767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41" creationId="{E4A9F087-CA3F-BC69-3A49-00A7DB9E9E24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42" creationId="{31F9BA97-D297-1E1D-F48B-0E21FB641AA2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48" creationId="{96447241-878C-BB09-1E9C-F6E6B6538126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49" creationId="{008CD40A-7B5D-B057-57FE-C131F56CD69E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50" creationId="{F72FCFF1-742C-E600-457D-0E8693A8C18D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68" creationId="{D771C249-772D-7F86-7BE5-A5648636A521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69" creationId="{BE89D1AC-9E40-8D08-9715-C07B3AAFA1DC}"/>
          </ac:grpSpMkLst>
        </pc:grpChg>
        <pc:grpChg chg="add 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76" creationId="{06233E7E-C845-ACC1-7F65-B94B07B2A5A7}"/>
          </ac:grpSpMkLst>
        </pc:grpChg>
        <pc:grpChg chg="mod">
          <ac:chgData name="云阳 罗" userId="169d8ad562d1689f" providerId="LiveId" clId="{A3F3D4DB-C421-4FA9-B40B-2C8364E49B55}" dt="2024-05-08T09:53:20.772" v="30125"/>
          <ac:grpSpMkLst>
            <pc:docMk/>
            <pc:sldMk cId="3333643969" sldId="4426"/>
            <ac:grpSpMk id="178" creationId="{B2275ECF-A189-534E-5379-E011651FA45B}"/>
          </ac:grpSpMkLst>
        </pc:grpChg>
        <pc:grpChg chg="add mod">
          <ac:chgData name="云阳 罗" userId="169d8ad562d1689f" providerId="LiveId" clId="{A3F3D4DB-C421-4FA9-B40B-2C8364E49B55}" dt="2024-05-08T17:10:53.574" v="30787" actId="1076"/>
          <ac:grpSpMkLst>
            <pc:docMk/>
            <pc:sldMk cId="3333643969" sldId="4426"/>
            <ac:grpSpMk id="212" creationId="{C1AEBC0A-01E6-9687-E373-804C0DC561FB}"/>
          </ac:grpSpMkLst>
        </pc:grpChg>
        <pc:grpChg chg="add mod">
          <ac:chgData name="云阳 罗" userId="169d8ad562d1689f" providerId="LiveId" clId="{A3F3D4DB-C421-4FA9-B40B-2C8364E49B55}" dt="2024-05-09T01:06:10.721" v="30816" actId="1076"/>
          <ac:grpSpMkLst>
            <pc:docMk/>
            <pc:sldMk cId="3333643969" sldId="4426"/>
            <ac:grpSpMk id="220" creationId="{69C7F4F0-A21B-DB12-BAB4-1F70B5278669}"/>
          </ac:grpSpMkLst>
        </pc:grpChg>
        <pc:grpChg chg="mod">
          <ac:chgData name="云阳 罗" userId="169d8ad562d1689f" providerId="LiveId" clId="{A3F3D4DB-C421-4FA9-B40B-2C8364E49B55}" dt="2024-05-08T17:09:50.890" v="30779"/>
          <ac:grpSpMkLst>
            <pc:docMk/>
            <pc:sldMk cId="3333643969" sldId="4426"/>
            <ac:grpSpMk id="225" creationId="{0BA61445-2115-2FCD-6E68-BDE4BE7F4ACF}"/>
          </ac:grpSpMkLst>
        </pc:grpChg>
        <pc:grpChg chg="add mod">
          <ac:chgData name="云阳 罗" userId="169d8ad562d1689f" providerId="LiveId" clId="{A3F3D4DB-C421-4FA9-B40B-2C8364E49B55}" dt="2024-05-09T01:56:40.341" v="31670"/>
          <ac:grpSpMkLst>
            <pc:docMk/>
            <pc:sldMk cId="3333643969" sldId="4426"/>
            <ac:grpSpMk id="239" creationId="{615FD148-EBB4-2F6B-E3E6-4EBF80E81B2A}"/>
          </ac:grpSpMkLst>
        </pc:grpChg>
        <pc:grpChg chg="mod">
          <ac:chgData name="云阳 罗" userId="169d8ad562d1689f" providerId="LiveId" clId="{A3F3D4DB-C421-4FA9-B40B-2C8364E49B55}" dt="2024-05-09T01:56:40.341" v="31670"/>
          <ac:grpSpMkLst>
            <pc:docMk/>
            <pc:sldMk cId="3333643969" sldId="4426"/>
            <ac:grpSpMk id="240" creationId="{8D3DBAAA-DD94-5727-EFA5-3315AE4809AE}"/>
          </ac:grpSpMkLst>
        </pc:grpChg>
        <pc:grpChg chg="mod">
          <ac:chgData name="云阳 罗" userId="169d8ad562d1689f" providerId="LiveId" clId="{A3F3D4DB-C421-4FA9-B40B-2C8364E49B55}" dt="2024-05-09T01:56:40.341" v="31670"/>
          <ac:grpSpMkLst>
            <pc:docMk/>
            <pc:sldMk cId="3333643969" sldId="4426"/>
            <ac:grpSpMk id="241" creationId="{7E43CCD7-CCC8-26A7-9845-17D8A2B3871E}"/>
          </ac:grpSpMkLst>
        </pc:grpChg>
        <pc:grpChg chg="mod">
          <ac:chgData name="云阳 罗" userId="169d8ad562d1689f" providerId="LiveId" clId="{A3F3D4DB-C421-4FA9-B40B-2C8364E49B55}" dt="2024-05-09T01:56:40.341" v="31670"/>
          <ac:grpSpMkLst>
            <pc:docMk/>
            <pc:sldMk cId="3333643969" sldId="4426"/>
            <ac:grpSpMk id="242" creationId="{35D662A6-F21A-ABD6-3591-346109A9BB23}"/>
          </ac:grpSpMkLst>
        </pc:grpChg>
        <pc:picChg chg="add del mod">
          <ac:chgData name="云阳 罗" userId="169d8ad562d1689f" providerId="LiveId" clId="{A3F3D4DB-C421-4FA9-B40B-2C8364E49B55}" dt="2024-05-09T01:06:00.613" v="30812" actId="22"/>
          <ac:picMkLst>
            <pc:docMk/>
            <pc:sldMk cId="3333643969" sldId="4426"/>
            <ac:picMk id="234" creationId="{D26978E0-065C-F5AB-60BF-2D5B597262BC}"/>
          </ac:picMkLst>
        </pc:picChg>
        <pc:picChg chg="add del mod">
          <ac:chgData name="云阳 罗" userId="169d8ad562d1689f" providerId="LiveId" clId="{A3F3D4DB-C421-4FA9-B40B-2C8364E49B55}" dt="2024-05-09T01:06:00.018" v="30811" actId="22"/>
          <ac:picMkLst>
            <pc:docMk/>
            <pc:sldMk cId="3333643969" sldId="4426"/>
            <ac:picMk id="236" creationId="{7CB4B7F3-3A9E-74A1-E757-69F9A797BF04}"/>
          </ac:picMkLst>
        </pc:picChg>
        <pc:picChg chg="add mod">
          <ac:chgData name="云阳 罗" userId="169d8ad562d1689f" providerId="LiveId" clId="{A3F3D4DB-C421-4FA9-B40B-2C8364E49B55}" dt="2024-05-09T01:39:14.871" v="31471" actId="1076"/>
          <ac:picMkLst>
            <pc:docMk/>
            <pc:sldMk cId="3333643969" sldId="4426"/>
            <ac:picMk id="238" creationId="{11936C04-A904-267E-6745-C6ACC85461A5}"/>
          </ac:picMkLst>
        </pc:pic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13" creationId="{A0D3AA6F-FBED-37E1-5902-5825FF457798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14" creationId="{4AF7E0FA-5BCA-EEC4-D86A-608B6328939E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16" creationId="{63A9016B-480E-0A18-3928-1A98C3BE0B38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18" creationId="{A91BC7B5-B15D-6071-F341-85B6B8ACD8D1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22" creationId="{694DAFD6-E748-BDEB-1B99-5A1C73AE1ED1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23" creationId="{F9B4A11C-F46C-A473-1CDF-53123BF4DF99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42" creationId="{DDB1C55E-EEAA-0020-F972-DF85295EFD1A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43" creationId="{DC98D765-A47C-77CA-D185-6DA2E3047A38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44" creationId="{BD37F6A0-C6CA-18B1-A9F0-45725277E956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45" creationId="{3F7A64EF-A1C1-6F05-6E2F-E5C4A397BC6E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71" creationId="{8AEB8F89-551D-58E1-A698-18AADD25E843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72" creationId="{9C0E0578-9C95-AC23-1FC9-CC107B2FC1FF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76" creationId="{B29A1068-D6E1-1D7E-0B04-39A25023B4DD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77" creationId="{6AA76641-F87B-24F6-1FA8-64DBED092576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78" creationId="{79516A8F-B700-84AB-A0B2-D73AA46C3EA5}"/>
          </ac:cxnSpMkLst>
        </pc:cxnChg>
        <pc:cxnChg chg="mod">
          <ac:chgData name="云阳 罗" userId="169d8ad562d1689f" providerId="LiveId" clId="{A3F3D4DB-C421-4FA9-B40B-2C8364E49B55}" dt="2024-05-08T09:52:51.738" v="30117"/>
          <ac:cxnSpMkLst>
            <pc:docMk/>
            <pc:sldMk cId="3333643969" sldId="4426"/>
            <ac:cxnSpMk id="87" creationId="{5D750841-BFAB-57D5-EAAB-C0A39860D5C7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95" creationId="{8222E849-2B81-AE5C-E06C-3E78EF8C23D9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96" creationId="{62CD9836-039D-EC9E-FE8F-4FA6139988DF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97" creationId="{1C7DE7EB-6625-7363-7D90-B48005EFFADA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99" creationId="{E5C83F23-BF22-8470-602C-7FC54380EB4B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125" creationId="{47564F64-DFEA-D304-F35B-50E975C58D78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126" creationId="{1BD4A9EC-2246-88FB-028A-7C2E762EF42E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127" creationId="{31AA6F92-7DE3-E9C5-3ECF-F2FF5351A257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128" creationId="{5E54C007-3E45-AB54-EEC8-E5ED7A6646F7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129" creationId="{A40502D5-9F55-4D2E-D239-7381D352B295}"/>
          </ac:cxnSpMkLst>
        </pc:cxnChg>
        <pc:cxnChg chg="mod">
          <ac:chgData name="云阳 罗" userId="169d8ad562d1689f" providerId="LiveId" clId="{A3F3D4DB-C421-4FA9-B40B-2C8364E49B55}" dt="2024-05-08T09:53:06.029" v="30121"/>
          <ac:cxnSpMkLst>
            <pc:docMk/>
            <pc:sldMk cId="3333643969" sldId="4426"/>
            <ac:cxnSpMk id="135" creationId="{57041C7B-9DE5-DDF6-9ED3-1DF1114714C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46" creationId="{4C94B9FA-F09B-9435-F667-13D0F8C76E14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47" creationId="{6AB27E50-87DA-7F83-5531-516CF3BDC6B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55" creationId="{EAFEA701-0742-D339-1818-224A844C401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56" creationId="{894A5FE4-BA36-65F6-55F8-0B44CC20E67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60" creationId="{9C7C3FAA-D88D-16E9-28CA-F2A159839070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61" creationId="{8D99F38A-1C34-4882-DC24-28830EBC627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62" creationId="{F42F8763-0C3D-AC4E-01AF-98EB3A42CC8A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63" creationId="{FF34D9AD-D4F3-FF5A-706E-243DE97734D0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64" creationId="{C9997BAC-A632-4A52-E263-AED1A7B4A47C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67" creationId="{DD405593-D42B-8DC8-F83C-A439E2607E5B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73" creationId="{DCCAC552-6838-BC4C-DB8E-06A05B17FDAE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79" creationId="{103780D4-FFEB-91B4-9EA0-D25355053DAD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0" creationId="{CF6D5197-2F90-B4F2-BA82-189BE7DC872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3" creationId="{630CE1AD-B36C-7B1F-511D-1ADC120420FB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4" creationId="{39564CFF-3CC9-1939-53C1-8F7693AC78C4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5" creationId="{E6EAB6BD-D5C5-C171-AEB1-251F1327C906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6" creationId="{E35C2FE1-1D0B-49D5-3C3F-97BA6E12DCCF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7" creationId="{E81D8569-4A04-D3C8-3144-B2888289EEB9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8" creationId="{97076E34-2AB1-E772-1720-A824924189F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89" creationId="{75ED66C5-7031-5C2E-D108-EE47C7BA7E9B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0" creationId="{192D83CF-1D4F-F8B5-1378-657984A801D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1" creationId="{159AF289-6641-917A-E41D-5421A19AFAC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2" creationId="{9F5F6335-9C2A-91DC-C395-1F3BB08ABB6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3" creationId="{699A2B0B-1D28-EE5D-E54B-A4C7A7044A1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4" creationId="{C450AC61-1AEA-B8D3-C491-E75F2312F2E4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5" creationId="{53A6F86B-E95A-C35D-96F8-469E95C07D6A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6" creationId="{27ECAF8C-3B9C-91B7-69DF-619E2964D17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7" creationId="{AA5BADA9-B632-5924-C510-AD1E060CA924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8" creationId="{CCA2DA6C-3C17-4175-6726-F7D7FFB66A2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199" creationId="{B8908D4C-02B0-5666-42B2-7CF688C73210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0" creationId="{C51CC27F-B3CC-1687-5FD5-D8D501575492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1" creationId="{D2489379-1B30-8B05-C63C-95363676153E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2" creationId="{C8B4221C-C6DC-407A-3545-BF47C55717C3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3" creationId="{5869C7C2-7469-4773-61B1-CD46749C2B8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4" creationId="{159AA1A9-661F-96F6-2152-36494BFD2206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5" creationId="{675680A9-A479-9D2A-00BF-AB7370F20D91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6" creationId="{41ED3569-242E-FA24-94DE-CD044ECFAC7C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7" creationId="{64B20617-21FE-D181-53AE-BA323ADD0074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8" creationId="{3235E084-AAB3-B071-AB47-590B4B6C28E7}"/>
          </ac:cxnSpMkLst>
        </pc:cxnChg>
        <pc:cxnChg chg="mod">
          <ac:chgData name="云阳 罗" userId="169d8ad562d1689f" providerId="LiveId" clId="{A3F3D4DB-C421-4FA9-B40B-2C8364E49B55}" dt="2024-05-08T09:53:20.772" v="30125"/>
          <ac:cxnSpMkLst>
            <pc:docMk/>
            <pc:sldMk cId="3333643969" sldId="4426"/>
            <ac:cxnSpMk id="209" creationId="{27294C24-AF39-7586-2B8A-82CFF55799D1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13" creationId="{5D521190-2C7F-4A9F-12E1-D29088B7EEE9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16" creationId="{36EDA486-1DF6-A492-5BAC-D95541DB4011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18" creationId="{3C1C39CB-E09D-CC8E-71DB-B12E2F714903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21" creationId="{2DC70901-6894-0E84-957C-1C2E2736CB80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27" creationId="{8B91F8EE-341D-1B9F-D427-E1AAE8A34FB5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29" creationId="{59374DE4-7342-5FF1-883A-2A6E6ED64A95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31" creationId="{C1BE4000-01E8-D4E1-9ECB-79D3E9EB9C09}"/>
          </ac:cxnSpMkLst>
        </pc:cxnChg>
        <pc:cxnChg chg="mod">
          <ac:chgData name="云阳 罗" userId="169d8ad562d1689f" providerId="LiveId" clId="{A3F3D4DB-C421-4FA9-B40B-2C8364E49B55}" dt="2024-05-08T17:09:50.890" v="30779"/>
          <ac:cxnSpMkLst>
            <pc:docMk/>
            <pc:sldMk cId="3333643969" sldId="4426"/>
            <ac:cxnSpMk id="232" creationId="{23E3EF95-C222-800B-3B45-C2FD882CCCE0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47" creationId="{3F92D215-6294-0919-C86B-5B6626D70D02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48" creationId="{5043BA30-5A96-3346-F117-05EEB20E85A3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2" creationId="{1DA92204-B347-41AC-0C39-59DCBB5A673B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3" creationId="{F3EACF4D-41B1-F8DC-4CFF-BD8827ED09DB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4" creationId="{98047C14-E226-2D44-5C6F-7B9B08359584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5" creationId="{B93E25BC-AC0F-EC05-9296-E367BD5A9EF5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6" creationId="{BBAA70E8-B4E4-97BB-9DE4-A72A59309873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8" creationId="{499322DB-3FC4-8F21-F7DE-3112968F2089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59" creationId="{E676CC24-8654-1522-DAA2-14A10CDD04C6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63" creationId="{C16A1A8C-9372-5C6D-26D4-58AF612E0219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67" creationId="{8745548E-C8C8-C5B6-49D2-16B9D6F80144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69" creationId="{4F171471-ACAD-264D-F93B-3F85F9EBF0B4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71" creationId="{74E75BCB-EBE9-DA33-1746-4EB97A1A12C7}"/>
          </ac:cxnSpMkLst>
        </pc:cxnChg>
        <pc:cxnChg chg="mod">
          <ac:chgData name="云阳 罗" userId="169d8ad562d1689f" providerId="LiveId" clId="{A3F3D4DB-C421-4FA9-B40B-2C8364E49B55}" dt="2024-05-09T01:56:40.341" v="31670"/>
          <ac:cxnSpMkLst>
            <pc:docMk/>
            <pc:sldMk cId="3333643969" sldId="4426"/>
            <ac:cxnSpMk id="272" creationId="{5F3218EB-5FC3-7D31-FB66-3208D23296DD}"/>
          </ac:cxnSpMkLst>
        </pc:cxnChg>
      </pc:sldChg>
      <pc:sldChg chg="add mod modTransition modShow">
        <pc:chgData name="云阳 罗" userId="169d8ad562d1689f" providerId="LiveId" clId="{A3F3D4DB-C421-4FA9-B40B-2C8364E49B55}" dt="2024-05-08T09:59:26.975" v="30175" actId="729"/>
        <pc:sldMkLst>
          <pc:docMk/>
          <pc:sldMk cId="3739477426" sldId="4427"/>
        </pc:sldMkLst>
      </pc:sldChg>
      <pc:sldChg chg="addSp delSp modSp add del mod addAnim delAnim">
        <pc:chgData name="云阳 罗" userId="169d8ad562d1689f" providerId="LiveId" clId="{A3F3D4DB-C421-4FA9-B40B-2C8364E49B55}" dt="2024-05-08T09:53:26.278" v="30126" actId="47"/>
        <pc:sldMkLst>
          <pc:docMk/>
          <pc:sldMk cId="257002115" sldId="4428"/>
        </pc:sldMkLst>
        <pc:grpChg chg="add del">
          <ac:chgData name="云阳 罗" userId="169d8ad562d1689f" providerId="LiveId" clId="{A3F3D4DB-C421-4FA9-B40B-2C8364E49B55}" dt="2024-05-08T09:53:16.894" v="30124" actId="478"/>
          <ac:grpSpMkLst>
            <pc:docMk/>
            <pc:sldMk cId="257002115" sldId="4428"/>
            <ac:grpSpMk id="3" creationId="{704126C9-0C17-67D4-040E-1A0FCA0DB9AA}"/>
          </ac:grpSpMkLst>
        </pc:grpChg>
        <pc:grpChg chg="del">
          <ac:chgData name="云阳 罗" userId="169d8ad562d1689f" providerId="LiveId" clId="{A3F3D4DB-C421-4FA9-B40B-2C8364E49B55}" dt="2024-05-08T09:53:13.048" v="30122" actId="478"/>
          <ac:grpSpMkLst>
            <pc:docMk/>
            <pc:sldMk cId="257002115" sldId="4428"/>
            <ac:grpSpMk id="122" creationId="{98248918-CA34-CF82-EA7B-E188B854C416}"/>
          </ac:grpSpMkLst>
        </pc:grpChg>
        <pc:grpChg chg="add del">
          <ac:chgData name="云阳 罗" userId="169d8ad562d1689f" providerId="LiveId" clId="{A3F3D4DB-C421-4FA9-B40B-2C8364E49B55}" dt="2024-05-08T09:53:03.400" v="30120" actId="478"/>
          <ac:grpSpMkLst>
            <pc:docMk/>
            <pc:sldMk cId="257002115" sldId="4428"/>
            <ac:grpSpMk id="235" creationId="{9CA3C549-34A3-874F-D0B2-BAB6531EF931}"/>
          </ac:grpSpMkLst>
        </pc:grpChg>
        <pc:cxnChg chg="mod">
          <ac:chgData name="云阳 罗" userId="169d8ad562d1689f" providerId="LiveId" clId="{A3F3D4DB-C421-4FA9-B40B-2C8364E49B55}" dt="2024-05-08T09:53:03.400" v="30120" actId="478"/>
          <ac:cxnSpMkLst>
            <pc:docMk/>
            <pc:sldMk cId="257002115" sldId="4428"/>
            <ac:cxnSpMk id="238" creationId="{862E8104-FFAF-27F4-B92E-05F608B625C0}"/>
          </ac:cxnSpMkLst>
        </pc:cxnChg>
        <pc:cxnChg chg="mod">
          <ac:chgData name="云阳 罗" userId="169d8ad562d1689f" providerId="LiveId" clId="{A3F3D4DB-C421-4FA9-B40B-2C8364E49B55}" dt="2024-05-08T09:53:03.400" v="30120" actId="478"/>
          <ac:cxnSpMkLst>
            <pc:docMk/>
            <pc:sldMk cId="257002115" sldId="4428"/>
            <ac:cxnSpMk id="239" creationId="{E8F5E43E-C55C-24CD-2105-F519CB4C6BC1}"/>
          </ac:cxnSpMkLst>
        </pc:cxnChg>
      </pc:sldChg>
      <pc:sldChg chg="addSp delSp modSp new del mod ord modShow">
        <pc:chgData name="云阳 罗" userId="169d8ad562d1689f" providerId="LiveId" clId="{A3F3D4DB-C421-4FA9-B40B-2C8364E49B55}" dt="2024-05-08T17:11:22.274" v="30788" actId="47"/>
        <pc:sldMkLst>
          <pc:docMk/>
          <pc:sldMk cId="1783945079" sldId="4428"/>
        </pc:sldMkLst>
        <pc:spChg chg="del">
          <ac:chgData name="云阳 罗" userId="169d8ad562d1689f" providerId="LiveId" clId="{A3F3D4DB-C421-4FA9-B40B-2C8364E49B55}" dt="2024-05-08T10:05:40.937" v="30189" actId="478"/>
          <ac:spMkLst>
            <pc:docMk/>
            <pc:sldMk cId="1783945079" sldId="4428"/>
            <ac:spMk id="2" creationId="{9ADBA557-0C5C-73B0-D0DF-9230C185B205}"/>
          </ac:spMkLst>
        </pc:spChg>
        <pc:spChg chg="del">
          <ac:chgData name="云阳 罗" userId="169d8ad562d1689f" providerId="LiveId" clId="{A3F3D4DB-C421-4FA9-B40B-2C8364E49B55}" dt="2024-05-08T10:05:27.979" v="30184" actId="478"/>
          <ac:spMkLst>
            <pc:docMk/>
            <pc:sldMk cId="1783945079" sldId="4428"/>
            <ac:spMk id="3" creationId="{C9B708ED-9C63-AFF1-77F3-983A06D11CA6}"/>
          </ac:spMkLst>
        </pc:spChg>
        <pc:spChg chg="del mod topLvl">
          <ac:chgData name="云阳 罗" userId="169d8ad562d1689f" providerId="LiveId" clId="{A3F3D4DB-C421-4FA9-B40B-2C8364E49B55}" dt="2024-05-08T10:05:57.124" v="30196" actId="478"/>
          <ac:spMkLst>
            <pc:docMk/>
            <pc:sldMk cId="1783945079" sldId="4428"/>
            <ac:spMk id="9" creationId="{3557FE3C-32E3-A389-913B-590D0F37CDBF}"/>
          </ac:spMkLst>
        </pc:spChg>
        <pc:spChg chg="del mod topLvl">
          <ac:chgData name="云阳 罗" userId="169d8ad562d1689f" providerId="LiveId" clId="{A3F3D4DB-C421-4FA9-B40B-2C8364E49B55}" dt="2024-05-08T10:05:56.170" v="30195" actId="478"/>
          <ac:spMkLst>
            <pc:docMk/>
            <pc:sldMk cId="1783945079" sldId="4428"/>
            <ac:spMk id="10" creationId="{138D1712-BF9A-D9E9-EFDF-102F0D1F0946}"/>
          </ac:spMkLst>
        </pc:spChg>
        <pc:spChg chg="add del mod">
          <ac:chgData name="云阳 罗" userId="169d8ad562d1689f" providerId="LiveId" clId="{A3F3D4DB-C421-4FA9-B40B-2C8364E49B55}" dt="2024-05-08T10:05:42.661" v="30190" actId="478"/>
          <ac:spMkLst>
            <pc:docMk/>
            <pc:sldMk cId="1783945079" sldId="4428"/>
            <ac:spMk id="13" creationId="{CC40813A-EE87-A1B5-B8CB-082806F0B628}"/>
          </ac:spMkLst>
        </pc:spChg>
        <pc:spChg chg="del mod">
          <ac:chgData name="云阳 罗" userId="169d8ad562d1689f" providerId="LiveId" clId="{A3F3D4DB-C421-4FA9-B40B-2C8364E49B55}" dt="2024-05-08T10:05:48.169" v="30193" actId="478"/>
          <ac:spMkLst>
            <pc:docMk/>
            <pc:sldMk cId="1783945079" sldId="4428"/>
            <ac:spMk id="14" creationId="{41F70B3B-8666-79BF-925F-DBE22A18B7A6}"/>
          </ac:spMkLst>
        </pc:spChg>
        <pc:spChg chg="del mod topLvl">
          <ac:chgData name="云阳 罗" userId="169d8ad562d1689f" providerId="LiveId" clId="{A3F3D4DB-C421-4FA9-B40B-2C8364E49B55}" dt="2024-05-08T10:12:59.650" v="30247" actId="478"/>
          <ac:spMkLst>
            <pc:docMk/>
            <pc:sldMk cId="1783945079" sldId="4428"/>
            <ac:spMk id="16" creationId="{2657EB38-4C62-4617-7DA9-47B77407977E}"/>
          </ac:spMkLst>
        </pc:spChg>
        <pc:spChg chg="mod topLvl">
          <ac:chgData name="云阳 罗" userId="169d8ad562d1689f" providerId="LiveId" clId="{A3F3D4DB-C421-4FA9-B40B-2C8364E49B55}" dt="2024-05-08T17:09:42.586" v="30778" actId="164"/>
          <ac:spMkLst>
            <pc:docMk/>
            <pc:sldMk cId="1783945079" sldId="4428"/>
            <ac:spMk id="17" creationId="{C1B79E19-1A2E-5D17-A2A1-F1563259678F}"/>
          </ac:spMkLst>
        </pc:spChg>
        <pc:spChg chg="del mod topLvl">
          <ac:chgData name="云阳 罗" userId="169d8ad562d1689f" providerId="LiveId" clId="{A3F3D4DB-C421-4FA9-B40B-2C8364E49B55}" dt="2024-05-08T10:12:58.754" v="30246" actId="478"/>
          <ac:spMkLst>
            <pc:docMk/>
            <pc:sldMk cId="1783945079" sldId="4428"/>
            <ac:spMk id="18" creationId="{C7F8454F-483C-3D0E-F795-85FBF1C38546}"/>
          </ac:spMkLst>
        </pc:spChg>
        <pc:spChg chg="mod topLvl">
          <ac:chgData name="云阳 罗" userId="169d8ad562d1689f" providerId="LiveId" clId="{A3F3D4DB-C421-4FA9-B40B-2C8364E49B55}" dt="2024-05-08T17:09:42.586" v="30778" actId="164"/>
          <ac:spMkLst>
            <pc:docMk/>
            <pc:sldMk cId="1783945079" sldId="4428"/>
            <ac:spMk id="19" creationId="{8F0964B6-126C-D796-312D-203B49390300}"/>
          </ac:spMkLst>
        </pc:spChg>
        <pc:spChg chg="del mod topLvl">
          <ac:chgData name="云阳 罗" userId="169d8ad562d1689f" providerId="LiveId" clId="{A3F3D4DB-C421-4FA9-B40B-2C8364E49B55}" dt="2024-05-08T10:12:52.502" v="30243" actId="478"/>
          <ac:spMkLst>
            <pc:docMk/>
            <pc:sldMk cId="1783945079" sldId="4428"/>
            <ac:spMk id="20" creationId="{846BBF03-D882-4D19-46B3-048336F97739}"/>
          </ac:spMkLst>
        </pc:spChg>
        <pc:spChg chg="del mod">
          <ac:chgData name="云阳 罗" userId="169d8ad562d1689f" providerId="LiveId" clId="{A3F3D4DB-C421-4FA9-B40B-2C8364E49B55}" dt="2024-05-08T10:05:51.774" v="30194" actId="478"/>
          <ac:spMkLst>
            <pc:docMk/>
            <pc:sldMk cId="1783945079" sldId="4428"/>
            <ac:spMk id="21" creationId="{433667F1-F42C-61BB-A603-A9A7387FD5B4}"/>
          </ac:spMkLst>
        </pc:spChg>
        <pc:spChg chg="add del mod">
          <ac:chgData name="云阳 罗" userId="169d8ad562d1689f" providerId="LiveId" clId="{A3F3D4DB-C421-4FA9-B40B-2C8364E49B55}" dt="2024-05-08T10:13:51.688" v="30255" actId="478"/>
          <ac:spMkLst>
            <pc:docMk/>
            <pc:sldMk cId="1783945079" sldId="4428"/>
            <ac:spMk id="29" creationId="{89E7F20D-82AB-66B4-233D-09D781F8A22D}"/>
          </ac:spMkLst>
        </pc:spChg>
        <pc:spChg chg="add mod">
          <ac:chgData name="云阳 罗" userId="169d8ad562d1689f" providerId="LiveId" clId="{A3F3D4DB-C421-4FA9-B40B-2C8364E49B55}" dt="2024-05-08T17:09:38.949" v="30777" actId="164"/>
          <ac:spMkLst>
            <pc:docMk/>
            <pc:sldMk cId="1783945079" sldId="4428"/>
            <ac:spMk id="30" creationId="{110A1BBD-F25D-854D-0AF0-665DB63FD3C9}"/>
          </ac:spMkLst>
        </pc:spChg>
        <pc:spChg chg="add del mod">
          <ac:chgData name="云阳 罗" userId="169d8ad562d1689f" providerId="LiveId" clId="{A3F3D4DB-C421-4FA9-B40B-2C8364E49B55}" dt="2024-05-08T10:13:52.547" v="30256" actId="478"/>
          <ac:spMkLst>
            <pc:docMk/>
            <pc:sldMk cId="1783945079" sldId="4428"/>
            <ac:spMk id="31" creationId="{FC2E50E5-F522-6492-C5DA-C2531BB7AB2F}"/>
          </ac:spMkLst>
        </pc:spChg>
        <pc:spChg chg="add mod">
          <ac:chgData name="云阳 罗" userId="169d8ad562d1689f" providerId="LiveId" clId="{A3F3D4DB-C421-4FA9-B40B-2C8364E49B55}" dt="2024-05-08T17:09:38.949" v="30777" actId="164"/>
          <ac:spMkLst>
            <pc:docMk/>
            <pc:sldMk cId="1783945079" sldId="4428"/>
            <ac:spMk id="32" creationId="{2B8520E1-0A2F-7B45-01D6-D3595A3ED689}"/>
          </ac:spMkLst>
        </pc:spChg>
        <pc:spChg chg="add mod">
          <ac:chgData name="云阳 罗" userId="169d8ad562d1689f" providerId="LiveId" clId="{A3F3D4DB-C421-4FA9-B40B-2C8364E49B55}" dt="2024-05-08T17:09:38.949" v="30777" actId="164"/>
          <ac:spMkLst>
            <pc:docMk/>
            <pc:sldMk cId="1783945079" sldId="4428"/>
            <ac:spMk id="33" creationId="{E273842A-EF11-1A8C-785E-EA1B5F0D4FA6}"/>
          </ac:spMkLst>
        </pc:spChg>
        <pc:spChg chg="add mod">
          <ac:chgData name="云阳 罗" userId="169d8ad562d1689f" providerId="LiveId" clId="{A3F3D4DB-C421-4FA9-B40B-2C8364E49B55}" dt="2024-05-08T17:09:42.586" v="30778" actId="164"/>
          <ac:spMkLst>
            <pc:docMk/>
            <pc:sldMk cId="1783945079" sldId="4428"/>
            <ac:spMk id="47" creationId="{00530D8B-A422-85E2-0E05-141DD5D30D93}"/>
          </ac:spMkLst>
        </pc:spChg>
        <pc:spChg chg="add mod">
          <ac:chgData name="云阳 罗" userId="169d8ad562d1689f" providerId="LiveId" clId="{A3F3D4DB-C421-4FA9-B40B-2C8364E49B55}" dt="2024-05-08T17:09:38.949" v="30777" actId="164"/>
          <ac:spMkLst>
            <pc:docMk/>
            <pc:sldMk cId="1783945079" sldId="4428"/>
            <ac:spMk id="48" creationId="{564FA087-4480-BCBC-398F-BF138DCD0117}"/>
          </ac:spMkLst>
        </pc:spChg>
        <pc:spChg chg="add mod">
          <ac:chgData name="云阳 罗" userId="169d8ad562d1689f" providerId="LiveId" clId="{A3F3D4DB-C421-4FA9-B40B-2C8364E49B55}" dt="2024-05-08T17:09:42.586" v="30778" actId="164"/>
          <ac:spMkLst>
            <pc:docMk/>
            <pc:sldMk cId="1783945079" sldId="4428"/>
            <ac:spMk id="51" creationId="{E817A08A-6077-6F89-B53C-3E943452A59C}"/>
          </ac:spMkLst>
        </pc:spChg>
        <pc:spChg chg="add mod">
          <ac:chgData name="云阳 罗" userId="169d8ad562d1689f" providerId="LiveId" clId="{A3F3D4DB-C421-4FA9-B40B-2C8364E49B55}" dt="2024-05-08T17:09:38.949" v="30777" actId="164"/>
          <ac:spMkLst>
            <pc:docMk/>
            <pc:sldMk cId="1783945079" sldId="4428"/>
            <ac:spMk id="53" creationId="{8340F70D-BE47-27EB-3E6A-E8C6BE6B094D}"/>
          </ac:spMkLst>
        </pc:spChg>
        <pc:spChg chg="add mod">
          <ac:chgData name="云阳 罗" userId="169d8ad562d1689f" providerId="LiveId" clId="{A3F3D4DB-C421-4FA9-B40B-2C8364E49B55}" dt="2024-05-08T17:09:38.949" v="30777" actId="164"/>
          <ac:spMkLst>
            <pc:docMk/>
            <pc:sldMk cId="1783945079" sldId="4428"/>
            <ac:spMk id="55" creationId="{FD249D3B-D651-045C-4F50-A36004E69438}"/>
          </ac:spMkLst>
        </pc:spChg>
        <pc:grpChg chg="add del mod">
          <ac:chgData name="云阳 罗" userId="169d8ad562d1689f" providerId="LiveId" clId="{A3F3D4DB-C421-4FA9-B40B-2C8364E49B55}" dt="2024-05-08T10:05:37.819" v="30188" actId="165"/>
          <ac:grpSpMkLst>
            <pc:docMk/>
            <pc:sldMk cId="1783945079" sldId="4428"/>
            <ac:grpSpMk id="6" creationId="{FA72ED4A-8740-7E76-E0C3-F4CDD318992A}"/>
          </ac:grpSpMkLst>
        </pc:grpChg>
        <pc:grpChg chg="del mod topLvl">
          <ac:chgData name="云阳 罗" userId="169d8ad562d1689f" providerId="LiveId" clId="{A3F3D4DB-C421-4FA9-B40B-2C8364E49B55}" dt="2024-05-08T10:06:03.966" v="30200" actId="165"/>
          <ac:grpSpMkLst>
            <pc:docMk/>
            <pc:sldMk cId="1783945079" sldId="4428"/>
            <ac:grpSpMk id="7" creationId="{02B63C51-272C-E5BD-EA38-66284C096685}"/>
          </ac:grpSpMkLst>
        </pc:grpChg>
        <pc:grpChg chg="add del mod topLvl">
          <ac:chgData name="云阳 罗" userId="169d8ad562d1689f" providerId="LiveId" clId="{A3F3D4DB-C421-4FA9-B40B-2C8364E49B55}" dt="2024-05-08T10:12:54.508" v="30244" actId="478"/>
          <ac:grpSpMkLst>
            <pc:docMk/>
            <pc:sldMk cId="1783945079" sldId="4428"/>
            <ac:grpSpMk id="8" creationId="{10430539-94FE-E54B-9D53-654F018F863E}"/>
          </ac:grpSpMkLst>
        </pc:grpChg>
        <pc:grpChg chg="add mod">
          <ac:chgData name="云阳 罗" userId="169d8ad562d1689f" providerId="LiveId" clId="{A3F3D4DB-C421-4FA9-B40B-2C8364E49B55}" dt="2024-05-08T17:09:38.949" v="30777" actId="164"/>
          <ac:grpSpMkLst>
            <pc:docMk/>
            <pc:sldMk cId="1783945079" sldId="4428"/>
            <ac:grpSpMk id="34" creationId="{1239DD2B-4B27-387B-B95D-07D7C2E65832}"/>
          </ac:grpSpMkLst>
        </pc:grpChg>
        <pc:grpChg chg="add mod">
          <ac:chgData name="云阳 罗" userId="169d8ad562d1689f" providerId="LiveId" clId="{A3F3D4DB-C421-4FA9-B40B-2C8364E49B55}" dt="2024-05-08T17:09:38.949" v="30777" actId="164"/>
          <ac:grpSpMkLst>
            <pc:docMk/>
            <pc:sldMk cId="1783945079" sldId="4428"/>
            <ac:grpSpMk id="56" creationId="{17AB1248-91F2-552B-FB86-0885F6179E6A}"/>
          </ac:grpSpMkLst>
        </pc:grpChg>
        <pc:grpChg chg="add mod">
          <ac:chgData name="云阳 罗" userId="169d8ad562d1689f" providerId="LiveId" clId="{A3F3D4DB-C421-4FA9-B40B-2C8364E49B55}" dt="2024-05-08T17:09:42.586" v="30778" actId="164"/>
          <ac:grpSpMkLst>
            <pc:docMk/>
            <pc:sldMk cId="1783945079" sldId="4428"/>
            <ac:grpSpMk id="57" creationId="{7CF7442F-CD60-9E42-C71E-69F02C743DD1}"/>
          </ac:grpSpMkLst>
        </pc:grpChg>
        <pc:cxnChg chg="mod">
          <ac:chgData name="云阳 罗" userId="169d8ad562d1689f" providerId="LiveId" clId="{A3F3D4DB-C421-4FA9-B40B-2C8364E49B55}" dt="2024-05-08T10:07:59.396" v="30231" actId="1076"/>
          <ac:cxnSpMkLst>
            <pc:docMk/>
            <pc:sldMk cId="1783945079" sldId="4428"/>
            <ac:cxnSpMk id="11" creationId="{0C0944F6-C42B-BFCE-266D-55C6209EC7E4}"/>
          </ac:cxnSpMkLst>
        </pc:cxnChg>
        <pc:cxnChg chg="mod">
          <ac:chgData name="云阳 罗" userId="169d8ad562d1689f" providerId="LiveId" clId="{A3F3D4DB-C421-4FA9-B40B-2C8364E49B55}" dt="2024-05-08T10:06:58.638" v="30216"/>
          <ac:cxnSpMkLst>
            <pc:docMk/>
            <pc:sldMk cId="1783945079" sldId="4428"/>
            <ac:cxnSpMk id="12" creationId="{371C155F-5D87-2CDB-3D73-0356081B539B}"/>
          </ac:cxnSpMkLst>
        </pc:cxnChg>
        <pc:cxnChg chg="mod topLvl">
          <ac:chgData name="云阳 罗" userId="169d8ad562d1689f" providerId="LiveId" clId="{A3F3D4DB-C421-4FA9-B40B-2C8364E49B55}" dt="2024-05-08T17:09:42.586" v="30778" actId="164"/>
          <ac:cxnSpMkLst>
            <pc:docMk/>
            <pc:sldMk cId="1783945079" sldId="4428"/>
            <ac:cxnSpMk id="15" creationId="{92D8493B-C345-8B06-8CE0-B73812C95E87}"/>
          </ac:cxnSpMkLst>
        </pc:cxnChg>
        <pc:cxnChg chg="add mod">
          <ac:chgData name="云阳 罗" userId="169d8ad562d1689f" providerId="LiveId" clId="{A3F3D4DB-C421-4FA9-B40B-2C8364E49B55}" dt="2024-05-08T10:06:58.638" v="30216"/>
          <ac:cxnSpMkLst>
            <pc:docMk/>
            <pc:sldMk cId="1783945079" sldId="4428"/>
            <ac:cxnSpMk id="22" creationId="{F3F2FD45-E00D-4E2E-4235-0BD2D736C715}"/>
          </ac:cxnSpMkLst>
        </pc:cxnChg>
        <pc:cxnChg chg="add mod">
          <ac:chgData name="云阳 罗" userId="169d8ad562d1689f" providerId="LiveId" clId="{A3F3D4DB-C421-4FA9-B40B-2C8364E49B55}" dt="2024-05-08T17:09:42.586" v="30778" actId="164"/>
          <ac:cxnSpMkLst>
            <pc:docMk/>
            <pc:sldMk cId="1783945079" sldId="4428"/>
            <ac:cxnSpMk id="24" creationId="{BACD57F0-7812-68B2-4AF3-9FDB4C3CC051}"/>
          </ac:cxnSpMkLst>
        </pc:cxnChg>
        <pc:cxnChg chg="add mod">
          <ac:chgData name="云阳 罗" userId="169d8ad562d1689f" providerId="LiveId" clId="{A3F3D4DB-C421-4FA9-B40B-2C8364E49B55}" dt="2024-05-08T17:09:38.949" v="30777" actId="164"/>
          <ac:cxnSpMkLst>
            <pc:docMk/>
            <pc:sldMk cId="1783945079" sldId="4428"/>
            <ac:cxnSpMk id="28" creationId="{D0DA4546-5BAC-4F14-9660-DCFF61360B73}"/>
          </ac:cxnSpMkLst>
        </pc:cxnChg>
        <pc:cxnChg chg="mod">
          <ac:chgData name="云阳 罗" userId="169d8ad562d1689f" providerId="LiveId" clId="{A3F3D4DB-C421-4FA9-B40B-2C8364E49B55}" dt="2024-05-08T10:12:44.516" v="30241"/>
          <ac:cxnSpMkLst>
            <pc:docMk/>
            <pc:sldMk cId="1783945079" sldId="4428"/>
            <ac:cxnSpMk id="35" creationId="{D1732FD2-F32E-0906-BA02-233F8B90B498}"/>
          </ac:cxnSpMkLst>
        </pc:cxnChg>
        <pc:cxnChg chg="mod">
          <ac:chgData name="云阳 罗" userId="169d8ad562d1689f" providerId="LiveId" clId="{A3F3D4DB-C421-4FA9-B40B-2C8364E49B55}" dt="2024-05-08T10:12:44.516" v="30241"/>
          <ac:cxnSpMkLst>
            <pc:docMk/>
            <pc:sldMk cId="1783945079" sldId="4428"/>
            <ac:cxnSpMk id="36" creationId="{00DC0057-E8C9-5BF7-692A-5590E75040B9}"/>
          </ac:cxnSpMkLst>
        </pc:cxnChg>
        <pc:cxnChg chg="add del mod">
          <ac:chgData name="云阳 罗" userId="169d8ad562d1689f" providerId="LiveId" clId="{A3F3D4DB-C421-4FA9-B40B-2C8364E49B55}" dt="2024-05-08T10:13:26.220" v="30251" actId="478"/>
          <ac:cxnSpMkLst>
            <pc:docMk/>
            <pc:sldMk cId="1783945079" sldId="4428"/>
            <ac:cxnSpMk id="37" creationId="{BC7D6D86-A199-F81A-3CA3-5F8688018281}"/>
          </ac:cxnSpMkLst>
        </pc:cxnChg>
        <pc:cxnChg chg="add mod">
          <ac:chgData name="云阳 罗" userId="169d8ad562d1689f" providerId="LiveId" clId="{A3F3D4DB-C421-4FA9-B40B-2C8364E49B55}" dt="2024-05-08T17:09:42.586" v="30778" actId="164"/>
          <ac:cxnSpMkLst>
            <pc:docMk/>
            <pc:sldMk cId="1783945079" sldId="4428"/>
            <ac:cxnSpMk id="50" creationId="{424D1A99-A1EF-BCB0-ADA0-2B871D727125}"/>
          </ac:cxnSpMkLst>
        </pc:cxnChg>
        <pc:cxnChg chg="add mod">
          <ac:chgData name="云阳 罗" userId="169d8ad562d1689f" providerId="LiveId" clId="{A3F3D4DB-C421-4FA9-B40B-2C8364E49B55}" dt="2024-05-08T17:09:38.949" v="30777" actId="164"/>
          <ac:cxnSpMkLst>
            <pc:docMk/>
            <pc:sldMk cId="1783945079" sldId="4428"/>
            <ac:cxnSpMk id="52" creationId="{1E4F070A-DF65-C299-6367-326D6E356F7E}"/>
          </ac:cxnSpMkLst>
        </pc:cxnChg>
        <pc:cxnChg chg="add mod">
          <ac:chgData name="云阳 罗" userId="169d8ad562d1689f" providerId="LiveId" clId="{A3F3D4DB-C421-4FA9-B40B-2C8364E49B55}" dt="2024-05-08T17:09:38.949" v="30777" actId="164"/>
          <ac:cxnSpMkLst>
            <pc:docMk/>
            <pc:sldMk cId="1783945079" sldId="4428"/>
            <ac:cxnSpMk id="54" creationId="{29E9B608-FDC2-06C5-0BCC-432844223F19}"/>
          </ac:cxnSpMkLst>
        </pc:cxnChg>
      </pc:sldChg>
      <pc:sldChg chg="delSp modSp add del mod delAnim modAnim">
        <pc:chgData name="云阳 罗" userId="169d8ad562d1689f" providerId="LiveId" clId="{A3F3D4DB-C421-4FA9-B40B-2C8364E49B55}" dt="2024-05-08T09:50:41.442" v="30096" actId="47"/>
        <pc:sldMkLst>
          <pc:docMk/>
          <pc:sldMk cId="2142499589" sldId="4428"/>
        </pc:sldMkLst>
        <pc:spChg chg="mod">
          <ac:chgData name="云阳 罗" userId="169d8ad562d1689f" providerId="LiveId" clId="{A3F3D4DB-C421-4FA9-B40B-2C8364E49B55}" dt="2024-05-08T09:50:29.169" v="30095" actId="14100"/>
          <ac:spMkLst>
            <pc:docMk/>
            <pc:sldMk cId="2142499589" sldId="4428"/>
            <ac:spMk id="40" creationId="{68E6561D-EE65-E293-020C-AC648DB3592D}"/>
          </ac:spMkLst>
        </pc:spChg>
        <pc:grpChg chg="del">
          <ac:chgData name="云阳 罗" userId="169d8ad562d1689f" providerId="LiveId" clId="{A3F3D4DB-C421-4FA9-B40B-2C8364E49B55}" dt="2024-05-08T09:50:09.373" v="30089" actId="478"/>
          <ac:grpSpMkLst>
            <pc:docMk/>
            <pc:sldMk cId="2142499589" sldId="4428"/>
            <ac:grpSpMk id="21" creationId="{4251183C-4B9D-709A-54DF-745099E375F8}"/>
          </ac:grpSpMkLst>
        </pc:grpChg>
        <pc:grpChg chg="del">
          <ac:chgData name="云阳 罗" userId="169d8ad562d1689f" providerId="LiveId" clId="{A3F3D4DB-C421-4FA9-B40B-2C8364E49B55}" dt="2024-05-08T09:50:11.404" v="30091" actId="478"/>
          <ac:grpSpMkLst>
            <pc:docMk/>
            <pc:sldMk cId="2142499589" sldId="4428"/>
            <ac:grpSpMk id="54" creationId="{94BEC78B-B28C-B15E-0423-7D092BF53E5B}"/>
          </ac:grpSpMkLst>
        </pc:grpChg>
        <pc:grpChg chg="del">
          <ac:chgData name="云阳 罗" userId="169d8ad562d1689f" providerId="LiveId" clId="{A3F3D4DB-C421-4FA9-B40B-2C8364E49B55}" dt="2024-05-08T09:50:10.318" v="30090" actId="478"/>
          <ac:grpSpMkLst>
            <pc:docMk/>
            <pc:sldMk cId="2142499589" sldId="4428"/>
            <ac:grpSpMk id="55" creationId="{B50F1E40-2204-CB10-4989-60750EF05137}"/>
          </ac:grpSpMkLst>
        </pc:grpChg>
        <pc:grpChg chg="del">
          <ac:chgData name="云阳 罗" userId="169d8ad562d1689f" providerId="LiveId" clId="{A3F3D4DB-C421-4FA9-B40B-2C8364E49B55}" dt="2024-05-08T09:50:08.592" v="30088" actId="478"/>
          <ac:grpSpMkLst>
            <pc:docMk/>
            <pc:sldMk cId="2142499589" sldId="4428"/>
            <ac:grpSpMk id="73" creationId="{A836A875-7CCE-09A4-3ED8-097660C0A162}"/>
          </ac:grpSpMkLst>
        </pc:grpChg>
        <pc:picChg chg="del">
          <ac:chgData name="云阳 罗" userId="169d8ad562d1689f" providerId="LiveId" clId="{A3F3D4DB-C421-4FA9-B40B-2C8364E49B55}" dt="2024-05-08T09:50:07.382" v="30087" actId="478"/>
          <ac:picMkLst>
            <pc:docMk/>
            <pc:sldMk cId="2142499589" sldId="4428"/>
            <ac:picMk id="37" creationId="{A19388F9-FE5B-0586-95B9-4384E0A8B644}"/>
          </ac:picMkLst>
        </pc:pic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56" creationId="{22155FE0-A6E4-46CB-91FE-58DBF03E17C1}"/>
          </ac:cxnSpMkLst>
        </pc:cxn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57" creationId="{6D7BFA4D-DDCB-3B1A-2DBB-1996430827FE}"/>
          </ac:cxnSpMkLst>
        </pc:cxn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61" creationId="{B5871FFB-3931-562B-062A-C52724D1B624}"/>
          </ac:cxnSpMkLst>
        </pc:cxn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65" creationId="{574E92A2-323A-D0AB-F66F-0DC9683379C6}"/>
          </ac:cxnSpMkLst>
        </pc:cxn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67" creationId="{A5D1D43B-5998-5EA9-E494-AFF1581D1749}"/>
          </ac:cxnSpMkLst>
        </pc:cxn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69" creationId="{D5428EBD-AB66-F0E1-5B97-5AA55D28FC4A}"/>
          </ac:cxnSpMkLst>
        </pc:cxnChg>
        <pc:cxnChg chg="mod">
          <ac:chgData name="云阳 罗" userId="169d8ad562d1689f" providerId="LiveId" clId="{A3F3D4DB-C421-4FA9-B40B-2C8364E49B55}" dt="2024-05-08T09:50:10.318" v="30090" actId="478"/>
          <ac:cxnSpMkLst>
            <pc:docMk/>
            <pc:sldMk cId="2142499589" sldId="4428"/>
            <ac:cxnSpMk id="70" creationId="{B67E6E94-7E27-6559-EE7E-F1F5B37DC5CF}"/>
          </ac:cxnSpMkLst>
        </pc:cxnChg>
        <pc:cxnChg chg="mod">
          <ac:chgData name="云阳 罗" userId="169d8ad562d1689f" providerId="LiveId" clId="{A3F3D4DB-C421-4FA9-B40B-2C8364E49B55}" dt="2024-05-08T09:50:09.373" v="30089" actId="478"/>
          <ac:cxnSpMkLst>
            <pc:docMk/>
            <pc:sldMk cId="2142499589" sldId="4428"/>
            <ac:cxnSpMk id="89" creationId="{3FD80DE3-A7A7-1F81-6FAD-86E98D54628E}"/>
          </ac:cxnSpMkLst>
        </pc:cxnChg>
      </pc:sldChg>
      <pc:sldChg chg="addSp delSp modSp add mod delAnim modAnim modShow">
        <pc:chgData name="云阳 罗" userId="169d8ad562d1689f" providerId="LiveId" clId="{A3F3D4DB-C421-4FA9-B40B-2C8364E49B55}" dt="2024-05-09T01:59:13.129" v="31696" actId="1076"/>
        <pc:sldMkLst>
          <pc:docMk/>
          <pc:sldMk cId="4043403941" sldId="4428"/>
        </pc:sldMkLst>
        <pc:spChg chg="mod">
          <ac:chgData name="云阳 罗" userId="169d8ad562d1689f" providerId="LiveId" clId="{A3F3D4DB-C421-4FA9-B40B-2C8364E49B55}" dt="2024-05-09T01:42:56.439" v="31503"/>
          <ac:spMkLst>
            <pc:docMk/>
            <pc:sldMk cId="4043403941" sldId="4428"/>
            <ac:spMk id="3" creationId="{A624F7B1-C40D-37F8-E783-439C5311CBD3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12" creationId="{BD121937-DE50-7ADE-A446-01B91B9A00D8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13" creationId="{FD08F560-3FEE-366F-C197-39046E0DD95D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15" creationId="{BB73BDC4-3BF4-1E99-5224-EDA020D77FB3}"/>
          </ac:spMkLst>
        </pc:spChg>
        <pc:spChg chg="mod">
          <ac:chgData name="云阳 罗" userId="169d8ad562d1689f" providerId="LiveId" clId="{A3F3D4DB-C421-4FA9-B40B-2C8364E49B55}" dt="2024-05-09T01:53:03.086" v="31615" actId="1076"/>
          <ac:spMkLst>
            <pc:docMk/>
            <pc:sldMk cId="4043403941" sldId="4428"/>
            <ac:spMk id="16" creationId="{03B6E3F8-498A-490A-C263-3D477B08E838}"/>
          </ac:spMkLst>
        </pc:spChg>
        <pc:spChg chg="mod">
          <ac:chgData name="云阳 罗" userId="169d8ad562d1689f" providerId="LiveId" clId="{A3F3D4DB-C421-4FA9-B40B-2C8364E49B55}" dt="2024-05-09T01:52:57.527" v="31614" actId="1076"/>
          <ac:spMkLst>
            <pc:docMk/>
            <pc:sldMk cId="4043403941" sldId="4428"/>
            <ac:spMk id="17" creationId="{92589FE1-017E-C21D-1888-5442802C646A}"/>
          </ac:spMkLst>
        </pc:spChg>
        <pc:spChg chg="mod">
          <ac:chgData name="云阳 罗" userId="169d8ad562d1689f" providerId="LiveId" clId="{A3F3D4DB-C421-4FA9-B40B-2C8364E49B55}" dt="2024-05-09T01:52:57.527" v="31614" actId="1076"/>
          <ac:spMkLst>
            <pc:docMk/>
            <pc:sldMk cId="4043403941" sldId="4428"/>
            <ac:spMk id="19" creationId="{3E640AE9-E025-FF58-D1FA-993FCB5CF07A}"/>
          </ac:spMkLst>
        </pc:spChg>
        <pc:spChg chg="mod">
          <ac:chgData name="云阳 罗" userId="169d8ad562d1689f" providerId="LiveId" clId="{A3F3D4DB-C421-4FA9-B40B-2C8364E49B55}" dt="2024-05-09T01:53:15.205" v="31619" actId="1076"/>
          <ac:spMkLst>
            <pc:docMk/>
            <pc:sldMk cId="4043403941" sldId="4428"/>
            <ac:spMk id="20" creationId="{3D36697E-E309-3AC0-3966-11EACEB30525}"/>
          </ac:spMkLst>
        </pc:spChg>
        <pc:spChg chg="mod">
          <ac:chgData name="云阳 罗" userId="169d8ad562d1689f" providerId="LiveId" clId="{A3F3D4DB-C421-4FA9-B40B-2C8364E49B55}" dt="2024-05-09T01:53:03.086" v="31615" actId="1076"/>
          <ac:spMkLst>
            <pc:docMk/>
            <pc:sldMk cId="4043403941" sldId="4428"/>
            <ac:spMk id="21" creationId="{5CA18AC2-726C-92B9-E8E4-A8E39EE6A74B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23" creationId="{0E0D8C47-423C-80E2-0068-F19C85386A5B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24" creationId="{DE765848-4580-1B24-17A8-EE8D9FF67F0D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41" creationId="{827C0FCC-410F-A1A0-B232-612560609205}"/>
          </ac:spMkLst>
        </pc:spChg>
        <pc:spChg chg="mod">
          <ac:chgData name="云阳 罗" userId="169d8ad562d1689f" providerId="LiveId" clId="{A3F3D4DB-C421-4FA9-B40B-2C8364E49B55}" dt="2024-05-09T01:47:54.588" v="31563" actId="1076"/>
          <ac:spMkLst>
            <pc:docMk/>
            <pc:sldMk cId="4043403941" sldId="4428"/>
            <ac:spMk id="45" creationId="{63516FB9-1BD7-DA69-6DF3-F55DE2306917}"/>
          </ac:spMkLst>
        </pc:spChg>
        <pc:spChg chg="add del 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47" creationId="{A84363AD-A1F8-2241-8BC0-B5B96A49E01A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49" creationId="{ACF9250A-C2CF-394E-E8B8-5AEC5848CDD8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52" creationId="{64BE188D-7886-2379-CBFF-6AE8AF41CCC9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53" creationId="{8DCD4E2F-2882-FC31-12DE-0B1780A267B6}"/>
          </ac:spMkLst>
        </pc:spChg>
        <pc:spChg chg="mod">
          <ac:chgData name="云阳 罗" userId="169d8ad562d1689f" providerId="LiveId" clId="{A3F3D4DB-C421-4FA9-B40B-2C8364E49B55}" dt="2024-05-09T01:46:16.147" v="31536" actId="1076"/>
          <ac:spMkLst>
            <pc:docMk/>
            <pc:sldMk cId="4043403941" sldId="4428"/>
            <ac:spMk id="63" creationId="{1A614E19-0A48-81FD-8BDA-25CCE42405D2}"/>
          </ac:spMkLst>
        </pc:spChg>
        <pc:spChg chg="mod">
          <ac:chgData name="云阳 罗" userId="169d8ad562d1689f" providerId="LiveId" clId="{A3F3D4DB-C421-4FA9-B40B-2C8364E49B55}" dt="2024-05-09T01:52:50.467" v="31613" actId="571"/>
          <ac:spMkLst>
            <pc:docMk/>
            <pc:sldMk cId="4043403941" sldId="4428"/>
            <ac:spMk id="73" creationId="{1477F46B-38CB-DE9F-9DD7-61F3F0CFC2DA}"/>
          </ac:spMkLst>
        </pc:spChg>
        <pc:spChg chg="mod">
          <ac:chgData name="云阳 罗" userId="169d8ad562d1689f" providerId="LiveId" clId="{A3F3D4DB-C421-4FA9-B40B-2C8364E49B55}" dt="2024-05-09T01:52:50.467" v="31613" actId="571"/>
          <ac:spMkLst>
            <pc:docMk/>
            <pc:sldMk cId="4043403941" sldId="4428"/>
            <ac:spMk id="74" creationId="{54B7246B-92F7-B070-D409-7D6510DA7E4F}"/>
          </ac:spMkLst>
        </pc:spChg>
        <pc:spChg chg="mod">
          <ac:chgData name="云阳 罗" userId="169d8ad562d1689f" providerId="LiveId" clId="{A3F3D4DB-C421-4FA9-B40B-2C8364E49B55}" dt="2024-05-09T01:52:50.467" v="31613" actId="571"/>
          <ac:spMkLst>
            <pc:docMk/>
            <pc:sldMk cId="4043403941" sldId="4428"/>
            <ac:spMk id="75" creationId="{0557E7C4-7C4F-B363-40A7-DF30395EABF4}"/>
          </ac:spMkLst>
        </pc:spChg>
        <pc:spChg chg="mod">
          <ac:chgData name="云阳 罗" userId="169d8ad562d1689f" providerId="LiveId" clId="{A3F3D4DB-C421-4FA9-B40B-2C8364E49B55}" dt="2024-05-09T01:52:50.467" v="31613" actId="571"/>
          <ac:spMkLst>
            <pc:docMk/>
            <pc:sldMk cId="4043403941" sldId="4428"/>
            <ac:spMk id="76" creationId="{F0A09681-F2EA-5EB8-090A-4A796B4AB3E1}"/>
          </ac:spMkLst>
        </pc:spChg>
        <pc:spChg chg="mod">
          <ac:chgData name="云阳 罗" userId="169d8ad562d1689f" providerId="LiveId" clId="{A3F3D4DB-C421-4FA9-B40B-2C8364E49B55}" dt="2024-05-09T01:52:50.467" v="31613" actId="571"/>
          <ac:spMkLst>
            <pc:docMk/>
            <pc:sldMk cId="4043403941" sldId="4428"/>
            <ac:spMk id="77" creationId="{3AF9B082-2259-4335-1356-10FF829DC4A8}"/>
          </ac:spMkLst>
        </pc:spChg>
        <pc:spChg chg="del mod">
          <ac:chgData name="云阳 罗" userId="169d8ad562d1689f" providerId="LiveId" clId="{A3F3D4DB-C421-4FA9-B40B-2C8364E49B55}" dt="2024-05-09T01:54:50.936" v="31625" actId="478"/>
          <ac:spMkLst>
            <pc:docMk/>
            <pc:sldMk cId="4043403941" sldId="4428"/>
            <ac:spMk id="79" creationId="{79F46231-BB8C-2FFB-37FC-C96ADF35EBDB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83" creationId="{1794DDA4-AD95-62D0-DF2F-80CC1CBC7189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84" creationId="{9A22327F-FF1E-0AD6-DA33-57076E9AC189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85" creationId="{AE9E457E-4BFD-2152-66AA-075DF56C7CA6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86" creationId="{6D649D0D-EB5C-F580-17CE-825E211C485C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89" creationId="{CFFA9E8E-780D-6EF1-28C9-94026CACCC2B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90" creationId="{910BB2A0-6670-4870-CC4B-A40B4F0B2569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91" creationId="{0C4A1A98-33DE-9ADD-A0EC-CB422945B5EB}"/>
          </ac:spMkLst>
        </pc:spChg>
        <pc:spChg chg="mod">
          <ac:chgData name="云阳 罗" userId="169d8ad562d1689f" providerId="LiveId" clId="{A3F3D4DB-C421-4FA9-B40B-2C8364E49B55}" dt="2024-05-09T01:58:50.726" v="31691" actId="165"/>
          <ac:spMkLst>
            <pc:docMk/>
            <pc:sldMk cId="4043403941" sldId="4428"/>
            <ac:spMk id="97" creationId="{15180066-CD41-E42F-05EF-6956C56BE834}"/>
          </ac:spMkLst>
        </pc:spChg>
        <pc:spChg chg="del mod">
          <ac:chgData name="云阳 罗" userId="169d8ad562d1689f" providerId="LiveId" clId="{A3F3D4DB-C421-4FA9-B40B-2C8364E49B55}" dt="2024-05-09T01:55:14.184" v="31640" actId="478"/>
          <ac:spMkLst>
            <pc:docMk/>
            <pc:sldMk cId="4043403941" sldId="4428"/>
            <ac:spMk id="98" creationId="{A5682401-8AE4-E456-C668-FBD2AD5AD5EE}"/>
          </ac:spMkLst>
        </pc:spChg>
        <pc:spChg chg="mod">
          <ac:chgData name="云阳 罗" userId="169d8ad562d1689f" providerId="LiveId" clId="{A3F3D4DB-C421-4FA9-B40B-2C8364E49B55}" dt="2024-05-09T01:54:57.451" v="31627" actId="165"/>
          <ac:spMkLst>
            <pc:docMk/>
            <pc:sldMk cId="4043403941" sldId="4428"/>
            <ac:spMk id="102" creationId="{21ADA51B-2ABF-E69D-8980-44A01B66E9B8}"/>
          </ac:spMkLst>
        </pc:spChg>
        <pc:spChg chg="mod">
          <ac:chgData name="云阳 罗" userId="169d8ad562d1689f" providerId="LiveId" clId="{A3F3D4DB-C421-4FA9-B40B-2C8364E49B55}" dt="2024-05-09T01:54:57.451" v="31627" actId="165"/>
          <ac:spMkLst>
            <pc:docMk/>
            <pc:sldMk cId="4043403941" sldId="4428"/>
            <ac:spMk id="103" creationId="{BC05B69C-F878-9EBD-B249-DF87BA2FF70C}"/>
          </ac:spMkLst>
        </pc:spChg>
        <pc:spChg chg="mod">
          <ac:chgData name="云阳 罗" userId="169d8ad562d1689f" providerId="LiveId" clId="{A3F3D4DB-C421-4FA9-B40B-2C8364E49B55}" dt="2024-05-09T01:54:57.451" v="31627" actId="165"/>
          <ac:spMkLst>
            <pc:docMk/>
            <pc:sldMk cId="4043403941" sldId="4428"/>
            <ac:spMk id="104" creationId="{4BF78A88-3C8B-DE8C-A954-68E40E783285}"/>
          </ac:spMkLst>
        </pc:spChg>
        <pc:spChg chg="mod">
          <ac:chgData name="云阳 罗" userId="169d8ad562d1689f" providerId="LiveId" clId="{A3F3D4DB-C421-4FA9-B40B-2C8364E49B55}" dt="2024-05-09T01:54:57.451" v="31627" actId="165"/>
          <ac:spMkLst>
            <pc:docMk/>
            <pc:sldMk cId="4043403941" sldId="4428"/>
            <ac:spMk id="106" creationId="{781087F6-C354-AD3E-437F-719F980C261D}"/>
          </ac:spMkLst>
        </pc:spChg>
        <pc:spChg chg="mod">
          <ac:chgData name="云阳 罗" userId="169d8ad562d1689f" providerId="LiveId" clId="{A3F3D4DB-C421-4FA9-B40B-2C8364E49B55}" dt="2024-05-09T01:54:57.451" v="31627" actId="165"/>
          <ac:spMkLst>
            <pc:docMk/>
            <pc:sldMk cId="4043403941" sldId="4428"/>
            <ac:spMk id="107" creationId="{DC28073B-1D49-0C7B-C786-1DFB8934B035}"/>
          </ac:spMkLst>
        </pc:spChg>
        <pc:grpChg chg="add mod">
          <ac:chgData name="云阳 罗" userId="169d8ad562d1689f" providerId="LiveId" clId="{A3F3D4DB-C421-4FA9-B40B-2C8364E49B55}" dt="2024-05-09T01:47:58.988" v="31564" actId="1076"/>
          <ac:grpSpMkLst>
            <pc:docMk/>
            <pc:sldMk cId="4043403941" sldId="4428"/>
            <ac:grpSpMk id="6" creationId="{3EC4709A-8E38-992B-696F-DDDE4876508E}"/>
          </ac:grpSpMkLst>
        </pc:grpChg>
        <pc:grpChg chg="add mod">
          <ac:chgData name="云阳 罗" userId="169d8ad562d1689f" providerId="LiveId" clId="{A3F3D4DB-C421-4FA9-B40B-2C8364E49B55}" dt="2024-05-09T01:52:14.160" v="31598" actId="1076"/>
          <ac:grpSpMkLst>
            <pc:docMk/>
            <pc:sldMk cId="4043403941" sldId="4428"/>
            <ac:grpSpMk id="7" creationId="{32393F7B-A4C5-E611-829E-1C6969333DFB}"/>
          </ac:grpSpMkLst>
        </pc:grpChg>
        <pc:grpChg chg="add mod topLvl">
          <ac:chgData name="云阳 罗" userId="169d8ad562d1689f" providerId="LiveId" clId="{A3F3D4DB-C421-4FA9-B40B-2C8364E49B55}" dt="2024-05-09T01:58:56.917" v="31693" actId="164"/>
          <ac:grpSpMkLst>
            <pc:docMk/>
            <pc:sldMk cId="4043403941" sldId="4428"/>
            <ac:grpSpMk id="8" creationId="{CC9367E6-C4CD-0A4B-92A7-7CE19E3B6EBA}"/>
          </ac:grpSpMkLst>
        </pc:grpChg>
        <pc:grpChg chg="mod">
          <ac:chgData name="云阳 罗" userId="169d8ad562d1689f" providerId="LiveId" clId="{A3F3D4DB-C421-4FA9-B40B-2C8364E49B55}" dt="2024-05-09T01:38:44.297" v="31468" actId="164"/>
          <ac:grpSpMkLst>
            <pc:docMk/>
            <pc:sldMk cId="4043403941" sldId="4428"/>
            <ac:grpSpMk id="44" creationId="{46BA0D2B-2699-3664-53C4-62F0FC03AF6B}"/>
          </ac:grpSpMkLst>
        </pc:grpChg>
        <pc:grpChg chg="add mod">
          <ac:chgData name="云阳 罗" userId="169d8ad562d1689f" providerId="LiveId" clId="{A3F3D4DB-C421-4FA9-B40B-2C8364E49B55}" dt="2024-05-09T01:45:19.207" v="31523"/>
          <ac:grpSpMkLst>
            <pc:docMk/>
            <pc:sldMk cId="4043403941" sldId="4428"/>
            <ac:grpSpMk id="59" creationId="{8338845F-223F-FEE3-EE28-A2462266357F}"/>
          </ac:grpSpMkLst>
        </pc:grpChg>
        <pc:grpChg chg="add del mod">
          <ac:chgData name="云阳 罗" userId="169d8ad562d1689f" providerId="LiveId" clId="{A3F3D4DB-C421-4FA9-B40B-2C8364E49B55}" dt="2024-05-09T01:47:41.775" v="31562" actId="478"/>
          <ac:grpSpMkLst>
            <pc:docMk/>
            <pc:sldMk cId="4043403941" sldId="4428"/>
            <ac:grpSpMk id="62" creationId="{82C6F27C-C014-BC14-F290-DC7CE0EBBA58}"/>
          </ac:grpSpMkLst>
        </pc:grpChg>
        <pc:grpChg chg="add del mod">
          <ac:chgData name="云阳 罗" userId="169d8ad562d1689f" providerId="LiveId" clId="{A3F3D4DB-C421-4FA9-B40B-2C8364E49B55}" dt="2024-05-09T01:47:41.775" v="31562" actId="478"/>
          <ac:grpSpMkLst>
            <pc:docMk/>
            <pc:sldMk cId="4043403941" sldId="4428"/>
            <ac:grpSpMk id="65" creationId="{E3B7F1BF-8549-7636-A635-9E2954631F6A}"/>
          </ac:grpSpMkLst>
        </pc:grpChg>
        <pc:grpChg chg="add mod">
          <ac:chgData name="云阳 罗" userId="169d8ad562d1689f" providerId="LiveId" clId="{A3F3D4DB-C421-4FA9-B40B-2C8364E49B55}" dt="2024-05-09T01:52:50.467" v="31613" actId="571"/>
          <ac:grpSpMkLst>
            <pc:docMk/>
            <pc:sldMk cId="4043403941" sldId="4428"/>
            <ac:grpSpMk id="70" creationId="{27CC1E8D-0516-2723-3D8A-8A9592BCD03E}"/>
          </ac:grpSpMkLst>
        </pc:grpChg>
        <pc:grpChg chg="add del mod">
          <ac:chgData name="云阳 罗" userId="169d8ad562d1689f" providerId="LiveId" clId="{A3F3D4DB-C421-4FA9-B40B-2C8364E49B55}" dt="2024-05-09T01:54:57.451" v="31627" actId="165"/>
          <ac:grpSpMkLst>
            <pc:docMk/>
            <pc:sldMk cId="4043403941" sldId="4428"/>
            <ac:grpSpMk id="78" creationId="{FB82937E-7106-0C94-1D75-A75BC9B39B34}"/>
          </ac:grpSpMkLst>
        </pc:grpChg>
        <pc:grpChg chg="del mod topLvl">
          <ac:chgData name="云阳 罗" userId="169d8ad562d1689f" providerId="LiveId" clId="{A3F3D4DB-C421-4FA9-B40B-2C8364E49B55}" dt="2024-05-09T01:55:00.229" v="31628" actId="478"/>
          <ac:grpSpMkLst>
            <pc:docMk/>
            <pc:sldMk cId="4043403941" sldId="4428"/>
            <ac:grpSpMk id="80" creationId="{6F19FB6D-2877-E337-2F39-9F6E2A27891D}"/>
          </ac:grpSpMkLst>
        </pc:grpChg>
        <pc:grpChg chg="mod topLvl">
          <ac:chgData name="云阳 罗" userId="169d8ad562d1689f" providerId="LiveId" clId="{A3F3D4DB-C421-4FA9-B40B-2C8364E49B55}" dt="2024-05-09T01:58:56.917" v="31693" actId="164"/>
          <ac:grpSpMkLst>
            <pc:docMk/>
            <pc:sldMk cId="4043403941" sldId="4428"/>
            <ac:grpSpMk id="81" creationId="{DA836B6C-9FD3-3FCB-1295-B3D3ADA40123}"/>
          </ac:grpSpMkLst>
        </pc:grpChg>
        <pc:grpChg chg="mod">
          <ac:chgData name="云阳 罗" userId="169d8ad562d1689f" providerId="LiveId" clId="{A3F3D4DB-C421-4FA9-B40B-2C8364E49B55}" dt="2024-05-09T01:58:50.726" v="31691" actId="165"/>
          <ac:grpSpMkLst>
            <pc:docMk/>
            <pc:sldMk cId="4043403941" sldId="4428"/>
            <ac:grpSpMk id="82" creationId="{2BF7C071-DEE2-FCF1-9954-55DDCAB7D1FD}"/>
          </ac:grpSpMkLst>
        </pc:grpChg>
        <pc:grpChg chg="mod">
          <ac:chgData name="云阳 罗" userId="169d8ad562d1689f" providerId="LiveId" clId="{A3F3D4DB-C421-4FA9-B40B-2C8364E49B55}" dt="2024-05-09T01:54:57.451" v="31627" actId="165"/>
          <ac:grpSpMkLst>
            <pc:docMk/>
            <pc:sldMk cId="4043403941" sldId="4428"/>
            <ac:grpSpMk id="100" creationId="{16FC0B7A-C91E-8CB4-4BA1-13E8729E0013}"/>
          </ac:grpSpMkLst>
        </pc:grpChg>
        <pc:grpChg chg="mod">
          <ac:chgData name="云阳 罗" userId="169d8ad562d1689f" providerId="LiveId" clId="{A3F3D4DB-C421-4FA9-B40B-2C8364E49B55}" dt="2024-05-09T01:54:57.451" v="31627" actId="165"/>
          <ac:grpSpMkLst>
            <pc:docMk/>
            <pc:sldMk cId="4043403941" sldId="4428"/>
            <ac:grpSpMk id="101" creationId="{1329F630-1D08-B3BE-A836-37F1DB7E07A6}"/>
          </ac:grpSpMkLst>
        </pc:grpChg>
        <pc:grpChg chg="add del mod">
          <ac:chgData name="云阳 罗" userId="169d8ad562d1689f" providerId="LiveId" clId="{A3F3D4DB-C421-4FA9-B40B-2C8364E49B55}" dt="2024-05-09T01:58:50.726" v="31691" actId="165"/>
          <ac:grpSpMkLst>
            <pc:docMk/>
            <pc:sldMk cId="4043403941" sldId="4428"/>
            <ac:grpSpMk id="108" creationId="{E0825733-4868-B1E4-74A1-5F8A9D03B682}"/>
          </ac:grpSpMkLst>
        </pc:grpChg>
        <pc:grpChg chg="add mod">
          <ac:chgData name="云阳 罗" userId="169d8ad562d1689f" providerId="LiveId" clId="{A3F3D4DB-C421-4FA9-B40B-2C8364E49B55}" dt="2024-05-09T01:59:13.129" v="31696" actId="1076"/>
          <ac:grpSpMkLst>
            <pc:docMk/>
            <pc:sldMk cId="4043403941" sldId="4428"/>
            <ac:grpSpMk id="109" creationId="{EA41A329-7596-F989-FEB8-5208CBD831F1}"/>
          </ac:grpSpMkLst>
        </pc:grpChg>
        <pc:picChg chg="mod">
          <ac:chgData name="云阳 罗" userId="169d8ad562d1689f" providerId="LiveId" clId="{A3F3D4DB-C421-4FA9-B40B-2C8364E49B55}" dt="2024-05-09T01:52:57.527" v="31614" actId="1076"/>
          <ac:picMkLst>
            <pc:docMk/>
            <pc:sldMk cId="4043403941" sldId="4428"/>
            <ac:picMk id="10" creationId="{94B4293D-0AA8-0D41-3D6C-0702CFB1CCF4}"/>
          </ac:picMkLst>
        </pc:picChg>
        <pc:picChg chg="mod">
          <ac:chgData name="云阳 罗" userId="169d8ad562d1689f" providerId="LiveId" clId="{A3F3D4DB-C421-4FA9-B40B-2C8364E49B55}" dt="2024-05-09T01:53:03.086" v="31615" actId="1076"/>
          <ac:picMkLst>
            <pc:docMk/>
            <pc:sldMk cId="4043403941" sldId="4428"/>
            <ac:picMk id="14" creationId="{70944B5A-0B15-7471-15A3-A04F12E5518F}"/>
          </ac:picMkLst>
        </pc:picChg>
        <pc:picChg chg="add mod">
          <ac:chgData name="云阳 罗" userId="169d8ad562d1689f" providerId="LiveId" clId="{A3F3D4DB-C421-4FA9-B40B-2C8364E49B55}" dt="2024-05-09T01:45:19.207" v="31523"/>
          <ac:picMkLst>
            <pc:docMk/>
            <pc:sldMk cId="4043403941" sldId="4428"/>
            <ac:picMk id="58" creationId="{3B6E02D3-3284-C355-10DC-C7D073E2A98A}"/>
          </ac:picMkLst>
        </pc:picChg>
        <pc:picChg chg="mod">
          <ac:chgData name="云阳 罗" userId="169d8ad562d1689f" providerId="LiveId" clId="{A3F3D4DB-C421-4FA9-B40B-2C8364E49B55}" dt="2024-05-09T01:45:19.207" v="31523"/>
          <ac:picMkLst>
            <pc:docMk/>
            <pc:sldMk cId="4043403941" sldId="4428"/>
            <ac:picMk id="60" creationId="{C213003A-F83F-CC7E-51B5-B6366AC368AD}"/>
          </ac:picMkLst>
        </pc:picChg>
        <pc:picChg chg="mod">
          <ac:chgData name="云阳 罗" userId="169d8ad562d1689f" providerId="LiveId" clId="{A3F3D4DB-C421-4FA9-B40B-2C8364E49B55}" dt="2024-05-09T01:45:19.207" v="31523"/>
          <ac:picMkLst>
            <pc:docMk/>
            <pc:sldMk cId="4043403941" sldId="4428"/>
            <ac:picMk id="61" creationId="{4E165164-0A0B-C396-EF84-DFA32558671D}"/>
          </ac:picMkLst>
        </pc:picChg>
        <pc:picChg chg="mod">
          <ac:chgData name="云阳 罗" userId="169d8ad562d1689f" providerId="LiveId" clId="{A3F3D4DB-C421-4FA9-B40B-2C8364E49B55}" dt="2024-05-09T01:45:32.979" v="31525"/>
          <ac:picMkLst>
            <pc:docMk/>
            <pc:sldMk cId="4043403941" sldId="4428"/>
            <ac:picMk id="64" creationId="{0F0F0D46-B724-178E-AE7E-9D5260BBC658}"/>
          </ac:picMkLst>
        </pc:picChg>
        <pc:picChg chg="mod">
          <ac:chgData name="云阳 罗" userId="169d8ad562d1689f" providerId="LiveId" clId="{A3F3D4DB-C421-4FA9-B40B-2C8364E49B55}" dt="2024-05-09T01:45:32.979" v="31525"/>
          <ac:picMkLst>
            <pc:docMk/>
            <pc:sldMk cId="4043403941" sldId="4428"/>
            <ac:picMk id="66" creationId="{5AC241EC-B000-29BC-6941-29B4808F6303}"/>
          </ac:picMkLst>
        </pc:picChg>
        <pc:picChg chg="mod">
          <ac:chgData name="云阳 罗" userId="169d8ad562d1689f" providerId="LiveId" clId="{A3F3D4DB-C421-4FA9-B40B-2C8364E49B55}" dt="2024-05-09T01:45:32.979" v="31525"/>
          <ac:picMkLst>
            <pc:docMk/>
            <pc:sldMk cId="4043403941" sldId="4428"/>
            <ac:picMk id="67" creationId="{5E939386-861B-BCAC-C5D3-662740D282CA}"/>
          </ac:picMkLst>
        </pc:picChg>
        <pc:picChg chg="add mod ord modCrop">
          <ac:chgData name="云阳 罗" userId="169d8ad562d1689f" providerId="LiveId" clId="{A3F3D4DB-C421-4FA9-B40B-2C8364E49B55}" dt="2024-05-09T01:53:17.764" v="31620" actId="1076"/>
          <ac:picMkLst>
            <pc:docMk/>
            <pc:sldMk cId="4043403941" sldId="4428"/>
            <ac:picMk id="68" creationId="{68861EBB-C26F-D649-2909-4740E3654C22}"/>
          </ac:picMkLst>
        </pc:picChg>
        <pc:picChg chg="add mod">
          <ac:chgData name="云阳 罗" userId="169d8ad562d1689f" providerId="LiveId" clId="{A3F3D4DB-C421-4FA9-B40B-2C8364E49B55}" dt="2024-05-09T01:53:39.437" v="31622" actId="1076"/>
          <ac:picMkLst>
            <pc:docMk/>
            <pc:sldMk cId="4043403941" sldId="4428"/>
            <ac:picMk id="69" creationId="{5CE6FFCC-A18C-AC9E-EBBF-FFA8FA626CB5}"/>
          </ac:picMkLst>
        </pc:picChg>
        <pc:picChg chg="mod">
          <ac:chgData name="云阳 罗" userId="169d8ad562d1689f" providerId="LiveId" clId="{A3F3D4DB-C421-4FA9-B40B-2C8364E49B55}" dt="2024-05-09T01:52:50.467" v="31613" actId="571"/>
          <ac:picMkLst>
            <pc:docMk/>
            <pc:sldMk cId="4043403941" sldId="4428"/>
            <ac:picMk id="71" creationId="{55E3C424-D894-EB69-08CF-797292CDA293}"/>
          </ac:picMkLst>
        </pc:picChg>
        <pc:picChg chg="mod">
          <ac:chgData name="云阳 罗" userId="169d8ad562d1689f" providerId="LiveId" clId="{A3F3D4DB-C421-4FA9-B40B-2C8364E49B55}" dt="2024-05-09T01:52:50.467" v="31613" actId="571"/>
          <ac:picMkLst>
            <pc:docMk/>
            <pc:sldMk cId="4043403941" sldId="4428"/>
            <ac:picMk id="72" creationId="{59C4AF96-BF9B-78DE-311F-37AF1EFEC219}"/>
          </ac:picMkLst>
        </pc:pic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9" creationId="{3DDF3300-3BB0-3D3D-2A83-EFC7B7A80F9B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11" creationId="{753B4145-8E0A-726F-C370-0821817C9170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18" creationId="{AEC8DBC5-5F0D-0693-6E63-066B56B6FB20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46" creationId="{CC06428E-E5AC-9BFB-59E7-8B07DA45D1E9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48" creationId="{AA495ACD-73BC-78C0-A220-EA00CF0D0B8A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50" creationId="{A7837310-274D-966B-43D7-0A4EF4F7FF28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51" creationId="{5F170668-8FE1-A729-DFC0-5D59FF6DC220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87" creationId="{3FECCCAB-3F24-6F36-B336-D59E1B64A489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88" creationId="{8F55E765-9F1E-B8C8-A833-A42361017083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92" creationId="{BB22E62B-FB68-6698-1FC6-5F386CB97295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93" creationId="{2600E701-8177-2AA2-D9B7-4CBCEDAB3B25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94" creationId="{B6EE793D-62D3-7F8A-8E80-687C726768DB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95" creationId="{696048CF-2E5D-B36D-82DA-4D32CCEEE917}"/>
          </ac:cxnSpMkLst>
        </pc:cxnChg>
        <pc:cxnChg chg="mod">
          <ac:chgData name="云阳 罗" userId="169d8ad562d1689f" providerId="LiveId" clId="{A3F3D4DB-C421-4FA9-B40B-2C8364E49B55}" dt="2024-05-09T01:58:50.726" v="31691" actId="165"/>
          <ac:cxnSpMkLst>
            <pc:docMk/>
            <pc:sldMk cId="4043403941" sldId="4428"/>
            <ac:cxnSpMk id="96" creationId="{A93F35CA-D3A7-4A01-AEC7-802149A9423C}"/>
          </ac:cxnSpMkLst>
        </pc:cxnChg>
        <pc:cxnChg chg="mod">
          <ac:chgData name="云阳 罗" userId="169d8ad562d1689f" providerId="LiveId" clId="{A3F3D4DB-C421-4FA9-B40B-2C8364E49B55}" dt="2024-05-09T01:54:57.451" v="31627" actId="165"/>
          <ac:cxnSpMkLst>
            <pc:docMk/>
            <pc:sldMk cId="4043403941" sldId="4428"/>
            <ac:cxnSpMk id="99" creationId="{E2F010E3-41F8-4952-95DD-53819C07F24D}"/>
          </ac:cxnSpMkLst>
        </pc:cxnChg>
        <pc:cxnChg chg="mod">
          <ac:chgData name="云阳 罗" userId="169d8ad562d1689f" providerId="LiveId" clId="{A3F3D4DB-C421-4FA9-B40B-2C8364E49B55}" dt="2024-05-09T01:54:57.451" v="31627" actId="165"/>
          <ac:cxnSpMkLst>
            <pc:docMk/>
            <pc:sldMk cId="4043403941" sldId="4428"/>
            <ac:cxnSpMk id="105" creationId="{F34B7840-0A5F-4A3F-5187-9948B3AA08D8}"/>
          </ac:cxnSpMkLst>
        </pc:cxnChg>
      </pc:sldChg>
      <pc:sldChg chg="delSp modSp add del mod delAnim">
        <pc:chgData name="云阳 罗" userId="169d8ad562d1689f" providerId="LiveId" clId="{A3F3D4DB-C421-4FA9-B40B-2C8364E49B55}" dt="2024-05-09T01:46:35.466" v="31538" actId="47"/>
        <pc:sldMkLst>
          <pc:docMk/>
          <pc:sldMk cId="992496439" sldId="4429"/>
        </pc:sldMkLst>
        <pc:grpChg chg="del">
          <ac:chgData name="云阳 罗" userId="169d8ad562d1689f" providerId="LiveId" clId="{A3F3D4DB-C421-4FA9-B40B-2C8364E49B55}" dt="2024-05-09T01:44:19.058" v="31510" actId="478"/>
          <ac:grpSpMkLst>
            <pc:docMk/>
            <pc:sldMk cId="992496439" sldId="4429"/>
            <ac:grpSpMk id="6" creationId="{3EC4709A-8E38-992B-696F-DDDE4876508E}"/>
          </ac:grpSpMkLst>
        </pc:grpChg>
        <pc:grpChg chg="del">
          <ac:chgData name="云阳 罗" userId="169d8ad562d1689f" providerId="LiveId" clId="{A3F3D4DB-C421-4FA9-B40B-2C8364E49B55}" dt="2024-05-09T01:44:26.014" v="31512" actId="478"/>
          <ac:grpSpMkLst>
            <pc:docMk/>
            <pc:sldMk cId="992496439" sldId="4429"/>
            <ac:grpSpMk id="7" creationId="{32393F7B-A4C5-E611-829E-1C6969333DFB}"/>
          </ac:grpSpMkLst>
        </pc:grpChg>
        <pc:grpChg chg="mod">
          <ac:chgData name="云阳 罗" userId="169d8ad562d1689f" providerId="LiveId" clId="{A3F3D4DB-C421-4FA9-B40B-2C8364E49B55}" dt="2024-05-09T01:44:22.786" v="31511" actId="1076"/>
          <ac:grpSpMkLst>
            <pc:docMk/>
            <pc:sldMk cId="992496439" sldId="4429"/>
            <ac:grpSpMk id="8" creationId="{CC9367E6-C4CD-0A4B-92A7-7CE19E3B6EBA}"/>
          </ac:grpSpMkLst>
        </pc:grpChg>
      </pc:sldChg>
      <pc:sldChg chg="addSp delSp modSp add mod modTransition modAnim">
        <pc:chgData name="云阳 罗" userId="169d8ad562d1689f" providerId="LiveId" clId="{A3F3D4DB-C421-4FA9-B40B-2C8364E49B55}" dt="2024-05-09T01:48:41.388" v="31565"/>
        <pc:sldMkLst>
          <pc:docMk/>
          <pc:sldMk cId="2930475706" sldId="4429"/>
        </pc:sldMkLst>
        <pc:spChg chg="mod">
          <ac:chgData name="云阳 罗" userId="169d8ad562d1689f" providerId="LiveId" clId="{A3F3D4DB-C421-4FA9-B40B-2C8364E49B55}" dt="2024-05-09T01:47:19.283" v="31554" actId="20577"/>
          <ac:spMkLst>
            <pc:docMk/>
            <pc:sldMk cId="2930475706" sldId="4429"/>
            <ac:spMk id="2" creationId="{44B83A45-866B-164A-24FF-F835BCC4F2E0}"/>
          </ac:spMkLst>
        </pc:spChg>
        <pc:spChg chg="add del">
          <ac:chgData name="云阳 罗" userId="169d8ad562d1689f" providerId="LiveId" clId="{A3F3D4DB-C421-4FA9-B40B-2C8364E49B55}" dt="2024-05-09T01:47:29.646" v="31558" actId="478"/>
          <ac:spMkLst>
            <pc:docMk/>
            <pc:sldMk cId="2930475706" sldId="4429"/>
            <ac:spMk id="4" creationId="{7C1AD95E-9759-9C0B-BB0D-3FC58D78C907}"/>
          </ac:spMkLst>
        </pc:spChg>
        <pc:spChg chg="add del">
          <ac:chgData name="云阳 罗" userId="169d8ad562d1689f" providerId="LiveId" clId="{A3F3D4DB-C421-4FA9-B40B-2C8364E49B55}" dt="2024-05-09T01:47:29.646" v="31558" actId="478"/>
          <ac:spMkLst>
            <pc:docMk/>
            <pc:sldMk cId="2930475706" sldId="4429"/>
            <ac:spMk id="5" creationId="{CCC4CA3F-C578-5B72-72B0-8A66C76997C9}"/>
          </ac:spMkLst>
        </pc:spChg>
        <pc:spChg chg="mod">
          <ac:chgData name="云阳 罗" userId="169d8ad562d1689f" providerId="LiveId" clId="{A3F3D4DB-C421-4FA9-B40B-2C8364E49B55}" dt="2024-05-09T01:47:36.636" v="31560"/>
          <ac:spMkLst>
            <pc:docMk/>
            <pc:sldMk cId="2930475706" sldId="4429"/>
            <ac:spMk id="55" creationId="{9704E75C-3DAC-95A0-A229-1ACE9F3278F9}"/>
          </ac:spMkLst>
        </pc:spChg>
        <pc:grpChg chg="add del">
          <ac:chgData name="云阳 罗" userId="169d8ad562d1689f" providerId="LiveId" clId="{A3F3D4DB-C421-4FA9-B40B-2C8364E49B55}" dt="2024-05-09T01:47:33.861" v="31559" actId="478"/>
          <ac:grpSpMkLst>
            <pc:docMk/>
            <pc:sldMk cId="2930475706" sldId="4429"/>
            <ac:grpSpMk id="6" creationId="{3EC4709A-8E38-992B-696F-DDDE4876508E}"/>
          </ac:grpSpMkLst>
        </pc:grpChg>
        <pc:grpChg chg="add del">
          <ac:chgData name="云阳 罗" userId="169d8ad562d1689f" providerId="LiveId" clId="{A3F3D4DB-C421-4FA9-B40B-2C8364E49B55}" dt="2024-05-09T01:47:33.861" v="31559" actId="478"/>
          <ac:grpSpMkLst>
            <pc:docMk/>
            <pc:sldMk cId="2930475706" sldId="4429"/>
            <ac:grpSpMk id="7" creationId="{32393F7B-A4C5-E611-829E-1C6969333DFB}"/>
          </ac:grpSpMkLst>
        </pc:grpChg>
        <pc:grpChg chg="add del">
          <ac:chgData name="云阳 罗" userId="169d8ad562d1689f" providerId="LiveId" clId="{A3F3D4DB-C421-4FA9-B40B-2C8364E49B55}" dt="2024-05-09T01:47:33.861" v="31559" actId="478"/>
          <ac:grpSpMkLst>
            <pc:docMk/>
            <pc:sldMk cId="2930475706" sldId="4429"/>
            <ac:grpSpMk id="8" creationId="{CC9367E6-C4CD-0A4B-92A7-7CE19E3B6EBA}"/>
          </ac:grpSpMkLst>
        </pc:grpChg>
        <pc:grpChg chg="add mod">
          <ac:chgData name="云阳 罗" userId="169d8ad562d1689f" providerId="LiveId" clId="{A3F3D4DB-C421-4FA9-B40B-2C8364E49B55}" dt="2024-05-09T01:47:36.636" v="31560"/>
          <ac:grpSpMkLst>
            <pc:docMk/>
            <pc:sldMk cId="2930475706" sldId="4429"/>
            <ac:grpSpMk id="54" creationId="{49D819F6-76CA-F515-57A5-35F2F30FBE99}"/>
          </ac:grpSpMkLst>
        </pc:grpChg>
        <pc:grpChg chg="add mod">
          <ac:chgData name="云阳 罗" userId="169d8ad562d1689f" providerId="LiveId" clId="{A3F3D4DB-C421-4FA9-B40B-2C8364E49B55}" dt="2024-05-09T01:47:36.636" v="31560"/>
          <ac:grpSpMkLst>
            <pc:docMk/>
            <pc:sldMk cId="2930475706" sldId="4429"/>
            <ac:grpSpMk id="57" creationId="{A9FAEA3A-60FF-2892-2814-88816ACD8086}"/>
          </ac:grpSpMkLst>
        </pc:grpChg>
        <pc:grpChg chg="del">
          <ac:chgData name="云阳 罗" userId="169d8ad562d1689f" providerId="LiveId" clId="{A3F3D4DB-C421-4FA9-B40B-2C8364E49B55}" dt="2024-05-09T01:47:26.330" v="31556" actId="478"/>
          <ac:grpSpMkLst>
            <pc:docMk/>
            <pc:sldMk cId="2930475706" sldId="4429"/>
            <ac:grpSpMk id="62" creationId="{82C6F27C-C014-BC14-F290-DC7CE0EBBA58}"/>
          </ac:grpSpMkLst>
        </pc:grpChg>
        <pc:grpChg chg="del">
          <ac:chgData name="云阳 罗" userId="169d8ad562d1689f" providerId="LiveId" clId="{A3F3D4DB-C421-4FA9-B40B-2C8364E49B55}" dt="2024-05-09T01:47:26.330" v="31556" actId="478"/>
          <ac:grpSpMkLst>
            <pc:docMk/>
            <pc:sldMk cId="2930475706" sldId="4429"/>
            <ac:grpSpMk id="65" creationId="{E3B7F1BF-8549-7636-A635-9E2954631F6A}"/>
          </ac:grpSpMkLst>
        </pc:grpChg>
        <pc:picChg chg="mod">
          <ac:chgData name="云阳 罗" userId="169d8ad562d1689f" providerId="LiveId" clId="{A3F3D4DB-C421-4FA9-B40B-2C8364E49B55}" dt="2024-05-09T01:47:36.636" v="31560"/>
          <ac:picMkLst>
            <pc:docMk/>
            <pc:sldMk cId="2930475706" sldId="4429"/>
            <ac:picMk id="56" creationId="{FAAA6496-7CFF-1E20-AB29-8E3D01C26FA1}"/>
          </ac:picMkLst>
        </pc:picChg>
        <pc:picChg chg="mod">
          <ac:chgData name="云阳 罗" userId="169d8ad562d1689f" providerId="LiveId" clId="{A3F3D4DB-C421-4FA9-B40B-2C8364E49B55}" dt="2024-05-09T01:47:36.636" v="31560"/>
          <ac:picMkLst>
            <pc:docMk/>
            <pc:sldMk cId="2930475706" sldId="4429"/>
            <ac:picMk id="58" creationId="{0B9D33C3-7992-5277-F603-9F3BFF2F8F2D}"/>
          </ac:picMkLst>
        </pc:picChg>
        <pc:picChg chg="mod">
          <ac:chgData name="云阳 罗" userId="169d8ad562d1689f" providerId="LiveId" clId="{A3F3D4DB-C421-4FA9-B40B-2C8364E49B55}" dt="2024-05-09T01:47:36.636" v="31560"/>
          <ac:picMkLst>
            <pc:docMk/>
            <pc:sldMk cId="2930475706" sldId="4429"/>
            <ac:picMk id="59" creationId="{83A16771-281E-C729-E57E-41A675906626}"/>
          </ac:picMkLst>
        </pc:pic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9" creationId="{3DDF3300-3BB0-3D3D-2A83-EFC7B7A80F9B}"/>
          </ac:cxnSpMkLst>
        </pc:cxn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11" creationId="{753B4145-8E0A-726F-C370-0821817C9170}"/>
          </ac:cxnSpMkLst>
        </pc:cxn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18" creationId="{AEC8DBC5-5F0D-0693-6E63-066B56B6FB20}"/>
          </ac:cxnSpMkLst>
        </pc:cxn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46" creationId="{CC06428E-E5AC-9BFB-59E7-8B07DA45D1E9}"/>
          </ac:cxnSpMkLst>
        </pc:cxn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48" creationId="{AA495ACD-73BC-78C0-A220-EA00CF0D0B8A}"/>
          </ac:cxnSpMkLst>
        </pc:cxn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50" creationId="{A7837310-274D-966B-43D7-0A4EF4F7FF28}"/>
          </ac:cxnSpMkLst>
        </pc:cxnChg>
        <pc:cxnChg chg="mod">
          <ac:chgData name="云阳 罗" userId="169d8ad562d1689f" providerId="LiveId" clId="{A3F3D4DB-C421-4FA9-B40B-2C8364E49B55}" dt="2024-05-09T01:47:33.861" v="31559" actId="478"/>
          <ac:cxnSpMkLst>
            <pc:docMk/>
            <pc:sldMk cId="2930475706" sldId="4429"/>
            <ac:cxnSpMk id="51" creationId="{5F170668-8FE1-A729-DFC0-5D59FF6DC220}"/>
          </ac:cxnSpMkLst>
        </pc:cxnChg>
      </pc:sldChg>
      <pc:sldChg chg="add del">
        <pc:chgData name="云阳 罗" userId="169d8ad562d1689f" providerId="LiveId" clId="{A3F3D4DB-C421-4FA9-B40B-2C8364E49B55}" dt="2024-05-08T09:52:32.134" v="30116"/>
        <pc:sldMkLst>
          <pc:docMk/>
          <pc:sldMk cId="3887882048" sldId="4429"/>
        </pc:sldMkLst>
      </pc:sldChg>
      <pc:sldChg chg="add del">
        <pc:chgData name="云阳 罗" userId="169d8ad562d1689f" providerId="LiveId" clId="{A3F3D4DB-C421-4FA9-B40B-2C8364E49B55}" dt="2024-05-08T09:52:18.861" v="30114"/>
        <pc:sldMkLst>
          <pc:docMk/>
          <pc:sldMk cId="4159113384" sldId="4429"/>
        </pc:sldMkLst>
      </pc:sldChg>
      <pc:sldMasterChg chg="setBg addSldLayout delSldLayout modSldLayout">
        <pc:chgData name="云阳 罗" userId="169d8ad562d1689f" providerId="LiveId" clId="{A3F3D4DB-C421-4FA9-B40B-2C8364E49B55}" dt="2024-05-01T06:50:41.453" v="26382"/>
        <pc:sldMasterMkLst>
          <pc:docMk/>
          <pc:sldMasterMk cId="0" sldId="2147483648"/>
        </pc:sldMasterMkLst>
        <pc:sldLayoutChg chg="modSp mod setBg">
          <pc:chgData name="云阳 罗" userId="169d8ad562d1689f" providerId="LiveId" clId="{A3F3D4DB-C421-4FA9-B40B-2C8364E49B55}" dt="2024-05-01T06:50:41.453" v="26382"/>
          <pc:sldLayoutMkLst>
            <pc:docMk/>
            <pc:sldMasterMk cId="0" sldId="2147483648"/>
            <pc:sldLayoutMk cId="0" sldId="2147483649"/>
          </pc:sldLayoutMkLst>
          <pc:picChg chg="mod">
            <ac:chgData name="云阳 罗" userId="169d8ad562d1689f" providerId="LiveId" clId="{A3F3D4DB-C421-4FA9-B40B-2C8364E49B55}" dt="2024-04-28T05:07:44.929" v="1655" actId="1038"/>
            <ac:picMkLst>
              <pc:docMk/>
              <pc:sldMasterMk cId="0" sldId="2147483648"/>
              <pc:sldLayoutMk cId="0" sldId="2147483649"/>
              <ac:picMk id="9" creationId="{62241074-E85E-F47A-1AFE-C586CB5E7092}"/>
            </ac:picMkLst>
          </pc:picChg>
        </pc:sldLayoutChg>
        <pc:sldLayoutChg chg="setBg">
          <pc:chgData name="云阳 罗" userId="169d8ad562d1689f" providerId="LiveId" clId="{A3F3D4DB-C421-4FA9-B40B-2C8364E49B55}" dt="2024-05-01T06:50:41.453" v="26382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云阳 罗" userId="169d8ad562d1689f" providerId="LiveId" clId="{A3F3D4DB-C421-4FA9-B40B-2C8364E49B55}" dt="2024-05-01T06:50:41.453" v="26382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云阳 罗" userId="169d8ad562d1689f" providerId="LiveId" clId="{A3F3D4DB-C421-4FA9-B40B-2C8364E49B55}" dt="2024-05-01T06:50:41.453" v="26382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云阳 罗" userId="169d8ad562d1689f" providerId="LiveId" clId="{A3F3D4DB-C421-4FA9-B40B-2C8364E49B55}" dt="2024-05-01T06:50:41.453" v="26382"/>
          <pc:sldLayoutMkLst>
            <pc:docMk/>
            <pc:sldMasterMk cId="0" sldId="2147483648"/>
            <pc:sldLayoutMk cId="1443350065" sldId="2147483661"/>
          </pc:sldLayoutMkLst>
        </pc:sldLayoutChg>
        <pc:sldLayoutChg chg="setBg">
          <pc:chgData name="云阳 罗" userId="169d8ad562d1689f" providerId="LiveId" clId="{A3F3D4DB-C421-4FA9-B40B-2C8364E49B55}" dt="2024-05-01T06:50:41.453" v="26382"/>
          <pc:sldLayoutMkLst>
            <pc:docMk/>
            <pc:sldMasterMk cId="0" sldId="2147483648"/>
            <pc:sldLayoutMk cId="109910181" sldId="2147483662"/>
          </pc:sldLayoutMkLst>
        </pc:sldLayoutChg>
        <pc:sldLayoutChg chg="add del">
          <pc:chgData name="云阳 罗" userId="169d8ad562d1689f" providerId="LiveId" clId="{A3F3D4DB-C421-4FA9-B40B-2C8364E49B55}" dt="2024-04-30T16:41:45.795" v="18447" actId="47"/>
          <pc:sldLayoutMkLst>
            <pc:docMk/>
            <pc:sldMasterMk cId="0" sldId="2147483648"/>
            <pc:sldLayoutMk cId="731699785" sldId="2147483663"/>
          </pc:sldLayoutMkLst>
        </pc:sldLayoutChg>
        <pc:sldLayoutChg chg="del">
          <pc:chgData name="云阳 罗" userId="169d8ad562d1689f" providerId="LiveId" clId="{A3F3D4DB-C421-4FA9-B40B-2C8364E49B55}" dt="2024-04-29T17:59:06.297" v="6871" actId="47"/>
          <pc:sldLayoutMkLst>
            <pc:docMk/>
            <pc:sldMasterMk cId="0" sldId="2147483648"/>
            <pc:sldLayoutMk cId="195728320" sldId="2147483664"/>
          </pc:sldLayoutMkLst>
        </pc:sldLayoutChg>
      </pc:sldMasterChg>
    </pc:docChg>
  </pc:docChgLst>
  <pc:docChgLst>
    <pc:chgData name="罗 云阳" userId="169d8ad562d1689f" providerId="LiveId" clId="{573D820E-576E-447C-B51A-003DB4D0DE2C}"/>
    <pc:docChg chg="undo custSel addSld delSld modSld sldOrd modMainMaster">
      <pc:chgData name="罗 云阳" userId="169d8ad562d1689f" providerId="LiveId" clId="{573D820E-576E-447C-B51A-003DB4D0DE2C}" dt="2023-04-16T03:57:46.908" v="41" actId="16037"/>
      <pc:docMkLst>
        <pc:docMk/>
      </pc:docMkLst>
      <pc:sldChg chg="delSp">
        <pc:chgData name="罗 云阳" userId="169d8ad562d1689f" providerId="LiveId" clId="{573D820E-576E-447C-B51A-003DB4D0DE2C}" dt="2023-04-16T03:55:35.953" v="20"/>
        <pc:sldMkLst>
          <pc:docMk/>
          <pc:sldMk cId="3736546883" sldId="256"/>
        </pc:sldMkLst>
        <pc:spChg chg="del">
          <ac:chgData name="罗 云阳" userId="169d8ad562d1689f" providerId="LiveId" clId="{573D820E-576E-447C-B51A-003DB4D0DE2C}" dt="2023-04-16T03:55:35.953" v="20"/>
          <ac:spMkLst>
            <pc:docMk/>
            <pc:sldMk cId="3736546883" sldId="256"/>
            <ac:spMk id="4" creationId="{A1045648-5B99-675E-9E6F-45A1DF95E2B8}"/>
          </ac:spMkLst>
        </pc:spChg>
        <pc:spChg chg="del">
          <ac:chgData name="罗 云阳" userId="169d8ad562d1689f" providerId="LiveId" clId="{573D820E-576E-447C-B51A-003DB4D0DE2C}" dt="2023-04-16T03:55:35.953" v="20"/>
          <ac:spMkLst>
            <pc:docMk/>
            <pc:sldMk cId="3736546883" sldId="256"/>
            <ac:spMk id="5" creationId="{F7DEEFE5-137A-AE02-BE05-A48AF3972717}"/>
          </ac:spMkLst>
        </pc:spChg>
      </pc:sldChg>
      <pc:sldChg chg="new del">
        <pc:chgData name="罗 云阳" userId="169d8ad562d1689f" providerId="LiveId" clId="{573D820E-576E-447C-B51A-003DB4D0DE2C}" dt="2023-04-16T03:40:53.334" v="1" actId="680"/>
        <pc:sldMkLst>
          <pc:docMk/>
          <pc:sldMk cId="246027819" sldId="257"/>
        </pc:sldMkLst>
      </pc:sldChg>
      <pc:sldChg chg="delSp new">
        <pc:chgData name="罗 云阳" userId="169d8ad562d1689f" providerId="LiveId" clId="{573D820E-576E-447C-B51A-003DB4D0DE2C}" dt="2023-04-16T03:55:35.953" v="20"/>
        <pc:sldMkLst>
          <pc:docMk/>
          <pc:sldMk cId="2860866576" sldId="257"/>
        </pc:sldMkLst>
        <pc:spChg chg="del">
          <ac:chgData name="罗 云阳" userId="169d8ad562d1689f" providerId="LiveId" clId="{573D820E-576E-447C-B51A-003DB4D0DE2C}" dt="2023-04-16T03:55:35.953" v="20"/>
          <ac:spMkLst>
            <pc:docMk/>
            <pc:sldMk cId="2860866576" sldId="257"/>
            <ac:spMk id="4" creationId="{ACB3CAC1-8E95-88C9-2573-B23580B8C29E}"/>
          </ac:spMkLst>
        </pc:spChg>
        <pc:spChg chg="del">
          <ac:chgData name="罗 云阳" userId="169d8ad562d1689f" providerId="LiveId" clId="{573D820E-576E-447C-B51A-003DB4D0DE2C}" dt="2023-04-16T03:55:35.953" v="20"/>
          <ac:spMkLst>
            <pc:docMk/>
            <pc:sldMk cId="2860866576" sldId="257"/>
            <ac:spMk id="5" creationId="{2D7C7F77-4B8A-AC9A-EBF3-1AF5C995B403}"/>
          </ac:spMkLst>
        </pc:spChg>
      </pc:sldChg>
      <pc:sldChg chg="addSp delSp modSp new mod ord modClrScheme addCm delCm chgLayout">
        <pc:chgData name="罗 云阳" userId="169d8ad562d1689f" providerId="LiveId" clId="{573D820E-576E-447C-B51A-003DB4D0DE2C}" dt="2023-04-16T03:56:12.212" v="27"/>
        <pc:sldMkLst>
          <pc:docMk/>
          <pc:sldMk cId="490430445" sldId="258"/>
        </pc:sldMkLst>
        <pc:spChg chg="del">
          <ac:chgData name="罗 云阳" userId="169d8ad562d1689f" providerId="LiveId" clId="{573D820E-576E-447C-B51A-003DB4D0DE2C}" dt="2023-04-16T03:55:59.066" v="22"/>
          <ac:spMkLst>
            <pc:docMk/>
            <pc:sldMk cId="490430445" sldId="258"/>
            <ac:spMk id="2" creationId="{2D8152B7-B5FC-5E5A-A7C9-A9C9019D8084}"/>
          </ac:spMkLst>
        </pc:spChg>
        <pc:spChg chg="del">
          <ac:chgData name="罗 云阳" userId="169d8ad562d1689f" providerId="LiveId" clId="{573D820E-576E-447C-B51A-003DB4D0DE2C}" dt="2023-04-16T03:55:59.066" v="22"/>
          <ac:spMkLst>
            <pc:docMk/>
            <pc:sldMk cId="490430445" sldId="258"/>
            <ac:spMk id="3" creationId="{EF7E7ED1-51DE-A45D-6B79-BAA6D2DEEB53}"/>
          </ac:spMkLst>
        </pc:spChg>
        <pc:spChg chg="mod ord">
          <ac:chgData name="罗 云阳" userId="169d8ad562d1689f" providerId="LiveId" clId="{573D820E-576E-447C-B51A-003DB4D0DE2C}" dt="2023-04-16T03:56:10.698" v="25" actId="700"/>
          <ac:spMkLst>
            <pc:docMk/>
            <pc:sldMk cId="490430445" sldId="258"/>
            <ac:spMk id="4" creationId="{3F91B552-D26B-BDF6-2BEF-F9330AAE552A}"/>
          </ac:spMkLst>
        </pc:spChg>
        <pc:spChg chg="mod ord">
          <ac:chgData name="罗 云阳" userId="169d8ad562d1689f" providerId="LiveId" clId="{573D820E-576E-447C-B51A-003DB4D0DE2C}" dt="2023-04-16T03:56:10.698" v="25" actId="700"/>
          <ac:spMkLst>
            <pc:docMk/>
            <pc:sldMk cId="490430445" sldId="258"/>
            <ac:spMk id="5" creationId="{6A0E4D17-232C-13FF-269C-E848238E7096}"/>
          </ac:spMkLst>
        </pc:spChg>
        <pc:spChg chg="add del mod">
          <ac:chgData name="罗 云阳" userId="169d8ad562d1689f" providerId="LiveId" clId="{573D820E-576E-447C-B51A-003DB4D0DE2C}" dt="2023-04-16T03:55:59.066" v="22"/>
          <ac:spMkLst>
            <pc:docMk/>
            <pc:sldMk cId="490430445" sldId="258"/>
            <ac:spMk id="6" creationId="{1E5AE330-8118-DCE5-7031-8A0451176A4A}"/>
          </ac:spMkLst>
        </pc:spChg>
        <pc:spChg chg="add del mod">
          <ac:chgData name="罗 云阳" userId="169d8ad562d1689f" providerId="LiveId" clId="{573D820E-576E-447C-B51A-003DB4D0DE2C}" dt="2023-04-16T03:55:59.066" v="22"/>
          <ac:spMkLst>
            <pc:docMk/>
            <pc:sldMk cId="490430445" sldId="258"/>
            <ac:spMk id="7" creationId="{4C7454B2-C73C-0FAB-1B79-4EB7E546685F}"/>
          </ac:spMkLst>
        </pc:spChg>
        <pc:spChg chg="add del mod ord">
          <ac:chgData name="罗 云阳" userId="169d8ad562d1689f" providerId="LiveId" clId="{573D820E-576E-447C-B51A-003DB4D0DE2C}" dt="2023-04-16T03:56:10.698" v="25" actId="700"/>
          <ac:spMkLst>
            <pc:docMk/>
            <pc:sldMk cId="490430445" sldId="258"/>
            <ac:spMk id="8" creationId="{115243BC-1D66-E7DD-610F-B22892178E43}"/>
          </ac:spMkLst>
        </pc:spChg>
        <pc:spChg chg="add del mod ord">
          <ac:chgData name="罗 云阳" userId="169d8ad562d1689f" providerId="LiveId" clId="{573D820E-576E-447C-B51A-003DB4D0DE2C}" dt="2023-04-16T03:56:10.698" v="25" actId="700"/>
          <ac:spMkLst>
            <pc:docMk/>
            <pc:sldMk cId="490430445" sldId="258"/>
            <ac:spMk id="9" creationId="{0DD15F8F-708B-867A-66D4-63FB50B47D47}"/>
          </ac:spMkLst>
        </pc:spChg>
        <pc:spChg chg="add mod ord">
          <ac:chgData name="罗 云阳" userId="169d8ad562d1689f" providerId="LiveId" clId="{573D820E-576E-447C-B51A-003DB4D0DE2C}" dt="2023-04-16T03:56:10.698" v="25" actId="700"/>
          <ac:spMkLst>
            <pc:docMk/>
            <pc:sldMk cId="490430445" sldId="258"/>
            <ac:spMk id="10" creationId="{E97BC2B3-5373-E841-FC29-266178AECDEA}"/>
          </ac:spMkLst>
        </pc:spChg>
        <pc:spChg chg="add mod ord">
          <ac:chgData name="罗 云阳" userId="169d8ad562d1689f" providerId="LiveId" clId="{573D820E-576E-447C-B51A-003DB4D0DE2C}" dt="2023-04-16T03:56:10.698" v="25" actId="700"/>
          <ac:spMkLst>
            <pc:docMk/>
            <pc:sldMk cId="490430445" sldId="258"/>
            <ac:spMk id="11" creationId="{862299AF-7C61-4B1D-D862-F8321106BF4B}"/>
          </ac:spMkLst>
        </pc:spChg>
      </pc:sldChg>
      <pc:sldChg chg="new del">
        <pc:chgData name="罗 云阳" userId="169d8ad562d1689f" providerId="LiveId" clId="{573D820E-576E-447C-B51A-003DB4D0DE2C}" dt="2023-04-16T03:50:42.295" v="17" actId="47"/>
        <pc:sldMkLst>
          <pc:docMk/>
          <pc:sldMk cId="589584117" sldId="258"/>
        </pc:sldMkLst>
      </pc:sldChg>
      <pc:sldChg chg="addSp delSp modSp new mod modClrScheme chgLayout">
        <pc:chgData name="罗 云阳" userId="169d8ad562d1689f" providerId="LiveId" clId="{573D820E-576E-447C-B51A-003DB4D0DE2C}" dt="2023-04-16T03:56:20.706" v="29" actId="700"/>
        <pc:sldMkLst>
          <pc:docMk/>
          <pc:sldMk cId="4147859183" sldId="259"/>
        </pc:sldMkLst>
        <pc:spChg chg="del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2" creationId="{BE485A4D-74A9-62DE-026D-FB095B595980}"/>
          </ac:spMkLst>
        </pc:spChg>
        <pc:spChg chg="del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3" creationId="{01F34AF9-5CE3-A682-CEFD-186D94C80769}"/>
          </ac:spMkLst>
        </pc:spChg>
        <pc:spChg chg="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4" creationId="{10BADA62-090C-7989-B51F-8A57C213D0DA}"/>
          </ac:spMkLst>
        </pc:spChg>
        <pc:spChg chg="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5" creationId="{39CA8DDA-0F55-EF9D-C437-EFC77FF7FAAD}"/>
          </ac:spMkLst>
        </pc:spChg>
        <pc:spChg chg="add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6" creationId="{4655CC4B-1405-96B6-0B1E-916425528678}"/>
          </ac:spMkLst>
        </pc:spChg>
        <pc:spChg chg="add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7" creationId="{88A67771-88DB-322C-60F9-28D72C4DD73E}"/>
          </ac:spMkLst>
        </pc:spChg>
        <pc:spChg chg="add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8" creationId="{BFC1822F-569E-E444-588A-232A5970382E}"/>
          </ac:spMkLst>
        </pc:spChg>
        <pc:spChg chg="add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9" creationId="{B402D026-74FC-81FE-1A67-6EEE002DB5EB}"/>
          </ac:spMkLst>
        </pc:spChg>
        <pc:spChg chg="add mod ord">
          <ac:chgData name="罗 云阳" userId="169d8ad562d1689f" providerId="LiveId" clId="{573D820E-576E-447C-B51A-003DB4D0DE2C}" dt="2023-04-16T03:56:20.706" v="29" actId="700"/>
          <ac:spMkLst>
            <pc:docMk/>
            <pc:sldMk cId="4147859183" sldId="259"/>
            <ac:spMk id="10" creationId="{3F96554A-175B-7AC2-E5DE-2A87201D70CB}"/>
          </ac:spMkLst>
        </pc:spChg>
      </pc:sldChg>
      <pc:sldChg chg="addSp delSp modSp new mod ord modClrScheme chgLayout">
        <pc:chgData name="罗 云阳" userId="169d8ad562d1689f" providerId="LiveId" clId="{573D820E-576E-447C-B51A-003DB4D0DE2C}" dt="2023-04-16T03:56:31.961" v="33"/>
        <pc:sldMkLst>
          <pc:docMk/>
          <pc:sldMk cId="3023079219" sldId="260"/>
        </pc:sldMkLst>
        <pc:spChg chg="del 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2" creationId="{03CEEE40-B1E4-8DE3-4A6A-DCC7911E8D2E}"/>
          </ac:spMkLst>
        </pc:spChg>
        <pc:spChg chg="del 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3" creationId="{A06B47F0-963E-09D3-8FF4-19E6374533E8}"/>
          </ac:spMkLst>
        </pc:spChg>
        <pc:spChg chg="del 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4" creationId="{A8A56BB0-9E6F-0B9A-ABA6-B293D2625F4F}"/>
          </ac:spMkLst>
        </pc:spChg>
        <pc:spChg chg="del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5" creationId="{A8140105-AB89-9917-F46F-A70442FED9E7}"/>
          </ac:spMkLst>
        </pc:spChg>
        <pc:spChg chg="del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6" creationId="{60234325-EE63-DC9E-3CE1-03B7F8B1ED0F}"/>
          </ac:spMkLst>
        </pc:spChg>
        <pc:spChg chg="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7" creationId="{B4639958-8D62-38A1-43C5-1BC10C5DF9CD}"/>
          </ac:spMkLst>
        </pc:spChg>
        <pc:spChg chg="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8" creationId="{09D74B8F-8A8F-6988-02F9-C90CE26C8D11}"/>
          </ac:spMkLst>
        </pc:spChg>
        <pc:spChg chg="add 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9" creationId="{3B0309BE-7DCB-7F25-8239-42549384D758}"/>
          </ac:spMkLst>
        </pc:spChg>
        <pc:spChg chg="add 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10" creationId="{AD24BB57-7CF0-E617-B255-A628C46F55EF}"/>
          </ac:spMkLst>
        </pc:spChg>
        <pc:spChg chg="add mod ord">
          <ac:chgData name="罗 云阳" userId="169d8ad562d1689f" providerId="LiveId" clId="{573D820E-576E-447C-B51A-003DB4D0DE2C}" dt="2023-04-16T03:56:28.532" v="31" actId="700"/>
          <ac:spMkLst>
            <pc:docMk/>
            <pc:sldMk cId="3023079219" sldId="260"/>
            <ac:spMk id="11" creationId="{C06AED4B-8FC0-5208-D13F-05E741DA91BE}"/>
          </ac:spMkLst>
        </pc:spChg>
      </pc:sldChg>
      <pc:sldMasterChg chg="modSp mod addSldLayout delSldLayout modSldLayout sldLayoutOrd">
        <pc:chgData name="罗 云阳" userId="169d8ad562d1689f" providerId="LiveId" clId="{573D820E-576E-447C-B51A-003DB4D0DE2C}" dt="2023-04-16T03:57:46.908" v="41" actId="16037"/>
        <pc:sldMasterMkLst>
          <pc:docMk/>
          <pc:sldMasterMk cId="0" sldId="2147483648"/>
        </pc:sldMasterMkLst>
        <pc:spChg chg="mod">
          <ac:chgData name="罗 云阳" userId="169d8ad562d1689f" providerId="LiveId" clId="{573D820E-576E-447C-B51A-003DB4D0DE2C}" dt="2023-04-16T03:57:46.908" v="41" actId="16037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罗 云阳" userId="169d8ad562d1689f" providerId="LiveId" clId="{573D820E-576E-447C-B51A-003DB4D0DE2C}" dt="2023-04-16T03:57:12.089" v="37" actId="255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罗 云阳" userId="169d8ad562d1689f" providerId="LiveId" clId="{573D820E-576E-447C-B51A-003DB4D0DE2C}" dt="2023-04-16T03:57:17.180" v="38" actId="255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罗 云阳" userId="169d8ad562d1689f" providerId="LiveId" clId="{573D820E-576E-447C-B51A-003DB4D0DE2C}" dt="2023-04-16T03:57:22.988" v="39" actId="255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罗 云阳" userId="169d8ad562d1689f" providerId="LiveId" clId="{573D820E-576E-447C-B51A-003DB4D0DE2C}" dt="2023-04-16T03:56:44.091" v="34" actId="20577"/>
          <ac:spMkLst>
            <pc:docMk/>
            <pc:sldMasterMk cId="0" sldId="2147483648"/>
            <ac:spMk id="7" creationId="{00000000-0000-0000-0000-000000000000}"/>
          </ac:spMkLst>
        </pc:spChg>
        <pc:sldLayoutChg chg="ord">
          <pc:chgData name="罗 云阳" userId="169d8ad562d1689f" providerId="LiveId" clId="{573D820E-576E-447C-B51A-003DB4D0DE2C}" dt="2023-04-16T03:49:41.097" v="8" actId="20578"/>
          <pc:sldLayoutMkLst>
            <pc:docMk/>
            <pc:sldMasterMk cId="0" sldId="2147483648"/>
            <pc:sldLayoutMk cId="0" sldId="2147483649"/>
          </pc:sldLayoutMkLst>
        </pc:sldLayoutChg>
        <pc:sldLayoutChg chg="modSp add del mod ord">
          <pc:chgData name="罗 云阳" userId="169d8ad562d1689f" providerId="LiveId" clId="{573D820E-576E-447C-B51A-003DB4D0DE2C}" dt="2023-04-16T03:52:10.146" v="19" actId="20578"/>
          <pc:sldLayoutMkLst>
            <pc:docMk/>
            <pc:sldMasterMk cId="0" sldId="2147483648"/>
            <pc:sldLayoutMk cId="0" sldId="2147483656"/>
          </pc:sldLayoutMkLst>
          <pc:spChg chg="mod">
            <ac:chgData name="罗 云阳" userId="169d8ad562d1689f" providerId="LiveId" clId="{573D820E-576E-447C-B51A-003DB4D0DE2C}" dt="2023-04-16T03:42:03.907" v="7" actId="1076"/>
            <ac:spMkLst>
              <pc:docMk/>
              <pc:sldMasterMk cId="0" sldId="2147483648"/>
              <pc:sldLayoutMk cId="0" sldId="2147483656"/>
              <ac:spMk id="9" creationId="{00000000-0000-0000-0000-000000000000}"/>
            </ac:spMkLst>
          </pc:spChg>
        </pc:sldLayoutChg>
        <pc:sldLayoutChg chg="del">
          <pc:chgData name="罗 云阳" userId="169d8ad562d1689f" providerId="LiveId" clId="{573D820E-576E-447C-B51A-003DB4D0DE2C}" dt="2023-04-16T03:41:53.767" v="3" actId="2696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罗 云阳" userId="169d8ad562d1689f" providerId="LiveId" clId="{573D820E-576E-447C-B51A-003DB4D0DE2C}" dt="2023-04-16T03:41:50.317" v="2" actId="2696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云阳 罗" userId="169d8ad562d1689f" providerId="LiveId" clId="{D4ACDD6B-C632-4A53-8A37-7875FA0D8C4F}"/>
    <pc:docChg chg="undo redo custSel addSld delSld modSld sldOrd modMainMaster addSection modSection">
      <pc:chgData name="云阳 罗" userId="169d8ad562d1689f" providerId="LiveId" clId="{D4ACDD6B-C632-4A53-8A37-7875FA0D8C4F}" dt="2023-11-02T16:10:46.970" v="21209"/>
      <pc:docMkLst>
        <pc:docMk/>
      </pc:docMkLst>
      <pc:sldChg chg="addSp modSp mod modNotesTx">
        <pc:chgData name="云阳 罗" userId="169d8ad562d1689f" providerId="LiveId" clId="{D4ACDD6B-C632-4A53-8A37-7875FA0D8C4F}" dt="2023-11-02T04:14:10.996" v="7942" actId="1076"/>
        <pc:sldMkLst>
          <pc:docMk/>
          <pc:sldMk cId="3736546883" sldId="256"/>
        </pc:sldMkLst>
        <pc:spChg chg="mod">
          <ac:chgData name="云阳 罗" userId="169d8ad562d1689f" providerId="LiveId" clId="{D4ACDD6B-C632-4A53-8A37-7875FA0D8C4F}" dt="2023-11-02T04:14:10.996" v="7942" actId="1076"/>
          <ac:spMkLst>
            <pc:docMk/>
            <pc:sldMk cId="3736546883" sldId="256"/>
            <ac:spMk id="2" creationId="{B0EBB374-33D7-0FFC-6D7F-ECA439919FE8}"/>
          </ac:spMkLst>
        </pc:spChg>
        <pc:spChg chg="mod">
          <ac:chgData name="云阳 罗" userId="169d8ad562d1689f" providerId="LiveId" clId="{D4ACDD6B-C632-4A53-8A37-7875FA0D8C4F}" dt="2023-10-29T15:49:27.472" v="62" actId="1076"/>
          <ac:spMkLst>
            <pc:docMk/>
            <pc:sldMk cId="3736546883" sldId="256"/>
            <ac:spMk id="3" creationId="{5DB23630-1841-EA47-3A47-71303E0DF0A1}"/>
          </ac:spMkLst>
        </pc:spChg>
        <pc:picChg chg="add mod">
          <ac:chgData name="云阳 罗" userId="169d8ad562d1689f" providerId="LiveId" clId="{D4ACDD6B-C632-4A53-8A37-7875FA0D8C4F}" dt="2023-11-02T04:13:20.707" v="7941" actId="1076"/>
          <ac:picMkLst>
            <pc:docMk/>
            <pc:sldMk cId="3736546883" sldId="256"/>
            <ac:picMk id="5" creationId="{56772F58-E290-0519-0DE7-83BACF9127E2}"/>
          </ac:picMkLst>
        </pc:picChg>
      </pc:sldChg>
      <pc:sldChg chg="del">
        <pc:chgData name="云阳 罗" userId="169d8ad562d1689f" providerId="LiveId" clId="{D4ACDD6B-C632-4A53-8A37-7875FA0D8C4F}" dt="2023-10-29T15:52:31.721" v="93" actId="47"/>
        <pc:sldMkLst>
          <pc:docMk/>
          <pc:sldMk cId="2860866576" sldId="257"/>
        </pc:sldMkLst>
      </pc:sldChg>
      <pc:sldChg chg="addSp delSp modSp mod modNotesTx">
        <pc:chgData name="云阳 罗" userId="169d8ad562d1689f" providerId="LiveId" clId="{D4ACDD6B-C632-4A53-8A37-7875FA0D8C4F}" dt="2023-11-02T06:14:04.621" v="9023" actId="20577"/>
        <pc:sldMkLst>
          <pc:docMk/>
          <pc:sldMk cId="3023079219" sldId="260"/>
        </pc:sldMkLst>
        <pc:spChg chg="add mod">
          <ac:chgData name="云阳 罗" userId="169d8ad562d1689f" providerId="LiveId" clId="{D4ACDD6B-C632-4A53-8A37-7875FA0D8C4F}" dt="2023-10-31T01:21:07.708" v="290" actId="20577"/>
          <ac:spMkLst>
            <pc:docMk/>
            <pc:sldMk cId="3023079219" sldId="260"/>
            <ac:spMk id="2" creationId="{5A5FCE1C-4D7C-D645-B939-657B8BD5A897}"/>
          </ac:spMkLst>
        </pc:spChg>
        <pc:spChg chg="add mod">
          <ac:chgData name="云阳 罗" userId="169d8ad562d1689f" providerId="LiveId" clId="{D4ACDD6B-C632-4A53-8A37-7875FA0D8C4F}" dt="2023-10-31T11:14:12.728" v="605"/>
          <ac:spMkLst>
            <pc:docMk/>
            <pc:sldMk cId="3023079219" sldId="260"/>
            <ac:spMk id="3" creationId="{95406EC6-42E8-3ED8-2691-CADC64C25944}"/>
          </ac:spMkLst>
        </pc:spChg>
        <pc:spChg chg="add mod">
          <ac:chgData name="云阳 罗" userId="169d8ad562d1689f" providerId="LiveId" clId="{D4ACDD6B-C632-4A53-8A37-7875FA0D8C4F}" dt="2023-10-31T01:23:00.770" v="319" actId="1076"/>
          <ac:spMkLst>
            <pc:docMk/>
            <pc:sldMk cId="3023079219" sldId="260"/>
            <ac:spMk id="4" creationId="{4C82A1FA-F3CD-55FD-CCE0-54FF35142461}"/>
          </ac:spMkLst>
        </pc:spChg>
        <pc:spChg chg="add mod">
          <ac:chgData name="云阳 罗" userId="169d8ad562d1689f" providerId="LiveId" clId="{D4ACDD6B-C632-4A53-8A37-7875FA0D8C4F}" dt="2023-10-31T11:10:10.582" v="575" actId="20577"/>
          <ac:spMkLst>
            <pc:docMk/>
            <pc:sldMk cId="3023079219" sldId="260"/>
            <ac:spMk id="5" creationId="{9A737A52-8F5F-B1E6-36EC-BD242DA083EC}"/>
          </ac:spMkLst>
        </pc:spChg>
        <pc:spChg chg="del">
          <ac:chgData name="云阳 罗" userId="169d8ad562d1689f" providerId="LiveId" clId="{D4ACDD6B-C632-4A53-8A37-7875FA0D8C4F}" dt="2023-10-31T01:20:37.370" v="271" actId="478"/>
          <ac:spMkLst>
            <pc:docMk/>
            <pc:sldMk cId="3023079219" sldId="260"/>
            <ac:spMk id="8" creationId="{BF98A139-3B13-74F9-93D2-CAB0E6B70BE3}"/>
          </ac:spMkLst>
        </pc:spChg>
        <pc:spChg chg="mod">
          <ac:chgData name="云阳 罗" userId="169d8ad562d1689f" providerId="LiveId" clId="{D4ACDD6B-C632-4A53-8A37-7875FA0D8C4F}" dt="2023-10-31T11:24:04.295" v="773" actId="20577"/>
          <ac:spMkLst>
            <pc:docMk/>
            <pc:sldMk cId="3023079219" sldId="260"/>
            <ac:spMk id="11" creationId="{62017729-CA33-6562-19D3-B20FFBFD12D1}"/>
          </ac:spMkLst>
        </pc:spChg>
        <pc:spChg chg="mod">
          <ac:chgData name="云阳 罗" userId="169d8ad562d1689f" providerId="LiveId" clId="{D4ACDD6B-C632-4A53-8A37-7875FA0D8C4F}" dt="2023-10-31T11:24:05.215" v="774" actId="20577"/>
          <ac:spMkLst>
            <pc:docMk/>
            <pc:sldMk cId="3023079219" sldId="260"/>
            <ac:spMk id="12" creationId="{64E5DA7B-896C-9B8A-020B-3CC2FAF76F62}"/>
          </ac:spMkLst>
        </pc:spChg>
        <pc:spChg chg="mod">
          <ac:chgData name="云阳 罗" userId="169d8ad562d1689f" providerId="LiveId" clId="{D4ACDD6B-C632-4A53-8A37-7875FA0D8C4F}" dt="2023-10-31T11:10:08.640" v="573" actId="20577"/>
          <ac:spMkLst>
            <pc:docMk/>
            <pc:sldMk cId="3023079219" sldId="260"/>
            <ac:spMk id="13" creationId="{447E4377-2520-BF59-41C5-9F972B78A7C8}"/>
          </ac:spMkLst>
        </pc:spChg>
        <pc:spChg chg="mod">
          <ac:chgData name="云阳 罗" userId="169d8ad562d1689f" providerId="LiveId" clId="{D4ACDD6B-C632-4A53-8A37-7875FA0D8C4F}" dt="2023-10-31T11:10:09.621" v="574" actId="20577"/>
          <ac:spMkLst>
            <pc:docMk/>
            <pc:sldMk cId="3023079219" sldId="260"/>
            <ac:spMk id="14" creationId="{79309C20-B9FA-81C3-84A8-FB0A9E40A97D}"/>
          </ac:spMkLst>
        </pc:spChg>
        <pc:spChg chg="del mod">
          <ac:chgData name="云阳 罗" userId="169d8ad562d1689f" providerId="LiveId" clId="{D4ACDD6B-C632-4A53-8A37-7875FA0D8C4F}" dt="2023-10-31T01:20:37.370" v="271" actId="478"/>
          <ac:spMkLst>
            <pc:docMk/>
            <pc:sldMk cId="3023079219" sldId="260"/>
            <ac:spMk id="15" creationId="{EBB5D624-27E0-E379-A6B3-7CB364530BA6}"/>
          </ac:spMkLst>
        </pc:spChg>
      </pc:sldChg>
      <pc:sldChg chg="del">
        <pc:chgData name="云阳 罗" userId="169d8ad562d1689f" providerId="LiveId" clId="{D4ACDD6B-C632-4A53-8A37-7875FA0D8C4F}" dt="2023-10-29T15:52:32.840" v="94" actId="47"/>
        <pc:sldMkLst>
          <pc:docMk/>
          <pc:sldMk cId="1823928075" sldId="261"/>
        </pc:sldMkLst>
      </pc:sldChg>
      <pc:sldChg chg="del">
        <pc:chgData name="云阳 罗" userId="169d8ad562d1689f" providerId="LiveId" clId="{D4ACDD6B-C632-4A53-8A37-7875FA0D8C4F}" dt="2023-10-29T15:52:49.367" v="96" actId="47"/>
        <pc:sldMkLst>
          <pc:docMk/>
          <pc:sldMk cId="804025823" sldId="263"/>
        </pc:sldMkLst>
      </pc:sldChg>
      <pc:sldChg chg="ord modNotesTx">
        <pc:chgData name="云阳 罗" userId="169d8ad562d1689f" providerId="LiveId" clId="{D4ACDD6B-C632-4A53-8A37-7875FA0D8C4F}" dt="2023-11-02T16:01:42.057" v="21155"/>
        <pc:sldMkLst>
          <pc:docMk/>
          <pc:sldMk cId="4261817529" sldId="271"/>
        </pc:sldMkLst>
      </pc:sldChg>
      <pc:sldChg chg="add del">
        <pc:chgData name="云阳 罗" userId="169d8ad562d1689f" providerId="LiveId" clId="{D4ACDD6B-C632-4A53-8A37-7875FA0D8C4F}" dt="2023-10-31T01:18:55.868" v="228" actId="47"/>
        <pc:sldMkLst>
          <pc:docMk/>
          <pc:sldMk cId="3708632795" sldId="284"/>
        </pc:sldMkLst>
      </pc:sldChg>
      <pc:sldChg chg="del">
        <pc:chgData name="云阳 罗" userId="169d8ad562d1689f" providerId="LiveId" clId="{D4ACDD6B-C632-4A53-8A37-7875FA0D8C4F}" dt="2023-10-29T15:53:17.340" v="110" actId="47"/>
        <pc:sldMkLst>
          <pc:docMk/>
          <pc:sldMk cId="3070855197" sldId="289"/>
        </pc:sldMkLst>
      </pc:sldChg>
      <pc:sldChg chg="del">
        <pc:chgData name="云阳 罗" userId="169d8ad562d1689f" providerId="LiveId" clId="{D4ACDD6B-C632-4A53-8A37-7875FA0D8C4F}" dt="2023-10-29T15:52:58.117" v="102" actId="47"/>
        <pc:sldMkLst>
          <pc:docMk/>
          <pc:sldMk cId="171082590" sldId="290"/>
        </pc:sldMkLst>
      </pc:sldChg>
      <pc:sldChg chg="add del">
        <pc:chgData name="云阳 罗" userId="169d8ad562d1689f" providerId="LiveId" clId="{D4ACDD6B-C632-4A53-8A37-7875FA0D8C4F}" dt="2023-10-31T01:19:15.837" v="237" actId="47"/>
        <pc:sldMkLst>
          <pc:docMk/>
          <pc:sldMk cId="2707636528" sldId="290"/>
        </pc:sldMkLst>
      </pc:sldChg>
      <pc:sldChg chg="del">
        <pc:chgData name="云阳 罗" userId="169d8ad562d1689f" providerId="LiveId" clId="{D4ACDD6B-C632-4A53-8A37-7875FA0D8C4F}" dt="2023-10-29T16:05:28.956" v="117" actId="47"/>
        <pc:sldMkLst>
          <pc:docMk/>
          <pc:sldMk cId="344530591" sldId="291"/>
        </pc:sldMkLst>
      </pc:sldChg>
      <pc:sldChg chg="add del">
        <pc:chgData name="云阳 罗" userId="169d8ad562d1689f" providerId="LiveId" clId="{D4ACDD6B-C632-4A53-8A37-7875FA0D8C4F}" dt="2023-10-29T16:05:26.707" v="116" actId="47"/>
        <pc:sldMkLst>
          <pc:docMk/>
          <pc:sldMk cId="4117252413" sldId="292"/>
        </pc:sldMkLst>
      </pc:sldChg>
      <pc:sldChg chg="del">
        <pc:chgData name="云阳 罗" userId="169d8ad562d1689f" providerId="LiveId" clId="{D4ACDD6B-C632-4A53-8A37-7875FA0D8C4F}" dt="2023-11-01T01:55:36.859" v="4689" actId="47"/>
        <pc:sldMkLst>
          <pc:docMk/>
          <pc:sldMk cId="2855198212" sldId="294"/>
        </pc:sldMkLst>
      </pc:sldChg>
      <pc:sldChg chg="addSp delSp modSp add del mod modAnim modNotesTx">
        <pc:chgData name="云阳 罗" userId="169d8ad562d1689f" providerId="LiveId" clId="{D4ACDD6B-C632-4A53-8A37-7875FA0D8C4F}" dt="2023-11-01T03:02:39.995" v="5051" actId="47"/>
        <pc:sldMkLst>
          <pc:docMk/>
          <pc:sldMk cId="3148472316" sldId="295"/>
        </pc:sldMkLst>
        <pc:spChg chg="mod">
          <ac:chgData name="云阳 罗" userId="169d8ad562d1689f" providerId="LiveId" clId="{D4ACDD6B-C632-4A53-8A37-7875FA0D8C4F}" dt="2023-10-31T15:54:18.018" v="4355" actId="20577"/>
          <ac:spMkLst>
            <pc:docMk/>
            <pc:sldMk cId="3148472316" sldId="295"/>
            <ac:spMk id="2" creationId="{BA376AC0-47F6-C265-E249-2A731CDFB471}"/>
          </ac:spMkLst>
        </pc:spChg>
        <pc:spChg chg="add mod">
          <ac:chgData name="云阳 罗" userId="169d8ad562d1689f" providerId="LiveId" clId="{D4ACDD6B-C632-4A53-8A37-7875FA0D8C4F}" dt="2023-10-31T16:31:59.072" v="4499" actId="164"/>
          <ac:spMkLst>
            <pc:docMk/>
            <pc:sldMk cId="3148472316" sldId="295"/>
            <ac:spMk id="8" creationId="{1CB982CF-6BF4-0B2F-D712-6024C3021786}"/>
          </ac:spMkLst>
        </pc:spChg>
        <pc:spChg chg="add del mod">
          <ac:chgData name="云阳 罗" userId="169d8ad562d1689f" providerId="LiveId" clId="{D4ACDD6B-C632-4A53-8A37-7875FA0D8C4F}" dt="2023-10-31T16:32:46.772" v="4516" actId="478"/>
          <ac:spMkLst>
            <pc:docMk/>
            <pc:sldMk cId="3148472316" sldId="295"/>
            <ac:spMk id="28" creationId="{99DFB950-3985-88D9-63BE-21EE74AB413B}"/>
          </ac:spMkLst>
        </pc:spChg>
        <pc:spChg chg="mod">
          <ac:chgData name="云阳 罗" userId="169d8ad562d1689f" providerId="LiveId" clId="{D4ACDD6B-C632-4A53-8A37-7875FA0D8C4F}" dt="2023-10-31T16:35:22.089" v="4558" actId="1038"/>
          <ac:spMkLst>
            <pc:docMk/>
            <pc:sldMk cId="3148472316" sldId="295"/>
            <ac:spMk id="40" creationId="{E0E84F10-7031-45B2-293E-DD7BDF7F9B6B}"/>
          </ac:spMkLst>
        </pc:spChg>
        <pc:spChg chg="mod">
          <ac:chgData name="云阳 罗" userId="169d8ad562d1689f" providerId="LiveId" clId="{D4ACDD6B-C632-4A53-8A37-7875FA0D8C4F}" dt="2023-10-31T16:44:12.787" v="4654" actId="20577"/>
          <ac:spMkLst>
            <pc:docMk/>
            <pc:sldMk cId="3148472316" sldId="295"/>
            <ac:spMk id="125" creationId="{636EB3D7-C1D9-FA43-6604-4F2C18C3FEC2}"/>
          </ac:spMkLst>
        </pc:spChg>
        <pc:spChg chg="mod">
          <ac:chgData name="云阳 罗" userId="169d8ad562d1689f" providerId="LiveId" clId="{D4ACDD6B-C632-4A53-8A37-7875FA0D8C4F}" dt="2023-10-31T16:33:03.635" v="4520" actId="1076"/>
          <ac:spMkLst>
            <pc:docMk/>
            <pc:sldMk cId="3148472316" sldId="295"/>
            <ac:spMk id="183" creationId="{D9AFCC75-3EE9-FC09-F798-428A4F708A89}"/>
          </ac:spMkLst>
        </pc:spChg>
        <pc:grpChg chg="mod">
          <ac:chgData name="云阳 罗" userId="169d8ad562d1689f" providerId="LiveId" clId="{D4ACDD6B-C632-4A53-8A37-7875FA0D8C4F}" dt="2023-10-31T16:31:59.072" v="4499" actId="164"/>
          <ac:grpSpMkLst>
            <pc:docMk/>
            <pc:sldMk cId="3148472316" sldId="295"/>
            <ac:grpSpMk id="15" creationId="{0532EA50-DD30-AC6B-D240-A1D784FB0290}"/>
          </ac:grpSpMkLst>
        </pc:grpChg>
        <pc:grpChg chg="add mod">
          <ac:chgData name="云阳 罗" userId="169d8ad562d1689f" providerId="LiveId" clId="{D4ACDD6B-C632-4A53-8A37-7875FA0D8C4F}" dt="2023-10-31T16:33:37.726" v="4524" actId="164"/>
          <ac:grpSpMkLst>
            <pc:docMk/>
            <pc:sldMk cId="3148472316" sldId="295"/>
            <ac:grpSpMk id="18" creationId="{4C6A3BCC-A508-7834-EF3E-4561EEF67318}"/>
          </ac:grpSpMkLst>
        </pc:grpChg>
        <pc:grpChg chg="add mod">
          <ac:chgData name="云阳 罗" userId="169d8ad562d1689f" providerId="LiveId" clId="{D4ACDD6B-C632-4A53-8A37-7875FA0D8C4F}" dt="2023-10-31T16:34:01.850" v="4527" actId="164"/>
          <ac:grpSpMkLst>
            <pc:docMk/>
            <pc:sldMk cId="3148472316" sldId="295"/>
            <ac:grpSpMk id="29" creationId="{D2E0A109-531E-3DAD-F153-07B58B6D07D0}"/>
          </ac:grpSpMkLst>
        </pc:grpChg>
        <pc:grpChg chg="add mod">
          <ac:chgData name="云阳 罗" userId="169d8ad562d1689f" providerId="LiveId" clId="{D4ACDD6B-C632-4A53-8A37-7875FA0D8C4F}" dt="2023-10-31T16:34:01.850" v="4527" actId="164"/>
          <ac:grpSpMkLst>
            <pc:docMk/>
            <pc:sldMk cId="3148472316" sldId="295"/>
            <ac:grpSpMk id="30" creationId="{4EFBDDCD-B9C2-70FB-51A3-297AB5035962}"/>
          </ac:grpSpMkLst>
        </pc:grpChg>
        <pc:picChg chg="mod modCrop">
          <ac:chgData name="云阳 罗" userId="169d8ad562d1689f" providerId="LiveId" clId="{D4ACDD6B-C632-4A53-8A37-7875FA0D8C4F}" dt="2023-10-31T16:33:01.393" v="4519" actId="1076"/>
          <ac:picMkLst>
            <pc:docMk/>
            <pc:sldMk cId="3148472316" sldId="295"/>
            <ac:picMk id="14" creationId="{8CC12BC1-1B9F-C2D8-8093-7A43A843AB9E}"/>
          </ac:picMkLst>
        </pc:picChg>
        <pc:picChg chg="add mod">
          <ac:chgData name="云阳 罗" userId="169d8ad562d1689f" providerId="LiveId" clId="{D4ACDD6B-C632-4A53-8A37-7875FA0D8C4F}" dt="2023-11-01T01:40:12.468" v="4669" actId="1076"/>
          <ac:picMkLst>
            <pc:docMk/>
            <pc:sldMk cId="3148472316" sldId="295"/>
            <ac:picMk id="16" creationId="{9C0CF93C-8C6B-E2D6-54C6-B07463F00788}"/>
          </ac:picMkLst>
        </pc:picChg>
        <pc:picChg chg="add mod">
          <ac:chgData name="云阳 罗" userId="169d8ad562d1689f" providerId="LiveId" clId="{D4ACDD6B-C632-4A53-8A37-7875FA0D8C4F}" dt="2023-10-31T16:33:08.114" v="4522" actId="1076"/>
          <ac:picMkLst>
            <pc:docMk/>
            <pc:sldMk cId="3148472316" sldId="295"/>
            <ac:picMk id="17" creationId="{DE16AD81-6794-23CC-9CEF-30BA23421FD2}"/>
          </ac:picMkLst>
        </pc:picChg>
        <pc:picChg chg="add mod">
          <ac:chgData name="云阳 罗" userId="169d8ad562d1689f" providerId="LiveId" clId="{D4ACDD6B-C632-4A53-8A37-7875FA0D8C4F}" dt="2023-11-01T01:40:27.966" v="4670" actId="1076"/>
          <ac:picMkLst>
            <pc:docMk/>
            <pc:sldMk cId="3148472316" sldId="295"/>
            <ac:picMk id="21" creationId="{5DDA8E43-EADE-A960-1CF8-96853DEDCC20}"/>
          </ac:picMkLst>
        </pc:picChg>
        <pc:picChg chg="add mod">
          <ac:chgData name="云阳 罗" userId="169d8ad562d1689f" providerId="LiveId" clId="{D4ACDD6B-C632-4A53-8A37-7875FA0D8C4F}" dt="2023-10-31T16:41:58.802" v="4592" actId="1076"/>
          <ac:picMkLst>
            <pc:docMk/>
            <pc:sldMk cId="3148472316" sldId="295"/>
            <ac:picMk id="32" creationId="{BB43819A-4BF3-267E-8BE4-F9720A8A3BB8}"/>
          </ac:picMkLst>
        </pc:picChg>
        <pc:cxnChg chg="add mod">
          <ac:chgData name="云阳 罗" userId="169d8ad562d1689f" providerId="LiveId" clId="{D4ACDD6B-C632-4A53-8A37-7875FA0D8C4F}" dt="2023-10-31T16:34:01.850" v="4527" actId="164"/>
          <ac:cxnSpMkLst>
            <pc:docMk/>
            <pc:sldMk cId="3148472316" sldId="295"/>
            <ac:cxnSpMk id="20" creationId="{F9196854-CE72-CCFD-303A-5A52D43DC583}"/>
          </ac:cxnSpMkLst>
        </pc:cxnChg>
        <pc:cxnChg chg="add mod">
          <ac:chgData name="云阳 罗" userId="169d8ad562d1689f" providerId="LiveId" clId="{D4ACDD6B-C632-4A53-8A37-7875FA0D8C4F}" dt="2023-10-31T16:33:37.726" v="4524" actId="164"/>
          <ac:cxnSpMkLst>
            <pc:docMk/>
            <pc:sldMk cId="3148472316" sldId="295"/>
            <ac:cxnSpMk id="23" creationId="{83EA7B37-AD6E-38E8-C253-16241423CE9C}"/>
          </ac:cxnSpMkLst>
        </pc:cxnChg>
      </pc:sldChg>
      <pc:sldChg chg="del">
        <pc:chgData name="云阳 罗" userId="169d8ad562d1689f" providerId="LiveId" clId="{D4ACDD6B-C632-4A53-8A37-7875FA0D8C4F}" dt="2023-10-29T15:53:08.448" v="109" actId="47"/>
        <pc:sldMkLst>
          <pc:docMk/>
          <pc:sldMk cId="2190272314" sldId="297"/>
        </pc:sldMkLst>
      </pc:sldChg>
      <pc:sldChg chg="del">
        <pc:chgData name="云阳 罗" userId="169d8ad562d1689f" providerId="LiveId" clId="{D4ACDD6B-C632-4A53-8A37-7875FA0D8C4F}" dt="2023-10-31T15:55:25.223" v="4414" actId="47"/>
        <pc:sldMkLst>
          <pc:docMk/>
          <pc:sldMk cId="2934622604" sldId="298"/>
        </pc:sldMkLst>
      </pc:sldChg>
      <pc:sldChg chg="del">
        <pc:chgData name="云阳 罗" userId="169d8ad562d1689f" providerId="LiveId" clId="{D4ACDD6B-C632-4A53-8A37-7875FA0D8C4F}" dt="2023-10-31T15:55:23.071" v="4412" actId="47"/>
        <pc:sldMkLst>
          <pc:docMk/>
          <pc:sldMk cId="2869555059" sldId="299"/>
        </pc:sldMkLst>
      </pc:sldChg>
      <pc:sldChg chg="del">
        <pc:chgData name="云阳 罗" userId="169d8ad562d1689f" providerId="LiveId" clId="{D4ACDD6B-C632-4A53-8A37-7875FA0D8C4F}" dt="2023-10-31T15:55:20.430" v="4410" actId="47"/>
        <pc:sldMkLst>
          <pc:docMk/>
          <pc:sldMk cId="3913371198" sldId="300"/>
        </pc:sldMkLst>
      </pc:sldChg>
      <pc:sldChg chg="del">
        <pc:chgData name="云阳 罗" userId="169d8ad562d1689f" providerId="LiveId" clId="{D4ACDD6B-C632-4A53-8A37-7875FA0D8C4F}" dt="2023-10-29T15:52:59.295" v="103" actId="47"/>
        <pc:sldMkLst>
          <pc:docMk/>
          <pc:sldMk cId="1155288527" sldId="303"/>
        </pc:sldMkLst>
      </pc:sldChg>
      <pc:sldChg chg="del">
        <pc:chgData name="云阳 罗" userId="169d8ad562d1689f" providerId="LiveId" clId="{D4ACDD6B-C632-4A53-8A37-7875FA0D8C4F}" dt="2023-10-29T15:52:56.955" v="101" actId="47"/>
        <pc:sldMkLst>
          <pc:docMk/>
          <pc:sldMk cId="2134624861" sldId="304"/>
        </pc:sldMkLst>
      </pc:sldChg>
      <pc:sldChg chg="add del">
        <pc:chgData name="云阳 罗" userId="169d8ad562d1689f" providerId="LiveId" clId="{D4ACDD6B-C632-4A53-8A37-7875FA0D8C4F}" dt="2023-10-29T15:53:03.808" v="106" actId="47"/>
        <pc:sldMkLst>
          <pc:docMk/>
          <pc:sldMk cId="314656940" sldId="305"/>
        </pc:sldMkLst>
      </pc:sldChg>
      <pc:sldChg chg="del">
        <pc:chgData name="云阳 罗" userId="169d8ad562d1689f" providerId="LiveId" clId="{D4ACDD6B-C632-4A53-8A37-7875FA0D8C4F}" dt="2023-10-29T15:53:07.049" v="108" actId="47"/>
        <pc:sldMkLst>
          <pc:docMk/>
          <pc:sldMk cId="4028002990" sldId="308"/>
        </pc:sldMkLst>
      </pc:sldChg>
      <pc:sldChg chg="del">
        <pc:chgData name="云阳 罗" userId="169d8ad562d1689f" providerId="LiveId" clId="{D4ACDD6B-C632-4A53-8A37-7875FA0D8C4F}" dt="2023-10-29T15:53:04.887" v="107" actId="47"/>
        <pc:sldMkLst>
          <pc:docMk/>
          <pc:sldMk cId="30458435" sldId="309"/>
        </pc:sldMkLst>
      </pc:sldChg>
      <pc:sldChg chg="del">
        <pc:chgData name="云阳 罗" userId="169d8ad562d1689f" providerId="LiveId" clId="{D4ACDD6B-C632-4A53-8A37-7875FA0D8C4F}" dt="2023-10-29T15:52:56.225" v="100" actId="47"/>
        <pc:sldMkLst>
          <pc:docMk/>
          <pc:sldMk cId="1295651833" sldId="310"/>
        </pc:sldMkLst>
      </pc:sldChg>
      <pc:sldChg chg="del">
        <pc:chgData name="云阳 罗" userId="169d8ad562d1689f" providerId="LiveId" clId="{D4ACDD6B-C632-4A53-8A37-7875FA0D8C4F}" dt="2023-10-29T15:52:54.803" v="99" actId="47"/>
        <pc:sldMkLst>
          <pc:docMk/>
          <pc:sldMk cId="2255635823" sldId="311"/>
        </pc:sldMkLst>
      </pc:sldChg>
      <pc:sldChg chg="del">
        <pc:chgData name="云阳 罗" userId="169d8ad562d1689f" providerId="LiveId" clId="{D4ACDD6B-C632-4A53-8A37-7875FA0D8C4F}" dt="2023-10-29T15:52:53.772" v="98" actId="47"/>
        <pc:sldMkLst>
          <pc:docMk/>
          <pc:sldMk cId="1801578685" sldId="312"/>
        </pc:sldMkLst>
      </pc:sldChg>
      <pc:sldChg chg="del">
        <pc:chgData name="云阳 罗" userId="169d8ad562d1689f" providerId="LiveId" clId="{D4ACDD6B-C632-4A53-8A37-7875FA0D8C4F}" dt="2023-10-29T15:52:53.073" v="97" actId="47"/>
        <pc:sldMkLst>
          <pc:docMk/>
          <pc:sldMk cId="758702996" sldId="313"/>
        </pc:sldMkLst>
      </pc:sldChg>
      <pc:sldChg chg="add del">
        <pc:chgData name="云阳 罗" userId="169d8ad562d1689f" providerId="LiveId" clId="{D4ACDD6B-C632-4A53-8A37-7875FA0D8C4F}" dt="2023-11-01T01:55:18.304" v="4686" actId="47"/>
        <pc:sldMkLst>
          <pc:docMk/>
          <pc:sldMk cId="396784798" sldId="439"/>
        </pc:sldMkLst>
      </pc:sldChg>
      <pc:sldChg chg="add del">
        <pc:chgData name="云阳 罗" userId="169d8ad562d1689f" providerId="LiveId" clId="{D4ACDD6B-C632-4A53-8A37-7875FA0D8C4F}" dt="2023-11-01T06:32:59.302" v="6568" actId="47"/>
        <pc:sldMkLst>
          <pc:docMk/>
          <pc:sldMk cId="4257375179" sldId="439"/>
        </pc:sldMkLst>
      </pc:sldChg>
      <pc:sldChg chg="add del">
        <pc:chgData name="云阳 罗" userId="169d8ad562d1689f" providerId="LiveId" clId="{D4ACDD6B-C632-4A53-8A37-7875FA0D8C4F}" dt="2023-11-01T06:43:23.290" v="6720" actId="47"/>
        <pc:sldMkLst>
          <pc:docMk/>
          <pc:sldMk cId="3362200196" sldId="440"/>
        </pc:sldMkLst>
      </pc:sldChg>
      <pc:sldChg chg="add del">
        <pc:chgData name="云阳 罗" userId="169d8ad562d1689f" providerId="LiveId" clId="{D4ACDD6B-C632-4A53-8A37-7875FA0D8C4F}" dt="2023-11-01T05:55:30.819" v="6163" actId="47"/>
        <pc:sldMkLst>
          <pc:docMk/>
          <pc:sldMk cId="3421901721" sldId="440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4161480235" sldId="440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480488957" sldId="441"/>
        </pc:sldMkLst>
      </pc:sldChg>
      <pc:sldChg chg="add del">
        <pc:chgData name="云阳 罗" userId="169d8ad562d1689f" providerId="LiveId" clId="{D4ACDD6B-C632-4A53-8A37-7875FA0D8C4F}" dt="2023-11-01T05:55:30.819" v="6163" actId="47"/>
        <pc:sldMkLst>
          <pc:docMk/>
          <pc:sldMk cId="3030617358" sldId="441"/>
        </pc:sldMkLst>
      </pc:sldChg>
      <pc:sldChg chg="add del">
        <pc:chgData name="云阳 罗" userId="169d8ad562d1689f" providerId="LiveId" clId="{D4ACDD6B-C632-4A53-8A37-7875FA0D8C4F}" dt="2023-11-01T06:42:28.729" v="6713" actId="47"/>
        <pc:sldMkLst>
          <pc:docMk/>
          <pc:sldMk cId="3534007109" sldId="441"/>
        </pc:sldMkLst>
      </pc:sldChg>
      <pc:sldChg chg="add del">
        <pc:chgData name="云阳 罗" userId="169d8ad562d1689f" providerId="LiveId" clId="{D4ACDD6B-C632-4A53-8A37-7875FA0D8C4F}" dt="2023-11-01T05:55:30.819" v="6163" actId="47"/>
        <pc:sldMkLst>
          <pc:docMk/>
          <pc:sldMk cId="198983377" sldId="445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2585046254" sldId="445"/>
        </pc:sldMkLst>
      </pc:sldChg>
      <pc:sldChg chg="add del">
        <pc:chgData name="云阳 罗" userId="169d8ad562d1689f" providerId="LiveId" clId="{D4ACDD6B-C632-4A53-8A37-7875FA0D8C4F}" dt="2023-11-01T06:43:02.802" v="6716" actId="47"/>
        <pc:sldMkLst>
          <pc:docMk/>
          <pc:sldMk cId="2993146845" sldId="445"/>
        </pc:sldMkLst>
      </pc:sldChg>
      <pc:sldChg chg="add del">
        <pc:chgData name="云阳 罗" userId="169d8ad562d1689f" providerId="LiveId" clId="{D4ACDD6B-C632-4A53-8A37-7875FA0D8C4F}" dt="2023-11-01T06:42:23.150" v="6712" actId="47"/>
        <pc:sldMkLst>
          <pc:docMk/>
          <pc:sldMk cId="1364079544" sldId="446"/>
        </pc:sldMkLst>
      </pc:sldChg>
      <pc:sldChg chg="add del">
        <pc:chgData name="云阳 罗" userId="169d8ad562d1689f" providerId="LiveId" clId="{D4ACDD6B-C632-4A53-8A37-7875FA0D8C4F}" dt="2023-11-01T05:55:30.819" v="6163" actId="47"/>
        <pc:sldMkLst>
          <pc:docMk/>
          <pc:sldMk cId="1908657483" sldId="446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3184347621" sldId="446"/>
        </pc:sldMkLst>
      </pc:sldChg>
      <pc:sldChg chg="add del">
        <pc:chgData name="云阳 罗" userId="169d8ad562d1689f" providerId="LiveId" clId="{D4ACDD6B-C632-4A53-8A37-7875FA0D8C4F}" dt="2023-11-01T01:55:18.304" v="4686" actId="47"/>
        <pc:sldMkLst>
          <pc:docMk/>
          <pc:sldMk cId="2636240944" sldId="448"/>
        </pc:sldMkLst>
      </pc:sldChg>
      <pc:sldChg chg="add del">
        <pc:chgData name="云阳 罗" userId="169d8ad562d1689f" providerId="LiveId" clId="{D4ACDD6B-C632-4A53-8A37-7875FA0D8C4F}" dt="2023-11-01T06:32:56.245" v="6567" actId="47"/>
        <pc:sldMkLst>
          <pc:docMk/>
          <pc:sldMk cId="2742090446" sldId="448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668683859" sldId="449"/>
        </pc:sldMkLst>
      </pc:sldChg>
      <pc:sldChg chg="add del">
        <pc:chgData name="云阳 罗" userId="169d8ad562d1689f" providerId="LiveId" clId="{D4ACDD6B-C632-4A53-8A37-7875FA0D8C4F}" dt="2023-11-01T05:53:40.642" v="6160" actId="47"/>
        <pc:sldMkLst>
          <pc:docMk/>
          <pc:sldMk cId="3465245343" sldId="449"/>
        </pc:sldMkLst>
      </pc:sldChg>
      <pc:sldChg chg="add del">
        <pc:chgData name="云阳 罗" userId="169d8ad562d1689f" providerId="LiveId" clId="{D4ACDD6B-C632-4A53-8A37-7875FA0D8C4F}" dt="2023-11-01T05:53:27.502" v="6158" actId="47"/>
        <pc:sldMkLst>
          <pc:docMk/>
          <pc:sldMk cId="533368416" sldId="450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3513542233" sldId="450"/>
        </pc:sldMkLst>
      </pc:sldChg>
      <pc:sldChg chg="del">
        <pc:chgData name="云阳 罗" userId="169d8ad562d1689f" providerId="LiveId" clId="{D4ACDD6B-C632-4A53-8A37-7875FA0D8C4F}" dt="2023-10-31T15:51:31.413" v="4329" actId="47"/>
        <pc:sldMkLst>
          <pc:docMk/>
          <pc:sldMk cId="3942707042" sldId="459"/>
        </pc:sldMkLst>
      </pc:sldChg>
      <pc:sldChg chg="new del">
        <pc:chgData name="云阳 罗" userId="169d8ad562d1689f" providerId="LiveId" clId="{D4ACDD6B-C632-4A53-8A37-7875FA0D8C4F}" dt="2023-10-29T15:52:27.623" v="92" actId="47"/>
        <pc:sldMkLst>
          <pc:docMk/>
          <pc:sldMk cId="1782304543" sldId="460"/>
        </pc:sldMkLst>
      </pc:sldChg>
      <pc:sldChg chg="new del">
        <pc:chgData name="云阳 罗" userId="169d8ad562d1689f" providerId="LiveId" clId="{D4ACDD6B-C632-4A53-8A37-7875FA0D8C4F}" dt="2023-10-31T15:55:49.450" v="4415" actId="47"/>
        <pc:sldMkLst>
          <pc:docMk/>
          <pc:sldMk cId="2405392440" sldId="461"/>
        </pc:sldMkLst>
      </pc:sldChg>
      <pc:sldChg chg="new del">
        <pc:chgData name="云阳 罗" userId="169d8ad562d1689f" providerId="LiveId" clId="{D4ACDD6B-C632-4A53-8A37-7875FA0D8C4F}" dt="2023-10-31T15:55:21.630" v="4411" actId="47"/>
        <pc:sldMkLst>
          <pc:docMk/>
          <pc:sldMk cId="2467659513" sldId="462"/>
        </pc:sldMkLst>
      </pc:sldChg>
      <pc:sldChg chg="modSp add del mod">
        <pc:chgData name="云阳 罗" userId="169d8ad562d1689f" providerId="LiveId" clId="{D4ACDD6B-C632-4A53-8A37-7875FA0D8C4F}" dt="2023-10-31T11:08:33.624" v="529" actId="47"/>
        <pc:sldMkLst>
          <pc:docMk/>
          <pc:sldMk cId="3099970907" sldId="463"/>
        </pc:sldMkLst>
        <pc:spChg chg="mod">
          <ac:chgData name="云阳 罗" userId="169d8ad562d1689f" providerId="LiveId" clId="{D4ACDD6B-C632-4A53-8A37-7875FA0D8C4F}" dt="2023-10-31T01:23:47.161" v="333" actId="20577"/>
          <ac:spMkLst>
            <pc:docMk/>
            <pc:sldMk cId="3099970907" sldId="463"/>
            <ac:spMk id="2" creationId="{00000000-0000-0000-0000-000000000000}"/>
          </ac:spMkLst>
        </pc:spChg>
        <pc:spChg chg="mod">
          <ac:chgData name="云阳 罗" userId="169d8ad562d1689f" providerId="LiveId" clId="{D4ACDD6B-C632-4A53-8A37-7875FA0D8C4F}" dt="2023-10-31T01:23:52.085" v="336" actId="20577"/>
          <ac:spMkLst>
            <pc:docMk/>
            <pc:sldMk cId="3099970907" sldId="463"/>
            <ac:spMk id="3" creationId="{00000000-0000-0000-0000-000000000000}"/>
          </ac:spMkLst>
        </pc:spChg>
      </pc:sldChg>
      <pc:sldChg chg="add del ord">
        <pc:chgData name="云阳 罗" userId="169d8ad562d1689f" providerId="LiveId" clId="{D4ACDD6B-C632-4A53-8A37-7875FA0D8C4F}" dt="2023-11-01T06:43:20.565" v="6719" actId="47"/>
        <pc:sldMkLst>
          <pc:docMk/>
          <pc:sldMk cId="886077923" sldId="464"/>
        </pc:sldMkLst>
      </pc:sldChg>
      <pc:sldChg chg="addSp modSp add del modAnim">
        <pc:chgData name="云阳 罗" userId="169d8ad562d1689f" providerId="LiveId" clId="{D4ACDD6B-C632-4A53-8A37-7875FA0D8C4F}" dt="2023-11-01T05:29:22.086" v="5919" actId="47"/>
        <pc:sldMkLst>
          <pc:docMk/>
          <pc:sldMk cId="1238089797" sldId="465"/>
        </pc:sldMkLst>
        <pc:spChg chg="mod">
          <ac:chgData name="云阳 罗" userId="169d8ad562d1689f" providerId="LiveId" clId="{D4ACDD6B-C632-4A53-8A37-7875FA0D8C4F}" dt="2023-11-01T05:03:43.082" v="5392" actId="164"/>
          <ac:spMkLst>
            <pc:docMk/>
            <pc:sldMk cId="1238089797" sldId="465"/>
            <ac:spMk id="8" creationId="{07EC995B-1BBF-C4CA-CED2-4976FE22B19D}"/>
          </ac:spMkLst>
        </pc:spChg>
        <pc:spChg chg="mod">
          <ac:chgData name="云阳 罗" userId="169d8ad562d1689f" providerId="LiveId" clId="{D4ACDD6B-C632-4A53-8A37-7875FA0D8C4F}" dt="2023-11-01T05:03:43.082" v="5392" actId="164"/>
          <ac:spMkLst>
            <pc:docMk/>
            <pc:sldMk cId="1238089797" sldId="465"/>
            <ac:spMk id="18" creationId="{1166F2CC-C98D-CD2C-1045-D73536D006C5}"/>
          </ac:spMkLst>
        </pc:spChg>
        <pc:spChg chg="mod">
          <ac:chgData name="云阳 罗" userId="169d8ad562d1689f" providerId="LiveId" clId="{D4ACDD6B-C632-4A53-8A37-7875FA0D8C4F}" dt="2023-11-01T05:03:43.082" v="5392" actId="164"/>
          <ac:spMkLst>
            <pc:docMk/>
            <pc:sldMk cId="1238089797" sldId="465"/>
            <ac:spMk id="22" creationId="{898E15E6-523B-147D-C8C8-6CED69073093}"/>
          </ac:spMkLst>
        </pc:spChg>
        <pc:grpChg chg="add mod">
          <ac:chgData name="云阳 罗" userId="169d8ad562d1689f" providerId="LiveId" clId="{D4ACDD6B-C632-4A53-8A37-7875FA0D8C4F}" dt="2023-11-01T05:03:43.082" v="5392" actId="164"/>
          <ac:grpSpMkLst>
            <pc:docMk/>
            <pc:sldMk cId="1238089797" sldId="465"/>
            <ac:grpSpMk id="3" creationId="{6CA01DA9-29DE-8D46-B2FF-ADC3004E1C9B}"/>
          </ac:grpSpMkLst>
        </pc:grpChg>
        <pc:picChg chg="mod">
          <ac:chgData name="云阳 罗" userId="169d8ad562d1689f" providerId="LiveId" clId="{D4ACDD6B-C632-4A53-8A37-7875FA0D8C4F}" dt="2023-11-01T05:03:43.082" v="5392" actId="164"/>
          <ac:picMkLst>
            <pc:docMk/>
            <pc:sldMk cId="1238089797" sldId="465"/>
            <ac:picMk id="15" creationId="{D7658CEB-31CB-DD6D-729D-CCFD00E6A53A}"/>
          </ac:picMkLst>
        </pc:picChg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3029478129" sldId="465"/>
        </pc:sldMkLst>
      </pc:sldChg>
      <pc:sldChg chg="add del">
        <pc:chgData name="云阳 罗" userId="169d8ad562d1689f" providerId="LiveId" clId="{D4ACDD6B-C632-4A53-8A37-7875FA0D8C4F}" dt="2023-11-01T05:53:29.553" v="6159" actId="47"/>
        <pc:sldMkLst>
          <pc:docMk/>
          <pc:sldMk cId="536203938" sldId="466"/>
        </pc:sldMkLst>
      </pc:sldChg>
      <pc:sldChg chg="add del">
        <pc:chgData name="云阳 罗" userId="169d8ad562d1689f" providerId="LiveId" clId="{D4ACDD6B-C632-4A53-8A37-7875FA0D8C4F}" dt="2023-11-01T01:55:35.753" v="4688" actId="47"/>
        <pc:sldMkLst>
          <pc:docMk/>
          <pc:sldMk cId="1337255510" sldId="466"/>
        </pc:sldMkLst>
      </pc:sldChg>
      <pc:sldChg chg="delSp modSp new del mod ord">
        <pc:chgData name="云阳 罗" userId="169d8ad562d1689f" providerId="LiveId" clId="{D4ACDD6B-C632-4A53-8A37-7875FA0D8C4F}" dt="2023-10-31T01:18:18.443" v="209" actId="47"/>
        <pc:sldMkLst>
          <pc:docMk/>
          <pc:sldMk cId="3131413567" sldId="467"/>
        </pc:sldMkLst>
        <pc:spChg chg="mod">
          <ac:chgData name="云阳 罗" userId="169d8ad562d1689f" providerId="LiveId" clId="{D4ACDD6B-C632-4A53-8A37-7875FA0D8C4F}" dt="2023-10-30T01:11:28.750" v="123" actId="1076"/>
          <ac:spMkLst>
            <pc:docMk/>
            <pc:sldMk cId="3131413567" sldId="467"/>
            <ac:spMk id="2" creationId="{EB14EFDE-5BCE-1EA0-F287-FF63822683D3}"/>
          </ac:spMkLst>
        </pc:spChg>
        <pc:spChg chg="mod">
          <ac:chgData name="云阳 罗" userId="169d8ad562d1689f" providerId="LiveId" clId="{D4ACDD6B-C632-4A53-8A37-7875FA0D8C4F}" dt="2023-10-30T01:11:32.029" v="124" actId="14100"/>
          <ac:spMkLst>
            <pc:docMk/>
            <pc:sldMk cId="3131413567" sldId="467"/>
            <ac:spMk id="3" creationId="{380B88B7-DB19-2217-AAC0-D1C83784A87F}"/>
          </ac:spMkLst>
        </pc:spChg>
        <pc:spChg chg="del">
          <ac:chgData name="云阳 罗" userId="169d8ad562d1689f" providerId="LiveId" clId="{D4ACDD6B-C632-4A53-8A37-7875FA0D8C4F}" dt="2023-10-30T01:11:20.371" v="122" actId="478"/>
          <ac:spMkLst>
            <pc:docMk/>
            <pc:sldMk cId="3131413567" sldId="467"/>
            <ac:spMk id="6" creationId="{7DFFDF9F-C6F1-C62A-FCDD-365C085B3653}"/>
          </ac:spMkLst>
        </pc:spChg>
      </pc:sldChg>
      <pc:sldChg chg="addSp delSp modSp new del mod ord modShow">
        <pc:chgData name="云阳 罗" userId="169d8ad562d1689f" providerId="LiveId" clId="{D4ACDD6B-C632-4A53-8A37-7875FA0D8C4F}" dt="2023-11-01T05:55:30.819" v="6163" actId="47"/>
        <pc:sldMkLst>
          <pc:docMk/>
          <pc:sldMk cId="1706131446" sldId="468"/>
        </pc:sldMkLst>
        <pc:spChg chg="add del mod">
          <ac:chgData name="云阳 罗" userId="169d8ad562d1689f" providerId="LiveId" clId="{D4ACDD6B-C632-4A53-8A37-7875FA0D8C4F}" dt="2023-10-30T15:29:47.402" v="197" actId="27636"/>
          <ac:spMkLst>
            <pc:docMk/>
            <pc:sldMk cId="1706131446" sldId="468"/>
            <ac:spMk id="3" creationId="{CD837B19-B110-C25D-1392-D2F58F84EEEA}"/>
          </ac:spMkLst>
        </pc:spChg>
        <pc:spChg chg="add del">
          <ac:chgData name="云阳 罗" userId="169d8ad562d1689f" providerId="LiveId" clId="{D4ACDD6B-C632-4A53-8A37-7875FA0D8C4F}" dt="2023-10-30T15:26:50.651" v="127"/>
          <ac:spMkLst>
            <pc:docMk/>
            <pc:sldMk cId="1706131446" sldId="468"/>
            <ac:spMk id="7" creationId="{651793B0-5904-E16C-1374-EADEF69656F3}"/>
          </ac:spMkLst>
        </pc:spChg>
        <pc:spChg chg="add del mod">
          <ac:chgData name="云阳 罗" userId="169d8ad562d1689f" providerId="LiveId" clId="{D4ACDD6B-C632-4A53-8A37-7875FA0D8C4F}" dt="2023-10-30T15:26:53.415" v="129"/>
          <ac:spMkLst>
            <pc:docMk/>
            <pc:sldMk cId="1706131446" sldId="468"/>
            <ac:spMk id="8" creationId="{70F9A192-E755-896B-1C71-2D990ADB47A0}"/>
          </ac:spMkLst>
        </pc:spChg>
        <pc:spChg chg="add del mod">
          <ac:chgData name="云阳 罗" userId="169d8ad562d1689f" providerId="LiveId" clId="{D4ACDD6B-C632-4A53-8A37-7875FA0D8C4F}" dt="2023-10-30T15:26:54.327" v="131"/>
          <ac:spMkLst>
            <pc:docMk/>
            <pc:sldMk cId="1706131446" sldId="468"/>
            <ac:spMk id="9" creationId="{969EE2FE-B186-15DB-0998-77CADE322F9C}"/>
          </ac:spMkLst>
        </pc:spChg>
        <pc:spChg chg="add del mod">
          <ac:chgData name="云阳 罗" userId="169d8ad562d1689f" providerId="LiveId" clId="{D4ACDD6B-C632-4A53-8A37-7875FA0D8C4F}" dt="2023-10-30T15:26:56.374" v="133"/>
          <ac:spMkLst>
            <pc:docMk/>
            <pc:sldMk cId="1706131446" sldId="468"/>
            <ac:spMk id="10" creationId="{7FDE3932-7FEA-E093-AB8A-DC5514646077}"/>
          </ac:spMkLst>
        </pc:spChg>
      </pc:sldChg>
      <pc:sldChg chg="add del ord">
        <pc:chgData name="云阳 罗" userId="169d8ad562d1689f" providerId="LiveId" clId="{D4ACDD6B-C632-4A53-8A37-7875FA0D8C4F}" dt="2023-11-02T14:27:32.355" v="18158" actId="47"/>
        <pc:sldMkLst>
          <pc:docMk/>
          <pc:sldMk cId="2155991375" sldId="468"/>
        </pc:sldMkLst>
      </pc:sldChg>
      <pc:sldChg chg="addSp delSp modSp new del mod ord modNotesTx">
        <pc:chgData name="云阳 罗" userId="169d8ad562d1689f" providerId="LiveId" clId="{D4ACDD6B-C632-4A53-8A37-7875FA0D8C4F}" dt="2023-10-31T14:11:36.458" v="3054" actId="47"/>
        <pc:sldMkLst>
          <pc:docMk/>
          <pc:sldMk cId="2075630544" sldId="469"/>
        </pc:sldMkLst>
        <pc:spChg chg="mod">
          <ac:chgData name="云阳 罗" userId="169d8ad562d1689f" providerId="LiveId" clId="{D4ACDD6B-C632-4A53-8A37-7875FA0D8C4F}" dt="2023-10-31T11:18:55.131" v="658" actId="20577"/>
          <ac:spMkLst>
            <pc:docMk/>
            <pc:sldMk cId="2075630544" sldId="469"/>
            <ac:spMk id="2" creationId="{3382E077-EBB4-2AFD-72BE-856ED406043D}"/>
          </ac:spMkLst>
        </pc:spChg>
        <pc:spChg chg="mod">
          <ac:chgData name="云阳 罗" userId="169d8ad562d1689f" providerId="LiveId" clId="{D4ACDD6B-C632-4A53-8A37-7875FA0D8C4F}" dt="2023-10-31T01:18:46.620" v="223" actId="20577"/>
          <ac:spMkLst>
            <pc:docMk/>
            <pc:sldMk cId="2075630544" sldId="469"/>
            <ac:spMk id="3" creationId="{A88805E7-29A6-9121-367B-B95C96999B04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7" creationId="{73D9DB7E-FC19-FE9A-3442-B65C90A85EAB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9" creationId="{7A667478-07D4-853C-B364-48F57B5A6356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0" creationId="{97695A0F-89EA-3C5E-3057-66A7F118A5C0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1" creationId="{300A572F-AC89-361D-6B65-F81253221365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2" creationId="{EB75C464-1AC9-42F2-B7CA-1605250B82C6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4" creationId="{886334BF-0262-BEEA-CFEB-6CCBC846F9B1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5" creationId="{0339A8FC-31C7-920E-44CB-42C9C476694D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7" creationId="{16BE9E92-36DF-0772-DDB2-E19979BA064C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8" creationId="{6BEB2130-01DC-F6C3-0DC6-25E4B8D5A478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19" creationId="{9602F583-A2FA-6035-AE17-579D30D21040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20" creationId="{88DA53AB-E89C-1589-EAF6-835D43F957B9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21" creationId="{DF49B114-14BB-EB49-C598-7EDD9DC5EA47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22" creationId="{467E9245-702E-2B92-73A8-D0DCC817A069}"/>
          </ac:spMkLst>
        </pc:spChg>
        <pc:spChg chg="add del mod">
          <ac:chgData name="云阳 罗" userId="169d8ad562d1689f" providerId="LiveId" clId="{D4ACDD6B-C632-4A53-8A37-7875FA0D8C4F}" dt="2023-10-31T01:18:38.259" v="213"/>
          <ac:spMkLst>
            <pc:docMk/>
            <pc:sldMk cId="2075630544" sldId="469"/>
            <ac:spMk id="23" creationId="{BA29B093-201E-0340-8F3A-86487663603D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25" creationId="{D2BDF2E7-3F36-D595-A702-D3047753B663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27" creationId="{779D9230-4290-FA5D-DDBC-11C72DAA3B70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28" creationId="{F45CE0F1-7DD2-B7DA-896B-71AB81B5F540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29" creationId="{8FC44CDE-CF73-B35E-8539-58CF12D40996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0" creationId="{C17B5256-6D6B-1310-7CF4-25E60F4DD7C5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2" creationId="{08F663B8-6EB2-B5BF-691D-B64C5AA435ED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3" creationId="{B1D58B0F-20B1-7E82-AE5A-996CFB7C2AD8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5" creationId="{907E180C-42E1-412A-F410-E11A3A392FC4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6" creationId="{494B7716-DB42-8272-7D28-BC6863071F85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7" creationId="{13690349-7ECE-9BA6-32F4-F617FFFACA6A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8" creationId="{05AC4374-7AE7-B5A4-4EB8-333A0467ED36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39" creationId="{7A1D330E-F598-0131-F4A8-A1197C477345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40" creationId="{D439A67A-4C49-3431-09B8-7C5C7B4A10DF}"/>
          </ac:spMkLst>
        </pc:spChg>
        <pc:spChg chg="add mod">
          <ac:chgData name="云阳 罗" userId="169d8ad562d1689f" providerId="LiveId" clId="{D4ACDD6B-C632-4A53-8A37-7875FA0D8C4F}" dt="2023-10-31T11:48:06.650" v="1142" actId="1076"/>
          <ac:spMkLst>
            <pc:docMk/>
            <pc:sldMk cId="2075630544" sldId="469"/>
            <ac:spMk id="41" creationId="{22F4D4DB-957E-111C-1CEC-6809ED2AC956}"/>
          </ac:spMkLst>
        </pc:spChg>
        <pc:picChg chg="add del mod">
          <ac:chgData name="云阳 罗" userId="169d8ad562d1689f" providerId="LiveId" clId="{D4ACDD6B-C632-4A53-8A37-7875FA0D8C4F}" dt="2023-10-31T01:18:38.259" v="213"/>
          <ac:picMkLst>
            <pc:docMk/>
            <pc:sldMk cId="2075630544" sldId="469"/>
            <ac:picMk id="6" creationId="{405A4400-BE8F-5E9E-A8D8-CC817ACE84A8}"/>
          </ac:picMkLst>
        </pc:picChg>
        <pc:picChg chg="add mod">
          <ac:chgData name="云阳 罗" userId="169d8ad562d1689f" providerId="LiveId" clId="{D4ACDD6B-C632-4A53-8A37-7875FA0D8C4F}" dt="2023-10-31T11:48:06.650" v="1142" actId="1076"/>
          <ac:picMkLst>
            <pc:docMk/>
            <pc:sldMk cId="2075630544" sldId="469"/>
            <ac:picMk id="24" creationId="{2F3F5503-7ADA-0C78-97C5-A53F08696780}"/>
          </ac:picMkLst>
        </pc:picChg>
        <pc:cxnChg chg="add del mod">
          <ac:chgData name="云阳 罗" userId="169d8ad562d1689f" providerId="LiveId" clId="{D4ACDD6B-C632-4A53-8A37-7875FA0D8C4F}" dt="2023-10-31T01:18:38.259" v="213"/>
          <ac:cxnSpMkLst>
            <pc:docMk/>
            <pc:sldMk cId="2075630544" sldId="469"/>
            <ac:cxnSpMk id="8" creationId="{FD948EFE-FC23-3711-81D4-5E08095CE5B2}"/>
          </ac:cxnSpMkLst>
        </pc:cxnChg>
        <pc:cxnChg chg="add del mod">
          <ac:chgData name="云阳 罗" userId="169d8ad562d1689f" providerId="LiveId" clId="{D4ACDD6B-C632-4A53-8A37-7875FA0D8C4F}" dt="2023-10-31T01:18:38.259" v="213"/>
          <ac:cxnSpMkLst>
            <pc:docMk/>
            <pc:sldMk cId="2075630544" sldId="469"/>
            <ac:cxnSpMk id="13" creationId="{8DE4889F-A63B-DE70-E51B-34157F82E590}"/>
          </ac:cxnSpMkLst>
        </pc:cxnChg>
        <pc:cxnChg chg="add del mod">
          <ac:chgData name="云阳 罗" userId="169d8ad562d1689f" providerId="LiveId" clId="{D4ACDD6B-C632-4A53-8A37-7875FA0D8C4F}" dt="2023-10-31T01:18:38.259" v="213"/>
          <ac:cxnSpMkLst>
            <pc:docMk/>
            <pc:sldMk cId="2075630544" sldId="469"/>
            <ac:cxnSpMk id="16" creationId="{5B477141-0558-69AF-DEBB-886AE6054617}"/>
          </ac:cxnSpMkLst>
        </pc:cxnChg>
        <pc:cxnChg chg="add mod">
          <ac:chgData name="云阳 罗" userId="169d8ad562d1689f" providerId="LiveId" clId="{D4ACDD6B-C632-4A53-8A37-7875FA0D8C4F}" dt="2023-10-31T11:48:06.650" v="1142" actId="1076"/>
          <ac:cxnSpMkLst>
            <pc:docMk/>
            <pc:sldMk cId="2075630544" sldId="469"/>
            <ac:cxnSpMk id="26" creationId="{49CCD30D-BC1A-97BC-3003-B1F6E14F94F3}"/>
          </ac:cxnSpMkLst>
        </pc:cxnChg>
        <pc:cxnChg chg="add mod">
          <ac:chgData name="云阳 罗" userId="169d8ad562d1689f" providerId="LiveId" clId="{D4ACDD6B-C632-4A53-8A37-7875FA0D8C4F}" dt="2023-10-31T11:48:06.650" v="1142" actId="1076"/>
          <ac:cxnSpMkLst>
            <pc:docMk/>
            <pc:sldMk cId="2075630544" sldId="469"/>
            <ac:cxnSpMk id="31" creationId="{0260FD0F-435A-D5FE-DA23-CC558FEE97BD}"/>
          </ac:cxnSpMkLst>
        </pc:cxnChg>
        <pc:cxnChg chg="add mod">
          <ac:chgData name="云阳 罗" userId="169d8ad562d1689f" providerId="LiveId" clId="{D4ACDD6B-C632-4A53-8A37-7875FA0D8C4F}" dt="2023-10-31T11:48:06.650" v="1142" actId="1076"/>
          <ac:cxnSpMkLst>
            <pc:docMk/>
            <pc:sldMk cId="2075630544" sldId="469"/>
            <ac:cxnSpMk id="34" creationId="{616AC4AD-38D6-EE55-4CAE-322980F12422}"/>
          </ac:cxnSpMkLst>
        </pc:cxnChg>
      </pc:sldChg>
      <pc:sldChg chg="new del">
        <pc:chgData name="云阳 罗" userId="169d8ad562d1689f" providerId="LiveId" clId="{D4ACDD6B-C632-4A53-8A37-7875FA0D8C4F}" dt="2023-10-31T01:17:29.054" v="199" actId="680"/>
        <pc:sldMkLst>
          <pc:docMk/>
          <pc:sldMk cId="3750457907" sldId="469"/>
        </pc:sldMkLst>
      </pc:sldChg>
      <pc:sldChg chg="addSp modSp new del mod modNotesTx">
        <pc:chgData name="云阳 罗" userId="169d8ad562d1689f" providerId="LiveId" clId="{D4ACDD6B-C632-4A53-8A37-7875FA0D8C4F}" dt="2023-10-31T14:11:30.495" v="3053" actId="47"/>
        <pc:sldMkLst>
          <pc:docMk/>
          <pc:sldMk cId="4184567428" sldId="470"/>
        </pc:sldMkLst>
        <pc:spChg chg="mod">
          <ac:chgData name="云阳 罗" userId="169d8ad562d1689f" providerId="LiveId" clId="{D4ACDD6B-C632-4A53-8A37-7875FA0D8C4F}" dt="2023-10-31T01:18:25.160" v="211"/>
          <ac:spMkLst>
            <pc:docMk/>
            <pc:sldMk cId="4184567428" sldId="470"/>
            <ac:spMk id="2" creationId="{92489B13-1E27-C919-913C-935BF95C3790}"/>
          </ac:spMkLst>
        </pc:spChg>
        <pc:spChg chg="mod">
          <ac:chgData name="云阳 罗" userId="169d8ad562d1689f" providerId="LiveId" clId="{D4ACDD6B-C632-4A53-8A37-7875FA0D8C4F}" dt="2023-10-31T01:19:03.599" v="232" actId="20577"/>
          <ac:spMkLst>
            <pc:docMk/>
            <pc:sldMk cId="4184567428" sldId="470"/>
            <ac:spMk id="3" creationId="{87485A01-657E-A405-BEF8-F669F67C2B27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6" creationId="{25BD0E52-72F7-590B-79CD-FB271C57ED66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7" creationId="{F4D7FEB9-5E06-5CC3-ABE7-12317A89A3DA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8" creationId="{087EF80D-90CE-769A-9983-BDB5D2539BCD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9" creationId="{4F6BAEF5-7240-EF0A-F88D-200F09C6E3C0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0" creationId="{7E69C04A-028F-DD82-9E5E-7CAB6518BA39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1" creationId="{E4947A71-C6F8-4623-980F-8038216746E5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2" creationId="{DA527019-5FC0-BA12-F22B-CE7A6654BCE3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3" creationId="{6BEB1635-B084-7218-1BC7-BDDDED133FEC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4" creationId="{7CB372D5-2237-D3F6-FB27-B09C90A7AEC0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5" creationId="{2AB75B53-D19D-D585-4E76-09848F413EA7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6" creationId="{98558C0B-24FD-8905-6B58-C1602A989BBF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7" creationId="{ACD4F9FC-71AC-EACA-4AEC-6D4512784A92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8" creationId="{A81A3128-1B64-FE65-A3BD-834F5C6249B7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19" creationId="{9A0F8F0E-39C2-1338-20F7-2B0D7426E36B}"/>
          </ac:spMkLst>
        </pc:spChg>
        <pc:spChg chg="add mod">
          <ac:chgData name="云阳 罗" userId="169d8ad562d1689f" providerId="LiveId" clId="{D4ACDD6B-C632-4A53-8A37-7875FA0D8C4F}" dt="2023-10-31T01:19:05.275" v="233"/>
          <ac:spMkLst>
            <pc:docMk/>
            <pc:sldMk cId="4184567428" sldId="470"/>
            <ac:spMk id="20" creationId="{F99FDCF0-2004-2860-83D1-E47D964687DB}"/>
          </ac:spMkLst>
        </pc:spChg>
      </pc:sldChg>
      <pc:sldChg chg="addSp delSp modSp new del mod ord modShow">
        <pc:chgData name="云阳 罗" userId="169d8ad562d1689f" providerId="LiveId" clId="{D4ACDD6B-C632-4A53-8A37-7875FA0D8C4F}" dt="2023-10-31T15:55:23.553" v="4413" actId="47"/>
        <pc:sldMkLst>
          <pc:docMk/>
          <pc:sldMk cId="3476238869" sldId="471"/>
        </pc:sldMkLst>
        <pc:spChg chg="mod">
          <ac:chgData name="云阳 罗" userId="169d8ad562d1689f" providerId="LiveId" clId="{D4ACDD6B-C632-4A53-8A37-7875FA0D8C4F}" dt="2023-10-31T01:23:36.095" v="325" actId="20577"/>
          <ac:spMkLst>
            <pc:docMk/>
            <pc:sldMk cId="3476238869" sldId="471"/>
            <ac:spMk id="2" creationId="{8113E3FA-6F34-B0FF-9AC2-5ACE4D9FB2DB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7" creationId="{E4A55B61-A221-ACE0-F43B-DC1BB4D43608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8" creationId="{7DEB6D69-AB6F-E079-7B4D-CBD785A964AB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9" creationId="{5F98D7EA-A229-53CF-F36E-CEAC368739A7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0" creationId="{EEBAAF5A-6161-BA23-B7F7-90549BE7EC4E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1" creationId="{B27B8270-D380-E0E5-0606-A7603318483A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3" creationId="{AC8F28DB-2B76-F1A4-7255-9DF38EEC3875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4" creationId="{140F2D07-976F-74F6-8FE2-1621C0CCA028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5" creationId="{617E6347-3686-B891-B93F-239DD70550E7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6" creationId="{A2E63845-1FD4-E3D8-5F3D-0B5093750A95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7" creationId="{FA1D5742-5257-EBC5-BA18-31E5D35FCCA4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8" creationId="{BBDB71D8-092A-2ACC-74C9-81B37832605D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19" creationId="{8CD9255D-6774-B9E8-138B-016C74D00E3E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0" creationId="{D70C76E4-422F-142F-DA3C-1F86B22C4769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1" creationId="{2906CA5F-5EEB-B21B-DBA5-9505EA9173C4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2" creationId="{118534FE-041F-CC71-0852-F043B2EC5261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3" creationId="{C4069359-E940-F029-8C7A-980DE0F2F6AF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4" creationId="{453218D9-94D5-0BBB-971D-24A3EFA56CF2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5" creationId="{45E7C912-90AF-BDD9-588D-9BB59C6BF41A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6" creationId="{415464F9-13A6-4694-76C1-8B865F6398DF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27" creationId="{26EA4F4E-93C8-A78A-6715-BBE5B818297F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31" creationId="{64636BD8-8192-26D5-F8A3-EBEC699A6B66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32" creationId="{DFBA16B2-BE2F-FAED-8793-50CFA40437BE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35" creationId="{B6D8A872-913E-C41C-527B-CC895A656084}"/>
          </ac:spMkLst>
        </pc:spChg>
        <pc:spChg chg="add mod">
          <ac:chgData name="云阳 罗" userId="169d8ad562d1689f" providerId="LiveId" clId="{D4ACDD6B-C632-4A53-8A37-7875FA0D8C4F}" dt="2023-10-31T15:36:10.018" v="4169"/>
          <ac:spMkLst>
            <pc:docMk/>
            <pc:sldMk cId="3476238869" sldId="471"/>
            <ac:spMk id="37" creationId="{689421FC-EB68-E06D-0551-406D479A76E0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38" creationId="{5BFE2101-D2E2-CB6B-1C92-83DCB68239D9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39" creationId="{B7B48C64-7868-FB2D-8D73-E8ADE459E437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0" creationId="{3865C754-1836-8B58-D583-84175E427994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1" creationId="{6FD65770-7709-E363-ED97-4721D4F86F0C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2" creationId="{D0BDA5B7-EF8C-1F6C-6B41-5E71FE2A571F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3" creationId="{D417544B-4337-F364-59EC-2EC745BCC0EF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4" creationId="{C3426123-D9D2-29AD-E1EA-D66A1B8AB2A4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5" creationId="{A61292D1-B30C-D4CD-9DA4-984F897CA7BE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6" creationId="{2176A0C7-DA72-75D6-96F3-474F1EA00D1B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7" creationId="{448A6B03-DF53-4395-2B9A-93BD5687709F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8" creationId="{6280518B-8719-3508-6D3D-C6C26D76C134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49" creationId="{9385DCC8-87A0-7B99-D874-AA95A9CCB943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0" creationId="{CEC05F14-2735-D1C0-0D89-498827700C6A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1" creationId="{FAFD561B-15C0-35D5-6E22-831817B6482F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2" creationId="{C2F7F25D-14F7-EA3D-EACC-06497DE5BBC2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3" creationId="{BA353B43-B942-9001-1BCA-EFD9159411D9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4" creationId="{97B68D27-0F45-EBFE-1531-72DE097C0EA5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8" creationId="{A82DA2C3-FED2-211D-1FFE-7B8B8AB96B83}"/>
          </ac:spMkLst>
        </pc:spChg>
        <pc:spChg chg="add del mod">
          <ac:chgData name="云阳 罗" userId="169d8ad562d1689f" providerId="LiveId" clId="{D4ACDD6B-C632-4A53-8A37-7875FA0D8C4F}" dt="2023-10-31T15:36:40.425" v="4179"/>
          <ac:spMkLst>
            <pc:docMk/>
            <pc:sldMk cId="3476238869" sldId="471"/>
            <ac:spMk id="59" creationId="{EDD88981-3A9F-41DA-559E-F7770348667F}"/>
          </ac:spMkLst>
        </pc:spChg>
        <pc:picChg chg="add mod">
          <ac:chgData name="云阳 罗" userId="169d8ad562d1689f" providerId="LiveId" clId="{D4ACDD6B-C632-4A53-8A37-7875FA0D8C4F}" dt="2023-10-31T15:40:47.504" v="4247" actId="1076"/>
          <ac:picMkLst>
            <pc:docMk/>
            <pc:sldMk cId="3476238869" sldId="471"/>
            <ac:picMk id="6" creationId="{9FDA0C93-944C-7D39-2EF1-38A8EA072F63}"/>
          </ac:picMkLst>
        </pc:pic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12" creationId="{CE030082-8FE6-5E36-5437-A6A47EE09943}"/>
          </ac:cxnSpMkLst>
        </pc:cxn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28" creationId="{38D28C69-5257-1E70-3B65-8DC32DBB87DE}"/>
          </ac:cxnSpMkLst>
        </pc:cxn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29" creationId="{2920ABD6-F84F-71B1-3570-315FC7A592D6}"/>
          </ac:cxnSpMkLst>
        </pc:cxn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30" creationId="{4DCCA5DA-CA54-C804-ACC8-DCDB79DABF3B}"/>
          </ac:cxnSpMkLst>
        </pc:cxn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33" creationId="{56807CEB-4FC1-1997-6667-9E391EC81D1E}"/>
          </ac:cxnSpMkLst>
        </pc:cxn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34" creationId="{6405569D-8577-3526-120A-CB5C0AF45722}"/>
          </ac:cxnSpMkLst>
        </pc:cxnChg>
        <pc:cxnChg chg="add mod">
          <ac:chgData name="云阳 罗" userId="169d8ad562d1689f" providerId="LiveId" clId="{D4ACDD6B-C632-4A53-8A37-7875FA0D8C4F}" dt="2023-10-31T15:36:10.018" v="4169"/>
          <ac:cxnSpMkLst>
            <pc:docMk/>
            <pc:sldMk cId="3476238869" sldId="471"/>
            <ac:cxnSpMk id="36" creationId="{0864F684-1A6D-5EC9-7876-3402943FD7F7}"/>
          </ac:cxnSpMkLst>
        </pc:cxnChg>
        <pc:cxnChg chg="add del mod">
          <ac:chgData name="云阳 罗" userId="169d8ad562d1689f" providerId="LiveId" clId="{D4ACDD6B-C632-4A53-8A37-7875FA0D8C4F}" dt="2023-10-31T15:36:40.425" v="4179"/>
          <ac:cxnSpMkLst>
            <pc:docMk/>
            <pc:sldMk cId="3476238869" sldId="471"/>
            <ac:cxnSpMk id="55" creationId="{355B14B0-2CEA-B9B9-220F-D755BA81FDEE}"/>
          </ac:cxnSpMkLst>
        </pc:cxnChg>
        <pc:cxnChg chg="add del mod">
          <ac:chgData name="云阳 罗" userId="169d8ad562d1689f" providerId="LiveId" clId="{D4ACDD6B-C632-4A53-8A37-7875FA0D8C4F}" dt="2023-10-31T15:36:40.425" v="4179"/>
          <ac:cxnSpMkLst>
            <pc:docMk/>
            <pc:sldMk cId="3476238869" sldId="471"/>
            <ac:cxnSpMk id="56" creationId="{6D6081AF-44C3-2DCF-F404-AD0B6B7A05E8}"/>
          </ac:cxnSpMkLst>
        </pc:cxnChg>
        <pc:cxnChg chg="add del mod">
          <ac:chgData name="云阳 罗" userId="169d8ad562d1689f" providerId="LiveId" clId="{D4ACDD6B-C632-4A53-8A37-7875FA0D8C4F}" dt="2023-10-31T15:36:40.425" v="4179"/>
          <ac:cxnSpMkLst>
            <pc:docMk/>
            <pc:sldMk cId="3476238869" sldId="471"/>
            <ac:cxnSpMk id="57" creationId="{4452CCBE-CA30-994E-14C4-B28B273A4B92}"/>
          </ac:cxnSpMkLst>
        </pc:cxnChg>
        <pc:cxnChg chg="add del mod">
          <ac:chgData name="云阳 罗" userId="169d8ad562d1689f" providerId="LiveId" clId="{D4ACDD6B-C632-4A53-8A37-7875FA0D8C4F}" dt="2023-10-31T15:36:40.425" v="4179"/>
          <ac:cxnSpMkLst>
            <pc:docMk/>
            <pc:sldMk cId="3476238869" sldId="471"/>
            <ac:cxnSpMk id="60" creationId="{F934223E-A4C7-064D-6034-594DF71CA2BA}"/>
          </ac:cxnSpMkLst>
        </pc:cxnChg>
      </pc:sldChg>
      <pc:sldChg chg="modSp add del mod">
        <pc:chgData name="云阳 罗" userId="169d8ad562d1689f" providerId="LiveId" clId="{D4ACDD6B-C632-4A53-8A37-7875FA0D8C4F}" dt="2023-11-01T05:55:47.157" v="6166" actId="47"/>
        <pc:sldMkLst>
          <pc:docMk/>
          <pc:sldMk cId="3474350316" sldId="472"/>
        </pc:sldMkLst>
        <pc:spChg chg="mod">
          <ac:chgData name="云阳 罗" userId="169d8ad562d1689f" providerId="LiveId" clId="{D4ACDD6B-C632-4A53-8A37-7875FA0D8C4F}" dt="2023-10-31T01:24:00.613" v="344" actId="20577"/>
          <ac:spMkLst>
            <pc:docMk/>
            <pc:sldMk cId="3474350316" sldId="472"/>
            <ac:spMk id="2" creationId="{00000000-0000-0000-0000-000000000000}"/>
          </ac:spMkLst>
        </pc:spChg>
      </pc:sldChg>
      <pc:sldChg chg="modSp add del mod ord">
        <pc:chgData name="云阳 罗" userId="169d8ad562d1689f" providerId="LiveId" clId="{D4ACDD6B-C632-4A53-8A37-7875FA0D8C4F}" dt="2023-11-01T06:33:08.647" v="6570" actId="47"/>
        <pc:sldMkLst>
          <pc:docMk/>
          <pc:sldMk cId="1302368105" sldId="473"/>
        </pc:sldMkLst>
        <pc:spChg chg="mod">
          <ac:chgData name="云阳 罗" userId="169d8ad562d1689f" providerId="LiveId" clId="{D4ACDD6B-C632-4A53-8A37-7875FA0D8C4F}" dt="2023-10-31T01:27:03.622" v="355" actId="20577"/>
          <ac:spMkLst>
            <pc:docMk/>
            <pc:sldMk cId="1302368105" sldId="473"/>
            <ac:spMk id="2" creationId="{00000000-0000-0000-0000-000000000000}"/>
          </ac:spMkLst>
        </pc:spChg>
      </pc:sldChg>
      <pc:sldChg chg="addSp delSp modSp add del mod">
        <pc:chgData name="云阳 罗" userId="169d8ad562d1689f" providerId="LiveId" clId="{D4ACDD6B-C632-4A53-8A37-7875FA0D8C4F}" dt="2023-10-31T15:55:10.748" v="4409" actId="47"/>
        <pc:sldMkLst>
          <pc:docMk/>
          <pc:sldMk cId="1804555770" sldId="474"/>
        </pc:sldMkLst>
        <pc:spChg chg="mod">
          <ac:chgData name="云阳 罗" userId="169d8ad562d1689f" providerId="LiveId" clId="{D4ACDD6B-C632-4A53-8A37-7875FA0D8C4F}" dt="2023-10-31T10:57:49.693" v="376" actId="20577"/>
          <ac:spMkLst>
            <pc:docMk/>
            <pc:sldMk cId="1804555770" sldId="474"/>
            <ac:spMk id="2" creationId="{8113E3FA-6F34-B0FF-9AC2-5ACE4D9FB2DB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9" creationId="{172997DC-C57B-9670-0AB1-8DCE141459D2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0" creationId="{693CED7F-E0E4-A658-145B-C16481F9D7BD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1" creationId="{0A1E4F2D-F955-C7D6-BEE5-6CEAE3C53DB2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2" creationId="{6D54574C-40EB-4A19-0B8C-D5B941845401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3" creationId="{AEF2A134-BF87-0A9F-C654-A773B39D0232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5" creationId="{0B9A8936-A1E7-7BE8-7CEA-5272892219BC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6" creationId="{675DECBC-CDB7-9C71-5CA9-1710B2235C88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7" creationId="{9158DC88-1199-2A28-AD0B-EFF7AB7712D5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8" creationId="{4409AAC5-22D9-1979-6FBD-9D1EEDE8A6A5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19" creationId="{F09BE031-ACC0-9BC6-A422-4D896C632539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0" creationId="{7D1B6881-ACA6-D388-148F-AF9D1B53FB77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1" creationId="{377DDE13-A6C5-F612-B904-C1A6CFD630B2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2" creationId="{2D61D11A-AFAB-7201-4CAE-78657C22B061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3" creationId="{2391D1DB-CA8C-77E6-53F4-C17F39E98D72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4" creationId="{57B77B11-3313-70C7-7B89-6C71AA173519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5" creationId="{F7F78BCC-B5AD-1CB1-154E-AC6C8E2806EF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6" creationId="{D165A67A-0614-98D9-0856-BD3BEF536317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7" creationId="{2FBE72C3-BE46-2644-1837-D5971F501FB7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8" creationId="{1B1E65D4-00B0-751A-C051-1C0636499785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29" creationId="{B3DAE43E-601C-CF62-D2AB-DB2A4A0E9805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33" creationId="{3C85785D-8CBE-8267-1743-6FF01050A68B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34" creationId="{036FB499-4F9C-7527-4673-1F10B073857F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37" creationId="{22D2562D-463B-AA06-8A12-CDCD373FBA33}"/>
          </ac:spMkLst>
        </pc:spChg>
        <pc:spChg chg="add del mod">
          <ac:chgData name="云阳 罗" userId="169d8ad562d1689f" providerId="LiveId" clId="{D4ACDD6B-C632-4A53-8A37-7875FA0D8C4F}" dt="2023-10-31T15:36:08.424" v="4168"/>
          <ac:spMkLst>
            <pc:docMk/>
            <pc:sldMk cId="1804555770" sldId="474"/>
            <ac:spMk id="39" creationId="{561D7A14-023E-7F89-5A9A-DC026825154D}"/>
          </ac:spMkLst>
        </pc:spChg>
        <pc:picChg chg="add del mod">
          <ac:chgData name="云阳 罗" userId="169d8ad562d1689f" providerId="LiveId" clId="{D4ACDD6B-C632-4A53-8A37-7875FA0D8C4F}" dt="2023-10-31T12:14:42.745" v="1560"/>
          <ac:picMkLst>
            <pc:docMk/>
            <pc:sldMk cId="1804555770" sldId="474"/>
            <ac:picMk id="6" creationId="{2759F729-16C1-6AC7-B12A-5A7D6FEFC19F}"/>
          </ac:picMkLst>
        </pc:picChg>
        <pc:picChg chg="add del mod">
          <ac:chgData name="云阳 罗" userId="169d8ad562d1689f" providerId="LiveId" clId="{D4ACDD6B-C632-4A53-8A37-7875FA0D8C4F}" dt="2023-10-31T12:14:54.892" v="1568"/>
          <ac:picMkLst>
            <pc:docMk/>
            <pc:sldMk cId="1804555770" sldId="474"/>
            <ac:picMk id="7" creationId="{4DD5E17B-D61E-DDD4-03D2-F4BCE077AC77}"/>
          </ac:picMkLst>
        </pc:picChg>
        <pc:picChg chg="add del mod">
          <ac:chgData name="云阳 罗" userId="169d8ad562d1689f" providerId="LiveId" clId="{D4ACDD6B-C632-4A53-8A37-7875FA0D8C4F}" dt="2023-10-31T15:36:08.424" v="4168"/>
          <ac:picMkLst>
            <pc:docMk/>
            <pc:sldMk cId="1804555770" sldId="474"/>
            <ac:picMk id="8" creationId="{54596D18-0637-E438-4B87-488B9AFDF430}"/>
          </ac:picMkLst>
        </pc:pic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14" creationId="{B2884749-BEB7-C53E-3B7C-0A2B13BBA5E1}"/>
          </ac:cxnSpMkLst>
        </pc:cxn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30" creationId="{B7A01CA1-2CB0-A9AF-12C1-BA19F7C5B77D}"/>
          </ac:cxnSpMkLst>
        </pc:cxn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31" creationId="{F620A0B3-2E6A-574D-8F9B-4FCEE81DD15B}"/>
          </ac:cxnSpMkLst>
        </pc:cxn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32" creationId="{426A6B9A-63EC-A26E-0A7B-1575F84AF215}"/>
          </ac:cxnSpMkLst>
        </pc:cxn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35" creationId="{7571B601-D96A-0108-5C5E-E92A32CFB8E5}"/>
          </ac:cxnSpMkLst>
        </pc:cxn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36" creationId="{47D1428B-403D-84E7-2933-22B46FEBA6B0}"/>
          </ac:cxnSpMkLst>
        </pc:cxnChg>
        <pc:cxnChg chg="add del mod">
          <ac:chgData name="云阳 罗" userId="169d8ad562d1689f" providerId="LiveId" clId="{D4ACDD6B-C632-4A53-8A37-7875FA0D8C4F}" dt="2023-10-31T15:36:08.424" v="4168"/>
          <ac:cxnSpMkLst>
            <pc:docMk/>
            <pc:sldMk cId="1804555770" sldId="474"/>
            <ac:cxnSpMk id="38" creationId="{FD755FEA-5D73-783D-E6D8-4A51CB24B23E}"/>
          </ac:cxnSpMkLst>
        </pc:cxnChg>
      </pc:sldChg>
      <pc:sldChg chg="new del">
        <pc:chgData name="云阳 罗" userId="169d8ad562d1689f" providerId="LiveId" clId="{D4ACDD6B-C632-4A53-8A37-7875FA0D8C4F}" dt="2023-10-31T03:32:14.178" v="358" actId="680"/>
        <pc:sldMkLst>
          <pc:docMk/>
          <pc:sldMk cId="2000897476" sldId="474"/>
        </pc:sldMkLst>
      </pc:sldChg>
      <pc:sldChg chg="modSp add mod modNotesTx">
        <pc:chgData name="云阳 罗" userId="169d8ad562d1689f" providerId="LiveId" clId="{D4ACDD6B-C632-4A53-8A37-7875FA0D8C4F}" dt="2023-11-02T07:35:00.074" v="9948" actId="20577"/>
        <pc:sldMkLst>
          <pc:docMk/>
          <pc:sldMk cId="1404512232" sldId="475"/>
        </pc:sldMkLst>
        <pc:spChg chg="mod">
          <ac:chgData name="云阳 罗" userId="169d8ad562d1689f" providerId="LiveId" clId="{D4ACDD6B-C632-4A53-8A37-7875FA0D8C4F}" dt="2023-10-31T11:10:14.657" v="577" actId="20577"/>
          <ac:spMkLst>
            <pc:docMk/>
            <pc:sldMk cId="1404512232" sldId="475"/>
            <ac:spMk id="3" creationId="{95406EC6-42E8-3ED8-2691-CADC64C25944}"/>
          </ac:spMkLst>
        </pc:spChg>
        <pc:spChg chg="mod">
          <ac:chgData name="云阳 罗" userId="169d8ad562d1689f" providerId="LiveId" clId="{D4ACDD6B-C632-4A53-8A37-7875FA0D8C4F}" dt="2023-10-31T11:10:15.058" v="578" actId="20577"/>
          <ac:spMkLst>
            <pc:docMk/>
            <pc:sldMk cId="1404512232" sldId="475"/>
            <ac:spMk id="5" creationId="{9A737A52-8F5F-B1E6-36EC-BD242DA083EC}"/>
          </ac:spMkLst>
        </pc:spChg>
        <pc:spChg chg="mod">
          <ac:chgData name="云阳 罗" userId="169d8ad562d1689f" providerId="LiveId" clId="{D4ACDD6B-C632-4A53-8A37-7875FA0D8C4F}" dt="2023-10-31T11:24:07.407" v="775" actId="20577"/>
          <ac:spMkLst>
            <pc:docMk/>
            <pc:sldMk cId="1404512232" sldId="475"/>
            <ac:spMk id="11" creationId="{62017729-CA33-6562-19D3-B20FFBFD12D1}"/>
          </ac:spMkLst>
        </pc:spChg>
        <pc:spChg chg="mod">
          <ac:chgData name="云阳 罗" userId="169d8ad562d1689f" providerId="LiveId" clId="{D4ACDD6B-C632-4A53-8A37-7875FA0D8C4F}" dt="2023-10-31T11:24:08.586" v="776" actId="20577"/>
          <ac:spMkLst>
            <pc:docMk/>
            <pc:sldMk cId="1404512232" sldId="475"/>
            <ac:spMk id="12" creationId="{64E5DA7B-896C-9B8A-020B-3CC2FAF76F62}"/>
          </ac:spMkLst>
        </pc:spChg>
        <pc:spChg chg="mod">
          <ac:chgData name="云阳 罗" userId="169d8ad562d1689f" providerId="LiveId" clId="{D4ACDD6B-C632-4A53-8A37-7875FA0D8C4F}" dt="2023-10-31T11:10:16.374" v="580" actId="20577"/>
          <ac:spMkLst>
            <pc:docMk/>
            <pc:sldMk cId="1404512232" sldId="475"/>
            <ac:spMk id="13" creationId="{447E4377-2520-BF59-41C5-9F972B78A7C8}"/>
          </ac:spMkLst>
        </pc:spChg>
        <pc:spChg chg="mod">
          <ac:chgData name="云阳 罗" userId="169d8ad562d1689f" providerId="LiveId" clId="{D4ACDD6B-C632-4A53-8A37-7875FA0D8C4F}" dt="2023-10-31T11:10:15.622" v="579" actId="20577"/>
          <ac:spMkLst>
            <pc:docMk/>
            <pc:sldMk cId="1404512232" sldId="475"/>
            <ac:spMk id="14" creationId="{79309C20-B9FA-81C3-84A8-FB0A9E40A97D}"/>
          </ac:spMkLst>
        </pc:spChg>
      </pc:sldChg>
      <pc:sldChg chg="addSp delSp modSp add del mod modNotesTx">
        <pc:chgData name="云阳 罗" userId="169d8ad562d1689f" providerId="LiveId" clId="{D4ACDD6B-C632-4A53-8A37-7875FA0D8C4F}" dt="2023-10-31T12:25:54.689" v="1782" actId="47"/>
        <pc:sldMkLst>
          <pc:docMk/>
          <pc:sldMk cId="3976761784" sldId="476"/>
        </pc:sldMkLst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25" creationId="{D2BDF2E7-3F36-D595-A702-D3047753B663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27" creationId="{779D9230-4290-FA5D-DDBC-11C72DAA3B70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28" creationId="{F45CE0F1-7DD2-B7DA-896B-71AB81B5F540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29" creationId="{8FC44CDE-CF73-B35E-8539-58CF12D40996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0" creationId="{C17B5256-6D6B-1310-7CF4-25E60F4DD7C5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2" creationId="{08F663B8-6EB2-B5BF-691D-B64C5AA435ED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3" creationId="{B1D58B0F-20B1-7E82-AE5A-996CFB7C2AD8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5" creationId="{907E180C-42E1-412A-F410-E11A3A392FC4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6" creationId="{494B7716-DB42-8272-7D28-BC6863071F85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7" creationId="{13690349-7ECE-9BA6-32F4-F617FFFACA6A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8" creationId="{05AC4374-7AE7-B5A4-4EB8-333A0467ED36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39" creationId="{7A1D330E-F598-0131-F4A8-A1197C477345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40" creationId="{D439A67A-4C49-3431-09B8-7C5C7B4A10DF}"/>
          </ac:spMkLst>
        </pc:spChg>
        <pc:spChg chg="del">
          <ac:chgData name="云阳 罗" userId="169d8ad562d1689f" providerId="LiveId" clId="{D4ACDD6B-C632-4A53-8A37-7875FA0D8C4F}" dt="2023-10-31T11:48:20.659" v="1144" actId="478"/>
          <ac:spMkLst>
            <pc:docMk/>
            <pc:sldMk cId="3976761784" sldId="476"/>
            <ac:spMk id="41" creationId="{22F4D4DB-957E-111C-1CEC-6809ED2AC956}"/>
          </ac:spMkLst>
        </pc:spChg>
        <pc:picChg chg="add mod">
          <ac:chgData name="云阳 罗" userId="169d8ad562d1689f" providerId="LiveId" clId="{D4ACDD6B-C632-4A53-8A37-7875FA0D8C4F}" dt="2023-10-31T12:15:01.106" v="1570" actId="1076"/>
          <ac:picMkLst>
            <pc:docMk/>
            <pc:sldMk cId="3976761784" sldId="476"/>
            <ac:picMk id="6" creationId="{C809EF62-09AC-9BB0-B2F6-CB99CF9CAE02}"/>
          </ac:picMkLst>
        </pc:picChg>
        <pc:picChg chg="del">
          <ac:chgData name="云阳 罗" userId="169d8ad562d1689f" providerId="LiveId" clId="{D4ACDD6B-C632-4A53-8A37-7875FA0D8C4F}" dt="2023-10-31T11:48:20.659" v="1144" actId="478"/>
          <ac:picMkLst>
            <pc:docMk/>
            <pc:sldMk cId="3976761784" sldId="476"/>
            <ac:picMk id="24" creationId="{2F3F5503-7ADA-0C78-97C5-A53F08696780}"/>
          </ac:picMkLst>
        </pc:picChg>
        <pc:cxnChg chg="add mod">
          <ac:chgData name="云阳 罗" userId="169d8ad562d1689f" providerId="LiveId" clId="{D4ACDD6B-C632-4A53-8A37-7875FA0D8C4F}" dt="2023-10-31T12:16:06.880" v="1582" actId="14100"/>
          <ac:cxnSpMkLst>
            <pc:docMk/>
            <pc:sldMk cId="3976761784" sldId="476"/>
            <ac:cxnSpMk id="8" creationId="{0232AA42-CF08-1F21-4EC3-584AED887D61}"/>
          </ac:cxnSpMkLst>
        </pc:cxnChg>
        <pc:cxnChg chg="del">
          <ac:chgData name="云阳 罗" userId="169d8ad562d1689f" providerId="LiveId" clId="{D4ACDD6B-C632-4A53-8A37-7875FA0D8C4F}" dt="2023-10-31T11:48:20.659" v="1144" actId="478"/>
          <ac:cxnSpMkLst>
            <pc:docMk/>
            <pc:sldMk cId="3976761784" sldId="476"/>
            <ac:cxnSpMk id="26" creationId="{49CCD30D-BC1A-97BC-3003-B1F6E14F94F3}"/>
          </ac:cxnSpMkLst>
        </pc:cxnChg>
        <pc:cxnChg chg="del">
          <ac:chgData name="云阳 罗" userId="169d8ad562d1689f" providerId="LiveId" clId="{D4ACDD6B-C632-4A53-8A37-7875FA0D8C4F}" dt="2023-10-31T11:48:20.659" v="1144" actId="478"/>
          <ac:cxnSpMkLst>
            <pc:docMk/>
            <pc:sldMk cId="3976761784" sldId="476"/>
            <ac:cxnSpMk id="31" creationId="{0260FD0F-435A-D5FE-DA23-CC558FEE97BD}"/>
          </ac:cxnSpMkLst>
        </pc:cxnChg>
        <pc:cxnChg chg="del">
          <ac:chgData name="云阳 罗" userId="169d8ad562d1689f" providerId="LiveId" clId="{D4ACDD6B-C632-4A53-8A37-7875FA0D8C4F}" dt="2023-10-31T11:48:20.659" v="1144" actId="478"/>
          <ac:cxnSpMkLst>
            <pc:docMk/>
            <pc:sldMk cId="3976761784" sldId="476"/>
            <ac:cxnSpMk id="34" creationId="{616AC4AD-38D6-EE55-4CAE-322980F12422}"/>
          </ac:cxnSpMkLst>
        </pc:cxnChg>
      </pc:sldChg>
      <pc:sldChg chg="new del">
        <pc:chgData name="云阳 罗" userId="169d8ad562d1689f" providerId="LiveId" clId="{D4ACDD6B-C632-4A53-8A37-7875FA0D8C4F}" dt="2023-10-31T12:17:15.045" v="1590" actId="680"/>
        <pc:sldMkLst>
          <pc:docMk/>
          <pc:sldMk cId="170229604" sldId="477"/>
        </pc:sldMkLst>
      </pc:sldChg>
      <pc:sldChg chg="addSp delSp modSp new del mod modAnim modNotesTx">
        <pc:chgData name="云阳 罗" userId="169d8ad562d1689f" providerId="LiveId" clId="{D4ACDD6B-C632-4A53-8A37-7875FA0D8C4F}" dt="2023-11-01T06:01:16.494" v="6223" actId="47"/>
        <pc:sldMkLst>
          <pc:docMk/>
          <pc:sldMk cId="784316693" sldId="477"/>
        </pc:sldMkLst>
        <pc:spChg chg="mod">
          <ac:chgData name="云阳 罗" userId="169d8ad562d1689f" providerId="LiveId" clId="{D4ACDD6B-C632-4A53-8A37-7875FA0D8C4F}" dt="2023-10-31T14:03:54.361" v="2932"/>
          <ac:spMkLst>
            <pc:docMk/>
            <pc:sldMk cId="784316693" sldId="477"/>
            <ac:spMk id="2" creationId="{16F70ACA-2499-B137-A4C3-3DE26371ED84}"/>
          </ac:spMkLst>
        </pc:spChg>
        <pc:spChg chg="del">
          <ac:chgData name="云阳 罗" userId="169d8ad562d1689f" providerId="LiveId" clId="{D4ACDD6B-C632-4A53-8A37-7875FA0D8C4F}" dt="2023-10-31T12:39:43.527" v="2132" actId="478"/>
          <ac:spMkLst>
            <pc:docMk/>
            <pc:sldMk cId="784316693" sldId="477"/>
            <ac:spMk id="3" creationId="{C11CD2CE-65BE-2734-C28D-C413B7493252}"/>
          </ac:spMkLst>
        </pc:spChg>
        <pc:spChg chg="add del mod">
          <ac:chgData name="云阳 罗" userId="169d8ad562d1689f" providerId="LiveId" clId="{D4ACDD6B-C632-4A53-8A37-7875FA0D8C4F}" dt="2023-10-31T13:02:44.176" v="2312" actId="478"/>
          <ac:spMkLst>
            <pc:docMk/>
            <pc:sldMk cId="784316693" sldId="477"/>
            <ac:spMk id="10" creationId="{67A8B62C-7031-C5C4-2EA0-309372E2412E}"/>
          </ac:spMkLst>
        </pc:spChg>
        <pc:spChg chg="add del mod">
          <ac:chgData name="云阳 罗" userId="169d8ad562d1689f" providerId="LiveId" clId="{D4ACDD6B-C632-4A53-8A37-7875FA0D8C4F}" dt="2023-10-31T13:07:32.078" v="2408" actId="478"/>
          <ac:spMkLst>
            <pc:docMk/>
            <pc:sldMk cId="784316693" sldId="477"/>
            <ac:spMk id="11" creationId="{34C52089-3F63-C568-7C90-2745556506CA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12" creationId="{C54777FB-AF55-D9C8-01DE-31454282B7E1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13" creationId="{42D4BF13-981F-9E9B-0BEE-426352288EF7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14" creationId="{D1CF4405-024A-369C-2419-774E772051BD}"/>
          </ac:spMkLst>
        </pc:spChg>
        <pc:spChg chg="add del mod">
          <ac:chgData name="云阳 罗" userId="169d8ad562d1689f" providerId="LiveId" clId="{D4ACDD6B-C632-4A53-8A37-7875FA0D8C4F}" dt="2023-10-31T13:52:10.120" v="2829" actId="478"/>
          <ac:spMkLst>
            <pc:docMk/>
            <pc:sldMk cId="784316693" sldId="477"/>
            <ac:spMk id="15" creationId="{F1044E11-C432-9667-6360-7B17BB31C8F3}"/>
          </ac:spMkLst>
        </pc:spChg>
        <pc:spChg chg="add del mod">
          <ac:chgData name="云阳 罗" userId="169d8ad562d1689f" providerId="LiveId" clId="{D4ACDD6B-C632-4A53-8A37-7875FA0D8C4F}" dt="2023-10-31T12:55:23.920" v="2266"/>
          <ac:spMkLst>
            <pc:docMk/>
            <pc:sldMk cId="784316693" sldId="477"/>
            <ac:spMk id="16" creationId="{1707934A-5391-08D0-E0AA-D467B8BC0541}"/>
          </ac:spMkLst>
        </pc:spChg>
        <pc:spChg chg="add del mod">
          <ac:chgData name="云阳 罗" userId="169d8ad562d1689f" providerId="LiveId" clId="{D4ACDD6B-C632-4A53-8A37-7875FA0D8C4F}" dt="2023-10-31T13:52:10.688" v="2830" actId="478"/>
          <ac:spMkLst>
            <pc:docMk/>
            <pc:sldMk cId="784316693" sldId="477"/>
            <ac:spMk id="17" creationId="{26CE1294-8F79-47D5-9941-EADD25D800AF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18" creationId="{FC249459-7812-C1E5-E2C7-4B3F2B54107D}"/>
          </ac:spMkLst>
        </pc:spChg>
        <pc:spChg chg="add del mod">
          <ac:chgData name="云阳 罗" userId="169d8ad562d1689f" providerId="LiveId" clId="{D4ACDD6B-C632-4A53-8A37-7875FA0D8C4F}" dt="2023-10-31T13:13:44.799" v="2538" actId="478"/>
          <ac:spMkLst>
            <pc:docMk/>
            <pc:sldMk cId="784316693" sldId="477"/>
            <ac:spMk id="19" creationId="{DCE8A9A9-CF8E-0B3E-D793-2BF3E172D238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20" creationId="{8134F281-2729-DB98-A731-66EE7694236C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21" creationId="{40C4A44B-ACD6-9F6F-E24C-AB3994FA6CE5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22" creationId="{6EE872E1-7928-8466-E7D7-542990DF9CF1}"/>
          </ac:spMkLst>
        </pc:spChg>
        <pc:spChg chg="add del mod">
          <ac:chgData name="云阳 罗" userId="169d8ad562d1689f" providerId="LiveId" clId="{D4ACDD6B-C632-4A53-8A37-7875FA0D8C4F}" dt="2023-10-31T13:06:00.562" v="2356" actId="478"/>
          <ac:spMkLst>
            <pc:docMk/>
            <pc:sldMk cId="784316693" sldId="477"/>
            <ac:spMk id="23" creationId="{E794B9C4-09DA-1808-3F2E-13541281D7BC}"/>
          </ac:spMkLst>
        </pc:spChg>
        <pc:spChg chg="add del">
          <ac:chgData name="云阳 罗" userId="169d8ad562d1689f" providerId="LiveId" clId="{D4ACDD6B-C632-4A53-8A37-7875FA0D8C4F}" dt="2023-10-31T13:07:31.016" v="2407" actId="478"/>
          <ac:spMkLst>
            <pc:docMk/>
            <pc:sldMk cId="784316693" sldId="477"/>
            <ac:spMk id="24" creationId="{B7F02657-78CE-A500-FF20-EE090BB85D38}"/>
          </ac:spMkLst>
        </pc:spChg>
        <pc:spChg chg="add del">
          <ac:chgData name="云阳 罗" userId="169d8ad562d1689f" providerId="LiveId" clId="{D4ACDD6B-C632-4A53-8A37-7875FA0D8C4F}" dt="2023-10-31T13:05:41.233" v="2349" actId="11529"/>
          <ac:spMkLst>
            <pc:docMk/>
            <pc:sldMk cId="784316693" sldId="477"/>
            <ac:spMk id="25" creationId="{788ADF1D-9AB7-91B6-77BD-C66B428C982F}"/>
          </ac:spMkLst>
        </pc:spChg>
        <pc:spChg chg="add del mod">
          <ac:chgData name="云阳 罗" userId="169d8ad562d1689f" providerId="LiveId" clId="{D4ACDD6B-C632-4A53-8A37-7875FA0D8C4F}" dt="2023-10-31T13:13:24.283" v="2530" actId="478"/>
          <ac:spMkLst>
            <pc:docMk/>
            <pc:sldMk cId="784316693" sldId="477"/>
            <ac:spMk id="26" creationId="{FAF97B71-8C4D-9F39-40EE-CC5067177AB5}"/>
          </ac:spMkLst>
        </pc:spChg>
        <pc:spChg chg="add del mod">
          <ac:chgData name="云阳 罗" userId="169d8ad562d1689f" providerId="LiveId" clId="{D4ACDD6B-C632-4A53-8A37-7875FA0D8C4F}" dt="2023-10-31T13:13:24.283" v="2530" actId="478"/>
          <ac:spMkLst>
            <pc:docMk/>
            <pc:sldMk cId="784316693" sldId="477"/>
            <ac:spMk id="27" creationId="{DF916809-46C1-A785-EB2E-5125C273CFB8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28" creationId="{F606C0F3-17D3-BC2C-30AC-E9C6DF35EADE}"/>
          </ac:spMkLst>
        </pc:spChg>
        <pc:spChg chg="add del mod">
          <ac:chgData name="云阳 罗" userId="169d8ad562d1689f" providerId="LiveId" clId="{D4ACDD6B-C632-4A53-8A37-7875FA0D8C4F}" dt="2023-10-31T13:10:19.787" v="2436"/>
          <ac:spMkLst>
            <pc:docMk/>
            <pc:sldMk cId="784316693" sldId="477"/>
            <ac:spMk id="29" creationId="{740FA952-3CB9-4E5C-C049-16B66350EE9C}"/>
          </ac:spMkLst>
        </pc:spChg>
        <pc:spChg chg="add del mod">
          <ac:chgData name="云阳 罗" userId="169d8ad562d1689f" providerId="LiveId" clId="{D4ACDD6B-C632-4A53-8A37-7875FA0D8C4F}" dt="2023-10-31T13:10:19.787" v="2436"/>
          <ac:spMkLst>
            <pc:docMk/>
            <pc:sldMk cId="784316693" sldId="477"/>
            <ac:spMk id="30" creationId="{D6031BC2-C25D-A4F2-33D1-117730B2E825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31" creationId="{B6642CD6-482E-F6E4-EF37-DBD8CCE5F896}"/>
          </ac:spMkLst>
        </pc:spChg>
        <pc:spChg chg="add del mod">
          <ac:chgData name="云阳 罗" userId="169d8ad562d1689f" providerId="LiveId" clId="{D4ACDD6B-C632-4A53-8A37-7875FA0D8C4F}" dt="2023-10-31T13:49:36.013" v="2809" actId="478"/>
          <ac:spMkLst>
            <pc:docMk/>
            <pc:sldMk cId="784316693" sldId="477"/>
            <ac:spMk id="32" creationId="{CE4D25A6-8ED9-7AC7-5464-099D67E5D957}"/>
          </ac:spMkLst>
        </pc:spChg>
        <pc:spChg chg="add del mod">
          <ac:chgData name="云阳 罗" userId="169d8ad562d1689f" providerId="LiveId" clId="{D4ACDD6B-C632-4A53-8A37-7875FA0D8C4F}" dt="2023-10-31T13:21:34.619" v="2722"/>
          <ac:spMkLst>
            <pc:docMk/>
            <pc:sldMk cId="784316693" sldId="477"/>
            <ac:spMk id="33" creationId="{5665475C-8D87-821C-85DF-C2EA978AECEE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36" creationId="{F6DF0EF9-F673-2975-D1AF-BF816E07DA98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37" creationId="{16714126-0B95-8126-C86E-0E15D984818B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38" creationId="{13E5B171-EE7D-86B7-C3E0-CFFFDC725B2D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39" creationId="{2F80EE52-D69E-7D59-4EA3-D3479C86FAC6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40" creationId="{8A6C1429-F373-20FD-8640-1FBAF018D838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41" creationId="{BC6AD597-0459-F207-81CE-2521F8EE2828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42" creationId="{BAAD7EF8-5377-723F-0D5E-D30152C1AA56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43" creationId="{6570DC3C-06D5-0415-BD76-D26757810C13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44" creationId="{95BB0DD1-C1A9-FCAA-2B67-D7BBB7C8F02C}"/>
          </ac:spMkLst>
        </pc:spChg>
        <pc:spChg chg="mod">
          <ac:chgData name="云阳 罗" userId="169d8ad562d1689f" providerId="LiveId" clId="{D4ACDD6B-C632-4A53-8A37-7875FA0D8C4F}" dt="2023-10-31T13:49:36.317" v="2810"/>
          <ac:spMkLst>
            <pc:docMk/>
            <pc:sldMk cId="784316693" sldId="477"/>
            <ac:spMk id="45" creationId="{F3B72CC5-107B-6C72-3240-94D7A9756F4A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48" creationId="{C4F17691-18F1-10EE-F9FF-66ADD8201C50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0" creationId="{BB15ED62-DBBE-6E06-9981-65A5C1D0482C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1" creationId="{FB80919D-070B-FB8E-4E93-63FF7296DEAA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2" creationId="{3D1BBAF7-1037-CC63-DFC0-5B53A5278D28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3" creationId="{5E456EF9-C6B4-65B4-9437-5A0E2BDA05AF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4" creationId="{5CDD5E4E-A095-0253-0C51-F9F8AF7C76AA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5" creationId="{67D36B55-F206-F0EF-46E9-A2C22B19C3B5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6" creationId="{AC23AFF1-8EEF-46E2-25C7-D27C281CC2A4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7" creationId="{F35229C1-7130-FF22-CD1E-98257A5CA0B9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8" creationId="{2902C5E0-B99A-AE69-5DCF-37C0E109760C}"/>
          </ac:spMkLst>
        </pc:spChg>
        <pc:spChg chg="mod">
          <ac:chgData name="云阳 罗" userId="169d8ad562d1689f" providerId="LiveId" clId="{D4ACDD6B-C632-4A53-8A37-7875FA0D8C4F}" dt="2023-10-31T13:51:11.693" v="2824"/>
          <ac:spMkLst>
            <pc:docMk/>
            <pc:sldMk cId="784316693" sldId="477"/>
            <ac:spMk id="59" creationId="{F495DE4A-C193-9E61-CEF8-4FD4F173A083}"/>
          </ac:spMkLst>
        </pc:spChg>
        <pc:spChg chg="add mod">
          <ac:chgData name="云阳 罗" userId="169d8ad562d1689f" providerId="LiveId" clId="{D4ACDD6B-C632-4A53-8A37-7875FA0D8C4F}" dt="2023-10-31T14:06:19.755" v="2938" actId="14100"/>
          <ac:spMkLst>
            <pc:docMk/>
            <pc:sldMk cId="784316693" sldId="477"/>
            <ac:spMk id="60" creationId="{E31FA0EB-357E-16E0-F77A-C3B54D37F83B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63" creationId="{9733C1C2-28C6-A959-22C8-915EBBFE33D7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65" creationId="{A5C9B981-DC9B-A07C-6FAE-188AF4CE9BF1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66" creationId="{DEED16B7-8ABC-DE51-E94F-9EB8256DFA2B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67" creationId="{917F84ED-8D85-DFB6-264C-709B16D7C6CD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68" creationId="{4BF183BA-B2A2-AA4E-D9C3-25720BC9B7A3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69" creationId="{8889521E-003F-BC23-C038-90BD81F3F943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70" creationId="{9735297A-A322-C6A2-AF08-D22D890A7A5E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71" creationId="{0D900B22-455B-A708-4AA5-45F795E02640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72" creationId="{5ED4A642-BCCC-7EC6-6301-DA2954B9BB52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73" creationId="{3EA84B45-A74F-262B-01AB-19F9B44EC4AD}"/>
          </ac:spMkLst>
        </pc:spChg>
        <pc:spChg chg="mod">
          <ac:chgData name="云阳 罗" userId="169d8ad562d1689f" providerId="LiveId" clId="{D4ACDD6B-C632-4A53-8A37-7875FA0D8C4F}" dt="2023-10-31T13:55:49.038" v="2858"/>
          <ac:spMkLst>
            <pc:docMk/>
            <pc:sldMk cId="784316693" sldId="477"/>
            <ac:spMk id="74" creationId="{D7797230-C09C-7CDE-4A89-FCBFE599D79C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77" creationId="{AE37AD7B-60C3-ED3D-8D7E-66999E6875DA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79" creationId="{9BBBE292-1415-E12B-9724-9259ACC0556F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0" creationId="{68B3E64C-37D7-8EA4-A0C7-A1D1F73CB704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1" creationId="{EDF3A6EE-4334-97C2-B29B-3229CE309DF1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2" creationId="{B0844294-EF4F-39F2-F82C-88B9857EE2AD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3" creationId="{0A7626DE-8A58-D423-9136-6ABA9EB3BDE2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4" creationId="{82C263BE-20F2-6A0B-C152-C1E1E32F0448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5" creationId="{1B63CBE2-72CA-B3E5-76FC-145DB03005D3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6" creationId="{9BDB2BCD-F15B-8FD3-F3C3-C80898EA00D9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7" creationId="{9DE76A2D-0FEB-0456-A0AD-7BC53C452A3C}"/>
          </ac:spMkLst>
        </pc:spChg>
        <pc:spChg chg="mod">
          <ac:chgData name="云阳 罗" userId="169d8ad562d1689f" providerId="LiveId" clId="{D4ACDD6B-C632-4A53-8A37-7875FA0D8C4F}" dt="2023-10-31T13:55:51.470" v="2861"/>
          <ac:spMkLst>
            <pc:docMk/>
            <pc:sldMk cId="784316693" sldId="477"/>
            <ac:spMk id="88" creationId="{D6945286-7A72-5A2E-8DD4-55772ABDFD9B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1" creationId="{40903F6F-65A5-C938-328F-3617686949E4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3" creationId="{D083DDCF-36B8-D48B-EB26-9AF9952B8873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4" creationId="{E10721E3-5B2F-76B3-E795-9027C519017E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5" creationId="{CAD6A450-96DE-4A55-F540-F25390F62E77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6" creationId="{932936D7-0F1B-8147-78C3-97B124B521E3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7" creationId="{2A1B80BE-59C9-3890-83BF-807C0F80CF4D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8" creationId="{C13156F0-C199-349B-F490-7F2B9BE68039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99" creationId="{75C68165-97E3-0CEB-2664-6C38BC9666D0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100" creationId="{E4AE2387-81D1-5A3C-2258-A5EE74042513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101" creationId="{0F4B04C5-2619-0EE6-4BF8-A493748FBE5F}"/>
          </ac:spMkLst>
        </pc:spChg>
        <pc:spChg chg="mod">
          <ac:chgData name="云阳 罗" userId="169d8ad562d1689f" providerId="LiveId" clId="{D4ACDD6B-C632-4A53-8A37-7875FA0D8C4F}" dt="2023-10-31T13:55:59.058" v="2863"/>
          <ac:spMkLst>
            <pc:docMk/>
            <pc:sldMk cId="784316693" sldId="477"/>
            <ac:spMk id="102" creationId="{B5DCC02B-8F5E-9D34-85D8-1A7150F3E155}"/>
          </ac:spMkLst>
        </pc:spChg>
        <pc:spChg chg="add mod">
          <ac:chgData name="云阳 罗" userId="169d8ad562d1689f" providerId="LiveId" clId="{D4ACDD6B-C632-4A53-8A37-7875FA0D8C4F}" dt="2023-10-31T14:06:39.822" v="2940" actId="1076"/>
          <ac:spMkLst>
            <pc:docMk/>
            <pc:sldMk cId="784316693" sldId="477"/>
            <ac:spMk id="103" creationId="{28F3907F-DB2D-63D1-4A03-19AEFDE20C0D}"/>
          </ac:spMkLst>
        </pc:spChg>
        <pc:spChg chg="add mod">
          <ac:chgData name="云阳 罗" userId="169d8ad562d1689f" providerId="LiveId" clId="{D4ACDD6B-C632-4A53-8A37-7875FA0D8C4F}" dt="2023-10-31T14:06:43.588" v="2942" actId="1076"/>
          <ac:spMkLst>
            <pc:docMk/>
            <pc:sldMk cId="784316693" sldId="477"/>
            <ac:spMk id="104" creationId="{7516057A-7811-BE4A-E5DF-E200AA9E1B01}"/>
          </ac:spMkLst>
        </pc:spChg>
        <pc:grpChg chg="add del mod">
          <ac:chgData name="云阳 罗" userId="169d8ad562d1689f" providerId="LiveId" clId="{D4ACDD6B-C632-4A53-8A37-7875FA0D8C4F}" dt="2023-10-31T13:49:36.911" v="2811"/>
          <ac:grpSpMkLst>
            <pc:docMk/>
            <pc:sldMk cId="784316693" sldId="477"/>
            <ac:grpSpMk id="34" creationId="{A2716642-5D0B-B37F-03CA-BD5A6C456506}"/>
          </ac:grpSpMkLst>
        </pc:grpChg>
        <pc:grpChg chg="add del mod">
          <ac:chgData name="云阳 罗" userId="169d8ad562d1689f" providerId="LiveId" clId="{D4ACDD6B-C632-4A53-8A37-7875FA0D8C4F}" dt="2023-10-31T13:55:51.092" v="2860" actId="478"/>
          <ac:grpSpMkLst>
            <pc:docMk/>
            <pc:sldMk cId="784316693" sldId="477"/>
            <ac:grpSpMk id="46" creationId="{3AA60EEB-8E44-7B2C-EAE3-03C8A28FE0A0}"/>
          </ac:grpSpMkLst>
        </pc:grpChg>
        <pc:grpChg chg="mod">
          <ac:chgData name="云阳 罗" userId="169d8ad562d1689f" providerId="LiveId" clId="{D4ACDD6B-C632-4A53-8A37-7875FA0D8C4F}" dt="2023-10-31T13:51:11.693" v="2824"/>
          <ac:grpSpMkLst>
            <pc:docMk/>
            <pc:sldMk cId="784316693" sldId="477"/>
            <ac:grpSpMk id="47" creationId="{D47463B2-FA80-09A9-F92D-6B48B2EC01F5}"/>
          </ac:grpSpMkLst>
        </pc:grpChg>
        <pc:grpChg chg="add del mod">
          <ac:chgData name="云阳 罗" userId="169d8ad562d1689f" providerId="LiveId" clId="{D4ACDD6B-C632-4A53-8A37-7875FA0D8C4F}" dt="2023-10-31T13:55:49.487" v="2859"/>
          <ac:grpSpMkLst>
            <pc:docMk/>
            <pc:sldMk cId="784316693" sldId="477"/>
            <ac:grpSpMk id="61" creationId="{FDDED6A1-3D7B-90D5-CC65-EDE830180039}"/>
          </ac:grpSpMkLst>
        </pc:grpChg>
        <pc:grpChg chg="mod">
          <ac:chgData name="云阳 罗" userId="169d8ad562d1689f" providerId="LiveId" clId="{D4ACDD6B-C632-4A53-8A37-7875FA0D8C4F}" dt="2023-10-31T13:55:49.038" v="2858"/>
          <ac:grpSpMkLst>
            <pc:docMk/>
            <pc:sldMk cId="784316693" sldId="477"/>
            <ac:grpSpMk id="62" creationId="{F5DE4645-03D5-4DD3-09AD-10592C4B0F25}"/>
          </ac:grpSpMkLst>
        </pc:grpChg>
        <pc:grpChg chg="add del mod">
          <ac:chgData name="云阳 罗" userId="169d8ad562d1689f" providerId="LiveId" clId="{D4ACDD6B-C632-4A53-8A37-7875FA0D8C4F}" dt="2023-10-31T13:55:57.741" v="2862"/>
          <ac:grpSpMkLst>
            <pc:docMk/>
            <pc:sldMk cId="784316693" sldId="477"/>
            <ac:grpSpMk id="75" creationId="{453C9667-FA24-B7BD-2026-05C0FD7E562F}"/>
          </ac:grpSpMkLst>
        </pc:grpChg>
        <pc:grpChg chg="mod">
          <ac:chgData name="云阳 罗" userId="169d8ad562d1689f" providerId="LiveId" clId="{D4ACDD6B-C632-4A53-8A37-7875FA0D8C4F}" dt="2023-10-31T13:55:51.470" v="2861"/>
          <ac:grpSpMkLst>
            <pc:docMk/>
            <pc:sldMk cId="784316693" sldId="477"/>
            <ac:grpSpMk id="76" creationId="{3A715E12-8C41-9850-F253-52301A5C1CD7}"/>
          </ac:grpSpMkLst>
        </pc:grpChg>
        <pc:grpChg chg="add mod ord">
          <ac:chgData name="云阳 罗" userId="169d8ad562d1689f" providerId="LiveId" clId="{D4ACDD6B-C632-4A53-8A37-7875FA0D8C4F}" dt="2023-10-31T13:56:17.273" v="2865" actId="167"/>
          <ac:grpSpMkLst>
            <pc:docMk/>
            <pc:sldMk cId="784316693" sldId="477"/>
            <ac:grpSpMk id="89" creationId="{BFD6F87D-5F70-AA6A-91E5-32C82269E969}"/>
          </ac:grpSpMkLst>
        </pc:grpChg>
        <pc:grpChg chg="mod">
          <ac:chgData name="云阳 罗" userId="169d8ad562d1689f" providerId="LiveId" clId="{D4ACDD6B-C632-4A53-8A37-7875FA0D8C4F}" dt="2023-10-31T13:55:59.058" v="2863"/>
          <ac:grpSpMkLst>
            <pc:docMk/>
            <pc:sldMk cId="784316693" sldId="477"/>
            <ac:grpSpMk id="90" creationId="{C2A4EFE4-19FA-0675-EE7A-D81E2280DF5C}"/>
          </ac:grpSpMkLst>
        </pc:grpChg>
        <pc:picChg chg="add del mod">
          <ac:chgData name="云阳 罗" userId="169d8ad562d1689f" providerId="LiveId" clId="{D4ACDD6B-C632-4A53-8A37-7875FA0D8C4F}" dt="2023-10-31T12:25:02.414" v="1780"/>
          <ac:picMkLst>
            <pc:docMk/>
            <pc:sldMk cId="784316693" sldId="477"/>
            <ac:picMk id="6" creationId="{C99588D5-1B8E-EB1E-8660-57077084CE30}"/>
          </ac:picMkLst>
        </pc:picChg>
        <pc:picChg chg="add del mod">
          <ac:chgData name="云阳 罗" userId="169d8ad562d1689f" providerId="LiveId" clId="{D4ACDD6B-C632-4A53-8A37-7875FA0D8C4F}" dt="2023-10-31T13:49:36.013" v="2809" actId="478"/>
          <ac:picMkLst>
            <pc:docMk/>
            <pc:sldMk cId="784316693" sldId="477"/>
            <ac:picMk id="8" creationId="{26E9F417-D642-6DEF-A9F3-4C71093B6211}"/>
          </ac:picMkLst>
        </pc:picChg>
        <pc:picChg chg="mod">
          <ac:chgData name="云阳 罗" userId="169d8ad562d1689f" providerId="LiveId" clId="{D4ACDD6B-C632-4A53-8A37-7875FA0D8C4F}" dt="2023-10-31T13:49:36.317" v="2810"/>
          <ac:picMkLst>
            <pc:docMk/>
            <pc:sldMk cId="784316693" sldId="477"/>
            <ac:picMk id="35" creationId="{5BCA948B-5426-7136-352E-F0266BADA7FB}"/>
          </ac:picMkLst>
        </pc:picChg>
        <pc:picChg chg="mod">
          <ac:chgData name="云阳 罗" userId="169d8ad562d1689f" providerId="LiveId" clId="{D4ACDD6B-C632-4A53-8A37-7875FA0D8C4F}" dt="2023-10-31T13:51:11.693" v="2824"/>
          <ac:picMkLst>
            <pc:docMk/>
            <pc:sldMk cId="784316693" sldId="477"/>
            <ac:picMk id="49" creationId="{FEF91A2A-5998-4B5A-FA68-B741456CB865}"/>
          </ac:picMkLst>
        </pc:picChg>
        <pc:picChg chg="mod">
          <ac:chgData name="云阳 罗" userId="169d8ad562d1689f" providerId="LiveId" clId="{D4ACDD6B-C632-4A53-8A37-7875FA0D8C4F}" dt="2023-10-31T13:55:49.038" v="2858"/>
          <ac:picMkLst>
            <pc:docMk/>
            <pc:sldMk cId="784316693" sldId="477"/>
            <ac:picMk id="64" creationId="{A2A7CD74-567E-B45E-A1BB-800697A01FA9}"/>
          </ac:picMkLst>
        </pc:picChg>
        <pc:picChg chg="mod">
          <ac:chgData name="云阳 罗" userId="169d8ad562d1689f" providerId="LiveId" clId="{D4ACDD6B-C632-4A53-8A37-7875FA0D8C4F}" dt="2023-10-31T13:55:51.470" v="2861"/>
          <ac:picMkLst>
            <pc:docMk/>
            <pc:sldMk cId="784316693" sldId="477"/>
            <ac:picMk id="78" creationId="{163FF460-1323-97E5-43D8-25FD259E87D2}"/>
          </ac:picMkLst>
        </pc:picChg>
        <pc:picChg chg="mod">
          <ac:chgData name="云阳 罗" userId="169d8ad562d1689f" providerId="LiveId" clId="{D4ACDD6B-C632-4A53-8A37-7875FA0D8C4F}" dt="2023-10-31T13:55:59.058" v="2863"/>
          <ac:picMkLst>
            <pc:docMk/>
            <pc:sldMk cId="784316693" sldId="477"/>
            <ac:picMk id="92" creationId="{6E9680E5-3DEB-D417-84EC-7D3BB0B81756}"/>
          </ac:picMkLst>
        </pc:picChg>
        <pc:cxnChg chg="add del mod">
          <ac:chgData name="云阳 罗" userId="169d8ad562d1689f" providerId="LiveId" clId="{D4ACDD6B-C632-4A53-8A37-7875FA0D8C4F}" dt="2023-10-31T12:25:02.414" v="1780"/>
          <ac:cxnSpMkLst>
            <pc:docMk/>
            <pc:sldMk cId="784316693" sldId="477"/>
            <ac:cxnSpMk id="7" creationId="{61134D1F-58BE-7003-EA6D-89191EBB9582}"/>
          </ac:cxnSpMkLst>
        </pc:cxnChg>
        <pc:cxnChg chg="add del mod">
          <ac:chgData name="云阳 罗" userId="169d8ad562d1689f" providerId="LiveId" clId="{D4ACDD6B-C632-4A53-8A37-7875FA0D8C4F}" dt="2023-10-31T12:39:28.391" v="2128" actId="478"/>
          <ac:cxnSpMkLst>
            <pc:docMk/>
            <pc:sldMk cId="784316693" sldId="477"/>
            <ac:cxnSpMk id="9" creationId="{FD25445D-0FE1-29BF-19F8-E4873BB6000D}"/>
          </ac:cxnSpMkLst>
        </pc:cxnChg>
      </pc:sldChg>
      <pc:sldChg chg="add del">
        <pc:chgData name="云阳 罗" userId="169d8ad562d1689f" providerId="LiveId" clId="{D4ACDD6B-C632-4A53-8A37-7875FA0D8C4F}" dt="2023-10-31T15:51:55.578" v="4331" actId="47"/>
        <pc:sldMkLst>
          <pc:docMk/>
          <pc:sldMk cId="1829447083" sldId="478"/>
        </pc:sldMkLst>
      </pc:sldChg>
      <pc:sldChg chg="addSp delSp modSp new del mod ord modShow addCm delCm modNotesTx">
        <pc:chgData name="云阳 罗" userId="169d8ad562d1689f" providerId="LiveId" clId="{D4ACDD6B-C632-4A53-8A37-7875FA0D8C4F}" dt="2023-10-31T15:46:15.164" v="4303" actId="47"/>
        <pc:sldMkLst>
          <pc:docMk/>
          <pc:sldMk cId="2764533905" sldId="478"/>
        </pc:sldMkLst>
        <pc:spChg chg="mod">
          <ac:chgData name="云阳 罗" userId="169d8ad562d1689f" providerId="LiveId" clId="{D4ACDD6B-C632-4A53-8A37-7875FA0D8C4F}" dt="2023-10-31T15:09:36.366" v="3871"/>
          <ac:spMkLst>
            <pc:docMk/>
            <pc:sldMk cId="2764533905" sldId="478"/>
            <ac:spMk id="2" creationId="{085CF553-F06B-CB88-6AA0-EC036AF30600}"/>
          </ac:spMkLst>
        </pc:spChg>
        <pc:spChg chg="del">
          <ac:chgData name="云阳 罗" userId="169d8ad562d1689f" providerId="LiveId" clId="{D4ACDD6B-C632-4A53-8A37-7875FA0D8C4F}" dt="2023-10-31T15:28:18.975" v="4104" actId="22"/>
          <ac:spMkLst>
            <pc:docMk/>
            <pc:sldMk cId="2764533905" sldId="478"/>
            <ac:spMk id="3" creationId="{1A77988F-D057-C112-64C5-2A0AD72AA441}"/>
          </ac:spMkLst>
        </pc:spChg>
        <pc:spChg chg="add del mod">
          <ac:chgData name="云阳 罗" userId="169d8ad562d1689f" providerId="LiveId" clId="{D4ACDD6B-C632-4A53-8A37-7875FA0D8C4F}" dt="2023-10-31T15:32:05.866" v="4128" actId="478"/>
          <ac:spMkLst>
            <pc:docMk/>
            <pc:sldMk cId="2764533905" sldId="478"/>
            <ac:spMk id="11" creationId="{9ED79BAE-ECBE-763E-4C2A-A410D8C515BA}"/>
          </ac:spMkLst>
        </pc:spChg>
        <pc:spChg chg="add del mod">
          <ac:chgData name="云阳 罗" userId="169d8ad562d1689f" providerId="LiveId" clId="{D4ACDD6B-C632-4A53-8A37-7875FA0D8C4F}" dt="2023-10-31T15:40:22.126" v="4246" actId="1582"/>
          <ac:spMkLst>
            <pc:docMk/>
            <pc:sldMk cId="2764533905" sldId="478"/>
            <ac:spMk id="12" creationId="{6F4C28E2-69F6-98DA-E3AF-966FF765E2DA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13" creationId="{4478AC37-3CCA-D276-F1F8-2E8EB93A07A8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14" creationId="{9A913AFE-8077-99C7-555C-F15B87C99390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15" creationId="{12192F0C-7478-5C1F-3881-22A48F3D18E1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16" creationId="{41E7141B-E024-695B-813A-0F0DD5E39B68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17" creationId="{3ECF44B2-B7A5-BF72-8B3E-6AD44B8FA293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18" creationId="{ADA3C998-6479-A993-12FE-9368DA68BFD5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19" creationId="{9FA337CC-91D9-A2E2-56E6-41D155F3A126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0" creationId="{64577A40-50B7-1788-D7D0-44BE77B5ADB3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1" creationId="{61F80368-A51F-6498-1ACF-1F2153AB1E3F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2" creationId="{36FA925C-A44A-61D5-ACE9-70116986D342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3" creationId="{DBE7C21F-685A-EA08-70B7-B1A6616A71E5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4" creationId="{A9E9C881-32FA-96EE-B11D-E2BFC7860F48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5" creationId="{AEC7825D-0D98-D75A-D847-8A1FF94F2858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6" creationId="{FDF03FB4-E2D9-A4F3-09D0-6CC8F45F7C58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7" creationId="{576A1C15-1475-3401-82D8-584624A77EFD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8" creationId="{299B13BC-FB18-F332-EA7C-2673B58FFD6E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29" creationId="{9B1054F4-E2F9-F204-0A51-C316FE9C40BC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30" creationId="{55A78CA9-A5E7-AAF5-A4DE-E5BD0914E64B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34" creationId="{93F57F8B-90A1-B85A-256A-850DB9F1C307}"/>
          </ac:spMkLst>
        </pc:spChg>
        <pc:spChg chg="add del mod">
          <ac:chgData name="云阳 罗" userId="169d8ad562d1689f" providerId="LiveId" clId="{D4ACDD6B-C632-4A53-8A37-7875FA0D8C4F}" dt="2023-10-31T15:36:34.599" v="4173"/>
          <ac:spMkLst>
            <pc:docMk/>
            <pc:sldMk cId="2764533905" sldId="478"/>
            <ac:spMk id="35" creationId="{18D9B421-83FC-28BF-07B2-6536E6717A68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37" creationId="{F29342ED-6498-7922-27CE-E7CAC2690693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38" creationId="{13CFEAFE-9C54-FD0B-7593-F83FD1C3BBC5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39" creationId="{F8CF2368-A4A9-370D-117A-B9690F511F46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0" creationId="{84030666-E49A-0D2B-D902-317898724332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1" creationId="{C9334094-6B89-2DB6-5126-A8B2B0143011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2" creationId="{AD6160FF-8942-C130-0AF1-BD7C3EED3976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3" creationId="{7BEDCFBF-297B-DC71-C87A-62899AF4DA61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4" creationId="{F25C976F-D8C4-9D0D-C9B9-18D3DE9306D4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5" creationId="{71A9E485-7DF8-2B47-C652-729C68BC0472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6" creationId="{4C26B108-33FC-8202-6C8A-610118CA9DA7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7" creationId="{8CCEE557-94C4-18E9-DEB0-D2B6532A6931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8" creationId="{094460DE-0DA0-BD30-2499-07E59937579B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49" creationId="{D3FC533F-6633-3394-CC73-176C33B7A4D6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50" creationId="{81921C21-DCAF-27A3-6F90-E148946DE44A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51" creationId="{3B69EFDC-F875-5462-E02C-9E019E1F47F5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52" creationId="{A86E1C12-5166-EC54-9D6F-111370733DC1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53" creationId="{884F7973-C8B5-2B2A-D3B4-73D021AFA531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57" creationId="{E3A4288D-97C3-F473-F64E-0FF5141EAF0C}"/>
          </ac:spMkLst>
        </pc:spChg>
        <pc:spChg chg="add del mod">
          <ac:chgData name="云阳 罗" userId="169d8ad562d1689f" providerId="LiveId" clId="{D4ACDD6B-C632-4A53-8A37-7875FA0D8C4F}" dt="2023-10-31T15:36:37.647" v="4177"/>
          <ac:spMkLst>
            <pc:docMk/>
            <pc:sldMk cId="2764533905" sldId="478"/>
            <ac:spMk id="58" creationId="{4D51404A-FCFA-2F6A-E590-F5251746489C}"/>
          </ac:spMkLst>
        </pc:spChg>
        <pc:spChg chg="add mod">
          <ac:chgData name="云阳 罗" userId="169d8ad562d1689f" providerId="LiveId" clId="{D4ACDD6B-C632-4A53-8A37-7875FA0D8C4F}" dt="2023-10-31T15:36:44.186" v="4181" actId="1076"/>
          <ac:spMkLst>
            <pc:docMk/>
            <pc:sldMk cId="2764533905" sldId="478"/>
            <ac:spMk id="60" creationId="{F9831A2F-F47E-DAA8-98D2-E1092B7A4BC2}"/>
          </ac:spMkLst>
        </pc:spChg>
        <pc:spChg chg="add del mod">
          <ac:chgData name="云阳 罗" userId="169d8ad562d1689f" providerId="LiveId" clId="{D4ACDD6B-C632-4A53-8A37-7875FA0D8C4F}" dt="2023-10-31T15:37:36.595" v="4195" actId="478"/>
          <ac:spMkLst>
            <pc:docMk/>
            <pc:sldMk cId="2764533905" sldId="478"/>
            <ac:spMk id="61" creationId="{B8464936-FBEC-2096-7829-3DA5B8C87B85}"/>
          </ac:spMkLst>
        </pc:spChg>
        <pc:spChg chg="add del mod">
          <ac:chgData name="云阳 罗" userId="169d8ad562d1689f" providerId="LiveId" clId="{D4ACDD6B-C632-4A53-8A37-7875FA0D8C4F}" dt="2023-10-31T15:37:19.613" v="4190" actId="478"/>
          <ac:spMkLst>
            <pc:docMk/>
            <pc:sldMk cId="2764533905" sldId="478"/>
            <ac:spMk id="62" creationId="{005D7A75-930A-2D6D-9D3E-66C1360AA394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63" creationId="{4F2C58D4-9DEA-9CE2-53D1-A9E854442113}"/>
          </ac:spMkLst>
        </pc:spChg>
        <pc:spChg chg="add del mod">
          <ac:chgData name="云阳 罗" userId="169d8ad562d1689f" providerId="LiveId" clId="{D4ACDD6B-C632-4A53-8A37-7875FA0D8C4F}" dt="2023-10-31T15:38:49.103" v="4222" actId="478"/>
          <ac:spMkLst>
            <pc:docMk/>
            <pc:sldMk cId="2764533905" sldId="478"/>
            <ac:spMk id="64" creationId="{D4A1DD22-FCF8-5AF1-456C-EA9A4BFB2CBA}"/>
          </ac:spMkLst>
        </pc:spChg>
        <pc:spChg chg="add del mod">
          <ac:chgData name="云阳 罗" userId="169d8ad562d1689f" providerId="LiveId" clId="{D4ACDD6B-C632-4A53-8A37-7875FA0D8C4F}" dt="2023-10-31T15:36:56.200" v="4183" actId="478"/>
          <ac:spMkLst>
            <pc:docMk/>
            <pc:sldMk cId="2764533905" sldId="478"/>
            <ac:spMk id="65" creationId="{C765FDFC-3EEC-65C5-C415-B4DF1C0289BE}"/>
          </ac:spMkLst>
        </pc:spChg>
        <pc:spChg chg="add del mod">
          <ac:chgData name="云阳 罗" userId="169d8ad562d1689f" providerId="LiveId" clId="{D4ACDD6B-C632-4A53-8A37-7875FA0D8C4F}" dt="2023-10-31T15:36:54.408" v="4182" actId="478"/>
          <ac:spMkLst>
            <pc:docMk/>
            <pc:sldMk cId="2764533905" sldId="478"/>
            <ac:spMk id="66" creationId="{E5CBD5F9-5932-E548-9104-9127B442FA0B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67" creationId="{2FF28709-8745-28D9-5C09-7B4078E39B07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68" creationId="{94B7A91F-CD7F-059D-893B-5E92E277E5F9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69" creationId="{0374CB02-C3E5-A685-321A-A68B361B99A7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0" creationId="{B6682642-591F-7152-C11A-2C1B76DDA139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1" creationId="{928720E0-6CE9-6D62-F175-1456313B9EA6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2" creationId="{8F87910F-1D94-5332-79BC-366A4B5B11FC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3" creationId="{F1A85A3E-DD93-4C69-0D17-816FE639C82D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4" creationId="{7BFA0D37-0163-FF2E-DAAD-A9CDCAC37BEA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5" creationId="{CFFE4F0F-07F7-1A0D-DD29-52F41A4E2C40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76" creationId="{54372428-EE8F-133F-57D7-DF124F9A673C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80" creationId="{E791BA09-0CE1-D48B-B5B3-97DE9D44ECB0}"/>
          </ac:spMkLst>
        </pc:spChg>
        <pc:spChg chg="add del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81" creationId="{E9163EDB-617F-1D9A-B1E9-A3B5AED65921}"/>
          </ac:spMkLst>
        </pc:spChg>
        <pc:spChg chg="add mod">
          <ac:chgData name="云阳 罗" userId="169d8ad562d1689f" providerId="LiveId" clId="{D4ACDD6B-C632-4A53-8A37-7875FA0D8C4F}" dt="2023-10-31T15:44:21.708" v="4290" actId="164"/>
          <ac:spMkLst>
            <pc:docMk/>
            <pc:sldMk cId="2764533905" sldId="478"/>
            <ac:spMk id="86" creationId="{02A1F278-7878-172D-79A5-2E585900505C}"/>
          </ac:spMkLst>
        </pc:spChg>
        <pc:grpChg chg="add mod">
          <ac:chgData name="云阳 罗" userId="169d8ad562d1689f" providerId="LiveId" clId="{D4ACDD6B-C632-4A53-8A37-7875FA0D8C4F}" dt="2023-10-31T15:44:12.240" v="4289" actId="164"/>
          <ac:grpSpMkLst>
            <pc:docMk/>
            <pc:sldMk cId="2764533905" sldId="478"/>
            <ac:grpSpMk id="95" creationId="{A8C31864-5E8A-015D-9535-0C12D92CE4F6}"/>
          </ac:grpSpMkLst>
        </pc:grpChg>
        <pc:grpChg chg="add mod">
          <ac:chgData name="云阳 罗" userId="169d8ad562d1689f" providerId="LiveId" clId="{D4ACDD6B-C632-4A53-8A37-7875FA0D8C4F}" dt="2023-10-31T15:44:21.708" v="4290" actId="164"/>
          <ac:grpSpMkLst>
            <pc:docMk/>
            <pc:sldMk cId="2764533905" sldId="478"/>
            <ac:grpSpMk id="96" creationId="{D9D46867-7EFE-EE2A-366E-942135D736BE}"/>
          </ac:grpSpMkLst>
        </pc:grpChg>
        <pc:picChg chg="add del">
          <ac:chgData name="云阳 罗" userId="169d8ad562d1689f" providerId="LiveId" clId="{D4ACDD6B-C632-4A53-8A37-7875FA0D8C4F}" dt="2023-10-31T15:28:18.076" v="4103" actId="22"/>
          <ac:picMkLst>
            <pc:docMk/>
            <pc:sldMk cId="2764533905" sldId="478"/>
            <ac:picMk id="7" creationId="{D992CCC3-071A-5C8E-DC61-130313C91E68}"/>
          </ac:picMkLst>
        </pc:picChg>
        <pc:picChg chg="add del mod ord modCrop">
          <ac:chgData name="云阳 罗" userId="169d8ad562d1689f" providerId="LiveId" clId="{D4ACDD6B-C632-4A53-8A37-7875FA0D8C4F}" dt="2023-10-31T15:32:05.866" v="4128" actId="478"/>
          <ac:picMkLst>
            <pc:docMk/>
            <pc:sldMk cId="2764533905" sldId="478"/>
            <ac:picMk id="9" creationId="{8ABC3B76-15F5-B236-1B22-98D907F3E2D8}"/>
          </ac:picMkLst>
        </pc:picChg>
        <pc:picChg chg="add mod">
          <ac:chgData name="云阳 罗" userId="169d8ad562d1689f" providerId="LiveId" clId="{D4ACDD6B-C632-4A53-8A37-7875FA0D8C4F}" dt="2023-10-31T15:44:21.708" v="4290" actId="164"/>
          <ac:picMkLst>
            <pc:docMk/>
            <pc:sldMk cId="2764533905" sldId="478"/>
            <ac:picMk id="85" creationId="{6181C4B8-1991-1A7E-7232-2B4B38EB088F}"/>
          </ac:picMkLst>
        </pc:picChg>
        <pc:cxnChg chg="add del mod">
          <ac:chgData name="云阳 罗" userId="169d8ad562d1689f" providerId="LiveId" clId="{D4ACDD6B-C632-4A53-8A37-7875FA0D8C4F}" dt="2023-10-31T15:36:34.599" v="4173"/>
          <ac:cxnSpMkLst>
            <pc:docMk/>
            <pc:sldMk cId="2764533905" sldId="478"/>
            <ac:cxnSpMk id="31" creationId="{CCC32C60-967E-9F09-D72B-771F081A8AAD}"/>
          </ac:cxnSpMkLst>
        </pc:cxnChg>
        <pc:cxnChg chg="add del mod">
          <ac:chgData name="云阳 罗" userId="169d8ad562d1689f" providerId="LiveId" clId="{D4ACDD6B-C632-4A53-8A37-7875FA0D8C4F}" dt="2023-10-31T15:36:34.599" v="4173"/>
          <ac:cxnSpMkLst>
            <pc:docMk/>
            <pc:sldMk cId="2764533905" sldId="478"/>
            <ac:cxnSpMk id="32" creationId="{7E486C84-49E2-4128-10C9-D20892436771}"/>
          </ac:cxnSpMkLst>
        </pc:cxnChg>
        <pc:cxnChg chg="add del mod">
          <ac:chgData name="云阳 罗" userId="169d8ad562d1689f" providerId="LiveId" clId="{D4ACDD6B-C632-4A53-8A37-7875FA0D8C4F}" dt="2023-10-31T15:36:34.599" v="4173"/>
          <ac:cxnSpMkLst>
            <pc:docMk/>
            <pc:sldMk cId="2764533905" sldId="478"/>
            <ac:cxnSpMk id="33" creationId="{0BB55B7D-40FE-F024-A990-CAC05F99267E}"/>
          </ac:cxnSpMkLst>
        </pc:cxnChg>
        <pc:cxnChg chg="add del mod">
          <ac:chgData name="云阳 罗" userId="169d8ad562d1689f" providerId="LiveId" clId="{D4ACDD6B-C632-4A53-8A37-7875FA0D8C4F}" dt="2023-10-31T15:36:34.599" v="4173"/>
          <ac:cxnSpMkLst>
            <pc:docMk/>
            <pc:sldMk cId="2764533905" sldId="478"/>
            <ac:cxnSpMk id="36" creationId="{CAA9172E-D71F-C0EC-D571-EF1101B61E45}"/>
          </ac:cxnSpMkLst>
        </pc:cxnChg>
        <pc:cxnChg chg="add del mod">
          <ac:chgData name="云阳 罗" userId="169d8ad562d1689f" providerId="LiveId" clId="{D4ACDD6B-C632-4A53-8A37-7875FA0D8C4F}" dt="2023-10-31T15:36:37.647" v="4177"/>
          <ac:cxnSpMkLst>
            <pc:docMk/>
            <pc:sldMk cId="2764533905" sldId="478"/>
            <ac:cxnSpMk id="54" creationId="{FDE30F26-49FD-1956-A34A-028056CCF206}"/>
          </ac:cxnSpMkLst>
        </pc:cxnChg>
        <pc:cxnChg chg="add del mod">
          <ac:chgData name="云阳 罗" userId="169d8ad562d1689f" providerId="LiveId" clId="{D4ACDD6B-C632-4A53-8A37-7875FA0D8C4F}" dt="2023-10-31T15:36:37.647" v="4177"/>
          <ac:cxnSpMkLst>
            <pc:docMk/>
            <pc:sldMk cId="2764533905" sldId="478"/>
            <ac:cxnSpMk id="55" creationId="{9A4DF994-BC7E-4830-073F-D48C1DEBD0F9}"/>
          </ac:cxnSpMkLst>
        </pc:cxnChg>
        <pc:cxnChg chg="add del mod">
          <ac:chgData name="云阳 罗" userId="169d8ad562d1689f" providerId="LiveId" clId="{D4ACDD6B-C632-4A53-8A37-7875FA0D8C4F}" dt="2023-10-31T15:36:37.647" v="4177"/>
          <ac:cxnSpMkLst>
            <pc:docMk/>
            <pc:sldMk cId="2764533905" sldId="478"/>
            <ac:cxnSpMk id="56" creationId="{DD3E780B-F094-F8AE-DAE4-69F403AE4810}"/>
          </ac:cxnSpMkLst>
        </pc:cxnChg>
        <pc:cxnChg chg="add del mod">
          <ac:chgData name="云阳 罗" userId="169d8ad562d1689f" providerId="LiveId" clId="{D4ACDD6B-C632-4A53-8A37-7875FA0D8C4F}" dt="2023-10-31T15:36:37.647" v="4177"/>
          <ac:cxnSpMkLst>
            <pc:docMk/>
            <pc:sldMk cId="2764533905" sldId="478"/>
            <ac:cxnSpMk id="59" creationId="{806CA7FA-8F74-546B-4F2E-946D456441C3}"/>
          </ac:cxnSpMkLst>
        </pc:cxnChg>
        <pc:cxnChg chg="add del mod">
          <ac:chgData name="云阳 罗" userId="169d8ad562d1689f" providerId="LiveId" clId="{D4ACDD6B-C632-4A53-8A37-7875FA0D8C4F}" dt="2023-10-31T15:44:21.708" v="4290" actId="164"/>
          <ac:cxnSpMkLst>
            <pc:docMk/>
            <pc:sldMk cId="2764533905" sldId="478"/>
            <ac:cxnSpMk id="77" creationId="{D8AD125F-72D5-468E-4575-3D23D16BE8D7}"/>
          </ac:cxnSpMkLst>
        </pc:cxnChg>
        <pc:cxnChg chg="add del mod">
          <ac:chgData name="云阳 罗" userId="169d8ad562d1689f" providerId="LiveId" clId="{D4ACDD6B-C632-4A53-8A37-7875FA0D8C4F}" dt="2023-10-31T15:44:21.708" v="4290" actId="164"/>
          <ac:cxnSpMkLst>
            <pc:docMk/>
            <pc:sldMk cId="2764533905" sldId="478"/>
            <ac:cxnSpMk id="78" creationId="{E6BADCD7-EE56-FF34-7257-D91B27BD2D1D}"/>
          </ac:cxnSpMkLst>
        </pc:cxnChg>
        <pc:cxnChg chg="add del mod">
          <ac:chgData name="云阳 罗" userId="169d8ad562d1689f" providerId="LiveId" clId="{D4ACDD6B-C632-4A53-8A37-7875FA0D8C4F}" dt="2023-10-31T15:44:21.708" v="4290" actId="164"/>
          <ac:cxnSpMkLst>
            <pc:docMk/>
            <pc:sldMk cId="2764533905" sldId="478"/>
            <ac:cxnSpMk id="79" creationId="{2E51F79E-36CA-38F0-FBBA-7060B32BF710}"/>
          </ac:cxnSpMkLst>
        </pc:cxnChg>
        <pc:cxnChg chg="add del mod">
          <ac:chgData name="云阳 罗" userId="169d8ad562d1689f" providerId="LiveId" clId="{D4ACDD6B-C632-4A53-8A37-7875FA0D8C4F}" dt="2023-10-31T15:38:50.029" v="4223" actId="478"/>
          <ac:cxnSpMkLst>
            <pc:docMk/>
            <pc:sldMk cId="2764533905" sldId="478"/>
            <ac:cxnSpMk id="82" creationId="{FF9EA295-018E-EB99-FE36-5B6D3BBF59E3}"/>
          </ac:cxnSpMkLst>
        </pc:cxnChg>
        <pc:cxnChg chg="add mod">
          <ac:chgData name="云阳 罗" userId="169d8ad562d1689f" providerId="LiveId" clId="{D4ACDD6B-C632-4A53-8A37-7875FA0D8C4F}" dt="2023-10-31T15:43:33.404" v="4285" actId="14100"/>
          <ac:cxnSpMkLst>
            <pc:docMk/>
            <pc:sldMk cId="2764533905" sldId="478"/>
            <ac:cxnSpMk id="84" creationId="{84B1DDD8-1853-A885-01CD-FBAA8CCF91B8}"/>
          </ac:cxnSpMkLst>
        </pc:cxnChg>
      </pc:sldChg>
      <pc:sldChg chg="addSp delSp modSp add del mod addAnim delAnim modAnim modNotesTx">
        <pc:chgData name="云阳 罗" userId="169d8ad562d1689f" providerId="LiveId" clId="{D4ACDD6B-C632-4A53-8A37-7875FA0D8C4F}" dt="2023-11-01T06:01:23.764" v="6225" actId="47"/>
        <pc:sldMkLst>
          <pc:docMk/>
          <pc:sldMk cId="929587671" sldId="479"/>
        </pc:sldMkLst>
        <pc:spChg chg="mod">
          <ac:chgData name="云阳 罗" userId="169d8ad562d1689f" providerId="LiveId" clId="{D4ACDD6B-C632-4A53-8A37-7875FA0D8C4F}" dt="2023-10-31T14:44:56.343" v="3279" actId="20577"/>
          <ac:spMkLst>
            <pc:docMk/>
            <pc:sldMk cId="929587671" sldId="479"/>
            <ac:spMk id="2" creationId="{16F70ACA-2499-B137-A4C3-3DE26371ED84}"/>
          </ac:spMkLst>
        </pc:spChg>
        <pc:spChg chg="add del mod">
          <ac:chgData name="云阳 罗" userId="169d8ad562d1689f" providerId="LiveId" clId="{D4ACDD6B-C632-4A53-8A37-7875FA0D8C4F}" dt="2023-10-31T13:50:36.805" v="2820" actId="478"/>
          <ac:spMkLst>
            <pc:docMk/>
            <pc:sldMk cId="929587671" sldId="479"/>
            <ac:spMk id="7" creationId="{3087EAFF-F267-374B-038E-9B86A0205DA7}"/>
          </ac:spMkLst>
        </pc:spChg>
        <pc:spChg chg="add mod">
          <ac:chgData name="云阳 罗" userId="169d8ad562d1689f" providerId="LiveId" clId="{D4ACDD6B-C632-4A53-8A37-7875FA0D8C4F}" dt="2023-10-31T13:51:05.480" v="2823" actId="1076"/>
          <ac:spMkLst>
            <pc:docMk/>
            <pc:sldMk cId="929587671" sldId="479"/>
            <ac:spMk id="9" creationId="{E609202D-EE34-B429-8FE8-E8FB28A04F27}"/>
          </ac:spMkLst>
        </pc:spChg>
        <pc:spChg chg="add mod">
          <ac:chgData name="云阳 罗" userId="169d8ad562d1689f" providerId="LiveId" clId="{D4ACDD6B-C632-4A53-8A37-7875FA0D8C4F}" dt="2023-10-31T13:52:12.102" v="2831"/>
          <ac:spMkLst>
            <pc:docMk/>
            <pc:sldMk cId="929587671" sldId="479"/>
            <ac:spMk id="11" creationId="{06F02F0D-8E8E-6263-6413-D4B3EE9EDA62}"/>
          </ac:spMkLst>
        </pc:spChg>
        <pc:spChg chg="mod">
          <ac:chgData name="云阳 罗" userId="169d8ad562d1689f" providerId="LiveId" clId="{D4ACDD6B-C632-4A53-8A37-7875FA0D8C4F}" dt="2023-10-31T13:46:36.057" v="2788" actId="164"/>
          <ac:spMkLst>
            <pc:docMk/>
            <pc:sldMk cId="929587671" sldId="479"/>
            <ac:spMk id="12" creationId="{C54777FB-AF55-D9C8-01DE-31454282B7E1}"/>
          </ac:spMkLst>
        </pc:spChg>
        <pc:spChg chg="mod">
          <ac:chgData name="云阳 罗" userId="169d8ad562d1689f" providerId="LiveId" clId="{D4ACDD6B-C632-4A53-8A37-7875FA0D8C4F}" dt="2023-10-31T13:46:36.057" v="2788" actId="164"/>
          <ac:spMkLst>
            <pc:docMk/>
            <pc:sldMk cId="929587671" sldId="479"/>
            <ac:spMk id="13" creationId="{42D4BF13-981F-9E9B-0BEE-426352288EF7}"/>
          </ac:spMkLst>
        </pc:spChg>
        <pc:spChg chg="mod">
          <ac:chgData name="云阳 罗" userId="169d8ad562d1689f" providerId="LiveId" clId="{D4ACDD6B-C632-4A53-8A37-7875FA0D8C4F}" dt="2023-10-31T13:46:36.057" v="2788" actId="164"/>
          <ac:spMkLst>
            <pc:docMk/>
            <pc:sldMk cId="929587671" sldId="479"/>
            <ac:spMk id="14" creationId="{D1CF4405-024A-369C-2419-774E772051BD}"/>
          </ac:spMkLst>
        </pc:spChg>
        <pc:spChg chg="mod ord">
          <ac:chgData name="云阳 罗" userId="169d8ad562d1689f" providerId="LiveId" clId="{D4ACDD6B-C632-4A53-8A37-7875FA0D8C4F}" dt="2023-10-31T13:51:47.627" v="2828" actId="166"/>
          <ac:spMkLst>
            <pc:docMk/>
            <pc:sldMk cId="929587671" sldId="479"/>
            <ac:spMk id="15" creationId="{F1044E11-C432-9667-6360-7B17BB31C8F3}"/>
          </ac:spMkLst>
        </pc:spChg>
        <pc:spChg chg="add del mod">
          <ac:chgData name="云阳 罗" userId="169d8ad562d1689f" providerId="LiveId" clId="{D4ACDD6B-C632-4A53-8A37-7875FA0D8C4F}" dt="2023-10-31T14:02:21.851" v="2925" actId="478"/>
          <ac:spMkLst>
            <pc:docMk/>
            <pc:sldMk cId="929587671" sldId="479"/>
            <ac:spMk id="16" creationId="{09DF6050-BE6A-8364-7EE8-5842F389BB0C}"/>
          </ac:spMkLst>
        </pc:spChg>
        <pc:spChg chg="del mod ord">
          <ac:chgData name="云阳 罗" userId="169d8ad562d1689f" providerId="LiveId" clId="{D4ACDD6B-C632-4A53-8A37-7875FA0D8C4F}" dt="2023-10-31T14:43:28.374" v="3197" actId="478"/>
          <ac:spMkLst>
            <pc:docMk/>
            <pc:sldMk cId="929587671" sldId="479"/>
            <ac:spMk id="17" creationId="{26CE1294-8F79-47D5-9941-EADD25D800AF}"/>
          </ac:spMkLst>
        </pc:spChg>
        <pc:spChg chg="mod">
          <ac:chgData name="云阳 罗" userId="169d8ad562d1689f" providerId="LiveId" clId="{D4ACDD6B-C632-4A53-8A37-7875FA0D8C4F}" dt="2023-10-31T13:46:36.057" v="2788" actId="164"/>
          <ac:spMkLst>
            <pc:docMk/>
            <pc:sldMk cId="929587671" sldId="479"/>
            <ac:spMk id="18" creationId="{FC249459-7812-C1E5-E2C7-4B3F2B54107D}"/>
          </ac:spMkLst>
        </pc:spChg>
        <pc:spChg chg="mod">
          <ac:chgData name="云阳 罗" userId="169d8ad562d1689f" providerId="LiveId" clId="{D4ACDD6B-C632-4A53-8A37-7875FA0D8C4F}" dt="2023-10-31T13:55:15.641" v="2853" actId="207"/>
          <ac:spMkLst>
            <pc:docMk/>
            <pc:sldMk cId="929587671" sldId="479"/>
            <ac:spMk id="20" creationId="{8134F281-2729-DB98-A731-66EE7694236C}"/>
          </ac:spMkLst>
        </pc:spChg>
        <pc:spChg chg="mod">
          <ac:chgData name="云阳 罗" userId="169d8ad562d1689f" providerId="LiveId" clId="{D4ACDD6B-C632-4A53-8A37-7875FA0D8C4F}" dt="2023-10-31T13:55:18.693" v="2854" actId="207"/>
          <ac:spMkLst>
            <pc:docMk/>
            <pc:sldMk cId="929587671" sldId="479"/>
            <ac:spMk id="21" creationId="{40C4A44B-ACD6-9F6F-E24C-AB3994FA6CE5}"/>
          </ac:spMkLst>
        </pc:spChg>
        <pc:spChg chg="mod">
          <ac:chgData name="云阳 罗" userId="169d8ad562d1689f" providerId="LiveId" clId="{D4ACDD6B-C632-4A53-8A37-7875FA0D8C4F}" dt="2023-10-31T13:55:34.100" v="2857" actId="207"/>
          <ac:spMkLst>
            <pc:docMk/>
            <pc:sldMk cId="929587671" sldId="479"/>
            <ac:spMk id="22" creationId="{6EE872E1-7928-8466-E7D7-542990DF9CF1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23" creationId="{A2A1E838-AFB3-A32D-6749-2E20A4DE7619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24" creationId="{BB13D9C1-FF8A-172B-36DE-B554CCE91828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25" creationId="{249CE2C9-A2FA-5622-4576-ABB4F03DBB38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26" creationId="{7CBCCE14-AAAD-B263-58FD-D68038BBA98D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27" creationId="{A343F4C3-89A6-3721-6FAD-C91EFBC2EF2A}"/>
          </ac:spMkLst>
        </pc:spChg>
        <pc:spChg chg="mod">
          <ac:chgData name="云阳 罗" userId="169d8ad562d1689f" providerId="LiveId" clId="{D4ACDD6B-C632-4A53-8A37-7875FA0D8C4F}" dt="2023-10-31T13:46:36.057" v="2788" actId="164"/>
          <ac:spMkLst>
            <pc:docMk/>
            <pc:sldMk cId="929587671" sldId="479"/>
            <ac:spMk id="28" creationId="{F606C0F3-17D3-BC2C-30AC-E9C6DF35EADE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29" creationId="{BD370646-FDB5-FE56-068F-6494EC8EEF00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30" creationId="{30B994C2-6CA4-725F-C13A-9489BB4E0EA8}"/>
          </ac:spMkLst>
        </pc:spChg>
        <pc:spChg chg="mod">
          <ac:chgData name="云阳 罗" userId="169d8ad562d1689f" providerId="LiveId" clId="{D4ACDD6B-C632-4A53-8A37-7875FA0D8C4F}" dt="2023-10-31T13:55:07.966" v="2852" actId="207"/>
          <ac:spMkLst>
            <pc:docMk/>
            <pc:sldMk cId="929587671" sldId="479"/>
            <ac:spMk id="31" creationId="{B6642CD6-482E-F6E4-EF37-DBD8CCE5F896}"/>
          </ac:spMkLst>
        </pc:spChg>
        <pc:spChg chg="mod">
          <ac:chgData name="云阳 罗" userId="169d8ad562d1689f" providerId="LiveId" clId="{D4ACDD6B-C632-4A53-8A37-7875FA0D8C4F}" dt="2023-10-31T13:55:05.003" v="2851" actId="207"/>
          <ac:spMkLst>
            <pc:docMk/>
            <pc:sldMk cId="929587671" sldId="479"/>
            <ac:spMk id="32" creationId="{CE4D25A6-8ED9-7AC7-5464-099D67E5D957}"/>
          </ac:spMkLst>
        </pc:spChg>
        <pc:spChg chg="mod">
          <ac:chgData name="云阳 罗" userId="169d8ad562d1689f" providerId="LiveId" clId="{D4ACDD6B-C632-4A53-8A37-7875FA0D8C4F}" dt="2023-10-31T15:03:45.807" v="3748"/>
          <ac:spMkLst>
            <pc:docMk/>
            <pc:sldMk cId="929587671" sldId="479"/>
            <ac:spMk id="33" creationId="{545F9561-7E72-DA5A-CEAF-C8F81A761839}"/>
          </ac:spMkLst>
        </pc:spChg>
        <pc:spChg chg="add del mod">
          <ac:chgData name="云阳 罗" userId="169d8ad562d1689f" providerId="LiveId" clId="{D4ACDD6B-C632-4A53-8A37-7875FA0D8C4F}" dt="2023-10-31T15:07:08.973" v="3789" actId="478"/>
          <ac:spMkLst>
            <pc:docMk/>
            <pc:sldMk cId="929587671" sldId="479"/>
            <ac:spMk id="34" creationId="{5C16900A-E2DD-5818-3804-1550A23063D8}"/>
          </ac:spMkLst>
        </pc:spChg>
        <pc:spChg chg="add del mod">
          <ac:chgData name="云阳 罗" userId="169d8ad562d1689f" providerId="LiveId" clId="{D4ACDD6B-C632-4A53-8A37-7875FA0D8C4F}" dt="2023-10-31T15:07:08.973" v="3789" actId="478"/>
          <ac:spMkLst>
            <pc:docMk/>
            <pc:sldMk cId="929587671" sldId="479"/>
            <ac:spMk id="35" creationId="{7552F6AA-0BA3-4552-0627-0D47E82BE0BE}"/>
          </ac:spMkLst>
        </pc:spChg>
        <pc:spChg chg="add del mod">
          <ac:chgData name="云阳 罗" userId="169d8ad562d1689f" providerId="LiveId" clId="{D4ACDD6B-C632-4A53-8A37-7875FA0D8C4F}" dt="2023-10-31T15:07:08.973" v="3789" actId="478"/>
          <ac:spMkLst>
            <pc:docMk/>
            <pc:sldMk cId="929587671" sldId="479"/>
            <ac:spMk id="36" creationId="{F64980E6-8BC3-CA0E-BBEB-F9C98E366935}"/>
          </ac:spMkLst>
        </pc:spChg>
        <pc:spChg chg="add del mod">
          <ac:chgData name="云阳 罗" userId="169d8ad562d1689f" providerId="LiveId" clId="{D4ACDD6B-C632-4A53-8A37-7875FA0D8C4F}" dt="2023-10-31T15:07:08.973" v="3789" actId="478"/>
          <ac:spMkLst>
            <pc:docMk/>
            <pc:sldMk cId="929587671" sldId="479"/>
            <ac:spMk id="37" creationId="{8E10EB9B-81BB-D5A6-AF08-E3EBBCB1B8E9}"/>
          </ac:spMkLst>
        </pc:spChg>
        <pc:spChg chg="add del mod">
          <ac:chgData name="云阳 罗" userId="169d8ad562d1689f" providerId="LiveId" clId="{D4ACDD6B-C632-4A53-8A37-7875FA0D8C4F}" dt="2023-10-31T15:07:08.973" v="3789" actId="478"/>
          <ac:spMkLst>
            <pc:docMk/>
            <pc:sldMk cId="929587671" sldId="479"/>
            <ac:spMk id="38" creationId="{030582BF-57E0-6F57-792D-2F429B88D203}"/>
          </ac:spMkLst>
        </pc:spChg>
        <pc:spChg chg="add del mod">
          <ac:chgData name="云阳 罗" userId="169d8ad562d1689f" providerId="LiveId" clId="{D4ACDD6B-C632-4A53-8A37-7875FA0D8C4F}" dt="2023-10-31T15:07:08.973" v="3789" actId="478"/>
          <ac:spMkLst>
            <pc:docMk/>
            <pc:sldMk cId="929587671" sldId="479"/>
            <ac:spMk id="39" creationId="{AF4310C4-DC72-956A-BE79-4C54321EE746}"/>
          </ac:spMkLst>
        </pc:spChg>
        <pc:spChg chg="add mod">
          <ac:chgData name="云阳 罗" userId="169d8ad562d1689f" providerId="LiveId" clId="{D4ACDD6B-C632-4A53-8A37-7875FA0D8C4F}" dt="2023-10-31T15:07:10.183" v="3790"/>
          <ac:spMkLst>
            <pc:docMk/>
            <pc:sldMk cId="929587671" sldId="479"/>
            <ac:spMk id="40" creationId="{C2FEB74C-89BF-3A52-B5D6-42CCBEACCED6}"/>
          </ac:spMkLst>
        </pc:spChg>
        <pc:spChg chg="add mod">
          <ac:chgData name="云阳 罗" userId="169d8ad562d1689f" providerId="LiveId" clId="{D4ACDD6B-C632-4A53-8A37-7875FA0D8C4F}" dt="2023-10-31T15:47:39.159" v="4309"/>
          <ac:spMkLst>
            <pc:docMk/>
            <pc:sldMk cId="929587671" sldId="479"/>
            <ac:spMk id="41" creationId="{7645738E-B6A7-599D-AD6A-D2E9AA9FCE1E}"/>
          </ac:spMkLst>
        </pc:spChg>
        <pc:spChg chg="add mod">
          <ac:chgData name="云阳 罗" userId="169d8ad562d1689f" providerId="LiveId" clId="{D4ACDD6B-C632-4A53-8A37-7875FA0D8C4F}" dt="2023-10-31T15:47:34.316" v="4308"/>
          <ac:spMkLst>
            <pc:docMk/>
            <pc:sldMk cId="929587671" sldId="479"/>
            <ac:spMk id="42" creationId="{9ADF0002-5A34-C441-693F-BD33A807D848}"/>
          </ac:spMkLst>
        </pc:spChg>
        <pc:spChg chg="add mod">
          <ac:chgData name="云阳 罗" userId="169d8ad562d1689f" providerId="LiveId" clId="{D4ACDD6B-C632-4A53-8A37-7875FA0D8C4F}" dt="2023-10-31T15:47:29.015" v="4307"/>
          <ac:spMkLst>
            <pc:docMk/>
            <pc:sldMk cId="929587671" sldId="479"/>
            <ac:spMk id="43" creationId="{8F3922E6-B432-758D-7D9F-C8F1E3DAA7A8}"/>
          </ac:spMkLst>
        </pc:spChg>
        <pc:spChg chg="add mod">
          <ac:chgData name="云阳 罗" userId="169d8ad562d1689f" providerId="LiveId" clId="{D4ACDD6B-C632-4A53-8A37-7875FA0D8C4F}" dt="2023-10-31T15:47:23.006" v="4306"/>
          <ac:spMkLst>
            <pc:docMk/>
            <pc:sldMk cId="929587671" sldId="479"/>
            <ac:spMk id="44" creationId="{397B61E7-C5E5-4E00-D0F4-049D8A3E1D01}"/>
          </ac:spMkLst>
        </pc:spChg>
        <pc:spChg chg="add mod">
          <ac:chgData name="云阳 罗" userId="169d8ad562d1689f" providerId="LiveId" clId="{D4ACDD6B-C632-4A53-8A37-7875FA0D8C4F}" dt="2023-10-31T15:47:13.331" v="4305"/>
          <ac:spMkLst>
            <pc:docMk/>
            <pc:sldMk cId="929587671" sldId="479"/>
            <ac:spMk id="45" creationId="{22F700D4-7278-E0B2-F03A-AD7E79C7ECCD}"/>
          </ac:spMkLst>
        </pc:spChg>
        <pc:grpChg chg="add mod">
          <ac:chgData name="云阳 罗" userId="169d8ad562d1689f" providerId="LiveId" clId="{D4ACDD6B-C632-4A53-8A37-7875FA0D8C4F}" dt="2023-10-31T13:50:56.480" v="2822" actId="164"/>
          <ac:grpSpMkLst>
            <pc:docMk/>
            <pc:sldMk cId="929587671" sldId="479"/>
            <ac:grpSpMk id="6" creationId="{F0A2C422-846B-EDA5-3A22-9B55F9A5C60D}"/>
          </ac:grpSpMkLst>
        </pc:grpChg>
        <pc:grpChg chg="add mod ord">
          <ac:chgData name="云阳 罗" userId="169d8ad562d1689f" providerId="LiveId" clId="{D4ACDD6B-C632-4A53-8A37-7875FA0D8C4F}" dt="2023-10-31T13:54:09.442" v="2842" actId="167"/>
          <ac:grpSpMkLst>
            <pc:docMk/>
            <pc:sldMk cId="929587671" sldId="479"/>
            <ac:grpSpMk id="10" creationId="{EA9B32F5-02F1-883F-8847-AC21121E4F29}"/>
          </ac:grpSpMkLst>
        </pc:grpChg>
        <pc:grpChg chg="add del mod">
          <ac:chgData name="云阳 罗" userId="169d8ad562d1689f" providerId="LiveId" clId="{D4ACDD6B-C632-4A53-8A37-7875FA0D8C4F}" dt="2023-10-31T15:04:52.181" v="3760" actId="478"/>
          <ac:grpSpMkLst>
            <pc:docMk/>
            <pc:sldMk cId="929587671" sldId="479"/>
            <ac:grpSpMk id="19" creationId="{C2F6125A-702A-799C-1F53-959960671ED1}"/>
          </ac:grpSpMkLst>
        </pc:grpChg>
        <pc:picChg chg="add mod">
          <ac:chgData name="云阳 罗" userId="169d8ad562d1689f" providerId="LiveId" clId="{D4ACDD6B-C632-4A53-8A37-7875FA0D8C4F}" dt="2023-10-31T13:44:48.622" v="2783" actId="571"/>
          <ac:picMkLst>
            <pc:docMk/>
            <pc:sldMk cId="929587671" sldId="479"/>
            <ac:picMk id="3" creationId="{271E5284-F0E9-1DBF-8C74-23E037BE3976}"/>
          </ac:picMkLst>
        </pc:picChg>
        <pc:picChg chg="mod">
          <ac:chgData name="云阳 罗" userId="169d8ad562d1689f" providerId="LiveId" clId="{D4ACDD6B-C632-4A53-8A37-7875FA0D8C4F}" dt="2023-10-31T13:49:46.665" v="2815" actId="1076"/>
          <ac:picMkLst>
            <pc:docMk/>
            <pc:sldMk cId="929587671" sldId="479"/>
            <ac:picMk id="8" creationId="{26E9F417-D642-6DEF-A9F3-4C71093B6211}"/>
          </ac:picMkLst>
        </pc:picChg>
      </pc:sldChg>
      <pc:sldChg chg="addSp delSp modSp add del mod ord modAnim modShow modNotesTx">
        <pc:chgData name="云阳 罗" userId="169d8ad562d1689f" providerId="LiveId" clId="{D4ACDD6B-C632-4A53-8A37-7875FA0D8C4F}" dt="2023-10-31T15:51:56.863" v="4332" actId="47"/>
        <pc:sldMkLst>
          <pc:docMk/>
          <pc:sldMk cId="2386295627" sldId="480"/>
        </pc:sldMkLst>
        <pc:spChg chg="mod">
          <ac:chgData name="云阳 罗" userId="169d8ad562d1689f" providerId="LiveId" clId="{D4ACDD6B-C632-4A53-8A37-7875FA0D8C4F}" dt="2023-10-31T15:09:23.215" v="3870"/>
          <ac:spMkLst>
            <pc:docMk/>
            <pc:sldMk cId="2386295627" sldId="480"/>
            <ac:spMk id="2" creationId="{16F70ACA-2499-B137-A4C3-3DE26371ED84}"/>
          </ac:spMkLst>
        </pc:spChg>
        <pc:spChg chg="mod topLvl">
          <ac:chgData name="云阳 罗" userId="169d8ad562d1689f" providerId="LiveId" clId="{D4ACDD6B-C632-4A53-8A37-7875FA0D8C4F}" dt="2023-10-31T15:04:56.903" v="3761" actId="165"/>
          <ac:spMkLst>
            <pc:docMk/>
            <pc:sldMk cId="2386295627" sldId="480"/>
            <ac:spMk id="16" creationId="{09DF6050-BE6A-8364-7EE8-5842F389BB0C}"/>
          </ac:spMkLst>
        </pc:spChg>
        <pc:spChg chg="del mod">
          <ac:chgData name="云阳 罗" userId="169d8ad562d1689f" providerId="LiveId" clId="{D4ACDD6B-C632-4A53-8A37-7875FA0D8C4F}" dt="2023-10-31T15:03:26.754" v="3746" actId="478"/>
          <ac:spMkLst>
            <pc:docMk/>
            <pc:sldMk cId="2386295627" sldId="480"/>
            <ac:spMk id="17" creationId="{26CE1294-8F79-47D5-9941-EADD25D800AF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19" creationId="{064B780C-1B9C-F68A-6F4B-D0A8D4D09000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24" creationId="{4CC4A6D4-A83D-EBDD-3BFA-FC053472014A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25" creationId="{6B37E6B2-BDB5-82A2-2CB0-2957EFA1F96F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26" creationId="{82464E3E-8355-2B2F-D52D-D204B02C3EF1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27" creationId="{AEB94472-2F69-AF94-49E2-66272437A047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29" creationId="{CADE95BB-042E-481B-55D2-D56F40919ACC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30" creationId="{ED55402F-AD57-8E2E-330E-D1EC6C6A1C78}"/>
          </ac:spMkLst>
        </pc:spChg>
        <pc:spChg chg="mod">
          <ac:chgData name="云阳 罗" userId="169d8ad562d1689f" providerId="LiveId" clId="{D4ACDD6B-C632-4A53-8A37-7875FA0D8C4F}" dt="2023-10-31T14:11:43.709" v="3056" actId="1076"/>
          <ac:spMkLst>
            <pc:docMk/>
            <pc:sldMk cId="2386295627" sldId="480"/>
            <ac:spMk id="32" creationId="{CE4D25A6-8ED9-7AC7-5464-099D67E5D957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33" creationId="{5D37DB37-2789-0D44-BA37-752FFFDBB72E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34" creationId="{4BB1445D-5792-7E6A-8A47-EE1A92DE13CE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35" creationId="{DE87B088-1B25-31A0-9289-9D7430519BC3}"/>
          </ac:spMkLst>
        </pc:spChg>
        <pc:spChg chg="mod">
          <ac:chgData name="云阳 罗" userId="169d8ad562d1689f" providerId="LiveId" clId="{D4ACDD6B-C632-4A53-8A37-7875FA0D8C4F}" dt="2023-10-31T13:59:32.259" v="2900"/>
          <ac:spMkLst>
            <pc:docMk/>
            <pc:sldMk cId="2386295627" sldId="480"/>
            <ac:spMk id="36" creationId="{1A929B5C-98DA-288A-8A2D-BF28234D6196}"/>
          </ac:spMkLst>
        </pc:spChg>
        <pc:spChg chg="add del mod">
          <ac:chgData name="云阳 罗" userId="169d8ad562d1689f" providerId="LiveId" clId="{D4ACDD6B-C632-4A53-8A37-7875FA0D8C4F}" dt="2023-10-31T15:02:37.562" v="3730" actId="478"/>
          <ac:spMkLst>
            <pc:docMk/>
            <pc:sldMk cId="2386295627" sldId="480"/>
            <ac:spMk id="37" creationId="{C24067DB-D8D0-7FD2-2E4B-8C9525290333}"/>
          </ac:spMkLst>
        </pc:spChg>
        <pc:spChg chg="add del mod">
          <ac:chgData name="云阳 罗" userId="169d8ad562d1689f" providerId="LiveId" clId="{D4ACDD6B-C632-4A53-8A37-7875FA0D8C4F}" dt="2023-10-31T15:02:38.003" v="3731" actId="478"/>
          <ac:spMkLst>
            <pc:docMk/>
            <pc:sldMk cId="2386295627" sldId="480"/>
            <ac:spMk id="38" creationId="{B9DD8F74-0423-C235-466B-89EEA44C381C}"/>
          </ac:spMkLst>
        </pc:spChg>
        <pc:spChg chg="add del mod topLvl">
          <ac:chgData name="云阳 罗" userId="169d8ad562d1689f" providerId="LiveId" clId="{D4ACDD6B-C632-4A53-8A37-7875FA0D8C4F}" dt="2023-10-31T15:08:59.543" v="3863" actId="478"/>
          <ac:spMkLst>
            <pc:docMk/>
            <pc:sldMk cId="2386295627" sldId="480"/>
            <ac:spMk id="39" creationId="{5F85806A-015A-0C9B-329B-380C5AA1048D}"/>
          </ac:spMkLst>
        </pc:spChg>
        <pc:spChg chg="add mod">
          <ac:chgData name="云阳 罗" userId="169d8ad562d1689f" providerId="LiveId" clId="{D4ACDD6B-C632-4A53-8A37-7875FA0D8C4F}" dt="2023-10-31T14:12:45.828" v="3093" actId="571"/>
          <ac:spMkLst>
            <pc:docMk/>
            <pc:sldMk cId="2386295627" sldId="480"/>
            <ac:spMk id="40" creationId="{BB6755E1-E3F2-6468-48DE-14A41E8324F8}"/>
          </ac:spMkLst>
        </pc:spChg>
        <pc:spChg chg="add del mod">
          <ac:chgData name="云阳 罗" userId="169d8ad562d1689f" providerId="LiveId" clId="{D4ACDD6B-C632-4A53-8A37-7875FA0D8C4F}" dt="2023-10-31T14:12:45.583" v="3092"/>
          <ac:spMkLst>
            <pc:docMk/>
            <pc:sldMk cId="2386295627" sldId="480"/>
            <ac:spMk id="41" creationId="{553DB954-30B9-2090-4ACC-26636E1C0432}"/>
          </ac:spMkLst>
        </pc:spChg>
        <pc:spChg chg="add del mod topLvl">
          <ac:chgData name="云阳 罗" userId="169d8ad562d1689f" providerId="LiveId" clId="{D4ACDD6B-C632-4A53-8A37-7875FA0D8C4F}" dt="2023-10-31T15:09:00.587" v="3864" actId="478"/>
          <ac:spMkLst>
            <pc:docMk/>
            <pc:sldMk cId="2386295627" sldId="480"/>
            <ac:spMk id="42" creationId="{5F5233AF-4B80-9027-6AB2-BF91797ECC5E}"/>
          </ac:spMkLst>
        </pc:spChg>
        <pc:spChg chg="add del mod">
          <ac:chgData name="云阳 罗" userId="169d8ad562d1689f" providerId="LiveId" clId="{D4ACDD6B-C632-4A53-8A37-7875FA0D8C4F}" dt="2023-10-31T14:58:30.249" v="3560" actId="478"/>
          <ac:spMkLst>
            <pc:docMk/>
            <pc:sldMk cId="2386295627" sldId="480"/>
            <ac:spMk id="44" creationId="{B8BF73DD-13A9-DBBD-4B10-A7225A60C5FB}"/>
          </ac:spMkLst>
        </pc:spChg>
        <pc:spChg chg="add del">
          <ac:chgData name="云阳 罗" userId="169d8ad562d1689f" providerId="LiveId" clId="{D4ACDD6B-C632-4A53-8A37-7875FA0D8C4F}" dt="2023-10-31T14:55:57.049" v="3436" actId="22"/>
          <ac:spMkLst>
            <pc:docMk/>
            <pc:sldMk cId="2386295627" sldId="480"/>
            <ac:spMk id="46" creationId="{E67ED211-24DF-87CD-D1D2-9EB9985B2947}"/>
          </ac:spMkLst>
        </pc:spChg>
        <pc:spChg chg="add del">
          <ac:chgData name="云阳 罗" userId="169d8ad562d1689f" providerId="LiveId" clId="{D4ACDD6B-C632-4A53-8A37-7875FA0D8C4F}" dt="2023-10-31T14:55:59.165" v="3438" actId="22"/>
          <ac:spMkLst>
            <pc:docMk/>
            <pc:sldMk cId="2386295627" sldId="480"/>
            <ac:spMk id="48" creationId="{3E5966F2-3D3B-ECE1-80F1-0D2788FBB74F}"/>
          </ac:spMkLst>
        </pc:spChg>
        <pc:spChg chg="add mod topLvl">
          <ac:chgData name="云阳 罗" userId="169d8ad562d1689f" providerId="LiveId" clId="{D4ACDD6B-C632-4A53-8A37-7875FA0D8C4F}" dt="2023-10-31T15:04:56.903" v="3761" actId="165"/>
          <ac:spMkLst>
            <pc:docMk/>
            <pc:sldMk cId="2386295627" sldId="480"/>
            <ac:spMk id="50" creationId="{ECF7A674-B4A1-47AE-4111-B9CCDBA9088F}"/>
          </ac:spMkLst>
        </pc:spChg>
        <pc:spChg chg="add del">
          <ac:chgData name="云阳 罗" userId="169d8ad562d1689f" providerId="LiveId" clId="{D4ACDD6B-C632-4A53-8A37-7875FA0D8C4F}" dt="2023-10-31T14:56:42.363" v="3478" actId="22"/>
          <ac:spMkLst>
            <pc:docMk/>
            <pc:sldMk cId="2386295627" sldId="480"/>
            <ac:spMk id="52" creationId="{1D59A1F7-52DB-3BE7-19CC-2D24AF9D11F5}"/>
          </ac:spMkLst>
        </pc:spChg>
        <pc:spChg chg="add mod topLvl">
          <ac:chgData name="云阳 罗" userId="169d8ad562d1689f" providerId="LiveId" clId="{D4ACDD6B-C632-4A53-8A37-7875FA0D8C4F}" dt="2023-10-31T15:04:56.903" v="3761" actId="165"/>
          <ac:spMkLst>
            <pc:docMk/>
            <pc:sldMk cId="2386295627" sldId="480"/>
            <ac:spMk id="53" creationId="{6CF9281E-E110-F89C-87FD-1CB729AEF375}"/>
          </ac:spMkLst>
        </pc:spChg>
        <pc:spChg chg="add mod topLvl">
          <ac:chgData name="云阳 罗" userId="169d8ad562d1689f" providerId="LiveId" clId="{D4ACDD6B-C632-4A53-8A37-7875FA0D8C4F}" dt="2023-10-31T15:06:43.141" v="3786" actId="14100"/>
          <ac:spMkLst>
            <pc:docMk/>
            <pc:sldMk cId="2386295627" sldId="480"/>
            <ac:spMk id="54" creationId="{4BE30A55-AE04-DE34-EE65-3502AF95A831}"/>
          </ac:spMkLst>
        </pc:spChg>
        <pc:spChg chg="add mod topLvl">
          <ac:chgData name="云阳 罗" userId="169d8ad562d1689f" providerId="LiveId" clId="{D4ACDD6B-C632-4A53-8A37-7875FA0D8C4F}" dt="2023-10-31T15:06:49.168" v="3788" actId="20577"/>
          <ac:spMkLst>
            <pc:docMk/>
            <pc:sldMk cId="2386295627" sldId="480"/>
            <ac:spMk id="55" creationId="{B922246C-5BAA-F7C5-B404-F393A1ABBA0C}"/>
          </ac:spMkLst>
        </pc:spChg>
        <pc:spChg chg="add mod topLvl">
          <ac:chgData name="云阳 罗" userId="169d8ad562d1689f" providerId="LiveId" clId="{D4ACDD6B-C632-4A53-8A37-7875FA0D8C4F}" dt="2023-10-31T15:04:56.903" v="3761" actId="165"/>
          <ac:spMkLst>
            <pc:docMk/>
            <pc:sldMk cId="2386295627" sldId="480"/>
            <ac:spMk id="56" creationId="{F04BE233-2B54-F0A4-8DB3-D9F478F3B2DA}"/>
          </ac:spMkLst>
        </pc:spChg>
        <pc:grpChg chg="add del mod">
          <ac:chgData name="云阳 罗" userId="169d8ad562d1689f" providerId="LiveId" clId="{D4ACDD6B-C632-4A53-8A37-7875FA0D8C4F}" dt="2023-10-31T14:01:38.731" v="2917" actId="478"/>
          <ac:grpSpMkLst>
            <pc:docMk/>
            <pc:sldMk cId="2386295627" sldId="480"/>
            <ac:grpSpMk id="3" creationId="{83AF9F8B-8B05-48DA-BC05-C3CE3978436F}"/>
          </ac:grpSpMkLst>
        </pc:grpChg>
        <pc:grpChg chg="mod">
          <ac:chgData name="云阳 罗" userId="169d8ad562d1689f" providerId="LiveId" clId="{D4ACDD6B-C632-4A53-8A37-7875FA0D8C4F}" dt="2023-10-31T13:59:32.259" v="2900"/>
          <ac:grpSpMkLst>
            <pc:docMk/>
            <pc:sldMk cId="2386295627" sldId="480"/>
            <ac:grpSpMk id="7" creationId="{8D95B3C3-4390-F9E8-CB2A-714654936CBC}"/>
          </ac:grpSpMkLst>
        </pc:grpChg>
        <pc:grpChg chg="mod">
          <ac:chgData name="云阳 罗" userId="169d8ad562d1689f" providerId="LiveId" clId="{D4ACDD6B-C632-4A53-8A37-7875FA0D8C4F}" dt="2023-10-31T14:01:59.841" v="2923" actId="1076"/>
          <ac:grpSpMkLst>
            <pc:docMk/>
            <pc:sldMk cId="2386295627" sldId="480"/>
            <ac:grpSpMk id="10" creationId="{EA9B32F5-02F1-883F-8847-AC21121E4F29}"/>
          </ac:grpSpMkLst>
        </pc:grpChg>
        <pc:grpChg chg="add del mod">
          <ac:chgData name="云阳 罗" userId="169d8ad562d1689f" providerId="LiveId" clId="{D4ACDD6B-C632-4A53-8A37-7875FA0D8C4F}" dt="2023-10-31T15:04:56.903" v="3761" actId="165"/>
          <ac:grpSpMkLst>
            <pc:docMk/>
            <pc:sldMk cId="2386295627" sldId="480"/>
            <ac:grpSpMk id="57" creationId="{3A64065B-61B3-724F-7785-4F96A2E920C4}"/>
          </ac:grpSpMkLst>
        </pc:grpChg>
        <pc:picChg chg="mod">
          <ac:chgData name="云阳 罗" userId="169d8ad562d1689f" providerId="LiveId" clId="{D4ACDD6B-C632-4A53-8A37-7875FA0D8C4F}" dt="2023-10-31T13:59:32.259" v="2900"/>
          <ac:picMkLst>
            <pc:docMk/>
            <pc:sldMk cId="2386295627" sldId="480"/>
            <ac:picMk id="23" creationId="{98C478E7-752E-3924-6AD7-CD3032BAFFCF}"/>
          </ac:picMkLst>
        </pc:picChg>
      </pc:sldChg>
      <pc:sldChg chg="addSp delSp modSp add mod modAnim modShow modNotesTx">
        <pc:chgData name="云阳 罗" userId="169d8ad562d1689f" providerId="LiveId" clId="{D4ACDD6B-C632-4A53-8A37-7875FA0D8C4F}" dt="2023-11-02T08:08:06.103" v="10927" actId="22"/>
        <pc:sldMkLst>
          <pc:docMk/>
          <pc:sldMk cId="782650140" sldId="481"/>
        </pc:sldMkLst>
        <pc:spChg chg="mod">
          <ac:chgData name="云阳 罗" userId="169d8ad562d1689f" providerId="LiveId" clId="{D4ACDD6B-C632-4A53-8A37-7875FA0D8C4F}" dt="2023-11-01T06:06:22.524" v="6377" actId="20577"/>
          <ac:spMkLst>
            <pc:docMk/>
            <pc:sldMk cId="782650140" sldId="481"/>
            <ac:spMk id="2" creationId="{16F70ACA-2499-B137-A4C3-3DE26371ED84}"/>
          </ac:spMkLst>
        </pc:spChg>
        <pc:spChg chg="add mod">
          <ac:chgData name="云阳 罗" userId="169d8ad562d1689f" providerId="LiveId" clId="{D4ACDD6B-C632-4A53-8A37-7875FA0D8C4F}" dt="2023-10-31T15:15:54.910" v="3933" actId="20577"/>
          <ac:spMkLst>
            <pc:docMk/>
            <pc:sldMk cId="782650140" sldId="481"/>
            <ac:spMk id="3" creationId="{2F42AACB-FCEF-2B72-316D-F3C48FB774FB}"/>
          </ac:spMkLst>
        </pc:spChg>
        <pc:spChg chg="add mod">
          <ac:chgData name="云阳 罗" userId="169d8ad562d1689f" providerId="LiveId" clId="{D4ACDD6B-C632-4A53-8A37-7875FA0D8C4F}" dt="2023-10-31T15:16:04.067" v="3941" actId="207"/>
          <ac:spMkLst>
            <pc:docMk/>
            <pc:sldMk cId="782650140" sldId="481"/>
            <ac:spMk id="7" creationId="{D3ED27F9-5901-F307-51A6-FBE8C1E58F82}"/>
          </ac:spMkLst>
        </pc:spChg>
        <pc:spChg chg="del mod topLvl">
          <ac:chgData name="云阳 罗" userId="169d8ad562d1689f" providerId="LiveId" clId="{D4ACDD6B-C632-4A53-8A37-7875FA0D8C4F}" dt="2023-10-31T15:18:35.469" v="3947" actId="478"/>
          <ac:spMkLst>
            <pc:docMk/>
            <pc:sldMk cId="782650140" sldId="481"/>
            <ac:spMk id="9" creationId="{E609202D-EE34-B429-8FE8-E8FB28A04F27}"/>
          </ac:spMkLst>
        </pc:spChg>
        <pc:spChg chg="del mod topLvl">
          <ac:chgData name="云阳 罗" userId="169d8ad562d1689f" providerId="LiveId" clId="{D4ACDD6B-C632-4A53-8A37-7875FA0D8C4F}" dt="2023-10-31T15:18:35.469" v="3947" actId="478"/>
          <ac:spMkLst>
            <pc:docMk/>
            <pc:sldMk cId="782650140" sldId="481"/>
            <ac:spMk id="12" creationId="{C54777FB-AF55-D9C8-01DE-31454282B7E1}"/>
          </ac:spMkLst>
        </pc:spChg>
        <pc:spChg chg="del mod topLvl">
          <ac:chgData name="云阳 罗" userId="169d8ad562d1689f" providerId="LiveId" clId="{D4ACDD6B-C632-4A53-8A37-7875FA0D8C4F}" dt="2023-10-31T15:18:35.469" v="3947" actId="478"/>
          <ac:spMkLst>
            <pc:docMk/>
            <pc:sldMk cId="782650140" sldId="481"/>
            <ac:spMk id="13" creationId="{42D4BF13-981F-9E9B-0BEE-426352288EF7}"/>
          </ac:spMkLst>
        </pc:spChg>
        <pc:spChg chg="del mod topLvl">
          <ac:chgData name="云阳 罗" userId="169d8ad562d1689f" providerId="LiveId" clId="{D4ACDD6B-C632-4A53-8A37-7875FA0D8C4F}" dt="2023-10-31T15:18:35.469" v="3947" actId="478"/>
          <ac:spMkLst>
            <pc:docMk/>
            <pc:sldMk cId="782650140" sldId="481"/>
            <ac:spMk id="14" creationId="{D1CF4405-024A-369C-2419-774E772051BD}"/>
          </ac:spMkLst>
        </pc:spChg>
        <pc:spChg chg="del">
          <ac:chgData name="云阳 罗" userId="169d8ad562d1689f" providerId="LiveId" clId="{D4ACDD6B-C632-4A53-8A37-7875FA0D8C4F}" dt="2023-10-31T15:18:17.037" v="3944" actId="478"/>
          <ac:spMkLst>
            <pc:docMk/>
            <pc:sldMk cId="782650140" sldId="481"/>
            <ac:spMk id="15" creationId="{F1044E11-C432-9667-6360-7B17BB31C8F3}"/>
          </ac:spMkLst>
        </pc:spChg>
        <pc:spChg chg="mod">
          <ac:chgData name="云阳 罗" userId="169d8ad562d1689f" providerId="LiveId" clId="{D4ACDD6B-C632-4A53-8A37-7875FA0D8C4F}" dt="2023-11-01T06:03:51.667" v="6290" actId="208"/>
          <ac:spMkLst>
            <pc:docMk/>
            <pc:sldMk cId="782650140" sldId="481"/>
            <ac:spMk id="16" creationId="{09DF6050-BE6A-8364-7EE8-5842F389BB0C}"/>
          </ac:spMkLst>
        </pc:spChg>
        <pc:spChg chg="del mod topLvl">
          <ac:chgData name="云阳 罗" userId="169d8ad562d1689f" providerId="LiveId" clId="{D4ACDD6B-C632-4A53-8A37-7875FA0D8C4F}" dt="2023-10-31T15:18:35.469" v="3947" actId="478"/>
          <ac:spMkLst>
            <pc:docMk/>
            <pc:sldMk cId="782650140" sldId="481"/>
            <ac:spMk id="18" creationId="{FC249459-7812-C1E5-E2C7-4B3F2B54107D}"/>
          </ac:spMkLst>
        </pc:spChg>
        <pc:spChg chg="add del">
          <ac:chgData name="云阳 罗" userId="169d8ad562d1689f" providerId="LiveId" clId="{D4ACDD6B-C632-4A53-8A37-7875FA0D8C4F}" dt="2023-10-31T15:18:05.017" v="3943" actId="22"/>
          <ac:spMkLst>
            <pc:docMk/>
            <pc:sldMk cId="782650140" sldId="481"/>
            <ac:spMk id="19" creationId="{88D03D11-01D5-1536-7B64-44649AF5B4A8}"/>
          </ac:spMkLst>
        </pc:spChg>
        <pc:spChg chg="mod topLvl">
          <ac:chgData name="云阳 罗" userId="169d8ad562d1689f" providerId="LiveId" clId="{D4ACDD6B-C632-4A53-8A37-7875FA0D8C4F}" dt="2023-11-01T06:03:46.300" v="6289" actId="207"/>
          <ac:spMkLst>
            <pc:docMk/>
            <pc:sldMk cId="782650140" sldId="481"/>
            <ac:spMk id="20" creationId="{8134F281-2729-DB98-A731-66EE7694236C}"/>
          </ac:spMkLst>
        </pc:spChg>
        <pc:spChg chg="mod topLvl">
          <ac:chgData name="云阳 罗" userId="169d8ad562d1689f" providerId="LiveId" clId="{D4ACDD6B-C632-4A53-8A37-7875FA0D8C4F}" dt="2023-11-01T06:03:46.300" v="6289" actId="207"/>
          <ac:spMkLst>
            <pc:docMk/>
            <pc:sldMk cId="782650140" sldId="481"/>
            <ac:spMk id="21" creationId="{40C4A44B-ACD6-9F6F-E24C-AB3994FA6CE5}"/>
          </ac:spMkLst>
        </pc:spChg>
        <pc:spChg chg="mod topLvl">
          <ac:chgData name="云阳 罗" userId="169d8ad562d1689f" providerId="LiveId" clId="{D4ACDD6B-C632-4A53-8A37-7875FA0D8C4F}" dt="2023-11-01T06:03:46.300" v="6289" actId="207"/>
          <ac:spMkLst>
            <pc:docMk/>
            <pc:sldMk cId="782650140" sldId="481"/>
            <ac:spMk id="22" creationId="{6EE872E1-7928-8466-E7D7-542990DF9CF1}"/>
          </ac:spMkLst>
        </pc:spChg>
        <pc:spChg chg="add del mod">
          <ac:chgData name="云阳 罗" userId="169d8ad562d1689f" providerId="LiveId" clId="{D4ACDD6B-C632-4A53-8A37-7875FA0D8C4F}" dt="2023-10-31T15:21:07.664" v="3998"/>
          <ac:spMkLst>
            <pc:docMk/>
            <pc:sldMk cId="782650140" sldId="481"/>
            <ac:spMk id="24" creationId="{C4AD769A-B989-19CE-5B6D-6EDD42F1C4EA}"/>
          </ac:spMkLst>
        </pc:spChg>
        <pc:spChg chg="add del mod">
          <ac:chgData name="云阳 罗" userId="169d8ad562d1689f" providerId="LiveId" clId="{D4ACDD6B-C632-4A53-8A37-7875FA0D8C4F}" dt="2023-10-31T15:21:07.664" v="3998"/>
          <ac:spMkLst>
            <pc:docMk/>
            <pc:sldMk cId="782650140" sldId="481"/>
            <ac:spMk id="25" creationId="{D2F3AFEC-5B2E-9D28-7C45-6310DAD07A8B}"/>
          </ac:spMkLst>
        </pc:spChg>
        <pc:spChg chg="add mod">
          <ac:chgData name="云阳 罗" userId="169d8ad562d1689f" providerId="LiveId" clId="{D4ACDD6B-C632-4A53-8A37-7875FA0D8C4F}" dt="2023-10-31T15:31:43.808" v="4119" actId="20577"/>
          <ac:spMkLst>
            <pc:docMk/>
            <pc:sldMk cId="782650140" sldId="481"/>
            <ac:spMk id="26" creationId="{8116DF48-ABA9-2C6B-B6E5-77415D875151}"/>
          </ac:spMkLst>
        </pc:spChg>
        <pc:spChg chg="add mod">
          <ac:chgData name="云阳 罗" userId="169d8ad562d1689f" providerId="LiveId" clId="{D4ACDD6B-C632-4A53-8A37-7875FA0D8C4F}" dt="2023-10-31T15:43:52.799" v="4287" actId="1076"/>
          <ac:spMkLst>
            <pc:docMk/>
            <pc:sldMk cId="782650140" sldId="481"/>
            <ac:spMk id="27" creationId="{7635D975-B87A-6634-47F0-5EB1691C88C9}"/>
          </ac:spMkLst>
        </pc:spChg>
        <pc:spChg chg="del mod topLvl">
          <ac:chgData name="云阳 罗" userId="169d8ad562d1689f" providerId="LiveId" clId="{D4ACDD6B-C632-4A53-8A37-7875FA0D8C4F}" dt="2023-10-31T15:18:35.469" v="3947" actId="478"/>
          <ac:spMkLst>
            <pc:docMk/>
            <pc:sldMk cId="782650140" sldId="481"/>
            <ac:spMk id="28" creationId="{F606C0F3-17D3-BC2C-30AC-E9C6DF35EADE}"/>
          </ac:spMkLst>
        </pc:spChg>
        <pc:spChg chg="add 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29" creationId="{5ADEF255-32C4-0547-3DC1-FC72F5DEDF58}"/>
          </ac:spMkLst>
        </pc:spChg>
        <pc:spChg chg="mod topLvl">
          <ac:chgData name="云阳 罗" userId="169d8ad562d1689f" providerId="LiveId" clId="{D4ACDD6B-C632-4A53-8A37-7875FA0D8C4F}" dt="2023-11-01T06:03:46.300" v="6289" actId="207"/>
          <ac:spMkLst>
            <pc:docMk/>
            <pc:sldMk cId="782650140" sldId="481"/>
            <ac:spMk id="31" creationId="{B6642CD6-482E-F6E4-EF37-DBD8CCE5F896}"/>
          </ac:spMkLst>
        </pc:spChg>
        <pc:spChg chg="mod topLvl">
          <ac:chgData name="云阳 罗" userId="169d8ad562d1689f" providerId="LiveId" clId="{D4ACDD6B-C632-4A53-8A37-7875FA0D8C4F}" dt="2023-11-01T06:03:46.300" v="6289" actId="207"/>
          <ac:spMkLst>
            <pc:docMk/>
            <pc:sldMk cId="782650140" sldId="481"/>
            <ac:spMk id="32" creationId="{CE4D25A6-8ED9-7AC7-5464-099D67E5D957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34" creationId="{7CF0C768-67C4-CB8A-6E90-A023172A5EFE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35" creationId="{E14CF19E-AA30-F7DF-B3B5-33CAC3EA89C4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36" creationId="{4F624CFC-1E75-727A-D0C2-356765E58330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37" creationId="{08CB5376-0602-9394-B1FA-2DBB20D0B489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38" creationId="{D3EB7202-A3D3-08C1-FCA6-A46F7E520B86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39" creationId="{F5B87812-4CA3-B45F-D710-0A78E9BB7347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0" creationId="{5BD13065-6B86-EF0C-5B9C-44930C59F3AE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1" creationId="{5CDE1CFE-0555-71B2-9BD6-2B602FF815E9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2" creationId="{5EF19BDA-C0C8-13DF-66B3-DB1BAD5DF84D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3" creationId="{69DE27D3-04CC-80B6-F767-2B83A639CCDE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4" creationId="{6BFC8EBB-7835-6187-F79B-1FEAB0CD1982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5" creationId="{530ED6A4-0A53-1E87-7447-F6A0342EA563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49" creationId="{1A31255D-5861-4EAE-4B45-07D83CD1FC88}"/>
          </ac:spMkLst>
        </pc:spChg>
        <pc:spChg chg="mod">
          <ac:chgData name="云阳 罗" userId="169d8ad562d1689f" providerId="LiveId" clId="{D4ACDD6B-C632-4A53-8A37-7875FA0D8C4F}" dt="2023-10-31T15:19:07.058" v="3953" actId="20577"/>
          <ac:spMkLst>
            <pc:docMk/>
            <pc:sldMk cId="782650140" sldId="481"/>
            <ac:spMk id="50" creationId="{ECF7A674-B4A1-47AE-4111-B9CCDBA9088F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51" creationId="{01398550-32FA-1A0B-E211-6F9A8EFC3402}"/>
          </ac:spMkLst>
        </pc:spChg>
        <pc:spChg chg="mod">
          <ac:chgData name="云阳 罗" userId="169d8ad562d1689f" providerId="LiveId" clId="{D4ACDD6B-C632-4A53-8A37-7875FA0D8C4F}" dt="2023-10-31T15:18:52.117" v="3948" actId="164"/>
          <ac:spMkLst>
            <pc:docMk/>
            <pc:sldMk cId="782650140" sldId="481"/>
            <ac:spMk id="53" creationId="{6CF9281E-E110-F89C-87FD-1CB729AEF375}"/>
          </ac:spMkLst>
        </pc:spChg>
        <pc:spChg chg="mod">
          <ac:chgData name="云阳 罗" userId="169d8ad562d1689f" providerId="LiveId" clId="{D4ACDD6B-C632-4A53-8A37-7875FA0D8C4F}" dt="2023-10-31T15:19:19.109" v="3956" actId="20577"/>
          <ac:spMkLst>
            <pc:docMk/>
            <pc:sldMk cId="782650140" sldId="481"/>
            <ac:spMk id="54" creationId="{4BE30A55-AE04-DE34-EE65-3502AF95A831}"/>
          </ac:spMkLst>
        </pc:spChg>
        <pc:spChg chg="mod">
          <ac:chgData name="云阳 罗" userId="169d8ad562d1689f" providerId="LiveId" clId="{D4ACDD6B-C632-4A53-8A37-7875FA0D8C4F}" dt="2023-10-31T15:19:14.653" v="3954" actId="20577"/>
          <ac:spMkLst>
            <pc:docMk/>
            <pc:sldMk cId="782650140" sldId="481"/>
            <ac:spMk id="55" creationId="{B922246C-5BAA-F7C5-B404-F393A1ABBA0C}"/>
          </ac:spMkLst>
        </pc:spChg>
        <pc:spChg chg="mod">
          <ac:chgData name="云阳 罗" userId="169d8ad562d1689f" providerId="LiveId" clId="{D4ACDD6B-C632-4A53-8A37-7875FA0D8C4F}" dt="2023-10-31T15:18:52.117" v="3948" actId="164"/>
          <ac:spMkLst>
            <pc:docMk/>
            <pc:sldMk cId="782650140" sldId="481"/>
            <ac:spMk id="56" creationId="{F04BE233-2B54-F0A4-8DB3-D9F478F3B2DA}"/>
          </ac:spMkLst>
        </pc:spChg>
        <pc:spChg chg="mod">
          <ac:chgData name="云阳 罗" userId="169d8ad562d1689f" providerId="LiveId" clId="{D4ACDD6B-C632-4A53-8A37-7875FA0D8C4F}" dt="2023-10-31T15:44:49.045" v="4291"/>
          <ac:spMkLst>
            <pc:docMk/>
            <pc:sldMk cId="782650140" sldId="481"/>
            <ac:spMk id="57" creationId="{D3B826ED-AEBB-E136-4A64-8F7EDD284C26}"/>
          </ac:spMkLst>
        </pc:spChg>
        <pc:grpChg chg="del mod topLvl">
          <ac:chgData name="云阳 罗" userId="169d8ad562d1689f" providerId="LiveId" clId="{D4ACDD6B-C632-4A53-8A37-7875FA0D8C4F}" dt="2023-10-31T15:18:32.293" v="3946" actId="165"/>
          <ac:grpSpMkLst>
            <pc:docMk/>
            <pc:sldMk cId="782650140" sldId="481"/>
            <ac:grpSpMk id="6" creationId="{F0A2C422-846B-EDA5-3A22-9B55F9A5C60D}"/>
          </ac:grpSpMkLst>
        </pc:grpChg>
        <pc:grpChg chg="del">
          <ac:chgData name="云阳 罗" userId="169d8ad562d1689f" providerId="LiveId" clId="{D4ACDD6B-C632-4A53-8A37-7875FA0D8C4F}" dt="2023-10-31T15:18:21.643" v="3945" actId="165"/>
          <ac:grpSpMkLst>
            <pc:docMk/>
            <pc:sldMk cId="782650140" sldId="481"/>
            <ac:grpSpMk id="10" creationId="{EA9B32F5-02F1-883F-8847-AC21121E4F29}"/>
          </ac:grpSpMkLst>
        </pc:grpChg>
        <pc:grpChg chg="add mod">
          <ac:chgData name="云阳 罗" userId="169d8ad562d1689f" providerId="LiveId" clId="{D4ACDD6B-C632-4A53-8A37-7875FA0D8C4F}" dt="2023-10-31T15:48:11.168" v="4310" actId="1036"/>
          <ac:grpSpMkLst>
            <pc:docMk/>
            <pc:sldMk cId="782650140" sldId="481"/>
            <ac:grpSpMk id="23" creationId="{FF1D64DF-B24F-A718-3273-15E5B1A8A83A}"/>
          </ac:grpSpMkLst>
        </pc:grpChg>
        <pc:grpChg chg="add mod">
          <ac:chgData name="云阳 罗" userId="169d8ad562d1689f" providerId="LiveId" clId="{D4ACDD6B-C632-4A53-8A37-7875FA0D8C4F}" dt="2023-10-31T15:44:49.045" v="4291"/>
          <ac:grpSpMkLst>
            <pc:docMk/>
            <pc:sldMk cId="782650140" sldId="481"/>
            <ac:grpSpMk id="33" creationId="{AFC9D3CD-7208-3FE1-B8D6-627DB8253094}"/>
          </ac:grpSpMkLst>
        </pc:grpChg>
        <pc:picChg chg="del mod topLvl">
          <ac:chgData name="云阳 罗" userId="169d8ad562d1689f" providerId="LiveId" clId="{D4ACDD6B-C632-4A53-8A37-7875FA0D8C4F}" dt="2023-10-31T15:18:35.469" v="3947" actId="478"/>
          <ac:picMkLst>
            <pc:docMk/>
            <pc:sldMk cId="782650140" sldId="481"/>
            <ac:picMk id="8" creationId="{26E9F417-D642-6DEF-A9F3-4C71093B6211}"/>
          </ac:picMkLst>
        </pc:picChg>
        <pc:picChg chg="add del mod">
          <ac:chgData name="云阳 罗" userId="169d8ad562d1689f" providerId="LiveId" clId="{D4ACDD6B-C632-4A53-8A37-7875FA0D8C4F}" dt="2023-11-02T08:08:06.103" v="10927" actId="22"/>
          <ac:picMkLst>
            <pc:docMk/>
            <pc:sldMk cId="782650140" sldId="481"/>
            <ac:picMk id="8" creationId="{5B1E0C2C-D347-C861-8459-551D863811D6}"/>
          </ac:picMkLst>
        </pc:picChg>
        <pc:picChg chg="mod">
          <ac:chgData name="云阳 罗" userId="169d8ad562d1689f" providerId="LiveId" clId="{D4ACDD6B-C632-4A53-8A37-7875FA0D8C4F}" dt="2023-10-31T15:44:49.045" v="4291"/>
          <ac:picMkLst>
            <pc:docMk/>
            <pc:sldMk cId="782650140" sldId="481"/>
            <ac:picMk id="52" creationId="{181E41FF-6FA6-EB7F-BDDF-3239C2F0A1F7}"/>
          </ac:picMkLst>
        </pc:picChg>
        <pc:cxnChg chg="add mod">
          <ac:chgData name="云阳 罗" userId="169d8ad562d1689f" providerId="LiveId" clId="{D4ACDD6B-C632-4A53-8A37-7875FA0D8C4F}" dt="2023-10-31T15:44:49.045" v="4291"/>
          <ac:cxnSpMkLst>
            <pc:docMk/>
            <pc:sldMk cId="782650140" sldId="481"/>
            <ac:cxnSpMk id="30" creationId="{7C5F867F-791E-F681-2A45-D242130FE81D}"/>
          </ac:cxnSpMkLst>
        </pc:cxnChg>
        <pc:cxnChg chg="mod">
          <ac:chgData name="云阳 罗" userId="169d8ad562d1689f" providerId="LiveId" clId="{D4ACDD6B-C632-4A53-8A37-7875FA0D8C4F}" dt="2023-10-31T15:44:49.045" v="4291"/>
          <ac:cxnSpMkLst>
            <pc:docMk/>
            <pc:sldMk cId="782650140" sldId="481"/>
            <ac:cxnSpMk id="46" creationId="{DC8E85AC-AF7E-D309-04E2-F9D79358F30A}"/>
          </ac:cxnSpMkLst>
        </pc:cxnChg>
        <pc:cxnChg chg="mod">
          <ac:chgData name="云阳 罗" userId="169d8ad562d1689f" providerId="LiveId" clId="{D4ACDD6B-C632-4A53-8A37-7875FA0D8C4F}" dt="2023-10-31T15:44:49.045" v="4291"/>
          <ac:cxnSpMkLst>
            <pc:docMk/>
            <pc:sldMk cId="782650140" sldId="481"/>
            <ac:cxnSpMk id="47" creationId="{7B403C7A-C424-A2F3-C368-E3705102B0E6}"/>
          </ac:cxnSpMkLst>
        </pc:cxnChg>
        <pc:cxnChg chg="mod">
          <ac:chgData name="云阳 罗" userId="169d8ad562d1689f" providerId="LiveId" clId="{D4ACDD6B-C632-4A53-8A37-7875FA0D8C4F}" dt="2023-10-31T15:44:49.045" v="4291"/>
          <ac:cxnSpMkLst>
            <pc:docMk/>
            <pc:sldMk cId="782650140" sldId="481"/>
            <ac:cxnSpMk id="48" creationId="{56D7DDF8-A46C-F9C3-6915-1013B93B75AA}"/>
          </ac:cxnSpMkLst>
        </pc:cxnChg>
      </pc:sldChg>
      <pc:sldChg chg="add del mod modShow">
        <pc:chgData name="云阳 罗" userId="169d8ad562d1689f" providerId="LiveId" clId="{D4ACDD6B-C632-4A53-8A37-7875FA0D8C4F}" dt="2023-10-31T15:51:23.581" v="4328" actId="47"/>
        <pc:sldMkLst>
          <pc:docMk/>
          <pc:sldMk cId="3708301598" sldId="482"/>
        </pc:sldMkLst>
      </pc:sldChg>
      <pc:sldChg chg="addSp delSp modSp new del">
        <pc:chgData name="云阳 罗" userId="169d8ad562d1689f" providerId="LiveId" clId="{D4ACDD6B-C632-4A53-8A37-7875FA0D8C4F}" dt="2023-10-31T15:51:06.047" v="4318" actId="680"/>
        <pc:sldMkLst>
          <pc:docMk/>
          <pc:sldMk cId="897305881" sldId="483"/>
        </pc:sldMkLst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8" creationId="{0871C78E-5DBD-5809-E657-F96AEFBAFBD3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9" creationId="{D00BAB0C-70D5-55DE-F83C-AE66F29FEA03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10" creationId="{227775FC-E043-E72E-3CBF-4AF613812564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11" creationId="{B0332EBD-6253-3E60-2A28-522A13008D5D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12" creationId="{FC5F049D-1E99-8F0D-B84E-1F1C20F7E6E5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13" creationId="{83910C28-321F-164F-0442-053DA3CDD7D5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14" creationId="{21D04090-7C59-9C6F-9C15-EBD62B7F947B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18" creationId="{20D8B84A-CE97-E405-ACAD-4B47A685E296}"/>
          </ac:spMkLst>
        </pc:spChg>
        <pc:spChg chg="mod">
          <ac:chgData name="云阳 罗" userId="169d8ad562d1689f" providerId="LiveId" clId="{D4ACDD6B-C632-4A53-8A37-7875FA0D8C4F}" dt="2023-10-31T15:51:03.033" v="4314"/>
          <ac:spMkLst>
            <pc:docMk/>
            <pc:sldMk cId="897305881" sldId="483"/>
            <ac:spMk id="22" creationId="{275680A8-B15F-E2DB-B547-386C4A9766B3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26" creationId="{2405D9CE-C8CA-5E8B-3831-2711E996B6A8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27" creationId="{AD27D386-2BF8-483E-6FAD-E1ABA737E60E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28" creationId="{5A3B1C54-5165-5A8E-D459-25D504CED07B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29" creationId="{845C1670-6216-4EEF-BB9A-1041977FA74D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30" creationId="{665BCDA1-247A-B2AE-7621-844C7994EE83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31" creationId="{76691160-BE62-C970-BB0E-223105442AC9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32" creationId="{5725B004-5E88-0F76-34CA-E729DC3F30D9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36" creationId="{D5BEE74A-B318-3045-3B59-A4AC285FB420}"/>
          </ac:spMkLst>
        </pc:spChg>
        <pc:spChg chg="mod">
          <ac:chgData name="云阳 罗" userId="169d8ad562d1689f" providerId="LiveId" clId="{D4ACDD6B-C632-4A53-8A37-7875FA0D8C4F}" dt="2023-10-31T15:51:05.157" v="4316"/>
          <ac:spMkLst>
            <pc:docMk/>
            <pc:sldMk cId="897305881" sldId="483"/>
            <ac:spMk id="40" creationId="{24D54AB0-DDD6-8C0A-923A-A50B4381AD6C}"/>
          </ac:spMkLst>
        </pc:spChg>
        <pc:grpChg chg="add del mod">
          <ac:chgData name="云阳 罗" userId="169d8ad562d1689f" providerId="LiveId" clId="{D4ACDD6B-C632-4A53-8A37-7875FA0D8C4F}" dt="2023-10-31T15:51:03.485" v="4315"/>
          <ac:grpSpMkLst>
            <pc:docMk/>
            <pc:sldMk cId="897305881" sldId="483"/>
            <ac:grpSpMk id="7" creationId="{FBFFDDD7-7B91-ED75-9663-B56DA71884B9}"/>
          </ac:grpSpMkLst>
        </pc:grpChg>
        <pc:grpChg chg="add del mod">
          <ac:chgData name="云阳 罗" userId="169d8ad562d1689f" providerId="LiveId" clId="{D4ACDD6B-C632-4A53-8A37-7875FA0D8C4F}" dt="2023-10-31T15:51:05.575" v="4317"/>
          <ac:grpSpMkLst>
            <pc:docMk/>
            <pc:sldMk cId="897305881" sldId="483"/>
            <ac:grpSpMk id="25" creationId="{5E990FD5-C136-C0D0-2F64-AFAA74B9D851}"/>
          </ac:grpSpMkLst>
        </pc:grpChg>
        <pc:picChg chg="add del mod">
          <ac:chgData name="云阳 罗" userId="169d8ad562d1689f" providerId="LiveId" clId="{D4ACDD6B-C632-4A53-8A37-7875FA0D8C4F}" dt="2023-10-31T15:51:03.485" v="4315"/>
          <ac:picMkLst>
            <pc:docMk/>
            <pc:sldMk cId="897305881" sldId="483"/>
            <ac:picMk id="6" creationId="{7DCAE7F5-F3B5-9B61-B878-22DDDF93AC2D}"/>
          </ac:picMkLst>
        </pc:picChg>
        <pc:picChg chg="add del mod">
          <ac:chgData name="云阳 罗" userId="169d8ad562d1689f" providerId="LiveId" clId="{D4ACDD6B-C632-4A53-8A37-7875FA0D8C4F}" dt="2023-10-31T15:51:03.485" v="4315"/>
          <ac:picMkLst>
            <pc:docMk/>
            <pc:sldMk cId="897305881" sldId="483"/>
            <ac:picMk id="23" creationId="{0BF09194-BC0C-9457-1F9A-119F9524D320}"/>
          </ac:picMkLst>
        </pc:picChg>
        <pc:picChg chg="add del mod">
          <ac:chgData name="云阳 罗" userId="169d8ad562d1689f" providerId="LiveId" clId="{D4ACDD6B-C632-4A53-8A37-7875FA0D8C4F}" dt="2023-10-31T15:51:05.575" v="4317"/>
          <ac:picMkLst>
            <pc:docMk/>
            <pc:sldMk cId="897305881" sldId="483"/>
            <ac:picMk id="24" creationId="{253F6809-4B88-34C1-DA3D-A021F1F0DD51}"/>
          </ac:picMkLst>
        </pc:picChg>
        <pc:picChg chg="add del mod">
          <ac:chgData name="云阳 罗" userId="169d8ad562d1689f" providerId="LiveId" clId="{D4ACDD6B-C632-4A53-8A37-7875FA0D8C4F}" dt="2023-10-31T15:51:05.575" v="4317"/>
          <ac:picMkLst>
            <pc:docMk/>
            <pc:sldMk cId="897305881" sldId="483"/>
            <ac:picMk id="41" creationId="{D5ACF9B0-1624-717E-B373-7B4BACD267C3}"/>
          </ac:picMkLst>
        </pc:picChg>
        <pc:cxnChg chg="mod">
          <ac:chgData name="云阳 罗" userId="169d8ad562d1689f" providerId="LiveId" clId="{D4ACDD6B-C632-4A53-8A37-7875FA0D8C4F}" dt="2023-10-31T15:51:03.033" v="4314"/>
          <ac:cxnSpMkLst>
            <pc:docMk/>
            <pc:sldMk cId="897305881" sldId="483"/>
            <ac:cxnSpMk id="15" creationId="{1358F72A-531C-F908-D46C-B05AD67ADC2A}"/>
          </ac:cxnSpMkLst>
        </pc:cxnChg>
        <pc:cxnChg chg="mod">
          <ac:chgData name="云阳 罗" userId="169d8ad562d1689f" providerId="LiveId" clId="{D4ACDD6B-C632-4A53-8A37-7875FA0D8C4F}" dt="2023-10-31T15:51:03.033" v="4314"/>
          <ac:cxnSpMkLst>
            <pc:docMk/>
            <pc:sldMk cId="897305881" sldId="483"/>
            <ac:cxnSpMk id="16" creationId="{1A39FC8E-07A3-A4DD-AB8E-160D7DDB9BF2}"/>
          </ac:cxnSpMkLst>
        </pc:cxnChg>
        <pc:cxnChg chg="mod">
          <ac:chgData name="云阳 罗" userId="169d8ad562d1689f" providerId="LiveId" clId="{D4ACDD6B-C632-4A53-8A37-7875FA0D8C4F}" dt="2023-10-31T15:51:03.033" v="4314"/>
          <ac:cxnSpMkLst>
            <pc:docMk/>
            <pc:sldMk cId="897305881" sldId="483"/>
            <ac:cxnSpMk id="17" creationId="{F152031A-FF78-09A7-918C-806BEEE830FB}"/>
          </ac:cxnSpMkLst>
        </pc:cxnChg>
        <pc:cxnChg chg="mod">
          <ac:chgData name="云阳 罗" userId="169d8ad562d1689f" providerId="LiveId" clId="{D4ACDD6B-C632-4A53-8A37-7875FA0D8C4F}" dt="2023-10-31T15:51:03.033" v="4314"/>
          <ac:cxnSpMkLst>
            <pc:docMk/>
            <pc:sldMk cId="897305881" sldId="483"/>
            <ac:cxnSpMk id="19" creationId="{306946C4-D4C6-E0E6-C2ED-D7D7AA5A3FD0}"/>
          </ac:cxnSpMkLst>
        </pc:cxnChg>
        <pc:cxnChg chg="mod">
          <ac:chgData name="云阳 罗" userId="169d8ad562d1689f" providerId="LiveId" clId="{D4ACDD6B-C632-4A53-8A37-7875FA0D8C4F}" dt="2023-10-31T15:51:03.033" v="4314"/>
          <ac:cxnSpMkLst>
            <pc:docMk/>
            <pc:sldMk cId="897305881" sldId="483"/>
            <ac:cxnSpMk id="20" creationId="{B744F3ED-39B4-F046-F92D-8E0F89F6F6BA}"/>
          </ac:cxnSpMkLst>
        </pc:cxnChg>
        <pc:cxnChg chg="mod">
          <ac:chgData name="云阳 罗" userId="169d8ad562d1689f" providerId="LiveId" clId="{D4ACDD6B-C632-4A53-8A37-7875FA0D8C4F}" dt="2023-10-31T15:51:03.033" v="4314"/>
          <ac:cxnSpMkLst>
            <pc:docMk/>
            <pc:sldMk cId="897305881" sldId="483"/>
            <ac:cxnSpMk id="21" creationId="{3C144058-40CB-1F18-7050-92FCEF0A8482}"/>
          </ac:cxnSpMkLst>
        </pc:cxnChg>
        <pc:cxnChg chg="mod">
          <ac:chgData name="云阳 罗" userId="169d8ad562d1689f" providerId="LiveId" clId="{D4ACDD6B-C632-4A53-8A37-7875FA0D8C4F}" dt="2023-10-31T15:51:05.157" v="4316"/>
          <ac:cxnSpMkLst>
            <pc:docMk/>
            <pc:sldMk cId="897305881" sldId="483"/>
            <ac:cxnSpMk id="33" creationId="{23F2AFCD-6FEA-7480-49F5-0F190F395E87}"/>
          </ac:cxnSpMkLst>
        </pc:cxnChg>
        <pc:cxnChg chg="mod">
          <ac:chgData name="云阳 罗" userId="169d8ad562d1689f" providerId="LiveId" clId="{D4ACDD6B-C632-4A53-8A37-7875FA0D8C4F}" dt="2023-10-31T15:51:05.157" v="4316"/>
          <ac:cxnSpMkLst>
            <pc:docMk/>
            <pc:sldMk cId="897305881" sldId="483"/>
            <ac:cxnSpMk id="34" creationId="{84C2349F-AE44-04CD-F1B3-B583DDA34A16}"/>
          </ac:cxnSpMkLst>
        </pc:cxnChg>
        <pc:cxnChg chg="mod">
          <ac:chgData name="云阳 罗" userId="169d8ad562d1689f" providerId="LiveId" clId="{D4ACDD6B-C632-4A53-8A37-7875FA0D8C4F}" dt="2023-10-31T15:51:05.157" v="4316"/>
          <ac:cxnSpMkLst>
            <pc:docMk/>
            <pc:sldMk cId="897305881" sldId="483"/>
            <ac:cxnSpMk id="35" creationId="{1CE2218F-DF83-DC67-3307-676886C0C0FC}"/>
          </ac:cxnSpMkLst>
        </pc:cxnChg>
        <pc:cxnChg chg="mod">
          <ac:chgData name="云阳 罗" userId="169d8ad562d1689f" providerId="LiveId" clId="{D4ACDD6B-C632-4A53-8A37-7875FA0D8C4F}" dt="2023-10-31T15:51:05.157" v="4316"/>
          <ac:cxnSpMkLst>
            <pc:docMk/>
            <pc:sldMk cId="897305881" sldId="483"/>
            <ac:cxnSpMk id="37" creationId="{3B7277E2-1606-740C-851C-5A903F50BDEB}"/>
          </ac:cxnSpMkLst>
        </pc:cxnChg>
        <pc:cxnChg chg="mod">
          <ac:chgData name="云阳 罗" userId="169d8ad562d1689f" providerId="LiveId" clId="{D4ACDD6B-C632-4A53-8A37-7875FA0D8C4F}" dt="2023-10-31T15:51:05.157" v="4316"/>
          <ac:cxnSpMkLst>
            <pc:docMk/>
            <pc:sldMk cId="897305881" sldId="483"/>
            <ac:cxnSpMk id="38" creationId="{09BF9A9D-48E9-25C9-1A4C-F92FFA08F1BC}"/>
          </ac:cxnSpMkLst>
        </pc:cxnChg>
        <pc:cxnChg chg="mod">
          <ac:chgData name="云阳 罗" userId="169d8ad562d1689f" providerId="LiveId" clId="{D4ACDD6B-C632-4A53-8A37-7875FA0D8C4F}" dt="2023-10-31T15:51:05.157" v="4316"/>
          <ac:cxnSpMkLst>
            <pc:docMk/>
            <pc:sldMk cId="897305881" sldId="483"/>
            <ac:cxnSpMk id="39" creationId="{0F9ADBBD-18E7-C865-6785-0E91EF2A65CA}"/>
          </ac:cxnSpMkLst>
        </pc:cxnChg>
      </pc:sldChg>
      <pc:sldChg chg="addSp delSp modSp new mod ord modNotesTx">
        <pc:chgData name="云阳 罗" userId="169d8ad562d1689f" providerId="LiveId" clId="{D4ACDD6B-C632-4A53-8A37-7875FA0D8C4F}" dt="2023-11-02T15:23:05.292" v="19499" actId="20577"/>
        <pc:sldMkLst>
          <pc:docMk/>
          <pc:sldMk cId="4172316415" sldId="483"/>
        </pc:sldMkLst>
        <pc:spChg chg="mod">
          <ac:chgData name="云阳 罗" userId="169d8ad562d1689f" providerId="LiveId" clId="{D4ACDD6B-C632-4A53-8A37-7875FA0D8C4F}" dt="2023-10-31T15:51:17.754" v="4326"/>
          <ac:spMkLst>
            <pc:docMk/>
            <pc:sldMk cId="4172316415" sldId="483"/>
            <ac:spMk id="2" creationId="{469455C9-C29D-2599-1AE6-C2A87864B21F}"/>
          </ac:spMkLst>
        </pc:spChg>
        <pc:spChg chg="del">
          <ac:chgData name="云阳 罗" userId="169d8ad562d1689f" providerId="LiveId" clId="{D4ACDD6B-C632-4A53-8A37-7875FA0D8C4F}" dt="2023-10-31T15:51:11.669" v="4324" actId="478"/>
          <ac:spMkLst>
            <pc:docMk/>
            <pc:sldMk cId="4172316415" sldId="483"/>
            <ac:spMk id="3" creationId="{2E371841-261A-1B3D-C0E8-83AF7251890F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8" creationId="{D8E0AF26-05D7-20AF-8B6B-36590E1337A6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9" creationId="{96D4AFA5-9481-935A-6064-949E5A9F5EEB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10" creationId="{8668FCDA-6BBC-D7E2-664E-24B70AA6CD41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11" creationId="{87FF8408-9660-943C-509A-6CECA97321D3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12" creationId="{207F169C-A188-B3AE-197D-233BF5BA9651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13" creationId="{D43DD2F4-DD46-B534-03BD-03621128311C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14" creationId="{FD4963BE-8226-C962-020E-738BB0655A75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18" creationId="{FEF8A346-23CD-CB59-8297-3BAFF402AD04}"/>
          </ac:spMkLst>
        </pc:spChg>
        <pc:spChg chg="mod">
          <ac:chgData name="云阳 罗" userId="169d8ad562d1689f" providerId="LiveId" clId="{D4ACDD6B-C632-4A53-8A37-7875FA0D8C4F}" dt="2023-10-31T15:51:10.181" v="4322"/>
          <ac:spMkLst>
            <pc:docMk/>
            <pc:sldMk cId="4172316415" sldId="483"/>
            <ac:spMk id="22" creationId="{878F0820-E12E-757B-8020-13329E5E2FA1}"/>
          </ac:spMkLst>
        </pc:spChg>
        <pc:spChg chg="mod">
          <ac:chgData name="云阳 罗" userId="169d8ad562d1689f" providerId="LiveId" clId="{D4ACDD6B-C632-4A53-8A37-7875FA0D8C4F}" dt="2023-11-01T05:57:29.576" v="6174" actId="1076"/>
          <ac:spMkLst>
            <pc:docMk/>
            <pc:sldMk cId="4172316415" sldId="483"/>
            <ac:spMk id="26" creationId="{337F1D14-A361-9722-0DAA-9AFD4A4261EF}"/>
          </ac:spMkLst>
        </pc:spChg>
        <pc:spChg chg="mod">
          <ac:chgData name="云阳 罗" userId="169d8ad562d1689f" providerId="LiveId" clId="{D4ACDD6B-C632-4A53-8A37-7875FA0D8C4F}" dt="2023-10-31T16:20:16.508" v="4487" actId="1076"/>
          <ac:spMkLst>
            <pc:docMk/>
            <pc:sldMk cId="4172316415" sldId="483"/>
            <ac:spMk id="27" creationId="{180F9967-BF98-7D0F-6246-5AC8C28487BB}"/>
          </ac:spMkLst>
        </pc:spChg>
        <pc:spChg chg="mod">
          <ac:chgData name="云阳 罗" userId="169d8ad562d1689f" providerId="LiveId" clId="{D4ACDD6B-C632-4A53-8A37-7875FA0D8C4F}" dt="2023-11-01T05:58:31.455" v="6186" actId="1076"/>
          <ac:spMkLst>
            <pc:docMk/>
            <pc:sldMk cId="4172316415" sldId="483"/>
            <ac:spMk id="28" creationId="{C39DEE2C-5F49-6505-354A-7FD233528C84}"/>
          </ac:spMkLst>
        </pc:spChg>
        <pc:spChg chg="mod">
          <ac:chgData name="云阳 罗" userId="169d8ad562d1689f" providerId="LiveId" clId="{D4ACDD6B-C632-4A53-8A37-7875FA0D8C4F}" dt="2023-11-01T06:00:17.137" v="6216" actId="1076"/>
          <ac:spMkLst>
            <pc:docMk/>
            <pc:sldMk cId="4172316415" sldId="483"/>
            <ac:spMk id="29" creationId="{6D9FA28C-2D06-9273-5CFE-AA0EF010C622}"/>
          </ac:spMkLst>
        </pc:spChg>
        <pc:spChg chg="mod">
          <ac:chgData name="云阳 罗" userId="169d8ad562d1689f" providerId="LiveId" clId="{D4ACDD6B-C632-4A53-8A37-7875FA0D8C4F}" dt="2023-11-01T06:00:21.009" v="6217" actId="1076"/>
          <ac:spMkLst>
            <pc:docMk/>
            <pc:sldMk cId="4172316415" sldId="483"/>
            <ac:spMk id="30" creationId="{E5B3FC4D-0FFF-4C01-0E79-125431961178}"/>
          </ac:spMkLst>
        </pc:spChg>
        <pc:spChg chg="mod">
          <ac:chgData name="云阳 罗" userId="169d8ad562d1689f" providerId="LiveId" clId="{D4ACDD6B-C632-4A53-8A37-7875FA0D8C4F}" dt="2023-10-31T15:51:11.901" v="4325"/>
          <ac:spMkLst>
            <pc:docMk/>
            <pc:sldMk cId="4172316415" sldId="483"/>
            <ac:spMk id="31" creationId="{FA7AF66A-0727-58D6-31CF-30F6F8FFC861}"/>
          </ac:spMkLst>
        </pc:spChg>
        <pc:spChg chg="mod">
          <ac:chgData name="云阳 罗" userId="169d8ad562d1689f" providerId="LiveId" clId="{D4ACDD6B-C632-4A53-8A37-7875FA0D8C4F}" dt="2023-10-31T16:19:55.845" v="4485" actId="20577"/>
          <ac:spMkLst>
            <pc:docMk/>
            <pc:sldMk cId="4172316415" sldId="483"/>
            <ac:spMk id="32" creationId="{CB09BC11-D583-09DA-FB64-E01298D71A6D}"/>
          </ac:spMkLst>
        </pc:spChg>
        <pc:spChg chg="mod">
          <ac:chgData name="云阳 罗" userId="169d8ad562d1689f" providerId="LiveId" clId="{D4ACDD6B-C632-4A53-8A37-7875FA0D8C4F}" dt="2023-11-01T05:59:04.422" v="6196" actId="1076"/>
          <ac:spMkLst>
            <pc:docMk/>
            <pc:sldMk cId="4172316415" sldId="483"/>
            <ac:spMk id="36" creationId="{9A94E19D-D07E-0908-BEA6-E706A7AE3773}"/>
          </ac:spMkLst>
        </pc:spChg>
        <pc:spChg chg="mod">
          <ac:chgData name="云阳 罗" userId="169d8ad562d1689f" providerId="LiveId" clId="{D4ACDD6B-C632-4A53-8A37-7875FA0D8C4F}" dt="2023-11-01T05:59:04.422" v="6196" actId="1076"/>
          <ac:spMkLst>
            <pc:docMk/>
            <pc:sldMk cId="4172316415" sldId="483"/>
            <ac:spMk id="40" creationId="{13BE9512-CD6E-FDE6-8274-9507AB58FCFA}"/>
          </ac:spMkLst>
        </pc:spChg>
        <pc:grpChg chg="add del mod">
          <ac:chgData name="云阳 罗" userId="169d8ad562d1689f" providerId="LiveId" clId="{D4ACDD6B-C632-4A53-8A37-7875FA0D8C4F}" dt="2023-10-31T15:51:10.611" v="4323"/>
          <ac:grpSpMkLst>
            <pc:docMk/>
            <pc:sldMk cId="4172316415" sldId="483"/>
            <ac:grpSpMk id="7" creationId="{FCCFE118-00D8-0CA9-E7CA-0EB3FA028EA2}"/>
          </ac:grpSpMkLst>
        </pc:grpChg>
        <pc:grpChg chg="add mod">
          <ac:chgData name="云阳 罗" userId="169d8ad562d1689f" providerId="LiveId" clId="{D4ACDD6B-C632-4A53-8A37-7875FA0D8C4F}" dt="2023-11-01T06:00:35.324" v="6219" actId="164"/>
          <ac:grpSpMkLst>
            <pc:docMk/>
            <pc:sldMk cId="4172316415" sldId="483"/>
            <ac:grpSpMk id="25" creationId="{946D44D9-8369-D1B7-229B-3322701D57DC}"/>
          </ac:grpSpMkLst>
        </pc:grpChg>
        <pc:grpChg chg="add mod">
          <ac:chgData name="云阳 罗" userId="169d8ad562d1689f" providerId="LiveId" clId="{D4ACDD6B-C632-4A53-8A37-7875FA0D8C4F}" dt="2023-11-01T06:00:42.931" v="6221" actId="1076"/>
          <ac:grpSpMkLst>
            <pc:docMk/>
            <pc:sldMk cId="4172316415" sldId="483"/>
            <ac:grpSpMk id="57" creationId="{A4350CEB-1319-F2E8-36A5-EFA5B9BE4651}"/>
          </ac:grpSpMkLst>
        </pc:grpChg>
        <pc:picChg chg="add del mod">
          <ac:chgData name="云阳 罗" userId="169d8ad562d1689f" providerId="LiveId" clId="{D4ACDD6B-C632-4A53-8A37-7875FA0D8C4F}" dt="2023-10-31T15:51:10.611" v="4323"/>
          <ac:picMkLst>
            <pc:docMk/>
            <pc:sldMk cId="4172316415" sldId="483"/>
            <ac:picMk id="6" creationId="{0CE9DBCD-7196-7CE1-1A99-56DB9721BC01}"/>
          </ac:picMkLst>
        </pc:picChg>
        <pc:picChg chg="add del mod">
          <ac:chgData name="云阳 罗" userId="169d8ad562d1689f" providerId="LiveId" clId="{D4ACDD6B-C632-4A53-8A37-7875FA0D8C4F}" dt="2023-10-31T15:51:10.611" v="4323"/>
          <ac:picMkLst>
            <pc:docMk/>
            <pc:sldMk cId="4172316415" sldId="483"/>
            <ac:picMk id="23" creationId="{17F99512-F340-4E2D-25E6-75196BDE358A}"/>
          </ac:picMkLst>
        </pc:picChg>
        <pc:picChg chg="add mod">
          <ac:chgData name="云阳 罗" userId="169d8ad562d1689f" providerId="LiveId" clId="{D4ACDD6B-C632-4A53-8A37-7875FA0D8C4F}" dt="2023-11-01T06:00:35.324" v="6219" actId="164"/>
          <ac:picMkLst>
            <pc:docMk/>
            <pc:sldMk cId="4172316415" sldId="483"/>
            <ac:picMk id="24" creationId="{162D2DF5-1FE0-9E5C-0730-1EEBED498951}"/>
          </ac:picMkLst>
        </pc:picChg>
        <pc:picChg chg="add mod">
          <ac:chgData name="云阳 罗" userId="169d8ad562d1689f" providerId="LiveId" clId="{D4ACDD6B-C632-4A53-8A37-7875FA0D8C4F}" dt="2023-11-01T06:00:35.324" v="6219" actId="164"/>
          <ac:picMkLst>
            <pc:docMk/>
            <pc:sldMk cId="4172316415" sldId="483"/>
            <ac:picMk id="41" creationId="{C0878744-66E3-19EC-6F35-334DFE7A6000}"/>
          </ac:picMkLst>
        </pc:picChg>
        <pc:cxnChg chg="add mod">
          <ac:chgData name="云阳 罗" userId="169d8ad562d1689f" providerId="LiveId" clId="{D4ACDD6B-C632-4A53-8A37-7875FA0D8C4F}" dt="2023-11-01T06:00:35.324" v="6219" actId="164"/>
          <ac:cxnSpMkLst>
            <pc:docMk/>
            <pc:sldMk cId="4172316415" sldId="483"/>
            <ac:cxnSpMk id="10" creationId="{F6D936E1-3DEE-9C04-8B52-6AF79F74C3CE}"/>
          </ac:cxnSpMkLst>
        </pc:cxnChg>
        <pc:cxnChg chg="mod">
          <ac:chgData name="云阳 罗" userId="169d8ad562d1689f" providerId="LiveId" clId="{D4ACDD6B-C632-4A53-8A37-7875FA0D8C4F}" dt="2023-10-31T15:51:10.181" v="4322"/>
          <ac:cxnSpMkLst>
            <pc:docMk/>
            <pc:sldMk cId="4172316415" sldId="483"/>
            <ac:cxnSpMk id="15" creationId="{4762F957-D8AE-24DF-57E9-805D60B3768A}"/>
          </ac:cxnSpMkLst>
        </pc:cxnChg>
        <pc:cxnChg chg="mod">
          <ac:chgData name="云阳 罗" userId="169d8ad562d1689f" providerId="LiveId" clId="{D4ACDD6B-C632-4A53-8A37-7875FA0D8C4F}" dt="2023-10-31T15:51:10.181" v="4322"/>
          <ac:cxnSpMkLst>
            <pc:docMk/>
            <pc:sldMk cId="4172316415" sldId="483"/>
            <ac:cxnSpMk id="16" creationId="{C38C24DC-5B95-085D-23A6-002D1FD745BC}"/>
          </ac:cxnSpMkLst>
        </pc:cxnChg>
        <pc:cxnChg chg="mod">
          <ac:chgData name="云阳 罗" userId="169d8ad562d1689f" providerId="LiveId" clId="{D4ACDD6B-C632-4A53-8A37-7875FA0D8C4F}" dt="2023-10-31T15:51:10.181" v="4322"/>
          <ac:cxnSpMkLst>
            <pc:docMk/>
            <pc:sldMk cId="4172316415" sldId="483"/>
            <ac:cxnSpMk id="17" creationId="{2256C9E2-9369-D538-17BB-2BA5704FA091}"/>
          </ac:cxnSpMkLst>
        </pc:cxnChg>
        <pc:cxnChg chg="mod">
          <ac:chgData name="云阳 罗" userId="169d8ad562d1689f" providerId="LiveId" clId="{D4ACDD6B-C632-4A53-8A37-7875FA0D8C4F}" dt="2023-10-31T15:51:10.181" v="4322"/>
          <ac:cxnSpMkLst>
            <pc:docMk/>
            <pc:sldMk cId="4172316415" sldId="483"/>
            <ac:cxnSpMk id="19" creationId="{7BD96B1E-1F07-E54C-D10A-AA7947576DEA}"/>
          </ac:cxnSpMkLst>
        </pc:cxnChg>
        <pc:cxnChg chg="add mod">
          <ac:chgData name="云阳 罗" userId="169d8ad562d1689f" providerId="LiveId" clId="{D4ACDD6B-C632-4A53-8A37-7875FA0D8C4F}" dt="2023-11-01T06:00:35.324" v="6219" actId="164"/>
          <ac:cxnSpMkLst>
            <pc:docMk/>
            <pc:sldMk cId="4172316415" sldId="483"/>
            <ac:cxnSpMk id="19" creationId="{F0480A84-594C-5DAD-AD1D-5F1B274CA9F6}"/>
          </ac:cxnSpMkLst>
        </pc:cxnChg>
        <pc:cxnChg chg="mod">
          <ac:chgData name="云阳 罗" userId="169d8ad562d1689f" providerId="LiveId" clId="{D4ACDD6B-C632-4A53-8A37-7875FA0D8C4F}" dt="2023-10-31T15:51:10.181" v="4322"/>
          <ac:cxnSpMkLst>
            <pc:docMk/>
            <pc:sldMk cId="4172316415" sldId="483"/>
            <ac:cxnSpMk id="20" creationId="{348BF20C-9D49-3CA8-A1D0-25F43B997D8E}"/>
          </ac:cxnSpMkLst>
        </pc:cxnChg>
        <pc:cxnChg chg="mod">
          <ac:chgData name="云阳 罗" userId="169d8ad562d1689f" providerId="LiveId" clId="{D4ACDD6B-C632-4A53-8A37-7875FA0D8C4F}" dt="2023-10-31T15:51:10.181" v="4322"/>
          <ac:cxnSpMkLst>
            <pc:docMk/>
            <pc:sldMk cId="4172316415" sldId="483"/>
            <ac:cxnSpMk id="21" creationId="{7A432315-F333-0022-674D-519F86A2A8D6}"/>
          </ac:cxnSpMkLst>
        </pc:cxnChg>
        <pc:cxnChg chg="mod">
          <ac:chgData name="云阳 罗" userId="169d8ad562d1689f" providerId="LiveId" clId="{D4ACDD6B-C632-4A53-8A37-7875FA0D8C4F}" dt="2023-10-31T15:51:11.901" v="4325"/>
          <ac:cxnSpMkLst>
            <pc:docMk/>
            <pc:sldMk cId="4172316415" sldId="483"/>
            <ac:cxnSpMk id="33" creationId="{98CEF494-DB76-7483-F00F-84344C123064}"/>
          </ac:cxnSpMkLst>
        </pc:cxnChg>
        <pc:cxnChg chg="mod">
          <ac:chgData name="云阳 罗" userId="169d8ad562d1689f" providerId="LiveId" clId="{D4ACDD6B-C632-4A53-8A37-7875FA0D8C4F}" dt="2023-10-31T15:51:11.901" v="4325"/>
          <ac:cxnSpMkLst>
            <pc:docMk/>
            <pc:sldMk cId="4172316415" sldId="483"/>
            <ac:cxnSpMk id="34" creationId="{7800802A-01CB-C93C-C0DD-4790E938256E}"/>
          </ac:cxnSpMkLst>
        </pc:cxnChg>
        <pc:cxnChg chg="mod">
          <ac:chgData name="云阳 罗" userId="169d8ad562d1689f" providerId="LiveId" clId="{D4ACDD6B-C632-4A53-8A37-7875FA0D8C4F}" dt="2023-11-01T05:57:29.576" v="6174" actId="1076"/>
          <ac:cxnSpMkLst>
            <pc:docMk/>
            <pc:sldMk cId="4172316415" sldId="483"/>
            <ac:cxnSpMk id="35" creationId="{53013F12-5901-5229-46B3-9533273D7638}"/>
          </ac:cxnSpMkLst>
        </pc:cxnChg>
        <pc:cxnChg chg="mod">
          <ac:chgData name="云阳 罗" userId="169d8ad562d1689f" providerId="LiveId" clId="{D4ACDD6B-C632-4A53-8A37-7875FA0D8C4F}" dt="2023-11-01T05:58:35.466" v="6188" actId="14100"/>
          <ac:cxnSpMkLst>
            <pc:docMk/>
            <pc:sldMk cId="4172316415" sldId="483"/>
            <ac:cxnSpMk id="37" creationId="{DE1A5188-64D8-D7FE-3C5D-E132D3D85D11}"/>
          </ac:cxnSpMkLst>
        </pc:cxnChg>
        <pc:cxnChg chg="mod">
          <ac:chgData name="云阳 罗" userId="169d8ad562d1689f" providerId="LiveId" clId="{D4ACDD6B-C632-4A53-8A37-7875FA0D8C4F}" dt="2023-11-01T06:00:17.137" v="6216" actId="1076"/>
          <ac:cxnSpMkLst>
            <pc:docMk/>
            <pc:sldMk cId="4172316415" sldId="483"/>
            <ac:cxnSpMk id="38" creationId="{DB82B6E0-B787-239A-0289-60A73B9894B3}"/>
          </ac:cxnSpMkLst>
        </pc:cxnChg>
        <pc:cxnChg chg="mod">
          <ac:chgData name="云阳 罗" userId="169d8ad562d1689f" providerId="LiveId" clId="{D4ACDD6B-C632-4A53-8A37-7875FA0D8C4F}" dt="2023-11-01T06:00:21.009" v="6217" actId="1076"/>
          <ac:cxnSpMkLst>
            <pc:docMk/>
            <pc:sldMk cId="4172316415" sldId="483"/>
            <ac:cxnSpMk id="39" creationId="{78FF7492-F751-6578-858A-39172098E145}"/>
          </ac:cxnSpMkLst>
        </pc:cxnChg>
      </pc:sldChg>
      <pc:sldChg chg="addSp modSp add del mod modAnim modNotesTx">
        <pc:chgData name="云阳 罗" userId="169d8ad562d1689f" providerId="LiveId" clId="{D4ACDD6B-C632-4A53-8A37-7875FA0D8C4F}" dt="2023-11-01T03:02:37.952" v="5050" actId="47"/>
        <pc:sldMkLst>
          <pc:docMk/>
          <pc:sldMk cId="1394517773" sldId="484"/>
        </pc:sldMkLst>
        <pc:spChg chg="mod">
          <ac:chgData name="云阳 罗" userId="169d8ad562d1689f" providerId="LiveId" clId="{D4ACDD6B-C632-4A53-8A37-7875FA0D8C4F}" dt="2023-10-31T16:43:36.852" v="4611" actId="20577"/>
          <ac:spMkLst>
            <pc:docMk/>
            <pc:sldMk cId="1394517773" sldId="484"/>
            <ac:spMk id="8" creationId="{D813C3EC-B211-83A0-1A1B-2FEB97540A4A}"/>
          </ac:spMkLst>
        </pc:spChg>
        <pc:spChg chg="mod">
          <ac:chgData name="云阳 罗" userId="169d8ad562d1689f" providerId="LiveId" clId="{D4ACDD6B-C632-4A53-8A37-7875FA0D8C4F}" dt="2023-11-01T01:42:32.505" v="4676" actId="1076"/>
          <ac:spMkLst>
            <pc:docMk/>
            <pc:sldMk cId="1394517773" sldId="484"/>
            <ac:spMk id="126" creationId="{4A3CA62E-6DA9-1D13-B7F2-E093BA29F8DC}"/>
          </ac:spMkLst>
        </pc:spChg>
        <pc:picChg chg="add mod">
          <ac:chgData name="云阳 罗" userId="169d8ad562d1689f" providerId="LiveId" clId="{D4ACDD6B-C632-4A53-8A37-7875FA0D8C4F}" dt="2023-11-01T01:42:34.188" v="4677" actId="1076"/>
          <ac:picMkLst>
            <pc:docMk/>
            <pc:sldMk cId="1394517773" sldId="484"/>
            <ac:picMk id="3" creationId="{E81B4A04-CAFB-C703-97EC-9C190766C62F}"/>
          </ac:picMkLst>
        </pc:picChg>
        <pc:picChg chg="add mod">
          <ac:chgData name="云阳 罗" userId="169d8ad562d1689f" providerId="LiveId" clId="{D4ACDD6B-C632-4A53-8A37-7875FA0D8C4F}" dt="2023-11-01T01:42:44.998" v="4679" actId="1076"/>
          <ac:picMkLst>
            <pc:docMk/>
            <pc:sldMk cId="1394517773" sldId="484"/>
            <ac:picMk id="10" creationId="{4C1BB3E6-7CAE-4DCF-B649-BBB3B7F56D4A}"/>
          </ac:picMkLst>
        </pc:picChg>
        <pc:picChg chg="add mod">
          <ac:chgData name="云阳 罗" userId="169d8ad562d1689f" providerId="LiveId" clId="{D4ACDD6B-C632-4A53-8A37-7875FA0D8C4F}" dt="2023-11-01T01:42:55.727" v="4681" actId="1076"/>
          <ac:picMkLst>
            <pc:docMk/>
            <pc:sldMk cId="1394517773" sldId="484"/>
            <ac:picMk id="13" creationId="{4F41F8F6-53A3-043E-4531-25AD0D2BD745}"/>
          </ac:picMkLst>
        </pc:picChg>
        <pc:picChg chg="add mod">
          <ac:chgData name="云阳 罗" userId="169d8ad562d1689f" providerId="LiveId" clId="{D4ACDD6B-C632-4A53-8A37-7875FA0D8C4F}" dt="2023-11-01T01:43:05.129" v="4683" actId="1076"/>
          <ac:picMkLst>
            <pc:docMk/>
            <pc:sldMk cId="1394517773" sldId="484"/>
            <ac:picMk id="19" creationId="{E7BAAEC1-727A-046B-3BE0-5363FB8872CC}"/>
          </ac:picMkLst>
        </pc:picChg>
        <pc:picChg chg="add mod">
          <ac:chgData name="云阳 罗" userId="169d8ad562d1689f" providerId="LiveId" clId="{D4ACDD6B-C632-4A53-8A37-7875FA0D8C4F}" dt="2023-11-01T01:43:28.730" v="4685" actId="1076"/>
          <ac:picMkLst>
            <pc:docMk/>
            <pc:sldMk cId="1394517773" sldId="484"/>
            <ac:picMk id="22" creationId="{860EA8B0-6F77-5D58-A58D-EA3BEA4C255F}"/>
          </ac:picMkLst>
        </pc:picChg>
      </pc:sldChg>
      <pc:sldChg chg="modSp add del mod modNotesTx">
        <pc:chgData name="云阳 罗" userId="169d8ad562d1689f" providerId="LiveId" clId="{D4ACDD6B-C632-4A53-8A37-7875FA0D8C4F}" dt="2023-11-01T05:53:04.427" v="6153" actId="47"/>
        <pc:sldMkLst>
          <pc:docMk/>
          <pc:sldMk cId="1452303175" sldId="485"/>
        </pc:sldMkLst>
        <pc:spChg chg="mod">
          <ac:chgData name="云阳 罗" userId="169d8ad562d1689f" providerId="LiveId" clId="{D4ACDD6B-C632-4A53-8A37-7875FA0D8C4F}" dt="2023-10-31T15:54:53.026" v="4406" actId="27636"/>
          <ac:spMkLst>
            <pc:docMk/>
            <pc:sldMk cId="1452303175" sldId="485"/>
            <ac:spMk id="16" creationId="{68DBC6F5-83A5-BAC7-C8BC-76C6C2F954C1}"/>
          </ac:spMkLst>
        </pc:spChg>
      </pc:sldChg>
      <pc:sldChg chg="add del">
        <pc:chgData name="云阳 罗" userId="169d8ad562d1689f" providerId="LiveId" clId="{D4ACDD6B-C632-4A53-8A37-7875FA0D8C4F}" dt="2023-11-01T05:53:02.470" v="6152" actId="47"/>
        <pc:sldMkLst>
          <pc:docMk/>
          <pc:sldMk cId="1920938260" sldId="486"/>
        </pc:sldMkLst>
      </pc:sldChg>
      <pc:sldChg chg="addSp delSp modSp add del mod addAnim delAnim">
        <pc:chgData name="云阳 罗" userId="169d8ad562d1689f" providerId="LiveId" clId="{D4ACDD6B-C632-4A53-8A37-7875FA0D8C4F}" dt="2023-10-31T16:36:32.105" v="4569"/>
        <pc:sldMkLst>
          <pc:docMk/>
          <pc:sldMk cId="1923550390" sldId="487"/>
        </pc:sldMkLst>
        <pc:spChg chg="add del">
          <ac:chgData name="云阳 罗" userId="169d8ad562d1689f" providerId="LiveId" clId="{D4ACDD6B-C632-4A53-8A37-7875FA0D8C4F}" dt="2023-10-31T16:36:31.030" v="4567" actId="478"/>
          <ac:spMkLst>
            <pc:docMk/>
            <pc:sldMk cId="1923550390" sldId="487"/>
            <ac:spMk id="126" creationId="{4A3CA62E-6DA9-1D13-B7F2-E093BA29F8DC}"/>
          </ac:spMkLst>
        </pc:spChg>
        <pc:grpChg chg="mod">
          <ac:chgData name="云阳 罗" userId="169d8ad562d1689f" providerId="LiveId" clId="{D4ACDD6B-C632-4A53-8A37-7875FA0D8C4F}" dt="2023-10-31T16:36:25.454" v="4566" actId="1076"/>
          <ac:grpSpMkLst>
            <pc:docMk/>
            <pc:sldMk cId="1923550390" sldId="487"/>
            <ac:grpSpMk id="21" creationId="{C5A3E318-5E83-8F21-93AA-AD212BBBAF1A}"/>
          </ac:grpSpMkLst>
        </pc:grpChg>
        <pc:grpChg chg="add del">
          <ac:chgData name="云阳 罗" userId="169d8ad562d1689f" providerId="LiveId" clId="{D4ACDD6B-C632-4A53-8A37-7875FA0D8C4F}" dt="2023-10-31T16:36:31.455" v="4568" actId="478"/>
          <ac:grpSpMkLst>
            <pc:docMk/>
            <pc:sldMk cId="1923550390" sldId="487"/>
            <ac:grpSpMk id="42" creationId="{0CCB4344-AD95-23B8-51EB-FA544D408705}"/>
          </ac:grpSpMkLst>
        </pc:grpChg>
      </pc:sldChg>
      <pc:sldChg chg="addSp delSp modSp add mod ord addAnim delAnim modAnim modNotesTx">
        <pc:chgData name="云阳 罗" userId="169d8ad562d1689f" providerId="LiveId" clId="{D4ACDD6B-C632-4A53-8A37-7875FA0D8C4F}" dt="2023-11-02T08:02:57.347" v="10687" actId="20577"/>
        <pc:sldMkLst>
          <pc:docMk/>
          <pc:sldMk cId="2519794530" sldId="487"/>
        </pc:sldMkLst>
        <pc:spChg chg="mod">
          <ac:chgData name="云阳 罗" userId="169d8ad562d1689f" providerId="LiveId" clId="{D4ACDD6B-C632-4A53-8A37-7875FA0D8C4F}" dt="2023-11-01T02:05:10.697" v="4720" actId="20577"/>
          <ac:spMkLst>
            <pc:docMk/>
            <pc:sldMk cId="2519794530" sldId="487"/>
            <ac:spMk id="2" creationId="{BA376AC0-47F6-C265-E249-2A731CDFB471}"/>
          </ac:spMkLst>
        </pc:spChg>
        <pc:spChg chg="add mod">
          <ac:chgData name="云阳 罗" userId="169d8ad562d1689f" providerId="LiveId" clId="{D4ACDD6B-C632-4A53-8A37-7875FA0D8C4F}" dt="2023-11-02T07:56:43.234" v="10471" actId="1076"/>
          <ac:spMkLst>
            <pc:docMk/>
            <pc:sldMk cId="2519794530" sldId="487"/>
            <ac:spMk id="10" creationId="{70C0ED2B-50A1-6F8F-B244-E98296FD676E}"/>
          </ac:spMkLst>
        </pc:spChg>
        <pc:spChg chg="add mod">
          <ac:chgData name="云阳 罗" userId="169d8ad562d1689f" providerId="LiveId" clId="{D4ACDD6B-C632-4A53-8A37-7875FA0D8C4F}" dt="2023-11-02T07:57:07.499" v="10477" actId="207"/>
          <ac:spMkLst>
            <pc:docMk/>
            <pc:sldMk cId="2519794530" sldId="487"/>
            <ac:spMk id="11" creationId="{CE9BB2CD-F226-631A-5451-4563F28C8B36}"/>
          </ac:spMkLst>
        </pc:spChg>
        <pc:spChg chg="add mod">
          <ac:chgData name="云阳 罗" userId="169d8ad562d1689f" providerId="LiveId" clId="{D4ACDD6B-C632-4A53-8A37-7875FA0D8C4F}" dt="2023-11-01T02:23:40.590" v="4789" actId="164"/>
          <ac:spMkLst>
            <pc:docMk/>
            <pc:sldMk cId="2519794530" sldId="487"/>
            <ac:spMk id="25" creationId="{63053301-E748-16AA-65E1-7642A317C3E3}"/>
          </ac:spMkLst>
        </pc:spChg>
        <pc:spChg chg="mod">
          <ac:chgData name="云阳 罗" userId="169d8ad562d1689f" providerId="LiveId" clId="{D4ACDD6B-C632-4A53-8A37-7875FA0D8C4F}" dt="2023-11-01T02:27:44.770" v="4832"/>
          <ac:spMkLst>
            <pc:docMk/>
            <pc:sldMk cId="2519794530" sldId="487"/>
            <ac:spMk id="35" creationId="{80D905CE-8A4B-5561-3809-FAFB31CD189E}"/>
          </ac:spMkLst>
        </pc:spChg>
        <pc:spChg chg="mod">
          <ac:chgData name="云阳 罗" userId="169d8ad562d1689f" providerId="LiveId" clId="{D4ACDD6B-C632-4A53-8A37-7875FA0D8C4F}" dt="2023-11-01T02:27:44.770" v="4832"/>
          <ac:spMkLst>
            <pc:docMk/>
            <pc:sldMk cId="2519794530" sldId="487"/>
            <ac:spMk id="36" creationId="{A5E3829A-A6BE-DC13-0C30-09F0281EB13A}"/>
          </ac:spMkLst>
        </pc:spChg>
        <pc:spChg chg="mod">
          <ac:chgData name="云阳 罗" userId="169d8ad562d1689f" providerId="LiveId" clId="{D4ACDD6B-C632-4A53-8A37-7875FA0D8C4F}" dt="2023-11-01T02:27:44.770" v="4832"/>
          <ac:spMkLst>
            <pc:docMk/>
            <pc:sldMk cId="2519794530" sldId="487"/>
            <ac:spMk id="37" creationId="{3F9FC8A4-06EB-3C7A-B828-FBF687855BDD}"/>
          </ac:spMkLst>
        </pc:spChg>
        <pc:spChg chg="mod">
          <ac:chgData name="云阳 罗" userId="169d8ad562d1689f" providerId="LiveId" clId="{D4ACDD6B-C632-4A53-8A37-7875FA0D8C4F}" dt="2023-11-01T02:29:29.998" v="4867" actId="20577"/>
          <ac:spMkLst>
            <pc:docMk/>
            <pc:sldMk cId="2519794530" sldId="487"/>
            <ac:spMk id="42" creationId="{D5BF3B2E-5CA9-FE4C-40E0-C33DF5886DE8}"/>
          </ac:spMkLst>
        </pc:spChg>
        <pc:spChg chg="mod">
          <ac:chgData name="云阳 罗" userId="169d8ad562d1689f" providerId="LiveId" clId="{D4ACDD6B-C632-4A53-8A37-7875FA0D8C4F}" dt="2023-11-01T02:27:48.784" v="4836"/>
          <ac:spMkLst>
            <pc:docMk/>
            <pc:sldMk cId="2519794530" sldId="487"/>
            <ac:spMk id="43" creationId="{7CFFD75B-535B-A2E6-008D-DB6E2C73DDCF}"/>
          </ac:spMkLst>
        </pc:spChg>
        <pc:spChg chg="mod">
          <ac:chgData name="云阳 罗" userId="169d8ad562d1689f" providerId="LiveId" clId="{D4ACDD6B-C632-4A53-8A37-7875FA0D8C4F}" dt="2023-11-01T02:27:48.784" v="4836"/>
          <ac:spMkLst>
            <pc:docMk/>
            <pc:sldMk cId="2519794530" sldId="487"/>
            <ac:spMk id="44" creationId="{C2F450EB-7205-3D2C-63C7-E95725AF806B}"/>
          </ac:spMkLst>
        </pc:spChg>
        <pc:spChg chg="del">
          <ac:chgData name="云阳 罗" userId="169d8ad562d1689f" providerId="LiveId" clId="{D4ACDD6B-C632-4A53-8A37-7875FA0D8C4F}" dt="2023-11-01T02:30:30.627" v="4890" actId="478"/>
          <ac:spMkLst>
            <pc:docMk/>
            <pc:sldMk cId="2519794530" sldId="487"/>
            <ac:spMk id="125" creationId="{636EB3D7-C1D9-FA43-6604-4F2C18C3FEC2}"/>
          </ac:spMkLst>
        </pc:spChg>
        <pc:grpChg chg="del">
          <ac:chgData name="云阳 罗" userId="169d8ad562d1689f" providerId="LiveId" clId="{D4ACDD6B-C632-4A53-8A37-7875FA0D8C4F}" dt="2023-11-01T02:30:52.132" v="4891" actId="478"/>
          <ac:grpSpMkLst>
            <pc:docMk/>
            <pc:sldMk cId="2519794530" sldId="487"/>
            <ac:grpSpMk id="6" creationId="{93704D97-D72A-20F9-0388-6846482FB11E}"/>
          </ac:grpSpMkLst>
        </pc:grpChg>
        <pc:grpChg chg="del">
          <ac:chgData name="云阳 罗" userId="169d8ad562d1689f" providerId="LiveId" clId="{D4ACDD6B-C632-4A53-8A37-7875FA0D8C4F}" dt="2023-11-01T01:57:14.069" v="4702" actId="478"/>
          <ac:grpSpMkLst>
            <pc:docMk/>
            <pc:sldMk cId="2519794530" sldId="487"/>
            <ac:grpSpMk id="9" creationId="{6D79DDD7-612C-F2BF-1BE4-18AC458B039C}"/>
          </ac:grpSpMkLst>
        </pc:grpChg>
        <pc:grpChg chg="add mod">
          <ac:chgData name="云阳 罗" userId="169d8ad562d1689f" providerId="LiveId" clId="{D4ACDD6B-C632-4A53-8A37-7875FA0D8C4F}" dt="2023-11-02T07:56:45.028" v="10472" actId="1076"/>
          <ac:grpSpMkLst>
            <pc:docMk/>
            <pc:sldMk cId="2519794530" sldId="487"/>
            <ac:grpSpMk id="12" creationId="{18DF73EE-3C2D-46BD-574C-381FD1F72544}"/>
          </ac:grpSpMkLst>
        </pc:grpChg>
        <pc:grpChg chg="add mod">
          <ac:chgData name="云阳 罗" userId="169d8ad562d1689f" providerId="LiveId" clId="{D4ACDD6B-C632-4A53-8A37-7875FA0D8C4F}" dt="2023-11-01T02:26:14.378" v="4820" actId="164"/>
          <ac:grpSpMkLst>
            <pc:docMk/>
            <pc:sldMk cId="2519794530" sldId="487"/>
            <ac:grpSpMk id="26" creationId="{346A0414-506A-6F75-7F85-9625FE02C0A3}"/>
          </ac:grpSpMkLst>
        </pc:grpChg>
        <pc:grpChg chg="add mod">
          <ac:chgData name="云阳 罗" userId="169d8ad562d1689f" providerId="LiveId" clId="{D4ACDD6B-C632-4A53-8A37-7875FA0D8C4F}" dt="2023-11-02T07:40:41.964" v="10078" actId="1076"/>
          <ac:grpSpMkLst>
            <pc:docMk/>
            <pc:sldMk cId="2519794530" sldId="487"/>
            <ac:grpSpMk id="27" creationId="{2CCBD1BC-2BF4-3E85-7A0A-F3913EF8E07A}"/>
          </ac:grpSpMkLst>
        </pc:grpChg>
        <pc:grpChg chg="add del mod">
          <ac:chgData name="云阳 罗" userId="169d8ad562d1689f" providerId="LiveId" clId="{D4ACDD6B-C632-4A53-8A37-7875FA0D8C4F}" dt="2023-11-01T02:27:48.110" v="4835"/>
          <ac:grpSpMkLst>
            <pc:docMk/>
            <pc:sldMk cId="2519794530" sldId="487"/>
            <ac:grpSpMk id="28" creationId="{CDFC0A20-6B88-1670-2DCE-96387FEB37E0}"/>
          </ac:grpSpMkLst>
        </pc:grpChg>
        <pc:grpChg chg="add del mod">
          <ac:chgData name="云阳 罗" userId="169d8ad562d1689f" providerId="LiveId" clId="{D4ACDD6B-C632-4A53-8A37-7875FA0D8C4F}" dt="2023-11-01T02:24:59.715" v="4810" actId="1076"/>
          <ac:grpSpMkLst>
            <pc:docMk/>
            <pc:sldMk cId="2519794530" sldId="487"/>
            <ac:grpSpMk id="30" creationId="{4EFBDDCD-B9C2-70FB-51A3-297AB5035962}"/>
          </ac:grpSpMkLst>
        </pc:grpChg>
        <pc:grpChg chg="add del mod">
          <ac:chgData name="云阳 罗" userId="169d8ad562d1689f" providerId="LiveId" clId="{D4ACDD6B-C632-4A53-8A37-7875FA0D8C4F}" dt="2023-11-01T02:29:57.806" v="4888"/>
          <ac:grpSpMkLst>
            <pc:docMk/>
            <pc:sldMk cId="2519794530" sldId="487"/>
            <ac:grpSpMk id="39" creationId="{F0262599-ED46-F168-EDAC-36291B9C5291}"/>
          </ac:grpSpMkLst>
        </pc:grpChg>
        <pc:grpChg chg="add mod">
          <ac:chgData name="云阳 罗" userId="169d8ad562d1689f" providerId="LiveId" clId="{D4ACDD6B-C632-4A53-8A37-7875FA0D8C4F}" dt="2023-11-01T02:29:47.948" v="4878" actId="164"/>
          <ac:grpSpMkLst>
            <pc:docMk/>
            <pc:sldMk cId="2519794530" sldId="487"/>
            <ac:grpSpMk id="47" creationId="{42C32E0A-D6A4-D58F-84D5-E550A964748B}"/>
          </ac:grpSpMkLst>
        </pc:grpChg>
        <pc:picChg chg="add mod modCrop">
          <ac:chgData name="云阳 罗" userId="169d8ad562d1689f" providerId="LiveId" clId="{D4ACDD6B-C632-4A53-8A37-7875FA0D8C4F}" dt="2023-11-02T08:00:49.634" v="10620" actId="732"/>
          <ac:picMkLst>
            <pc:docMk/>
            <pc:sldMk cId="2519794530" sldId="487"/>
            <ac:picMk id="6" creationId="{ACB786D2-F42A-B05F-20C4-2B80D6803F09}"/>
          </ac:picMkLst>
        </pc:picChg>
        <pc:picChg chg="add mod">
          <ac:chgData name="云阳 罗" userId="169d8ad562d1689f" providerId="LiveId" clId="{D4ACDD6B-C632-4A53-8A37-7875FA0D8C4F}" dt="2023-11-02T07:56:41.583" v="10470" actId="164"/>
          <ac:picMkLst>
            <pc:docMk/>
            <pc:sldMk cId="2519794530" sldId="487"/>
            <ac:picMk id="9" creationId="{6A7CDCD4-E76A-981D-322D-3E176A65BB73}"/>
          </ac:picMkLst>
        </pc:picChg>
        <pc:picChg chg="add mod modCrop">
          <ac:chgData name="云阳 罗" userId="169d8ad562d1689f" providerId="LiveId" clId="{D4ACDD6B-C632-4A53-8A37-7875FA0D8C4F}" dt="2023-11-02T08:01:06.796" v="10622" actId="732"/>
          <ac:picMkLst>
            <pc:docMk/>
            <pc:sldMk cId="2519794530" sldId="487"/>
            <ac:picMk id="13" creationId="{14B62896-6F1A-056B-B0B6-2ED441FF874C}"/>
          </ac:picMkLst>
        </pc:picChg>
        <pc:picChg chg="mod">
          <ac:chgData name="云阳 罗" userId="169d8ad562d1689f" providerId="LiveId" clId="{D4ACDD6B-C632-4A53-8A37-7875FA0D8C4F}" dt="2023-11-02T07:55:21.868" v="10438" actId="1076"/>
          <ac:picMkLst>
            <pc:docMk/>
            <pc:sldMk cId="2519794530" sldId="487"/>
            <ac:picMk id="16" creationId="{9C0CF93C-8C6B-E2D6-54C6-B07463F00788}"/>
          </ac:picMkLst>
        </pc:picChg>
        <pc:picChg chg="add mod">
          <ac:chgData name="云阳 罗" userId="169d8ad562d1689f" providerId="LiveId" clId="{D4ACDD6B-C632-4A53-8A37-7875FA0D8C4F}" dt="2023-11-01T02:23:40.590" v="4789" actId="164"/>
          <ac:picMkLst>
            <pc:docMk/>
            <pc:sldMk cId="2519794530" sldId="487"/>
            <ac:picMk id="19" creationId="{FD1B5D0B-2E53-2473-21C3-F35A16AA69CA}"/>
          </ac:picMkLst>
        </pc:picChg>
        <pc:picChg chg="del">
          <ac:chgData name="云阳 罗" userId="169d8ad562d1689f" providerId="LiveId" clId="{D4ACDD6B-C632-4A53-8A37-7875FA0D8C4F}" dt="2023-11-01T01:57:15.049" v="4703" actId="478"/>
          <ac:picMkLst>
            <pc:docMk/>
            <pc:sldMk cId="2519794530" sldId="487"/>
            <ac:picMk id="21" creationId="{5DDA8E43-EADE-A960-1CF8-96853DEDCC20}"/>
          </ac:picMkLst>
        </pc:picChg>
        <pc:picChg chg="add mod ord">
          <ac:chgData name="云阳 罗" userId="169d8ad562d1689f" providerId="LiveId" clId="{D4ACDD6B-C632-4A53-8A37-7875FA0D8C4F}" dt="2023-11-01T02:26:14.378" v="4820" actId="164"/>
          <ac:picMkLst>
            <pc:docMk/>
            <pc:sldMk cId="2519794530" sldId="487"/>
            <ac:picMk id="24" creationId="{ED80CC93-361A-60B9-617E-B8CE76DAFB4F}"/>
          </ac:picMkLst>
        </pc:picChg>
        <pc:picChg chg="mod">
          <ac:chgData name="云阳 罗" userId="169d8ad562d1689f" providerId="LiveId" clId="{D4ACDD6B-C632-4A53-8A37-7875FA0D8C4F}" dt="2023-11-01T02:27:44.770" v="4832"/>
          <ac:picMkLst>
            <pc:docMk/>
            <pc:sldMk cId="2519794530" sldId="487"/>
            <ac:picMk id="31" creationId="{3758177D-39BF-AC26-4726-54B11F03150A}"/>
          </ac:picMkLst>
        </pc:picChg>
        <pc:picChg chg="del">
          <ac:chgData name="云阳 罗" userId="169d8ad562d1689f" providerId="LiveId" clId="{D4ACDD6B-C632-4A53-8A37-7875FA0D8C4F}" dt="2023-11-01T01:57:11.117" v="4699" actId="478"/>
          <ac:picMkLst>
            <pc:docMk/>
            <pc:sldMk cId="2519794530" sldId="487"/>
            <ac:picMk id="32" creationId="{BB43819A-4BF3-267E-8BE4-F9720A8A3BB8}"/>
          </ac:picMkLst>
        </pc:picChg>
        <pc:picChg chg="mod">
          <ac:chgData name="云阳 罗" userId="169d8ad562d1689f" providerId="LiveId" clId="{D4ACDD6B-C632-4A53-8A37-7875FA0D8C4F}" dt="2023-11-01T02:29:40.769" v="4873" actId="14100"/>
          <ac:picMkLst>
            <pc:docMk/>
            <pc:sldMk cId="2519794530" sldId="487"/>
            <ac:picMk id="41" creationId="{D15CB79A-3156-4ECF-50B3-E62DDB716208}"/>
          </ac:picMkLst>
        </pc:picChg>
        <pc:picChg chg="add del mod">
          <ac:chgData name="云阳 罗" userId="169d8ad562d1689f" providerId="LiveId" clId="{D4ACDD6B-C632-4A53-8A37-7875FA0D8C4F}" dt="2023-11-01T02:29:51.537" v="4884"/>
          <ac:picMkLst>
            <pc:docMk/>
            <pc:sldMk cId="2519794530" sldId="487"/>
            <ac:picMk id="45" creationId="{A9481CF9-20C9-3067-52CB-BF5E5FA98C2F}"/>
          </ac:picMkLst>
        </pc:picChg>
        <pc:picChg chg="add del mod">
          <ac:chgData name="云阳 罗" userId="169d8ad562d1689f" providerId="LiveId" clId="{D4ACDD6B-C632-4A53-8A37-7875FA0D8C4F}" dt="2023-11-01T02:29:49.783" v="4882"/>
          <ac:picMkLst>
            <pc:docMk/>
            <pc:sldMk cId="2519794530" sldId="487"/>
            <ac:picMk id="46" creationId="{01A55A88-DE60-487F-48D0-FF2926B11A70}"/>
          </ac:picMkLst>
        </pc:picChg>
        <pc:cxnChg chg="mod">
          <ac:chgData name="云阳 罗" userId="169d8ad562d1689f" providerId="LiveId" clId="{D4ACDD6B-C632-4A53-8A37-7875FA0D8C4F}" dt="2023-11-01T02:30:52.132" v="4891" actId="478"/>
          <ac:cxnSpMkLst>
            <pc:docMk/>
            <pc:sldMk cId="2519794530" sldId="487"/>
            <ac:cxnSpMk id="54" creationId="{01BCA0B8-3579-2B21-D5D9-5CC7CF30F10E}"/>
          </ac:cxnSpMkLst>
        </pc:cxnChg>
        <pc:cxnChg chg="mod">
          <ac:chgData name="云阳 罗" userId="169d8ad562d1689f" providerId="LiveId" clId="{D4ACDD6B-C632-4A53-8A37-7875FA0D8C4F}" dt="2023-11-01T02:30:52.132" v="4891" actId="478"/>
          <ac:cxnSpMkLst>
            <pc:docMk/>
            <pc:sldMk cId="2519794530" sldId="487"/>
            <ac:cxnSpMk id="170" creationId="{89BD12C5-0FFD-2598-DC45-0547171CCB27}"/>
          </ac:cxnSpMkLst>
        </pc:cxnChg>
      </pc:sldChg>
      <pc:sldChg chg="new del ord">
        <pc:chgData name="云阳 罗" userId="169d8ad562d1689f" providerId="LiveId" clId="{D4ACDD6B-C632-4A53-8A37-7875FA0D8C4F}" dt="2023-11-01T01:56:18.175" v="4696" actId="2696"/>
        <pc:sldMkLst>
          <pc:docMk/>
          <pc:sldMk cId="2760691809" sldId="487"/>
        </pc:sldMkLst>
      </pc:sldChg>
      <pc:sldChg chg="add del">
        <pc:chgData name="云阳 罗" userId="169d8ad562d1689f" providerId="LiveId" clId="{D4ACDD6B-C632-4A53-8A37-7875FA0D8C4F}" dt="2023-10-31T16:20:55.422" v="4491" actId="47"/>
        <pc:sldMkLst>
          <pc:docMk/>
          <pc:sldMk cId="3243616701" sldId="487"/>
        </pc:sldMkLst>
      </pc:sldChg>
      <pc:sldChg chg="addSp delSp modSp add mod delAnim modAnim modNotesTx">
        <pc:chgData name="云阳 罗" userId="169d8ad562d1689f" providerId="LiveId" clId="{D4ACDD6B-C632-4A53-8A37-7875FA0D8C4F}" dt="2023-11-02T08:19:37.353" v="11335" actId="20577"/>
        <pc:sldMkLst>
          <pc:docMk/>
          <pc:sldMk cId="4085434135" sldId="488"/>
        </pc:sldMkLst>
        <pc:spChg chg="add mod">
          <ac:chgData name="云阳 罗" userId="169d8ad562d1689f" providerId="LiveId" clId="{D4ACDD6B-C632-4A53-8A37-7875FA0D8C4F}" dt="2023-11-02T08:13:55.805" v="11089" actId="1582"/>
          <ac:spMkLst>
            <pc:docMk/>
            <pc:sldMk cId="4085434135" sldId="488"/>
            <ac:spMk id="7" creationId="{57EC7C2A-8FFA-7074-A5C6-A3101F344B11}"/>
          </ac:spMkLst>
        </pc:spChg>
        <pc:spChg chg="add del mod">
          <ac:chgData name="云阳 罗" userId="169d8ad562d1689f" providerId="LiveId" clId="{D4ACDD6B-C632-4A53-8A37-7875FA0D8C4F}" dt="2023-11-01T02:40:03.003" v="4905"/>
          <ac:spMkLst>
            <pc:docMk/>
            <pc:sldMk cId="4085434135" sldId="488"/>
            <ac:spMk id="7" creationId="{B1CBB278-C4C7-E5A4-E353-D22EB615D33B}"/>
          </ac:spMkLst>
        </pc:spChg>
        <pc:spChg chg="add mod">
          <ac:chgData name="云阳 罗" userId="169d8ad562d1689f" providerId="LiveId" clId="{D4ACDD6B-C632-4A53-8A37-7875FA0D8C4F}" dt="2023-11-02T08:14:02.002" v="11093" actId="14100"/>
          <ac:spMkLst>
            <pc:docMk/>
            <pc:sldMk cId="4085434135" sldId="488"/>
            <ac:spMk id="8" creationId="{CD9BF4BD-19CC-32D3-0D17-345CE1806758}"/>
          </ac:spMkLst>
        </pc:spChg>
        <pc:spChg chg="add mod">
          <ac:chgData name="云阳 罗" userId="169d8ad562d1689f" providerId="LiveId" clId="{D4ACDD6B-C632-4A53-8A37-7875FA0D8C4F}" dt="2023-11-02T08:17:31.267" v="11236" actId="14100"/>
          <ac:spMkLst>
            <pc:docMk/>
            <pc:sldMk cId="4085434135" sldId="488"/>
            <ac:spMk id="14" creationId="{8E735674-6225-0C6E-EAF7-6D5BF051DC1B}"/>
          </ac:spMkLst>
        </pc:spChg>
        <pc:spChg chg="mod">
          <ac:chgData name="云阳 罗" userId="169d8ad562d1689f" providerId="LiveId" clId="{D4ACDD6B-C632-4A53-8A37-7875FA0D8C4F}" dt="2023-11-01T02:40:01.749" v="4904"/>
          <ac:spMkLst>
            <pc:docMk/>
            <pc:sldMk cId="4085434135" sldId="488"/>
            <ac:spMk id="27" creationId="{287DAA40-7582-25A3-DE01-EADE4254D797}"/>
          </ac:spMkLst>
        </pc:spChg>
        <pc:spChg chg="add mod">
          <ac:chgData name="云阳 罗" userId="169d8ad562d1689f" providerId="LiveId" clId="{D4ACDD6B-C632-4A53-8A37-7875FA0D8C4F}" dt="2023-11-01T02:40:03.657" v="4906"/>
          <ac:spMkLst>
            <pc:docMk/>
            <pc:sldMk cId="4085434135" sldId="488"/>
            <ac:spMk id="28" creationId="{0B825179-F68F-E228-FE61-1A0D0AAD22FC}"/>
          </ac:spMkLst>
        </pc:spChg>
        <pc:spChg chg="del">
          <ac:chgData name="云阳 罗" userId="169d8ad562d1689f" providerId="LiveId" clId="{D4ACDD6B-C632-4A53-8A37-7875FA0D8C4F}" dt="2023-11-01T02:31:33.745" v="4900" actId="478"/>
          <ac:spMkLst>
            <pc:docMk/>
            <pc:sldMk cId="4085434135" sldId="488"/>
            <ac:spMk id="40" creationId="{E0E84F10-7031-45B2-293E-DD7BDF7F9B6B}"/>
          </ac:spMkLst>
        </pc:spChg>
        <pc:spChg chg="mod">
          <ac:chgData name="云阳 罗" userId="169d8ad562d1689f" providerId="LiveId" clId="{D4ACDD6B-C632-4A53-8A37-7875FA0D8C4F}" dt="2023-11-01T02:40:03.657" v="4906"/>
          <ac:spMkLst>
            <pc:docMk/>
            <pc:sldMk cId="4085434135" sldId="488"/>
            <ac:spMk id="41" creationId="{31EB1705-F8B5-69C8-2594-988479C4451C}"/>
          </ac:spMkLst>
        </pc:spChg>
        <pc:spChg chg="mod">
          <ac:chgData name="云阳 罗" userId="169d8ad562d1689f" providerId="LiveId" clId="{D4ACDD6B-C632-4A53-8A37-7875FA0D8C4F}" dt="2023-11-01T02:31:37.118" v="4901" actId="1076"/>
          <ac:spMkLst>
            <pc:docMk/>
            <pc:sldMk cId="4085434135" sldId="488"/>
            <ac:spMk id="125" creationId="{636EB3D7-C1D9-FA43-6604-4F2C18C3FEC2}"/>
          </ac:spMkLst>
        </pc:spChg>
        <pc:grpChg chg="add del mod">
          <ac:chgData name="云阳 罗" userId="169d8ad562d1689f" providerId="LiveId" clId="{D4ACDD6B-C632-4A53-8A37-7875FA0D8C4F}" dt="2023-11-01T02:40:03.003" v="4905"/>
          <ac:grpSpMkLst>
            <pc:docMk/>
            <pc:sldMk cId="4085434135" sldId="488"/>
            <ac:grpSpMk id="22" creationId="{1680E8D4-86F5-78D0-9197-E93C35D742A8}"/>
          </ac:grpSpMkLst>
        </pc:grpChg>
        <pc:grpChg chg="mod">
          <ac:chgData name="云阳 罗" userId="169d8ad562d1689f" providerId="LiveId" clId="{D4ACDD6B-C632-4A53-8A37-7875FA0D8C4F}" dt="2023-11-01T02:40:01.749" v="4904"/>
          <ac:grpSpMkLst>
            <pc:docMk/>
            <pc:sldMk cId="4085434135" sldId="488"/>
            <ac:grpSpMk id="24" creationId="{6DF9ADEE-9CEB-0244-237E-0005FF14C124}"/>
          </ac:grpSpMkLst>
        </pc:grpChg>
        <pc:grpChg chg="del">
          <ac:chgData name="云阳 罗" userId="169d8ad562d1689f" providerId="LiveId" clId="{D4ACDD6B-C632-4A53-8A37-7875FA0D8C4F}" dt="2023-11-01T02:31:16.380" v="4895" actId="478"/>
          <ac:grpSpMkLst>
            <pc:docMk/>
            <pc:sldMk cId="4085434135" sldId="488"/>
            <ac:grpSpMk id="30" creationId="{4EFBDDCD-B9C2-70FB-51A3-297AB5035962}"/>
          </ac:grpSpMkLst>
        </pc:grpChg>
        <pc:grpChg chg="add del mod">
          <ac:chgData name="云阳 罗" userId="169d8ad562d1689f" providerId="LiveId" clId="{D4ACDD6B-C632-4A53-8A37-7875FA0D8C4F}" dt="2023-11-02T07:51:47.038" v="10410" actId="478"/>
          <ac:grpSpMkLst>
            <pc:docMk/>
            <pc:sldMk cId="4085434135" sldId="488"/>
            <ac:grpSpMk id="35" creationId="{14169B2C-DE15-327F-99A4-68CB32EC9EC8}"/>
          </ac:grpSpMkLst>
        </pc:grpChg>
        <pc:grpChg chg="mod">
          <ac:chgData name="云阳 罗" userId="169d8ad562d1689f" providerId="LiveId" clId="{D4ACDD6B-C632-4A53-8A37-7875FA0D8C4F}" dt="2023-11-01T02:40:03.657" v="4906"/>
          <ac:grpSpMkLst>
            <pc:docMk/>
            <pc:sldMk cId="4085434135" sldId="488"/>
            <ac:grpSpMk id="36" creationId="{388D8A8C-04B0-EE32-CA3D-D14E8365AD74}"/>
          </ac:grpSpMkLst>
        </pc:grpChg>
        <pc:grpChg chg="add mod">
          <ac:chgData name="云阳 罗" userId="169d8ad562d1689f" providerId="LiveId" clId="{D4ACDD6B-C632-4A53-8A37-7875FA0D8C4F}" dt="2023-11-01T06:30:09.397" v="6563" actId="164"/>
          <ac:grpSpMkLst>
            <pc:docMk/>
            <pc:sldMk cId="4085434135" sldId="488"/>
            <ac:grpSpMk id="46" creationId="{DEA09590-7597-7EE1-F35A-10ABF8C49E4F}"/>
          </ac:grpSpMkLst>
        </pc:grpChg>
        <pc:picChg chg="del">
          <ac:chgData name="云阳 罗" userId="169d8ad562d1689f" providerId="LiveId" clId="{D4ACDD6B-C632-4A53-8A37-7875FA0D8C4F}" dt="2023-11-01T02:31:44.998" v="4902" actId="478"/>
          <ac:picMkLst>
            <pc:docMk/>
            <pc:sldMk cId="4085434135" sldId="488"/>
            <ac:picMk id="16" creationId="{9C0CF93C-8C6B-E2D6-54C6-B07463F00788}"/>
          </ac:picMkLst>
        </pc:picChg>
        <pc:picChg chg="add del mod">
          <ac:chgData name="云阳 罗" userId="169d8ad562d1689f" providerId="LiveId" clId="{D4ACDD6B-C632-4A53-8A37-7875FA0D8C4F}" dt="2023-11-01T02:40:03.003" v="4905"/>
          <ac:picMkLst>
            <pc:docMk/>
            <pc:sldMk cId="4085434135" sldId="488"/>
            <ac:picMk id="19" creationId="{107EB3EF-A3FA-1934-E289-61460BD32118}"/>
          </ac:picMkLst>
        </pc:picChg>
        <pc:picChg chg="mod">
          <ac:chgData name="云阳 罗" userId="169d8ad562d1689f" providerId="LiveId" clId="{D4ACDD6B-C632-4A53-8A37-7875FA0D8C4F}" dt="2023-11-01T06:30:09.397" v="6563" actId="164"/>
          <ac:picMkLst>
            <pc:docMk/>
            <pc:sldMk cId="4085434135" sldId="488"/>
            <ac:picMk id="21" creationId="{5DDA8E43-EADE-A960-1CF8-96853DEDCC20}"/>
          </ac:picMkLst>
        </pc:picChg>
        <pc:picChg chg="mod">
          <ac:chgData name="云阳 罗" userId="169d8ad562d1689f" providerId="LiveId" clId="{D4ACDD6B-C632-4A53-8A37-7875FA0D8C4F}" dt="2023-11-01T02:40:01.749" v="4904"/>
          <ac:picMkLst>
            <pc:docMk/>
            <pc:sldMk cId="4085434135" sldId="488"/>
            <ac:picMk id="25" creationId="{B780A596-7130-0419-C60A-E228727E57F6}"/>
          </ac:picMkLst>
        </pc:picChg>
        <pc:picChg chg="mod">
          <ac:chgData name="云阳 罗" userId="169d8ad562d1689f" providerId="LiveId" clId="{D4ACDD6B-C632-4A53-8A37-7875FA0D8C4F}" dt="2023-11-01T02:40:01.749" v="4904"/>
          <ac:picMkLst>
            <pc:docMk/>
            <pc:sldMk cId="4085434135" sldId="488"/>
            <ac:picMk id="26" creationId="{8650AF79-C7B2-A2CA-AAF0-F67682C09AC4}"/>
          </ac:picMkLst>
        </pc:picChg>
        <pc:picChg chg="add del mod">
          <ac:chgData name="云阳 罗" userId="169d8ad562d1689f" providerId="LiveId" clId="{D4ACDD6B-C632-4A53-8A37-7875FA0D8C4F}" dt="2023-11-02T07:51:49.264" v="10411" actId="478"/>
          <ac:picMkLst>
            <pc:docMk/>
            <pc:sldMk cId="4085434135" sldId="488"/>
            <ac:picMk id="31" creationId="{34B6987B-9E81-3E61-1526-5C19E9B76476}"/>
          </ac:picMkLst>
        </pc:picChg>
        <pc:picChg chg="del mod">
          <ac:chgData name="云阳 罗" userId="169d8ad562d1689f" providerId="LiveId" clId="{D4ACDD6B-C632-4A53-8A37-7875FA0D8C4F}" dt="2023-11-01T06:27:18.360" v="6550" actId="478"/>
          <ac:picMkLst>
            <pc:docMk/>
            <pc:sldMk cId="4085434135" sldId="488"/>
            <ac:picMk id="32" creationId="{BB43819A-4BF3-267E-8BE4-F9720A8A3BB8}"/>
          </ac:picMkLst>
        </pc:picChg>
        <pc:picChg chg="mod">
          <ac:chgData name="云阳 罗" userId="169d8ad562d1689f" providerId="LiveId" clId="{D4ACDD6B-C632-4A53-8A37-7875FA0D8C4F}" dt="2023-11-01T02:40:03.657" v="4906"/>
          <ac:picMkLst>
            <pc:docMk/>
            <pc:sldMk cId="4085434135" sldId="488"/>
            <ac:picMk id="37" creationId="{55F00235-F295-2B9B-5C4C-4C3A13A97D82}"/>
          </ac:picMkLst>
        </pc:picChg>
        <pc:picChg chg="mod">
          <ac:chgData name="云阳 罗" userId="169d8ad562d1689f" providerId="LiveId" clId="{D4ACDD6B-C632-4A53-8A37-7875FA0D8C4F}" dt="2023-11-01T02:40:03.657" v="4906"/>
          <ac:picMkLst>
            <pc:docMk/>
            <pc:sldMk cId="4085434135" sldId="488"/>
            <ac:picMk id="39" creationId="{5A3D5BC4-7BE8-7F9E-73E3-A3DCBE2E2600}"/>
          </ac:picMkLst>
        </pc:picChg>
        <pc:picChg chg="add del mod">
          <ac:chgData name="云阳 罗" userId="169d8ad562d1689f" providerId="LiveId" clId="{D4ACDD6B-C632-4A53-8A37-7875FA0D8C4F}" dt="2023-11-01T06:29:38.920" v="6557" actId="22"/>
          <ac:picMkLst>
            <pc:docMk/>
            <pc:sldMk cId="4085434135" sldId="488"/>
            <ac:picMk id="43" creationId="{B0647CC9-86EE-9583-0068-0F6553C6EF35}"/>
          </ac:picMkLst>
        </pc:picChg>
        <pc:picChg chg="add mod">
          <ac:chgData name="云阳 罗" userId="169d8ad562d1689f" providerId="LiveId" clId="{D4ACDD6B-C632-4A53-8A37-7875FA0D8C4F}" dt="2023-11-01T06:30:09.397" v="6563" actId="164"/>
          <ac:picMkLst>
            <pc:docMk/>
            <pc:sldMk cId="4085434135" sldId="488"/>
            <ac:picMk id="45" creationId="{141EC749-5004-B461-E5D8-C9C5FC4145FC}"/>
          </ac:picMkLst>
        </pc:picChg>
      </pc:sldChg>
      <pc:sldChg chg="addSp delSp modSp add mod modAnim modNotesTx">
        <pc:chgData name="云阳 罗" userId="169d8ad562d1689f" providerId="LiveId" clId="{D4ACDD6B-C632-4A53-8A37-7875FA0D8C4F}" dt="2023-11-02T08:48:21.872" v="12232" actId="14100"/>
        <pc:sldMkLst>
          <pc:docMk/>
          <pc:sldMk cId="4286393644" sldId="489"/>
        </pc:sldMkLst>
        <pc:spChg chg="add mod">
          <ac:chgData name="云阳 罗" userId="169d8ad562d1689f" providerId="LiveId" clId="{D4ACDD6B-C632-4A53-8A37-7875FA0D8C4F}" dt="2023-11-02T08:21:05.260" v="11357" actId="1076"/>
          <ac:spMkLst>
            <pc:docMk/>
            <pc:sldMk cId="4286393644" sldId="489"/>
            <ac:spMk id="4" creationId="{CFFD86A4-C3B8-63AF-0957-62259938CDD0}"/>
          </ac:spMkLst>
        </pc:spChg>
        <pc:spChg chg="add del mod">
          <ac:chgData name="云阳 罗" userId="169d8ad562d1689f" providerId="LiveId" clId="{D4ACDD6B-C632-4A53-8A37-7875FA0D8C4F}" dt="2023-11-02T08:21:26.526" v="11362"/>
          <ac:spMkLst>
            <pc:docMk/>
            <pc:sldMk cId="4286393644" sldId="489"/>
            <ac:spMk id="12" creationId="{E7286A6F-56DA-BA44-E8F2-C551BFE12BC5}"/>
          </ac:spMkLst>
        </pc:spChg>
        <pc:spChg chg="mod">
          <ac:chgData name="云阳 罗" userId="169d8ad562d1689f" providerId="LiveId" clId="{D4ACDD6B-C632-4A53-8A37-7875FA0D8C4F}" dt="2023-11-01T02:48:48.636" v="4982" actId="20577"/>
          <ac:spMkLst>
            <pc:docMk/>
            <pc:sldMk cId="4286393644" sldId="489"/>
            <ac:spMk id="14" creationId="{29E59503-0261-7527-6AF6-A88D0995B41F}"/>
          </ac:spMkLst>
        </pc:spChg>
        <pc:spChg chg="add mod">
          <ac:chgData name="云阳 罗" userId="169d8ad562d1689f" providerId="LiveId" clId="{D4ACDD6B-C632-4A53-8A37-7875FA0D8C4F}" dt="2023-11-02T08:21:35.664" v="11367" actId="20577"/>
          <ac:spMkLst>
            <pc:docMk/>
            <pc:sldMk cId="4286393644" sldId="489"/>
            <ac:spMk id="20" creationId="{B648CFA0-2C80-2F4A-B5BA-6668AD7037FE}"/>
          </ac:spMkLst>
        </pc:spChg>
        <pc:spChg chg="add mod">
          <ac:chgData name="云阳 罗" userId="169d8ad562d1689f" providerId="LiveId" clId="{D4ACDD6B-C632-4A53-8A37-7875FA0D8C4F}" dt="2023-11-02T08:23:43.992" v="11449" actId="14100"/>
          <ac:spMkLst>
            <pc:docMk/>
            <pc:sldMk cId="4286393644" sldId="489"/>
            <ac:spMk id="22" creationId="{ABFAA118-B403-30A0-406E-30D2E52CF5D3}"/>
          </ac:spMkLst>
        </pc:spChg>
        <pc:spChg chg="mod">
          <ac:chgData name="云阳 罗" userId="169d8ad562d1689f" providerId="LiveId" clId="{D4ACDD6B-C632-4A53-8A37-7875FA0D8C4F}" dt="2023-11-01T02:44:31.264" v="4947" actId="165"/>
          <ac:spMkLst>
            <pc:docMk/>
            <pc:sldMk cId="4286393644" sldId="489"/>
            <ac:spMk id="24" creationId="{A6C3E5F2-ABAE-0501-400E-2E4EC9E502D3}"/>
          </ac:spMkLst>
        </pc:spChg>
        <pc:spChg chg="mod">
          <ac:chgData name="云阳 罗" userId="169d8ad562d1689f" providerId="LiveId" clId="{D4ACDD6B-C632-4A53-8A37-7875FA0D8C4F}" dt="2023-11-01T02:44:31.264" v="4947" actId="165"/>
          <ac:spMkLst>
            <pc:docMk/>
            <pc:sldMk cId="4286393644" sldId="489"/>
            <ac:spMk id="25" creationId="{31DA850D-DA81-B695-DBC3-076E8E6B18C2}"/>
          </ac:spMkLst>
        </pc:spChg>
        <pc:spChg chg="add mod">
          <ac:chgData name="云阳 罗" userId="169d8ad562d1689f" providerId="LiveId" clId="{D4ACDD6B-C632-4A53-8A37-7875FA0D8C4F}" dt="2023-11-02T08:48:21.872" v="12232" actId="14100"/>
          <ac:spMkLst>
            <pc:docMk/>
            <pc:sldMk cId="4286393644" sldId="489"/>
            <ac:spMk id="27" creationId="{A80B8ACD-7981-93B7-4F8D-485596F317A8}"/>
          </ac:spMkLst>
        </pc:spChg>
        <pc:spChg chg="add del mod">
          <ac:chgData name="云阳 罗" userId="169d8ad562d1689f" providerId="LiveId" clId="{D4ACDD6B-C632-4A53-8A37-7875FA0D8C4F}" dt="2023-11-02T08:37:54.847" v="11812"/>
          <ac:spMkLst>
            <pc:docMk/>
            <pc:sldMk cId="4286393644" sldId="489"/>
            <ac:spMk id="28" creationId="{4F739300-AD65-E7F0-293E-E6667CE9C9D8}"/>
          </ac:spMkLst>
        </pc:spChg>
        <pc:spChg chg="add mod">
          <ac:chgData name="云阳 罗" userId="169d8ad562d1689f" providerId="LiveId" clId="{D4ACDD6B-C632-4A53-8A37-7875FA0D8C4F}" dt="2023-11-02T08:38:11.687" v="11818" actId="14100"/>
          <ac:spMkLst>
            <pc:docMk/>
            <pc:sldMk cId="4286393644" sldId="489"/>
            <ac:spMk id="29" creationId="{18BF00D7-F097-881B-81CA-092075F2F32D}"/>
          </ac:spMkLst>
        </pc:spChg>
        <pc:spChg chg="add mod">
          <ac:chgData name="云阳 罗" userId="169d8ad562d1689f" providerId="LiveId" clId="{D4ACDD6B-C632-4A53-8A37-7875FA0D8C4F}" dt="2023-11-02T08:38:23.663" v="11822" actId="14100"/>
          <ac:spMkLst>
            <pc:docMk/>
            <pc:sldMk cId="4286393644" sldId="489"/>
            <ac:spMk id="30" creationId="{630E9A82-7F24-7C62-6FE0-E1DECDC6955E}"/>
          </ac:spMkLst>
        </pc:spChg>
        <pc:spChg chg="add mod">
          <ac:chgData name="云阳 罗" userId="169d8ad562d1689f" providerId="LiveId" clId="{D4ACDD6B-C632-4A53-8A37-7875FA0D8C4F}" dt="2023-11-02T08:43:03.354" v="12060" actId="14100"/>
          <ac:spMkLst>
            <pc:docMk/>
            <pc:sldMk cId="4286393644" sldId="489"/>
            <ac:spMk id="31" creationId="{C5DD51E0-AF26-2A23-7920-D725F057DBF4}"/>
          </ac:spMkLst>
        </pc:spChg>
        <pc:spChg chg="add mod">
          <ac:chgData name="云阳 罗" userId="169d8ad562d1689f" providerId="LiveId" clId="{D4ACDD6B-C632-4A53-8A37-7875FA0D8C4F}" dt="2023-11-02T08:43:29.235" v="12068" actId="14100"/>
          <ac:spMkLst>
            <pc:docMk/>
            <pc:sldMk cId="4286393644" sldId="489"/>
            <ac:spMk id="32" creationId="{6BD5E409-3820-EA85-5821-74EA33B85109}"/>
          </ac:spMkLst>
        </pc:spChg>
        <pc:spChg chg="add mod">
          <ac:chgData name="云阳 罗" userId="169d8ad562d1689f" providerId="LiveId" clId="{D4ACDD6B-C632-4A53-8A37-7875FA0D8C4F}" dt="2023-11-02T08:48:09.041" v="12230" actId="14100"/>
          <ac:spMkLst>
            <pc:docMk/>
            <pc:sldMk cId="4286393644" sldId="489"/>
            <ac:spMk id="37" creationId="{EF7F4A2B-D36E-C72E-9945-BB0A325E2DBF}"/>
          </ac:spMkLst>
        </pc:spChg>
        <pc:spChg chg="mod">
          <ac:chgData name="云阳 罗" userId="169d8ad562d1689f" providerId="LiveId" clId="{D4ACDD6B-C632-4A53-8A37-7875FA0D8C4F}" dt="2023-11-01T02:59:43.466" v="5041" actId="14100"/>
          <ac:spMkLst>
            <pc:docMk/>
            <pc:sldMk cId="4286393644" sldId="489"/>
            <ac:spMk id="73" creationId="{0694500F-F1FD-E027-9594-E49C1DB2A7BB}"/>
          </ac:spMkLst>
        </pc:spChg>
        <pc:spChg chg="mod">
          <ac:chgData name="云阳 罗" userId="169d8ad562d1689f" providerId="LiveId" clId="{D4ACDD6B-C632-4A53-8A37-7875FA0D8C4F}" dt="2023-11-01T02:59:20.214" v="5035"/>
          <ac:spMkLst>
            <pc:docMk/>
            <pc:sldMk cId="4286393644" sldId="489"/>
            <ac:spMk id="74" creationId="{2ACAF6E9-916C-0AA2-821E-E847779B1DD9}"/>
          </ac:spMkLst>
        </pc:spChg>
        <pc:spChg chg="mod">
          <ac:chgData name="云阳 罗" userId="169d8ad562d1689f" providerId="LiveId" clId="{D4ACDD6B-C632-4A53-8A37-7875FA0D8C4F}" dt="2023-11-01T02:58:27.500" v="5017" actId="1076"/>
          <ac:spMkLst>
            <pc:docMk/>
            <pc:sldMk cId="4286393644" sldId="489"/>
            <ac:spMk id="126" creationId="{4A3CA62E-6DA9-1D13-B7F2-E093BA29F8DC}"/>
          </ac:spMkLst>
        </pc:spChg>
        <pc:grpChg chg="add del mod">
          <ac:chgData name="云阳 罗" userId="169d8ad562d1689f" providerId="LiveId" clId="{D4ACDD6B-C632-4A53-8A37-7875FA0D8C4F}" dt="2023-11-01T02:44:31.264" v="4947" actId="165"/>
          <ac:grpSpMkLst>
            <pc:docMk/>
            <pc:sldMk cId="4286393644" sldId="489"/>
            <ac:grpSpMk id="4" creationId="{6D59A130-DD52-1128-EE26-DBBF975BEF78}"/>
          </ac:grpSpMkLst>
        </pc:grpChg>
        <pc:grpChg chg="mod">
          <ac:chgData name="云阳 罗" userId="169d8ad562d1689f" providerId="LiveId" clId="{D4ACDD6B-C632-4A53-8A37-7875FA0D8C4F}" dt="2023-11-01T02:44:31.264" v="4947" actId="165"/>
          <ac:grpSpMkLst>
            <pc:docMk/>
            <pc:sldMk cId="4286393644" sldId="489"/>
            <ac:grpSpMk id="9" creationId="{E781464B-7F22-490F-46EC-7173CAA1E1BD}"/>
          </ac:grpSpMkLst>
        </pc:grpChg>
        <pc:grpChg chg="add mod">
          <ac:chgData name="云阳 罗" userId="169d8ad562d1689f" providerId="LiveId" clId="{D4ACDD6B-C632-4A53-8A37-7875FA0D8C4F}" dt="2023-11-01T02:48:56.075" v="4983" actId="1076"/>
          <ac:grpSpMkLst>
            <pc:docMk/>
            <pc:sldMk cId="4286393644" sldId="489"/>
            <ac:grpSpMk id="16" creationId="{8EB39A76-90BB-02C9-5585-C387F5D8ED03}"/>
          </ac:grpSpMkLst>
        </pc:grpChg>
        <pc:grpChg chg="add del">
          <ac:chgData name="云阳 罗" userId="169d8ad562d1689f" providerId="LiveId" clId="{D4ACDD6B-C632-4A53-8A37-7875FA0D8C4F}" dt="2023-11-01T02:42:12.679" v="4922" actId="478"/>
          <ac:grpSpMkLst>
            <pc:docMk/>
            <pc:sldMk cId="4286393644" sldId="489"/>
            <ac:grpSpMk id="32" creationId="{F7DE5232-479C-3C29-6ED1-534D11EBD464}"/>
          </ac:grpSpMkLst>
        </pc:grpChg>
        <pc:grpChg chg="add mod ord">
          <ac:chgData name="云阳 罗" userId="169d8ad562d1689f" providerId="LiveId" clId="{D4ACDD6B-C632-4A53-8A37-7875FA0D8C4F}" dt="2023-11-02T08:45:54.595" v="12090" actId="167"/>
          <ac:grpSpMkLst>
            <pc:docMk/>
            <pc:sldMk cId="4286393644" sldId="489"/>
            <ac:grpSpMk id="36" creationId="{B57AA24E-4C8B-D00A-F02F-9C55CAA2AC39}"/>
          </ac:grpSpMkLst>
        </pc:grpChg>
        <pc:grpChg chg="mod topLvl">
          <ac:chgData name="云阳 罗" userId="169d8ad562d1689f" providerId="LiveId" clId="{D4ACDD6B-C632-4A53-8A37-7875FA0D8C4F}" dt="2023-11-01T02:44:31.264" v="4947" actId="165"/>
          <ac:grpSpMkLst>
            <pc:docMk/>
            <pc:sldMk cId="4286393644" sldId="489"/>
            <ac:grpSpMk id="42" creationId="{0CCB4344-AD95-23B8-51EB-FA544D408705}"/>
          </ac:grpSpMkLst>
        </pc:grpChg>
        <pc:grpChg chg="add mod">
          <ac:chgData name="云阳 罗" userId="169d8ad562d1689f" providerId="LiveId" clId="{D4ACDD6B-C632-4A53-8A37-7875FA0D8C4F}" dt="2023-11-02T08:45:15.730" v="12086" actId="164"/>
          <ac:grpSpMkLst>
            <pc:docMk/>
            <pc:sldMk cId="4286393644" sldId="489"/>
            <ac:grpSpMk id="68" creationId="{F9D12597-A266-D2BD-3571-9FBD104039BE}"/>
          </ac:grpSpMkLst>
        </pc:grpChg>
        <pc:picChg chg="add mod ord topLvl">
          <ac:chgData name="云阳 罗" userId="169d8ad562d1689f" providerId="LiveId" clId="{D4ACDD6B-C632-4A53-8A37-7875FA0D8C4F}" dt="2023-11-02T08:21:30.795" v="11365" actId="1076"/>
          <ac:picMkLst>
            <pc:docMk/>
            <pc:sldMk cId="4286393644" sldId="489"/>
            <ac:picMk id="2" creationId="{F82E6643-2261-1F5A-82CE-C9E59A5991A6}"/>
          </ac:picMkLst>
        </pc:picChg>
        <pc:picChg chg="mod ord modCrop">
          <ac:chgData name="云阳 罗" userId="169d8ad562d1689f" providerId="LiveId" clId="{D4ACDD6B-C632-4A53-8A37-7875FA0D8C4F}" dt="2023-11-01T02:48:12.198" v="4970" actId="732"/>
          <ac:picMkLst>
            <pc:docMk/>
            <pc:sldMk cId="4286393644" sldId="489"/>
            <ac:picMk id="3" creationId="{E81B4A04-CAFB-C703-97EC-9C190766C62F}"/>
          </ac:picMkLst>
        </pc:picChg>
        <pc:picChg chg="mod ord">
          <ac:chgData name="云阳 罗" userId="169d8ad562d1689f" providerId="LiveId" clId="{D4ACDD6B-C632-4A53-8A37-7875FA0D8C4F}" dt="2023-11-01T02:45:59.243" v="4956" actId="164"/>
          <ac:picMkLst>
            <pc:docMk/>
            <pc:sldMk cId="4286393644" sldId="489"/>
            <ac:picMk id="10" creationId="{4C1BB3E6-7CAE-4DCF-B649-BBB3B7F56D4A}"/>
          </ac:picMkLst>
        </pc:picChg>
        <pc:picChg chg="mod ord">
          <ac:chgData name="云阳 罗" userId="169d8ad562d1689f" providerId="LiveId" clId="{D4ACDD6B-C632-4A53-8A37-7875FA0D8C4F}" dt="2023-11-01T03:00:30.101" v="5047" actId="164"/>
          <ac:picMkLst>
            <pc:docMk/>
            <pc:sldMk cId="4286393644" sldId="489"/>
            <ac:picMk id="13" creationId="{4F41F8F6-53A3-043E-4531-25AD0D2BD745}"/>
          </ac:picMkLst>
        </pc:picChg>
        <pc:picChg chg="mod ord">
          <ac:chgData name="云阳 罗" userId="169d8ad562d1689f" providerId="LiveId" clId="{D4ACDD6B-C632-4A53-8A37-7875FA0D8C4F}" dt="2023-11-01T03:00:30.101" v="5047" actId="164"/>
          <ac:picMkLst>
            <pc:docMk/>
            <pc:sldMk cId="4286393644" sldId="489"/>
            <ac:picMk id="19" creationId="{E7BAAEC1-727A-046B-3BE0-5363FB8872CC}"/>
          </ac:picMkLst>
        </pc:picChg>
        <pc:picChg chg="del">
          <ac:chgData name="云阳 罗" userId="169d8ad562d1689f" providerId="LiveId" clId="{D4ACDD6B-C632-4A53-8A37-7875FA0D8C4F}" dt="2023-11-01T02:55:47.848" v="4984" actId="478"/>
          <ac:picMkLst>
            <pc:docMk/>
            <pc:sldMk cId="4286393644" sldId="489"/>
            <ac:picMk id="22" creationId="{860EA8B0-6F77-5D58-A58D-EA3BEA4C255F}"/>
          </ac:picMkLst>
        </pc:picChg>
        <pc:picChg chg="add mod ord">
          <ac:chgData name="云阳 罗" userId="169d8ad562d1689f" providerId="LiveId" clId="{D4ACDD6B-C632-4A53-8A37-7875FA0D8C4F}" dt="2023-11-01T03:00:30.101" v="5047" actId="164"/>
          <ac:picMkLst>
            <pc:docMk/>
            <pc:sldMk cId="4286393644" sldId="489"/>
            <ac:picMk id="26" creationId="{98215F36-239A-28A6-ABC2-1E4B23A15927}"/>
          </ac:picMkLst>
        </pc:picChg>
        <pc:picChg chg="add del mod">
          <ac:chgData name="云阳 罗" userId="169d8ad562d1689f" providerId="LiveId" clId="{D4ACDD6B-C632-4A53-8A37-7875FA0D8C4F}" dt="2023-11-01T02:42:12.679" v="4922" actId="478"/>
          <ac:picMkLst>
            <pc:docMk/>
            <pc:sldMk cId="4286393644" sldId="489"/>
            <ac:picMk id="28" creationId="{1382DE89-3105-1AC9-6F95-BA8DEFC87456}"/>
          </ac:picMkLst>
        </pc:picChg>
        <pc:picChg chg="add mod modCrop">
          <ac:chgData name="云阳 罗" userId="169d8ad562d1689f" providerId="LiveId" clId="{D4ACDD6B-C632-4A53-8A37-7875FA0D8C4F}" dt="2023-11-02T08:45:15.730" v="12086" actId="164"/>
          <ac:picMkLst>
            <pc:docMk/>
            <pc:sldMk cId="4286393644" sldId="489"/>
            <ac:picMk id="35" creationId="{5E0041E5-5CFD-9D8E-EA05-246F36AAE580}"/>
          </ac:picMkLst>
        </pc:picChg>
        <pc:cxnChg chg="mod">
          <ac:chgData name="云阳 罗" userId="169d8ad562d1689f" providerId="LiveId" clId="{D4ACDD6B-C632-4A53-8A37-7875FA0D8C4F}" dt="2023-11-01T02:44:31.264" v="4947" actId="165"/>
          <ac:cxnSpMkLst>
            <pc:docMk/>
            <pc:sldMk cId="4286393644" sldId="489"/>
            <ac:cxnSpMk id="17" creationId="{2B4C5725-BDE2-AD62-6BA0-F3622AEFB7AA}"/>
          </ac:cxnSpMkLst>
        </pc:cxnChg>
        <pc:cxnChg chg="mod">
          <ac:chgData name="云阳 罗" userId="169d8ad562d1689f" providerId="LiveId" clId="{D4ACDD6B-C632-4A53-8A37-7875FA0D8C4F}" dt="2023-11-01T02:44:31.264" v="4947" actId="165"/>
          <ac:cxnSpMkLst>
            <pc:docMk/>
            <pc:sldMk cId="4286393644" sldId="489"/>
            <ac:cxnSpMk id="18" creationId="{54459CDC-66B4-B73B-84D5-22B20BE3EE0B}"/>
          </ac:cxnSpMkLst>
        </pc:cxnChg>
        <pc:cxnChg chg="mod">
          <ac:chgData name="云阳 罗" userId="169d8ad562d1689f" providerId="LiveId" clId="{D4ACDD6B-C632-4A53-8A37-7875FA0D8C4F}" dt="2023-11-01T02:44:31.264" v="4947" actId="165"/>
          <ac:cxnSpMkLst>
            <pc:docMk/>
            <pc:sldMk cId="4286393644" sldId="489"/>
            <ac:cxnSpMk id="23" creationId="{2040C6A0-DE8B-0C10-2302-6914E5E0058E}"/>
          </ac:cxnSpMkLst>
        </pc:cxnChg>
        <pc:cxnChg chg="mod">
          <ac:chgData name="云阳 罗" userId="169d8ad562d1689f" providerId="LiveId" clId="{D4ACDD6B-C632-4A53-8A37-7875FA0D8C4F}" dt="2023-11-01T02:44:31.264" v="4947" actId="165"/>
          <ac:cxnSpMkLst>
            <pc:docMk/>
            <pc:sldMk cId="4286393644" sldId="489"/>
            <ac:cxnSpMk id="39" creationId="{E67C6505-F8C8-528E-4F2C-BE3489E33C4D}"/>
          </ac:cxnSpMkLst>
        </pc:cxnChg>
        <pc:cxnChg chg="mod">
          <ac:chgData name="云阳 罗" userId="169d8ad562d1689f" providerId="LiveId" clId="{D4ACDD6B-C632-4A53-8A37-7875FA0D8C4F}" dt="2023-11-01T02:59:43.466" v="5041" actId="14100"/>
          <ac:cxnSpMkLst>
            <pc:docMk/>
            <pc:sldMk cId="4286393644" sldId="489"/>
            <ac:cxnSpMk id="87" creationId="{2999118F-369D-F4C3-8D8B-FDCC8AD5F89B}"/>
          </ac:cxnSpMkLst>
        </pc:cxnChg>
        <pc:cxnChg chg="mod">
          <ac:chgData name="云阳 罗" userId="169d8ad562d1689f" providerId="LiveId" clId="{D4ACDD6B-C632-4A53-8A37-7875FA0D8C4F}" dt="2023-11-01T02:59:43.466" v="5041" actId="14100"/>
          <ac:cxnSpMkLst>
            <pc:docMk/>
            <pc:sldMk cId="4286393644" sldId="489"/>
            <ac:cxnSpMk id="211" creationId="{D960E611-9D5D-00CF-4747-92452F8600AE}"/>
          </ac:cxnSpMkLst>
        </pc:cxnChg>
      </pc:sldChg>
      <pc:sldChg chg="addSp delSp modSp add del mod addAnim delAnim modAnim modNotesTx">
        <pc:chgData name="云阳 罗" userId="169d8ad562d1689f" providerId="LiveId" clId="{D4ACDD6B-C632-4A53-8A37-7875FA0D8C4F}" dt="2023-11-02T09:08:34.017" v="13432" actId="14100"/>
        <pc:sldMkLst>
          <pc:docMk/>
          <pc:sldMk cId="4155234953" sldId="490"/>
        </pc:sldMkLst>
        <pc:spChg chg="add del mod">
          <ac:chgData name="云阳 罗" userId="169d8ad562d1689f" providerId="LiveId" clId="{D4ACDD6B-C632-4A53-8A37-7875FA0D8C4F}" dt="2023-11-01T03:04:06.899" v="5075"/>
          <ac:spMkLst>
            <pc:docMk/>
            <pc:sldMk cId="4155234953" sldId="490"/>
            <ac:spMk id="2" creationId="{8CD8ED68-C8B3-F454-D88B-28F2C083F792}"/>
          </ac:spMkLst>
        </pc:spChg>
        <pc:spChg chg="add del mod">
          <ac:chgData name="云阳 罗" userId="169d8ad562d1689f" providerId="LiveId" clId="{D4ACDD6B-C632-4A53-8A37-7875FA0D8C4F}" dt="2023-11-01T03:04:06.899" v="5075"/>
          <ac:spMkLst>
            <pc:docMk/>
            <pc:sldMk cId="4155234953" sldId="490"/>
            <ac:spMk id="3" creationId="{6016C67B-6260-6473-CC41-B6C0DEB0D7A4}"/>
          </ac:spMkLst>
        </pc:spChg>
        <pc:spChg chg="add del mod">
          <ac:chgData name="云阳 罗" userId="169d8ad562d1689f" providerId="LiveId" clId="{D4ACDD6B-C632-4A53-8A37-7875FA0D8C4F}" dt="2023-11-01T03:04:10.759" v="5077"/>
          <ac:spMkLst>
            <pc:docMk/>
            <pc:sldMk cId="4155234953" sldId="490"/>
            <ac:spMk id="4" creationId="{598911A4-C416-5111-E86A-9B6847F94D82}"/>
          </ac:spMkLst>
        </pc:spChg>
        <pc:spChg chg="add del mod">
          <ac:chgData name="云阳 罗" userId="169d8ad562d1689f" providerId="LiveId" clId="{D4ACDD6B-C632-4A53-8A37-7875FA0D8C4F}" dt="2023-11-01T03:04:10.759" v="5077"/>
          <ac:spMkLst>
            <pc:docMk/>
            <pc:sldMk cId="4155234953" sldId="490"/>
            <ac:spMk id="6" creationId="{2F13743A-C3C3-95F3-F4A6-2C554AB67606}"/>
          </ac:spMkLst>
        </pc:spChg>
        <pc:spChg chg="add del">
          <ac:chgData name="云阳 罗" userId="169d8ad562d1689f" providerId="LiveId" clId="{D4ACDD6B-C632-4A53-8A37-7875FA0D8C4F}" dt="2023-11-01T03:04:54.995" v="5091" actId="478"/>
          <ac:spMkLst>
            <pc:docMk/>
            <pc:sldMk cId="4155234953" sldId="490"/>
            <ac:spMk id="7" creationId="{332FB553-4BEB-AF8D-A93D-68B09C242CF6}"/>
          </ac:spMkLst>
        </pc:spChg>
        <pc:spChg chg="add mod">
          <ac:chgData name="云阳 罗" userId="169d8ad562d1689f" providerId="LiveId" clId="{D4ACDD6B-C632-4A53-8A37-7875FA0D8C4F}" dt="2023-11-01T03:05:32.631" v="5100" actId="164"/>
          <ac:spMkLst>
            <pc:docMk/>
            <pc:sldMk cId="4155234953" sldId="490"/>
            <ac:spMk id="10" creationId="{9555BE8B-2A80-5264-EB2C-31722853B96B}"/>
          </ac:spMkLst>
        </pc:spChg>
        <pc:spChg chg="add mod">
          <ac:chgData name="云阳 罗" userId="169d8ad562d1689f" providerId="LiveId" clId="{D4ACDD6B-C632-4A53-8A37-7875FA0D8C4F}" dt="2023-11-01T03:05:32.631" v="5100" actId="164"/>
          <ac:spMkLst>
            <pc:docMk/>
            <pc:sldMk cId="4155234953" sldId="490"/>
            <ac:spMk id="11" creationId="{644DB1C7-4B7B-4308-2BAB-05BD4431F64F}"/>
          </ac:spMkLst>
        </pc:spChg>
        <pc:spChg chg="ord">
          <ac:chgData name="云阳 罗" userId="169d8ad562d1689f" providerId="LiveId" clId="{D4ACDD6B-C632-4A53-8A37-7875FA0D8C4F}" dt="2023-11-01T03:09:13.495" v="5128" actId="166"/>
          <ac:spMkLst>
            <pc:docMk/>
            <pc:sldMk cId="4155234953" sldId="490"/>
            <ac:spMk id="15" creationId="{EAFE4DB5-DFC4-400D-E950-1B27AE64BFF6}"/>
          </ac:spMkLst>
        </pc:spChg>
        <pc:spChg chg="mod">
          <ac:chgData name="云阳 罗" userId="169d8ad562d1689f" providerId="LiveId" clId="{D4ACDD6B-C632-4A53-8A37-7875FA0D8C4F}" dt="2023-11-01T05:16:59.147" v="5554" actId="20577"/>
          <ac:spMkLst>
            <pc:docMk/>
            <pc:sldMk cId="4155234953" sldId="490"/>
            <ac:spMk id="16" creationId="{68DBC6F5-83A5-BAC7-C8BC-76C6C2F954C1}"/>
          </ac:spMkLst>
        </pc:spChg>
        <pc:spChg chg="mod">
          <ac:chgData name="云阳 罗" userId="169d8ad562d1689f" providerId="LiveId" clId="{D4ACDD6B-C632-4A53-8A37-7875FA0D8C4F}" dt="2023-11-01T05:14:25.444" v="5521" actId="1076"/>
          <ac:spMkLst>
            <pc:docMk/>
            <pc:sldMk cId="4155234953" sldId="490"/>
            <ac:spMk id="22" creationId="{A18B119D-5152-5FEE-19F3-4B28D6644DD6}"/>
          </ac:spMkLst>
        </pc:spChg>
        <pc:spChg chg="add mod">
          <ac:chgData name="云阳 罗" userId="169d8ad562d1689f" providerId="LiveId" clId="{D4ACDD6B-C632-4A53-8A37-7875FA0D8C4F}" dt="2023-11-01T03:08:04.870" v="5122" actId="20577"/>
          <ac:spMkLst>
            <pc:docMk/>
            <pc:sldMk cId="4155234953" sldId="490"/>
            <ac:spMk id="25" creationId="{931BEFCA-38F2-242D-A7DC-26D4CDAACFAB}"/>
          </ac:spMkLst>
        </pc:spChg>
        <pc:spChg chg="add mod">
          <ac:chgData name="云阳 罗" userId="169d8ad562d1689f" providerId="LiveId" clId="{D4ACDD6B-C632-4A53-8A37-7875FA0D8C4F}" dt="2023-11-01T03:08:03.650" v="5121" actId="20577"/>
          <ac:spMkLst>
            <pc:docMk/>
            <pc:sldMk cId="4155234953" sldId="490"/>
            <ac:spMk id="27" creationId="{391DFA42-34D1-7401-8518-6DDD79E01D56}"/>
          </ac:spMkLst>
        </pc:spChg>
        <pc:spChg chg="mod">
          <ac:chgData name="云阳 罗" userId="169d8ad562d1689f" providerId="LiveId" clId="{D4ACDD6B-C632-4A53-8A37-7875FA0D8C4F}" dt="2023-11-01T05:13:37.864" v="5515" actId="1076"/>
          <ac:spMkLst>
            <pc:docMk/>
            <pc:sldMk cId="4155234953" sldId="490"/>
            <ac:spMk id="29" creationId="{39A24526-2D64-C3FF-7637-3E13351800D8}"/>
          </ac:spMkLst>
        </pc:spChg>
        <pc:spChg chg="mod">
          <ac:chgData name="云阳 罗" userId="169d8ad562d1689f" providerId="LiveId" clId="{D4ACDD6B-C632-4A53-8A37-7875FA0D8C4F}" dt="2023-11-01T05:14:07.638" v="5518" actId="1076"/>
          <ac:spMkLst>
            <pc:docMk/>
            <pc:sldMk cId="4155234953" sldId="490"/>
            <ac:spMk id="34" creationId="{3628BE1F-0A3E-5A50-DE91-A00F6BAA75CD}"/>
          </ac:spMkLst>
        </pc:spChg>
        <pc:spChg chg="del mod">
          <ac:chgData name="云阳 罗" userId="169d8ad562d1689f" providerId="LiveId" clId="{D4ACDD6B-C632-4A53-8A37-7875FA0D8C4F}" dt="2023-11-01T04:44:32.508" v="5270" actId="478"/>
          <ac:spMkLst>
            <pc:docMk/>
            <pc:sldMk cId="4155234953" sldId="490"/>
            <ac:spMk id="37" creationId="{E451DC03-1B75-9CEA-6ACC-27FEF26254BD}"/>
          </ac:spMkLst>
        </pc:spChg>
        <pc:spChg chg="del mod">
          <ac:chgData name="云阳 罗" userId="169d8ad562d1689f" providerId="LiveId" clId="{D4ACDD6B-C632-4A53-8A37-7875FA0D8C4F}" dt="2023-11-01T04:44:32.508" v="5270" actId="478"/>
          <ac:spMkLst>
            <pc:docMk/>
            <pc:sldMk cId="4155234953" sldId="490"/>
            <ac:spMk id="38" creationId="{6BF86154-6B23-B527-118F-219204E4CCA0}"/>
          </ac:spMkLst>
        </pc:spChg>
        <pc:spChg chg="del mod">
          <ac:chgData name="云阳 罗" userId="169d8ad562d1689f" providerId="LiveId" clId="{D4ACDD6B-C632-4A53-8A37-7875FA0D8C4F}" dt="2023-11-01T04:44:32.508" v="5270" actId="478"/>
          <ac:spMkLst>
            <pc:docMk/>
            <pc:sldMk cId="4155234953" sldId="490"/>
            <ac:spMk id="39" creationId="{5086D372-24C2-880A-192B-C668B8B00C97}"/>
          </ac:spMkLst>
        </pc:spChg>
        <pc:spChg chg="add mod">
          <ac:chgData name="云阳 罗" userId="169d8ad562d1689f" providerId="LiveId" clId="{D4ACDD6B-C632-4A53-8A37-7875FA0D8C4F}" dt="2023-11-01T05:14:25.444" v="5521" actId="1076"/>
          <ac:spMkLst>
            <pc:docMk/>
            <pc:sldMk cId="4155234953" sldId="490"/>
            <ac:spMk id="45" creationId="{2021D9DD-A4BC-F16A-6A83-1A18FA97AD4D}"/>
          </ac:spMkLst>
        </pc:spChg>
        <pc:spChg chg="add del mod">
          <ac:chgData name="云阳 罗" userId="169d8ad562d1689f" providerId="LiveId" clId="{D4ACDD6B-C632-4A53-8A37-7875FA0D8C4F}" dt="2023-11-01T04:43:09.490" v="5242"/>
          <ac:spMkLst>
            <pc:docMk/>
            <pc:sldMk cId="4155234953" sldId="490"/>
            <ac:spMk id="46" creationId="{638C8674-E4E9-526F-5193-3C0D217DBC8A}"/>
          </ac:spMkLst>
        </pc:spChg>
        <pc:spChg chg="add mod">
          <ac:chgData name="云阳 罗" userId="169d8ad562d1689f" providerId="LiveId" clId="{D4ACDD6B-C632-4A53-8A37-7875FA0D8C4F}" dt="2023-11-01T05:14:25.444" v="5521" actId="1076"/>
          <ac:spMkLst>
            <pc:docMk/>
            <pc:sldMk cId="4155234953" sldId="490"/>
            <ac:spMk id="47" creationId="{56251633-1639-CCF3-443B-66D7A52BA027}"/>
          </ac:spMkLst>
        </pc:spChg>
        <pc:spChg chg="del mod">
          <ac:chgData name="云阳 罗" userId="169d8ad562d1689f" providerId="LiveId" clId="{D4ACDD6B-C632-4A53-8A37-7875FA0D8C4F}" dt="2023-11-01T04:42:29.556" v="5216" actId="478"/>
          <ac:spMkLst>
            <pc:docMk/>
            <pc:sldMk cId="4155234953" sldId="490"/>
            <ac:spMk id="52" creationId="{9A6FE70A-6372-D50C-A53D-425F506004A6}"/>
          </ac:spMkLst>
        </pc:spChg>
        <pc:spChg chg="add del mod">
          <ac:chgData name="云阳 罗" userId="169d8ad562d1689f" providerId="LiveId" clId="{D4ACDD6B-C632-4A53-8A37-7875FA0D8C4F}" dt="2023-11-01T04:53:13.592" v="5288"/>
          <ac:spMkLst>
            <pc:docMk/>
            <pc:sldMk cId="4155234953" sldId="490"/>
            <ac:spMk id="54" creationId="{6C1EA14C-0F99-E521-01ED-890AA50AF07A}"/>
          </ac:spMkLst>
        </pc:spChg>
        <pc:spChg chg="add del mod">
          <ac:chgData name="云阳 罗" userId="169d8ad562d1689f" providerId="LiveId" clId="{D4ACDD6B-C632-4A53-8A37-7875FA0D8C4F}" dt="2023-11-01T04:53:13.592" v="5288"/>
          <ac:spMkLst>
            <pc:docMk/>
            <pc:sldMk cId="4155234953" sldId="490"/>
            <ac:spMk id="57" creationId="{25CFC43F-DAE9-15BD-E991-684F0B15F646}"/>
          </ac:spMkLst>
        </pc:spChg>
        <pc:spChg chg="add mod">
          <ac:chgData name="云阳 罗" userId="169d8ad562d1689f" providerId="LiveId" clId="{D4ACDD6B-C632-4A53-8A37-7875FA0D8C4F}" dt="2023-11-01T05:17:25.082" v="5556" actId="1076"/>
          <ac:spMkLst>
            <pc:docMk/>
            <pc:sldMk cId="4155234953" sldId="490"/>
            <ac:spMk id="58" creationId="{BB46023C-1D44-BD59-B7B7-654330E5ABD5}"/>
          </ac:spMkLst>
        </pc:spChg>
        <pc:spChg chg="del mod">
          <ac:chgData name="云阳 罗" userId="169d8ad562d1689f" providerId="LiveId" clId="{D4ACDD6B-C632-4A53-8A37-7875FA0D8C4F}" dt="2023-11-01T04:42:32.631" v="5217" actId="478"/>
          <ac:spMkLst>
            <pc:docMk/>
            <pc:sldMk cId="4155234953" sldId="490"/>
            <ac:spMk id="59" creationId="{113BE8FD-2CCC-D98D-5DEB-F39545F407D0}"/>
          </ac:spMkLst>
        </pc:spChg>
        <pc:spChg chg="del mod">
          <ac:chgData name="云阳 罗" userId="169d8ad562d1689f" providerId="LiveId" clId="{D4ACDD6B-C632-4A53-8A37-7875FA0D8C4F}" dt="2023-11-01T04:42:24.638" v="5215" actId="478"/>
          <ac:spMkLst>
            <pc:docMk/>
            <pc:sldMk cId="4155234953" sldId="490"/>
            <ac:spMk id="60" creationId="{E6270A1A-1516-20C4-109C-A8EEA174F09D}"/>
          </ac:spMkLst>
        </pc:spChg>
        <pc:spChg chg="add mod">
          <ac:chgData name="云阳 罗" userId="169d8ad562d1689f" providerId="LiveId" clId="{D4ACDD6B-C632-4A53-8A37-7875FA0D8C4F}" dt="2023-11-01T05:14:07.638" v="5518" actId="1076"/>
          <ac:spMkLst>
            <pc:docMk/>
            <pc:sldMk cId="4155234953" sldId="490"/>
            <ac:spMk id="61" creationId="{9A0DCBFC-49FC-7EE8-0389-BECB2E757A21}"/>
          </ac:spMkLst>
        </pc:spChg>
        <pc:spChg chg="mod">
          <ac:chgData name="云阳 罗" userId="169d8ad562d1689f" providerId="LiveId" clId="{D4ACDD6B-C632-4A53-8A37-7875FA0D8C4F}" dt="2023-11-01T05:13:37.864" v="5515" actId="1076"/>
          <ac:spMkLst>
            <pc:docMk/>
            <pc:sldMk cId="4155234953" sldId="490"/>
            <ac:spMk id="64" creationId="{D8EE545A-50B4-5AA8-D11A-482A93ADC9E4}"/>
          </ac:spMkLst>
        </pc:spChg>
        <pc:spChg chg="mod">
          <ac:chgData name="云阳 罗" userId="169d8ad562d1689f" providerId="LiveId" clId="{D4ACDD6B-C632-4A53-8A37-7875FA0D8C4F}" dt="2023-11-01T05:13:37.864" v="5515" actId="1076"/>
          <ac:spMkLst>
            <pc:docMk/>
            <pc:sldMk cId="4155234953" sldId="490"/>
            <ac:spMk id="65" creationId="{DF9950BD-0430-358E-CC51-4535BA5A8454}"/>
          </ac:spMkLst>
        </pc:spChg>
        <pc:spChg chg="add del">
          <ac:chgData name="云阳 罗" userId="169d8ad562d1689f" providerId="LiveId" clId="{D4ACDD6B-C632-4A53-8A37-7875FA0D8C4F}" dt="2023-11-01T03:05:00.446" v="5095" actId="478"/>
          <ac:spMkLst>
            <pc:docMk/>
            <pc:sldMk cId="4155234953" sldId="490"/>
            <ac:spMk id="77" creationId="{1E1DE260-46A5-01E9-73CD-BBD7E10541FC}"/>
          </ac:spMkLst>
        </pc:spChg>
        <pc:spChg chg="add del mod">
          <ac:chgData name="云阳 罗" userId="169d8ad562d1689f" providerId="LiveId" clId="{D4ACDD6B-C632-4A53-8A37-7875FA0D8C4F}" dt="2023-11-01T03:04:57.249" v="5093" actId="478"/>
          <ac:spMkLst>
            <pc:docMk/>
            <pc:sldMk cId="4155234953" sldId="490"/>
            <ac:spMk id="78" creationId="{4FE0C76C-EFBF-7AFD-D5CE-6AEB64D51184}"/>
          </ac:spMkLst>
        </pc:spChg>
        <pc:spChg chg="add del">
          <ac:chgData name="云阳 罗" userId="169d8ad562d1689f" providerId="LiveId" clId="{D4ACDD6B-C632-4A53-8A37-7875FA0D8C4F}" dt="2023-11-01T03:04:52.198" v="5090" actId="478"/>
          <ac:spMkLst>
            <pc:docMk/>
            <pc:sldMk cId="4155234953" sldId="490"/>
            <ac:spMk id="79" creationId="{84782E04-5028-7611-500E-CBF522EBBEDB}"/>
          </ac:spMkLst>
        </pc:spChg>
        <pc:spChg chg="mod">
          <ac:chgData name="云阳 罗" userId="169d8ad562d1689f" providerId="LiveId" clId="{D4ACDD6B-C632-4A53-8A37-7875FA0D8C4F}" dt="2023-11-01T05:03:53.843" v="5393"/>
          <ac:spMkLst>
            <pc:docMk/>
            <pc:sldMk cId="4155234953" sldId="490"/>
            <ac:spMk id="83" creationId="{0BBE84E7-2F66-257D-9E27-4150CB5C0DC9}"/>
          </ac:spMkLst>
        </pc:spChg>
        <pc:spChg chg="mod">
          <ac:chgData name="云阳 罗" userId="169d8ad562d1689f" providerId="LiveId" clId="{D4ACDD6B-C632-4A53-8A37-7875FA0D8C4F}" dt="2023-11-01T05:04:08.685" v="5396" actId="1076"/>
          <ac:spMkLst>
            <pc:docMk/>
            <pc:sldMk cId="4155234953" sldId="490"/>
            <ac:spMk id="84" creationId="{1E7AE71F-0622-E464-3D9E-B9AA8768DF98}"/>
          </ac:spMkLst>
        </pc:spChg>
        <pc:spChg chg="mod">
          <ac:chgData name="云阳 罗" userId="169d8ad562d1689f" providerId="LiveId" clId="{D4ACDD6B-C632-4A53-8A37-7875FA0D8C4F}" dt="2023-11-01T05:03:53.843" v="5393"/>
          <ac:spMkLst>
            <pc:docMk/>
            <pc:sldMk cId="4155234953" sldId="490"/>
            <ac:spMk id="86" creationId="{97B5B0E8-5E0B-A4E6-311C-D9BA0590BF1A}"/>
          </ac:spMkLst>
        </pc:spChg>
        <pc:spChg chg="add mod">
          <ac:chgData name="云阳 罗" userId="169d8ad562d1689f" providerId="LiveId" clId="{D4ACDD6B-C632-4A53-8A37-7875FA0D8C4F}" dt="2023-11-01T05:13:46.038" v="5516" actId="1076"/>
          <ac:spMkLst>
            <pc:docMk/>
            <pc:sldMk cId="4155234953" sldId="490"/>
            <ac:spMk id="88" creationId="{684AF884-DA92-7761-0D69-897CFD7551F7}"/>
          </ac:spMkLst>
        </pc:spChg>
        <pc:spChg chg="add mod">
          <ac:chgData name="云阳 罗" userId="169d8ad562d1689f" providerId="LiveId" clId="{D4ACDD6B-C632-4A53-8A37-7875FA0D8C4F}" dt="2023-11-01T05:13:46.038" v="5516" actId="1076"/>
          <ac:spMkLst>
            <pc:docMk/>
            <pc:sldMk cId="4155234953" sldId="490"/>
            <ac:spMk id="99" creationId="{70BFC440-2C99-53AE-F29C-C4EADFFCBF71}"/>
          </ac:spMkLst>
        </pc:spChg>
        <pc:spChg chg="add del">
          <ac:chgData name="云阳 罗" userId="169d8ad562d1689f" providerId="LiveId" clId="{D4ACDD6B-C632-4A53-8A37-7875FA0D8C4F}" dt="2023-11-01T03:04:58.713" v="5094" actId="478"/>
          <ac:spMkLst>
            <pc:docMk/>
            <pc:sldMk cId="4155234953" sldId="490"/>
            <ac:spMk id="122" creationId="{38B643E1-BDF8-005A-17F3-9D6056ED0BEA}"/>
          </ac:spMkLst>
        </pc:spChg>
        <pc:spChg chg="mod ord">
          <ac:chgData name="云阳 罗" userId="169d8ad562d1689f" providerId="LiveId" clId="{D4ACDD6B-C632-4A53-8A37-7875FA0D8C4F}" dt="2023-11-01T04:11:26.954" v="5155" actId="14100"/>
          <ac:spMkLst>
            <pc:docMk/>
            <pc:sldMk cId="4155234953" sldId="490"/>
            <ac:spMk id="127" creationId="{18CEA498-C8C3-1736-6E4A-BD73095E822B}"/>
          </ac:spMkLst>
        </pc:spChg>
        <pc:grpChg chg="mod">
          <ac:chgData name="云阳 罗" userId="169d8ad562d1689f" providerId="LiveId" clId="{D4ACDD6B-C632-4A53-8A37-7875FA0D8C4F}" dt="2023-11-01T03:05:32.631" v="5100" actId="164"/>
          <ac:grpSpMkLst>
            <pc:docMk/>
            <pc:sldMk cId="4155234953" sldId="490"/>
            <ac:grpSpMk id="8" creationId="{8E40ED86-2E6B-EB92-28CE-D70FA351772B}"/>
          </ac:grpSpMkLst>
        </pc:grpChg>
        <pc:grpChg chg="mod">
          <ac:chgData name="云阳 罗" userId="169d8ad562d1689f" providerId="LiveId" clId="{D4ACDD6B-C632-4A53-8A37-7875FA0D8C4F}" dt="2023-11-01T04:27:51.990" v="5201" actId="164"/>
          <ac:grpSpMkLst>
            <pc:docMk/>
            <pc:sldMk cId="4155234953" sldId="490"/>
            <ac:grpSpMk id="12" creationId="{B65F1FA7-ACF8-BA73-E76E-634F4800B422}"/>
          </ac:grpSpMkLst>
        </pc:grpChg>
        <pc:grpChg chg="add mod">
          <ac:chgData name="云阳 罗" userId="169d8ad562d1689f" providerId="LiveId" clId="{D4ACDD6B-C632-4A53-8A37-7875FA0D8C4F}" dt="2023-11-01T03:08:01.450" v="5120" actId="164"/>
          <ac:grpSpMkLst>
            <pc:docMk/>
            <pc:sldMk cId="4155234953" sldId="490"/>
            <ac:grpSpMk id="13" creationId="{2AA40BEA-2127-3A80-695A-2A9831E62E80}"/>
          </ac:grpSpMkLst>
        </pc:grpChg>
        <pc:grpChg chg="mod">
          <ac:chgData name="云阳 罗" userId="169d8ad562d1689f" providerId="LiveId" clId="{D4ACDD6B-C632-4A53-8A37-7875FA0D8C4F}" dt="2023-11-01T05:02:07.653" v="5378" actId="404"/>
          <ac:grpSpMkLst>
            <pc:docMk/>
            <pc:sldMk cId="4155234953" sldId="490"/>
            <ac:grpSpMk id="14" creationId="{662CE4F7-7428-6FEA-97EB-A057FA9EE00D}"/>
          </ac:grpSpMkLst>
        </pc:grpChg>
        <pc:grpChg chg="add mod ord">
          <ac:chgData name="云阳 罗" userId="169d8ad562d1689f" providerId="LiveId" clId="{D4ACDD6B-C632-4A53-8A37-7875FA0D8C4F}" dt="2023-11-01T04:10:22.043" v="5132" actId="1076"/>
          <ac:grpSpMkLst>
            <pc:docMk/>
            <pc:sldMk cId="4155234953" sldId="490"/>
            <ac:grpSpMk id="28" creationId="{F4563CFC-7A79-E8CC-14EF-02B04FEC4884}"/>
          </ac:grpSpMkLst>
        </pc:grpChg>
        <pc:grpChg chg="add del mod">
          <ac:chgData name="云阳 罗" userId="169d8ad562d1689f" providerId="LiveId" clId="{D4ACDD6B-C632-4A53-8A37-7875FA0D8C4F}" dt="2023-11-01T04:55:21.555" v="5316" actId="164"/>
          <ac:grpSpMkLst>
            <pc:docMk/>
            <pc:sldMk cId="4155234953" sldId="490"/>
            <ac:grpSpMk id="32" creationId="{A28696D5-633D-2B4A-5281-9308F86A99D6}"/>
          </ac:grpSpMkLst>
        </pc:grpChg>
        <pc:grpChg chg="add del mod">
          <ac:chgData name="云阳 罗" userId="169d8ad562d1689f" providerId="LiveId" clId="{D4ACDD6B-C632-4A53-8A37-7875FA0D8C4F}" dt="2023-11-01T04:55:04.084" v="5315" actId="478"/>
          <ac:grpSpMkLst>
            <pc:docMk/>
            <pc:sldMk cId="4155234953" sldId="490"/>
            <ac:grpSpMk id="40" creationId="{8196F4AD-0BA3-9292-6ADA-CD54240CA779}"/>
          </ac:grpSpMkLst>
        </pc:grpChg>
        <pc:grpChg chg="add mod">
          <ac:chgData name="云阳 罗" userId="169d8ad562d1689f" providerId="LiveId" clId="{D4ACDD6B-C632-4A53-8A37-7875FA0D8C4F}" dt="2023-11-01T04:44:03.803" v="5263" actId="164"/>
          <ac:grpSpMkLst>
            <pc:docMk/>
            <pc:sldMk cId="4155234953" sldId="490"/>
            <ac:grpSpMk id="43" creationId="{FB7A00F7-24B4-D738-2327-4B72D02EAC9E}"/>
          </ac:grpSpMkLst>
        </pc:grpChg>
        <pc:grpChg chg="add mod">
          <ac:chgData name="云阳 罗" userId="169d8ad562d1689f" providerId="LiveId" clId="{D4ACDD6B-C632-4A53-8A37-7875FA0D8C4F}" dt="2023-11-01T04:44:03.803" v="5263" actId="164"/>
          <ac:grpSpMkLst>
            <pc:docMk/>
            <pc:sldMk cId="4155234953" sldId="490"/>
            <ac:grpSpMk id="48" creationId="{BF3FD35A-F33F-6D02-0087-0D6175AE12F4}"/>
          </ac:grpSpMkLst>
        </pc:grpChg>
        <pc:grpChg chg="add mod">
          <ac:chgData name="云阳 罗" userId="169d8ad562d1689f" providerId="LiveId" clId="{D4ACDD6B-C632-4A53-8A37-7875FA0D8C4F}" dt="2023-11-01T05:17:26.814" v="5558" actId="1076"/>
          <ac:grpSpMkLst>
            <pc:docMk/>
            <pc:sldMk cId="4155234953" sldId="490"/>
            <ac:grpSpMk id="66" creationId="{BE318C02-3ADB-FC25-8A97-22B1F784F2D4}"/>
          </ac:grpSpMkLst>
        </pc:grpChg>
        <pc:grpChg chg="add mod">
          <ac:chgData name="云阳 罗" userId="169d8ad562d1689f" providerId="LiveId" clId="{D4ACDD6B-C632-4A53-8A37-7875FA0D8C4F}" dt="2023-11-01T05:02:17.317" v="5381" actId="164"/>
          <ac:grpSpMkLst>
            <pc:docMk/>
            <pc:sldMk cId="4155234953" sldId="490"/>
            <ac:grpSpMk id="69" creationId="{BE8717FE-959E-07D0-7781-ADD2E03CF975}"/>
          </ac:grpSpMkLst>
        </pc:grpChg>
        <pc:grpChg chg="add mod">
          <ac:chgData name="云阳 罗" userId="169d8ad562d1689f" providerId="LiveId" clId="{D4ACDD6B-C632-4A53-8A37-7875FA0D8C4F}" dt="2023-11-01T05:06:54.567" v="5412" actId="164"/>
          <ac:grpSpMkLst>
            <pc:docMk/>
            <pc:sldMk cId="4155234953" sldId="490"/>
            <ac:grpSpMk id="72" creationId="{8BBC8C33-D9CC-69A8-D88B-B31BA6F14CAB}"/>
          </ac:grpSpMkLst>
        </pc:grpChg>
        <pc:grpChg chg="add del mod">
          <ac:chgData name="云阳 罗" userId="169d8ad562d1689f" providerId="LiveId" clId="{D4ACDD6B-C632-4A53-8A37-7875FA0D8C4F}" dt="2023-11-01T05:08:30.578" v="5465" actId="478"/>
          <ac:grpSpMkLst>
            <pc:docMk/>
            <pc:sldMk cId="4155234953" sldId="490"/>
            <ac:grpSpMk id="81" creationId="{41975D63-8CB3-0E5A-251C-F65E876BA3AC}"/>
          </ac:grpSpMkLst>
        </pc:grpChg>
        <pc:grpChg chg="add mod">
          <ac:chgData name="云阳 罗" userId="169d8ad562d1689f" providerId="LiveId" clId="{D4ACDD6B-C632-4A53-8A37-7875FA0D8C4F}" dt="2023-11-02T08:53:55.442" v="12529" actId="1076"/>
          <ac:grpSpMkLst>
            <pc:docMk/>
            <pc:sldMk cId="4155234953" sldId="490"/>
            <ac:grpSpMk id="95" creationId="{EFD6A11F-27CA-4C2D-094B-FDF1D9B54E50}"/>
          </ac:grpSpMkLst>
        </pc:grpChg>
        <pc:grpChg chg="add mod">
          <ac:chgData name="云阳 罗" userId="169d8ad562d1689f" providerId="LiveId" clId="{D4ACDD6B-C632-4A53-8A37-7875FA0D8C4F}" dt="2023-11-01T05:12:58.921" v="5509" actId="164"/>
          <ac:grpSpMkLst>
            <pc:docMk/>
            <pc:sldMk cId="4155234953" sldId="490"/>
            <ac:grpSpMk id="96" creationId="{1B399793-15DD-1E16-734B-54578B8C1DF1}"/>
          </ac:grpSpMkLst>
        </pc:grpChg>
        <pc:grpChg chg="add mod">
          <ac:chgData name="云阳 罗" userId="169d8ad562d1689f" providerId="LiveId" clId="{D4ACDD6B-C632-4A53-8A37-7875FA0D8C4F}" dt="2023-11-01T05:17:32.705" v="5559" actId="1076"/>
          <ac:grpSpMkLst>
            <pc:docMk/>
            <pc:sldMk cId="4155234953" sldId="490"/>
            <ac:grpSpMk id="100" creationId="{334147FB-0B1D-A52D-CF5B-F18249421C38}"/>
          </ac:grpSpMkLst>
        </pc:grpChg>
        <pc:picChg chg="add del mod">
          <ac:chgData name="云阳 罗" userId="169d8ad562d1689f" providerId="LiveId" clId="{D4ACDD6B-C632-4A53-8A37-7875FA0D8C4F}" dt="2023-11-01T03:06:57.296" v="5102"/>
          <ac:picMkLst>
            <pc:docMk/>
            <pc:sldMk cId="4155234953" sldId="490"/>
            <ac:picMk id="18" creationId="{A9B2C625-53A7-A57B-FAD0-E1F7F4DC94CF}"/>
          </ac:picMkLst>
        </pc:picChg>
        <pc:picChg chg="add del mod">
          <ac:chgData name="云阳 罗" userId="169d8ad562d1689f" providerId="LiveId" clId="{D4ACDD6B-C632-4A53-8A37-7875FA0D8C4F}" dt="2023-11-01T04:57:52.148" v="5334" actId="478"/>
          <ac:picMkLst>
            <pc:docMk/>
            <pc:sldMk cId="4155234953" sldId="490"/>
            <ac:picMk id="21" creationId="{7F80B2FA-1ECA-AF20-3C80-26BE80489E05}"/>
          </ac:picMkLst>
        </pc:picChg>
        <pc:picChg chg="add del mod">
          <ac:chgData name="云阳 罗" userId="169d8ad562d1689f" providerId="LiveId" clId="{D4ACDD6B-C632-4A53-8A37-7875FA0D8C4F}" dt="2023-11-01T04:55:04.084" v="5315" actId="478"/>
          <ac:picMkLst>
            <pc:docMk/>
            <pc:sldMk cId="4155234953" sldId="490"/>
            <ac:picMk id="31" creationId="{D7B52041-7F3F-9D4C-D4A2-CEF13E307116}"/>
          </ac:picMkLst>
        </pc:picChg>
        <pc:picChg chg="add mod">
          <ac:chgData name="云阳 罗" userId="169d8ad562d1689f" providerId="LiveId" clId="{D4ACDD6B-C632-4A53-8A37-7875FA0D8C4F}" dt="2023-11-01T05:14:25.444" v="5521" actId="1076"/>
          <ac:picMkLst>
            <pc:docMk/>
            <pc:sldMk cId="4155234953" sldId="490"/>
            <ac:picMk id="42" creationId="{902BB869-32BF-295A-27FB-618CA7C31C13}"/>
          </ac:picMkLst>
        </pc:picChg>
        <pc:picChg chg="add mod modCrop">
          <ac:chgData name="云阳 罗" userId="169d8ad562d1689f" providerId="LiveId" clId="{D4ACDD6B-C632-4A53-8A37-7875FA0D8C4F}" dt="2023-11-01T05:17:25.082" v="5556" actId="1076"/>
          <ac:picMkLst>
            <pc:docMk/>
            <pc:sldMk cId="4155234953" sldId="490"/>
            <ac:picMk id="53" creationId="{50283F7C-789E-BA84-D4D3-8760C17296D7}"/>
          </ac:picMkLst>
        </pc:picChg>
        <pc:picChg chg="mod">
          <ac:chgData name="云阳 罗" userId="169d8ad562d1689f" providerId="LiveId" clId="{D4ACDD6B-C632-4A53-8A37-7875FA0D8C4F}" dt="2023-11-01T05:13:37.864" v="5515" actId="1076"/>
          <ac:picMkLst>
            <pc:docMk/>
            <pc:sldMk cId="4155234953" sldId="490"/>
            <ac:picMk id="63" creationId="{A4845F2F-9F6F-01DB-D697-6842BA05C2AF}"/>
          </ac:picMkLst>
        </pc:picChg>
        <pc:picChg chg="add mod modCrop">
          <ac:chgData name="云阳 罗" userId="169d8ad562d1689f" providerId="LiveId" clId="{D4ACDD6B-C632-4A53-8A37-7875FA0D8C4F}" dt="2023-11-01T05:13:37.864" v="5515" actId="1076"/>
          <ac:picMkLst>
            <pc:docMk/>
            <pc:sldMk cId="4155234953" sldId="490"/>
            <ac:picMk id="71" creationId="{F6913D1E-E11D-71A6-8F43-8C4F4866E1E2}"/>
          </ac:picMkLst>
        </pc:picChg>
        <pc:picChg chg="add del mod">
          <ac:chgData name="云阳 罗" userId="169d8ad562d1689f" providerId="LiveId" clId="{D4ACDD6B-C632-4A53-8A37-7875FA0D8C4F}" dt="2023-11-01T05:08:27.382" v="5463" actId="478"/>
          <ac:picMkLst>
            <pc:docMk/>
            <pc:sldMk cId="4155234953" sldId="490"/>
            <ac:picMk id="82" creationId="{5BE50E81-1738-772A-71E2-04BADBFDF876}"/>
          </ac:picMkLst>
        </pc:picChg>
        <pc:picChg chg="add mod">
          <ac:chgData name="云阳 罗" userId="169d8ad562d1689f" providerId="LiveId" clId="{D4ACDD6B-C632-4A53-8A37-7875FA0D8C4F}" dt="2023-11-01T05:13:46.038" v="5516" actId="1076"/>
          <ac:picMkLst>
            <pc:docMk/>
            <pc:sldMk cId="4155234953" sldId="490"/>
            <ac:picMk id="91" creationId="{B728A354-EF61-8445-1DD7-FA61820CD632}"/>
          </ac:picMkLst>
        </pc:picChg>
        <pc:picChg chg="add mod">
          <ac:chgData name="云阳 罗" userId="169d8ad562d1689f" providerId="LiveId" clId="{D4ACDD6B-C632-4A53-8A37-7875FA0D8C4F}" dt="2023-11-01T05:13:37.864" v="5515" actId="1076"/>
          <ac:picMkLst>
            <pc:docMk/>
            <pc:sldMk cId="4155234953" sldId="490"/>
            <ac:picMk id="93" creationId="{0FDAD935-1BDD-E7E2-494C-46DC36B89292}"/>
          </ac:picMkLst>
        </pc:picChg>
        <pc:picChg chg="add mod">
          <ac:chgData name="云阳 罗" userId="169d8ad562d1689f" providerId="LiveId" clId="{D4ACDD6B-C632-4A53-8A37-7875FA0D8C4F}" dt="2023-11-01T05:13:46.038" v="5516" actId="1076"/>
          <ac:picMkLst>
            <pc:docMk/>
            <pc:sldMk cId="4155234953" sldId="490"/>
            <ac:picMk id="98" creationId="{E59091C6-2939-15B1-90F1-E3A571CDF97B}"/>
          </ac:picMkLst>
        </pc:picChg>
        <pc:cxnChg chg="add del mod">
          <ac:chgData name="云阳 罗" userId="169d8ad562d1689f" providerId="LiveId" clId="{D4ACDD6B-C632-4A53-8A37-7875FA0D8C4F}" dt="2023-11-01T03:04:42.361" v="5086"/>
          <ac:cxnSpMkLst>
            <pc:docMk/>
            <pc:sldMk cId="4155234953" sldId="490"/>
            <ac:cxnSpMk id="9" creationId="{294EF36E-EE3C-A9EC-576A-49242FEAB3B0}"/>
          </ac:cxnSpMkLst>
        </pc:cxnChg>
        <pc:cxnChg chg="mod">
          <ac:chgData name="云阳 罗" userId="169d8ad562d1689f" providerId="LiveId" clId="{D4ACDD6B-C632-4A53-8A37-7875FA0D8C4F}" dt="2023-11-02T09:08:29.165" v="13431" actId="14100"/>
          <ac:cxnSpMkLst>
            <pc:docMk/>
            <pc:sldMk cId="4155234953" sldId="490"/>
            <ac:cxnSpMk id="20" creationId="{65E524B0-1F50-2EC7-FEE1-88EE7ED1EDAC}"/>
          </ac:cxnSpMkLst>
        </pc:cxnChg>
        <pc:cxnChg chg="add mod">
          <ac:chgData name="云阳 罗" userId="169d8ad562d1689f" providerId="LiveId" clId="{D4ACDD6B-C632-4A53-8A37-7875FA0D8C4F}" dt="2023-11-01T03:08:01.450" v="5120" actId="164"/>
          <ac:cxnSpMkLst>
            <pc:docMk/>
            <pc:sldMk cId="4155234953" sldId="490"/>
            <ac:cxnSpMk id="23" creationId="{5B9C5801-EC40-844D-79D0-D66FBA7A4598}"/>
          </ac:cxnSpMkLst>
        </pc:cxnChg>
        <pc:cxnChg chg="add mod">
          <ac:chgData name="云阳 罗" userId="169d8ad562d1689f" providerId="LiveId" clId="{D4ACDD6B-C632-4A53-8A37-7875FA0D8C4F}" dt="2023-11-01T03:08:01.450" v="5120" actId="164"/>
          <ac:cxnSpMkLst>
            <pc:docMk/>
            <pc:sldMk cId="4155234953" sldId="490"/>
            <ac:cxnSpMk id="24" creationId="{C419A0DC-14F7-D615-B7D4-BF854C9348E3}"/>
          </ac:cxnSpMkLst>
        </pc:cxnChg>
        <pc:cxnChg chg="del">
          <ac:chgData name="云阳 罗" userId="169d8ad562d1689f" providerId="LiveId" clId="{D4ACDD6B-C632-4A53-8A37-7875FA0D8C4F}" dt="2023-11-01T04:11:46.330" v="5156" actId="478"/>
          <ac:cxnSpMkLst>
            <pc:docMk/>
            <pc:sldMk cId="4155234953" sldId="490"/>
            <ac:cxnSpMk id="26" creationId="{BE67C3C2-895B-1B7E-3FB7-9897C02E172D}"/>
          </ac:cxnSpMkLst>
        </pc:cxnChg>
        <pc:cxnChg chg="mod">
          <ac:chgData name="云阳 罗" userId="169d8ad562d1689f" providerId="LiveId" clId="{D4ACDD6B-C632-4A53-8A37-7875FA0D8C4F}" dt="2023-11-01T05:17:51.567" v="5560" actId="14100"/>
          <ac:cxnSpMkLst>
            <pc:docMk/>
            <pc:sldMk cId="4155234953" sldId="490"/>
            <ac:cxnSpMk id="33" creationId="{A42AB434-8D79-1DC0-A761-10AC254B281D}"/>
          </ac:cxnSpMkLst>
        </pc:cxnChg>
        <pc:cxnChg chg="del mod">
          <ac:chgData name="云阳 罗" userId="169d8ad562d1689f" providerId="LiveId" clId="{D4ACDD6B-C632-4A53-8A37-7875FA0D8C4F}" dt="2023-11-01T04:44:32.508" v="5270" actId="478"/>
          <ac:cxnSpMkLst>
            <pc:docMk/>
            <pc:sldMk cId="4155234953" sldId="490"/>
            <ac:cxnSpMk id="35" creationId="{A920F69A-8B96-FC25-1012-09B69461A1DB}"/>
          </ac:cxnSpMkLst>
        </pc:cxnChg>
        <pc:cxnChg chg="del mod">
          <ac:chgData name="云阳 罗" userId="169d8ad562d1689f" providerId="LiveId" clId="{D4ACDD6B-C632-4A53-8A37-7875FA0D8C4F}" dt="2023-11-01T04:44:32.508" v="5270" actId="478"/>
          <ac:cxnSpMkLst>
            <pc:docMk/>
            <pc:sldMk cId="4155234953" sldId="490"/>
            <ac:cxnSpMk id="36" creationId="{DAB0B4BD-57D7-F015-8131-9E954EBE981E}"/>
          </ac:cxnSpMkLst>
        </pc:cxnChg>
        <pc:cxnChg chg="del mod">
          <ac:chgData name="云阳 罗" userId="169d8ad562d1689f" providerId="LiveId" clId="{D4ACDD6B-C632-4A53-8A37-7875FA0D8C4F}" dt="2023-11-01T04:42:22.231" v="5214" actId="478"/>
          <ac:cxnSpMkLst>
            <pc:docMk/>
            <pc:sldMk cId="4155234953" sldId="490"/>
            <ac:cxnSpMk id="51" creationId="{AD79D585-999C-5B2E-3BFC-F3CAD45C65E3}"/>
          </ac:cxnSpMkLst>
        </pc:cxnChg>
        <pc:cxnChg chg="del mod">
          <ac:chgData name="云阳 罗" userId="169d8ad562d1689f" providerId="LiveId" clId="{D4ACDD6B-C632-4A53-8A37-7875FA0D8C4F}" dt="2023-11-01T04:27:30.463" v="5197" actId="478"/>
          <ac:cxnSpMkLst>
            <pc:docMk/>
            <pc:sldMk cId="4155234953" sldId="490"/>
            <ac:cxnSpMk id="56" creationId="{AA9B799E-E610-9CB9-7B7E-6F0BD0771BDE}"/>
          </ac:cxnSpMkLst>
        </pc:cxnChg>
        <pc:cxnChg chg="add mod">
          <ac:chgData name="云阳 罗" userId="169d8ad562d1689f" providerId="LiveId" clId="{D4ACDD6B-C632-4A53-8A37-7875FA0D8C4F}" dt="2023-11-02T09:08:34.017" v="13432" actId="14100"/>
          <ac:cxnSpMkLst>
            <pc:docMk/>
            <pc:sldMk cId="4155234953" sldId="490"/>
            <ac:cxnSpMk id="68" creationId="{08E019C2-5585-2705-9417-6C097F25E2A3}"/>
          </ac:cxnSpMkLst>
        </pc:cxnChg>
        <pc:cxnChg chg="add mod">
          <ac:chgData name="云阳 罗" userId="169d8ad562d1689f" providerId="LiveId" clId="{D4ACDD6B-C632-4A53-8A37-7875FA0D8C4F}" dt="2023-11-01T05:08:18.045" v="5458" actId="164"/>
          <ac:cxnSpMkLst>
            <pc:docMk/>
            <pc:sldMk cId="4155234953" sldId="490"/>
            <ac:cxnSpMk id="80" creationId="{4A12E2F7-9CD1-6B80-99A8-AAD32C7246A6}"/>
          </ac:cxnSpMkLst>
        </pc:cxnChg>
      </pc:sldChg>
      <pc:sldChg chg="add del">
        <pc:chgData name="云阳 罗" userId="169d8ad562d1689f" providerId="LiveId" clId="{D4ACDD6B-C632-4A53-8A37-7875FA0D8C4F}" dt="2023-11-01T05:29:19.194" v="5918" actId="47"/>
        <pc:sldMkLst>
          <pc:docMk/>
          <pc:sldMk cId="3226033808" sldId="491"/>
        </pc:sldMkLst>
      </pc:sldChg>
      <pc:sldChg chg="add del">
        <pc:chgData name="云阳 罗" userId="169d8ad562d1689f" providerId="LiveId" clId="{D4ACDD6B-C632-4A53-8A37-7875FA0D8C4F}" dt="2023-11-01T05:16:02.757" v="5526"/>
        <pc:sldMkLst>
          <pc:docMk/>
          <pc:sldMk cId="548398274" sldId="492"/>
        </pc:sldMkLst>
      </pc:sldChg>
      <pc:sldChg chg="addSp delSp modSp add mod delAnim modAnim modNotesTx">
        <pc:chgData name="云阳 罗" userId="169d8ad562d1689f" providerId="LiveId" clId="{D4ACDD6B-C632-4A53-8A37-7875FA0D8C4F}" dt="2023-11-02T16:06:45.421" v="21176" actId="20577"/>
        <pc:sldMkLst>
          <pc:docMk/>
          <pc:sldMk cId="3621650380" sldId="492"/>
        </pc:sldMkLst>
        <pc:spChg chg="add mod">
          <ac:chgData name="云阳 罗" userId="169d8ad562d1689f" providerId="LiveId" clId="{D4ACDD6B-C632-4A53-8A37-7875FA0D8C4F}" dt="2023-11-01T05:37:36.752" v="5970" actId="1076"/>
          <ac:spMkLst>
            <pc:docMk/>
            <pc:sldMk cId="3621650380" sldId="492"/>
            <ac:spMk id="9" creationId="{E5452CEC-4749-4DA9-32BD-E4D3868F0418}"/>
          </ac:spMkLst>
        </pc:spChg>
        <pc:spChg chg="mod">
          <ac:chgData name="云阳 罗" userId="169d8ad562d1689f" providerId="LiveId" clId="{D4ACDD6B-C632-4A53-8A37-7875FA0D8C4F}" dt="2023-11-01T05:26:14.237" v="5864" actId="20577"/>
          <ac:spMkLst>
            <pc:docMk/>
            <pc:sldMk cId="3621650380" sldId="492"/>
            <ac:spMk id="16" creationId="{68DBC6F5-83A5-BAC7-C8BC-76C6C2F954C1}"/>
          </ac:spMkLst>
        </pc:spChg>
        <pc:spChg chg="add mod">
          <ac:chgData name="云阳 罗" userId="169d8ad562d1689f" providerId="LiveId" clId="{D4ACDD6B-C632-4A53-8A37-7875FA0D8C4F}" dt="2023-11-01T05:26:48.725" v="5870" actId="164"/>
          <ac:spMkLst>
            <pc:docMk/>
            <pc:sldMk cId="3621650380" sldId="492"/>
            <ac:spMk id="31" creationId="{AC5DD055-8B56-020C-DCD5-8B7F47F990EE}"/>
          </ac:spMkLst>
        </pc:spChg>
        <pc:spChg chg="add mod">
          <ac:chgData name="云阳 罗" userId="169d8ad562d1689f" providerId="LiveId" clId="{D4ACDD6B-C632-4A53-8A37-7875FA0D8C4F}" dt="2023-11-01T05:29:06.189" v="5916" actId="164"/>
          <ac:spMkLst>
            <pc:docMk/>
            <pc:sldMk cId="3621650380" sldId="492"/>
            <ac:spMk id="41" creationId="{4FBB3B93-E938-B961-C3E9-21766065EAC4}"/>
          </ac:spMkLst>
        </pc:spChg>
        <pc:spChg chg="add mod">
          <ac:chgData name="云阳 罗" userId="169d8ad562d1689f" providerId="LiveId" clId="{D4ACDD6B-C632-4A53-8A37-7875FA0D8C4F}" dt="2023-11-01T05:40:40.734" v="6076" actId="164"/>
          <ac:spMkLst>
            <pc:docMk/>
            <pc:sldMk cId="3621650380" sldId="492"/>
            <ac:spMk id="60" creationId="{F91C13DF-851F-13F0-DAAB-B127547A5F67}"/>
          </ac:spMkLst>
        </pc:spChg>
        <pc:spChg chg="mod">
          <ac:chgData name="云阳 罗" userId="169d8ad562d1689f" providerId="LiveId" clId="{D4ACDD6B-C632-4A53-8A37-7875FA0D8C4F}" dt="2023-11-02T16:06:45.421" v="21176" actId="20577"/>
          <ac:spMkLst>
            <pc:docMk/>
            <pc:sldMk cId="3621650380" sldId="492"/>
            <ac:spMk id="127" creationId="{18CEA498-C8C3-1736-6E4A-BD73095E822B}"/>
          </ac:spMkLst>
        </pc:spChg>
        <pc:grpChg chg="mod">
          <ac:chgData name="云阳 罗" userId="169d8ad562d1689f" providerId="LiveId" clId="{D4ACDD6B-C632-4A53-8A37-7875FA0D8C4F}" dt="2023-11-01T05:20:33.464" v="5644" actId="1036"/>
          <ac:grpSpMkLst>
            <pc:docMk/>
            <pc:sldMk cId="3621650380" sldId="492"/>
            <ac:grpSpMk id="28" creationId="{F4563CFC-7A79-E8CC-14EF-02B04FEC4884}"/>
          </ac:grpSpMkLst>
        </pc:grpChg>
        <pc:grpChg chg="add mod">
          <ac:chgData name="云阳 罗" userId="169d8ad562d1689f" providerId="LiveId" clId="{D4ACDD6B-C632-4A53-8A37-7875FA0D8C4F}" dt="2023-11-01T05:26:39.100" v="5869" actId="164"/>
          <ac:grpSpMkLst>
            <pc:docMk/>
            <pc:sldMk cId="3621650380" sldId="492"/>
            <ac:grpSpMk id="35" creationId="{011DC111-3900-8DAC-1CBA-C454AD7E1E8B}"/>
          </ac:grpSpMkLst>
        </pc:grpChg>
        <pc:grpChg chg="add mod">
          <ac:chgData name="云阳 罗" userId="169d8ad562d1689f" providerId="LiveId" clId="{D4ACDD6B-C632-4A53-8A37-7875FA0D8C4F}" dt="2023-11-01T05:26:48.725" v="5870" actId="164"/>
          <ac:grpSpMkLst>
            <pc:docMk/>
            <pc:sldMk cId="3621650380" sldId="492"/>
            <ac:grpSpMk id="36" creationId="{196F2A6A-B7AA-A88E-5802-23F4F7E045DD}"/>
          </ac:grpSpMkLst>
        </pc:grpChg>
        <pc:grpChg chg="add mod">
          <ac:chgData name="云阳 罗" userId="169d8ad562d1689f" providerId="LiveId" clId="{D4ACDD6B-C632-4A53-8A37-7875FA0D8C4F}" dt="2023-11-01T05:29:09.639" v="5917" actId="164"/>
          <ac:grpSpMkLst>
            <pc:docMk/>
            <pc:sldMk cId="3621650380" sldId="492"/>
            <ac:grpSpMk id="44" creationId="{43259BDB-1F01-7D1F-CADB-B4BBE03AD8F8}"/>
          </ac:grpSpMkLst>
        </pc:grpChg>
        <pc:grpChg chg="add mod">
          <ac:chgData name="云阳 罗" userId="169d8ad562d1689f" providerId="LiveId" clId="{D4ACDD6B-C632-4A53-8A37-7875FA0D8C4F}" dt="2023-11-01T05:29:09.639" v="5917" actId="164"/>
          <ac:grpSpMkLst>
            <pc:docMk/>
            <pc:sldMk cId="3621650380" sldId="492"/>
            <ac:grpSpMk id="46" creationId="{46E2DE74-2619-E10E-736B-F6C783312D3C}"/>
          </ac:grpSpMkLst>
        </pc:grpChg>
        <pc:grpChg chg="del">
          <ac:chgData name="云阳 罗" userId="169d8ad562d1689f" providerId="LiveId" clId="{D4ACDD6B-C632-4A53-8A37-7875FA0D8C4F}" dt="2023-11-01T05:19:34.041" v="5570" actId="478"/>
          <ac:grpSpMkLst>
            <pc:docMk/>
            <pc:sldMk cId="3621650380" sldId="492"/>
            <ac:grpSpMk id="48" creationId="{BF3FD35A-F33F-6D02-0087-0D6175AE12F4}"/>
          </ac:grpSpMkLst>
        </pc:grpChg>
        <pc:grpChg chg="del">
          <ac:chgData name="云阳 罗" userId="169d8ad562d1689f" providerId="LiveId" clId="{D4ACDD6B-C632-4A53-8A37-7875FA0D8C4F}" dt="2023-11-01T05:19:32.501" v="5568" actId="478"/>
          <ac:grpSpMkLst>
            <pc:docMk/>
            <pc:sldMk cId="3621650380" sldId="492"/>
            <ac:grpSpMk id="66" creationId="{BE318C02-3ADB-FC25-8A97-22B1F784F2D4}"/>
          </ac:grpSpMkLst>
        </pc:grpChg>
        <pc:grpChg chg="add mod">
          <ac:chgData name="云阳 罗" userId="169d8ad562d1689f" providerId="LiveId" clId="{D4ACDD6B-C632-4A53-8A37-7875FA0D8C4F}" dt="2023-11-01T05:40:49.869" v="6078" actId="164"/>
          <ac:grpSpMkLst>
            <pc:docMk/>
            <pc:sldMk cId="3621650380" sldId="492"/>
            <ac:grpSpMk id="67" creationId="{DAD8AC67-0E38-8015-CCDC-9D7979D932CE}"/>
          </ac:grpSpMkLst>
        </pc:grpChg>
        <pc:grpChg chg="add mod">
          <ac:chgData name="云阳 罗" userId="169d8ad562d1689f" providerId="LiveId" clId="{D4ACDD6B-C632-4A53-8A37-7875FA0D8C4F}" dt="2023-11-01T05:40:49.869" v="6078" actId="164"/>
          <ac:grpSpMkLst>
            <pc:docMk/>
            <pc:sldMk cId="3621650380" sldId="492"/>
            <ac:grpSpMk id="70" creationId="{7A0023D5-9938-E404-B530-183A9EE027E0}"/>
          </ac:grpSpMkLst>
        </pc:grpChg>
        <pc:grpChg chg="del">
          <ac:chgData name="云阳 罗" userId="169d8ad562d1689f" providerId="LiveId" clId="{D4ACDD6B-C632-4A53-8A37-7875FA0D8C4F}" dt="2023-11-01T05:19:33.321" v="5569" actId="478"/>
          <ac:grpSpMkLst>
            <pc:docMk/>
            <pc:sldMk cId="3621650380" sldId="492"/>
            <ac:grpSpMk id="95" creationId="{EFD6A11F-27CA-4C2D-094B-FDF1D9B54E50}"/>
          </ac:grpSpMkLst>
        </pc:grpChg>
        <pc:grpChg chg="del">
          <ac:chgData name="云阳 罗" userId="169d8ad562d1689f" providerId="LiveId" clId="{D4ACDD6B-C632-4A53-8A37-7875FA0D8C4F}" dt="2023-11-01T05:19:31.421" v="5567" actId="478"/>
          <ac:grpSpMkLst>
            <pc:docMk/>
            <pc:sldMk cId="3621650380" sldId="492"/>
            <ac:grpSpMk id="100" creationId="{334147FB-0B1D-A52D-CF5B-F18249421C38}"/>
          </ac:grpSpMkLst>
        </pc:grpChg>
        <pc:picChg chg="add mod modCrop">
          <ac:chgData name="云阳 罗" userId="169d8ad562d1689f" providerId="LiveId" clId="{D4ACDD6B-C632-4A53-8A37-7875FA0D8C4F}" dt="2023-11-01T05:26:48.725" v="5870" actId="164"/>
          <ac:picMkLst>
            <pc:docMk/>
            <pc:sldMk cId="3621650380" sldId="492"/>
            <ac:picMk id="21" creationId="{CB6DF77C-2ED8-5627-6A60-630100F9EA50}"/>
          </ac:picMkLst>
        </pc:picChg>
        <pc:picChg chg="add mod modCrop">
          <ac:chgData name="云阳 罗" userId="169d8ad562d1689f" providerId="LiveId" clId="{D4ACDD6B-C632-4A53-8A37-7875FA0D8C4F}" dt="2023-11-01T05:26:48.725" v="5870" actId="164"/>
          <ac:picMkLst>
            <pc:docMk/>
            <pc:sldMk cId="3621650380" sldId="492"/>
            <ac:picMk id="26" creationId="{0C1DC7CA-210C-188E-E4B3-DDFE69A83571}"/>
          </ac:picMkLst>
        </pc:picChg>
        <pc:picChg chg="add mod modCrop">
          <ac:chgData name="云阳 罗" userId="169d8ad562d1689f" providerId="LiveId" clId="{D4ACDD6B-C632-4A53-8A37-7875FA0D8C4F}" dt="2023-11-01T05:29:06.189" v="5916" actId="164"/>
          <ac:picMkLst>
            <pc:docMk/>
            <pc:sldMk cId="3621650380" sldId="492"/>
            <ac:picMk id="39" creationId="{6037EE72-DA79-4204-1C98-F15F769F7DC8}"/>
          </ac:picMkLst>
        </pc:picChg>
        <pc:picChg chg="add mod modCrop">
          <ac:chgData name="云阳 罗" userId="169d8ad562d1689f" providerId="LiveId" clId="{D4ACDD6B-C632-4A53-8A37-7875FA0D8C4F}" dt="2023-11-01T05:29:06.189" v="5916" actId="164"/>
          <ac:picMkLst>
            <pc:docMk/>
            <pc:sldMk cId="3621650380" sldId="492"/>
            <ac:picMk id="40" creationId="{39FFAD2F-A634-0E90-E831-627836EDD3DD}"/>
          </ac:picMkLst>
        </pc:picChg>
        <pc:picChg chg="add mod modCrop">
          <ac:chgData name="云阳 罗" userId="169d8ad562d1689f" providerId="LiveId" clId="{D4ACDD6B-C632-4A53-8A37-7875FA0D8C4F}" dt="2023-11-01T05:40:40.734" v="6076" actId="164"/>
          <ac:picMkLst>
            <pc:docMk/>
            <pc:sldMk cId="3621650380" sldId="492"/>
            <ac:picMk id="54" creationId="{F1380CF6-45E6-A21C-F7AD-5EA6344AFEB6}"/>
          </ac:picMkLst>
        </pc:picChg>
        <pc:picChg chg="add del mod modCrop">
          <ac:chgData name="云阳 罗" userId="169d8ad562d1689f" providerId="LiveId" clId="{D4ACDD6B-C632-4A53-8A37-7875FA0D8C4F}" dt="2023-11-01T05:39:23.428" v="5989" actId="478"/>
          <ac:picMkLst>
            <pc:docMk/>
            <pc:sldMk cId="3621650380" sldId="492"/>
            <ac:picMk id="57" creationId="{8274E31B-ED57-19F4-D95C-45B05360E945}"/>
          </ac:picMkLst>
        </pc:picChg>
        <pc:cxnChg chg="add mod">
          <ac:chgData name="云阳 罗" userId="169d8ad562d1689f" providerId="LiveId" clId="{D4ACDD6B-C632-4A53-8A37-7875FA0D8C4F}" dt="2023-11-01T05:37:41.283" v="5972" actId="14100"/>
          <ac:cxnSpMkLst>
            <pc:docMk/>
            <pc:sldMk cId="3621650380" sldId="492"/>
            <ac:cxnSpMk id="3" creationId="{55DC62F6-B72D-8635-4098-C9B90F0DB9F7}"/>
          </ac:cxnSpMkLst>
        </pc:cxnChg>
        <pc:cxnChg chg="add mod">
          <ac:chgData name="云阳 罗" userId="169d8ad562d1689f" providerId="LiveId" clId="{D4ACDD6B-C632-4A53-8A37-7875FA0D8C4F}" dt="2023-11-01T05:37:38.792" v="5971" actId="14100"/>
          <ac:cxnSpMkLst>
            <pc:docMk/>
            <pc:sldMk cId="3621650380" sldId="492"/>
            <ac:cxnSpMk id="4" creationId="{0A007661-B9E3-3F15-D564-FD3AA5FD4AED}"/>
          </ac:cxnSpMkLst>
        </pc:cxnChg>
        <pc:cxnChg chg="add mod">
          <ac:chgData name="云阳 罗" userId="169d8ad562d1689f" providerId="LiveId" clId="{D4ACDD6B-C632-4A53-8A37-7875FA0D8C4F}" dt="2023-11-01T05:26:48.725" v="5870" actId="164"/>
          <ac:cxnSpMkLst>
            <pc:docMk/>
            <pc:sldMk cId="3621650380" sldId="492"/>
            <ac:cxnSpMk id="30" creationId="{2EADE48B-A0B2-ABC9-150E-B177964D11B2}"/>
          </ac:cxnSpMkLst>
        </pc:cxnChg>
        <pc:cxnChg chg="mod">
          <ac:chgData name="云阳 罗" userId="169d8ad562d1689f" providerId="LiveId" clId="{D4ACDD6B-C632-4A53-8A37-7875FA0D8C4F}" dt="2023-11-01T05:19:32.501" v="5568" actId="478"/>
          <ac:cxnSpMkLst>
            <pc:docMk/>
            <pc:sldMk cId="3621650380" sldId="492"/>
            <ac:cxnSpMk id="33" creationId="{A42AB434-8D79-1DC0-A761-10AC254B281D}"/>
          </ac:cxnSpMkLst>
        </pc:cxnChg>
        <pc:cxnChg chg="add mod">
          <ac:chgData name="云阳 罗" userId="169d8ad562d1689f" providerId="LiveId" clId="{D4ACDD6B-C632-4A53-8A37-7875FA0D8C4F}" dt="2023-11-02T09:19:24.108" v="14153" actId="14100"/>
          <ac:cxnSpMkLst>
            <pc:docMk/>
            <pc:sldMk cId="3621650380" sldId="492"/>
            <ac:cxnSpMk id="37" creationId="{1100E5D2-6D0F-00E1-0B24-09CBE05A2BE2}"/>
          </ac:cxnSpMkLst>
        </pc:cxnChg>
        <pc:cxnChg chg="add mod">
          <ac:chgData name="云阳 罗" userId="169d8ad562d1689f" providerId="LiveId" clId="{D4ACDD6B-C632-4A53-8A37-7875FA0D8C4F}" dt="2023-11-01T05:40:49.869" v="6078" actId="164"/>
          <ac:cxnSpMkLst>
            <pc:docMk/>
            <pc:sldMk cId="3621650380" sldId="492"/>
            <ac:cxnSpMk id="59" creationId="{CA128F8E-0B10-2CE2-0E22-EDD284A54277}"/>
          </ac:cxnSpMkLst>
        </pc:cxnChg>
      </pc:sldChg>
      <pc:sldChg chg="add del">
        <pc:chgData name="云阳 罗" userId="169d8ad562d1689f" providerId="LiveId" clId="{D4ACDD6B-C632-4A53-8A37-7875FA0D8C4F}" dt="2023-11-01T05:18:42.716" v="5565" actId="47"/>
        <pc:sldMkLst>
          <pc:docMk/>
          <pc:sldMk cId="3703215064" sldId="492"/>
        </pc:sldMkLst>
      </pc:sldChg>
      <pc:sldChg chg="addSp delSp modSp add del mod modAnim">
        <pc:chgData name="云阳 罗" userId="169d8ad562d1689f" providerId="LiveId" clId="{D4ACDD6B-C632-4A53-8A37-7875FA0D8C4F}" dt="2023-11-01T16:31:31.087" v="7550" actId="47"/>
        <pc:sldMkLst>
          <pc:docMk/>
          <pc:sldMk cId="88903449" sldId="493"/>
        </pc:sldMkLst>
        <pc:spChg chg="mod">
          <ac:chgData name="云阳 罗" userId="169d8ad562d1689f" providerId="LiveId" clId="{D4ACDD6B-C632-4A53-8A37-7875FA0D8C4F}" dt="2023-11-01T06:37:59.577" v="6646" actId="20577"/>
          <ac:spMkLst>
            <pc:docMk/>
            <pc:sldMk cId="88903449" sldId="493"/>
            <ac:spMk id="2" creationId="{17A22972-8421-AF90-6CB6-81B27FEDF97B}"/>
          </ac:spMkLst>
        </pc:spChg>
        <pc:spChg chg="mod">
          <ac:chgData name="云阳 罗" userId="169d8ad562d1689f" providerId="LiveId" clId="{D4ACDD6B-C632-4A53-8A37-7875FA0D8C4F}" dt="2023-11-01T06:40:58.233" v="6711" actId="1076"/>
          <ac:spMkLst>
            <pc:docMk/>
            <pc:sldMk cId="88903449" sldId="493"/>
            <ac:spMk id="3" creationId="{A2BE62EA-91AE-6BFE-FD93-AFA08F2550A6}"/>
          </ac:spMkLst>
        </pc:spChg>
        <pc:spChg chg="mod">
          <ac:chgData name="云阳 罗" userId="169d8ad562d1689f" providerId="LiveId" clId="{D4ACDD6B-C632-4A53-8A37-7875FA0D8C4F}" dt="2023-11-01T16:09:50.897" v="7047" actId="1076"/>
          <ac:spMkLst>
            <pc:docMk/>
            <pc:sldMk cId="88903449" sldId="493"/>
            <ac:spMk id="4" creationId="{B17F2BC9-74D4-2253-9783-3DEAB11E405F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8" creationId="{02CDB0AE-5495-43C5-CE03-4A8D28253763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9" creationId="{3E50B4BF-402B-6BBC-39CF-C27C3D80D91E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0" creationId="{D176DE85-CE25-63BD-4CCA-512B6D5BCE7B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1" creationId="{C6BC7DB0-30D2-C8D9-6F1A-3A40D2BDDB88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2" creationId="{7C8F7F7F-7BBE-5519-DEE8-F8EE3B0FBA80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3" creationId="{8878F5DB-27AB-4C3E-22A4-363A3C2C6F9C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6" creationId="{C98E959A-7221-B09A-0696-EB6286C0600D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7" creationId="{E040D219-5B8F-4137-DCF1-2FF94D8F3468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8" creationId="{10D2BDD1-1463-E04E-DCBE-879DE8181DA9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19" creationId="{C989DC2C-6D88-1C4D-ADCF-476C500A9A45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20" creationId="{28F54D5C-D4FD-C569-AB83-3A9843DF6BC5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21" creationId="{FFE43988-FE01-5F91-017F-24952D556359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23" creationId="{E04B6082-A09D-FF0A-3EA2-22AC8887E9AF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24" creationId="{57E3818D-0CD0-16E0-4C9A-C851301FC35F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25" creationId="{A7B1D771-08D1-4905-8794-E3A1E0BB535B}"/>
          </ac:spMkLst>
        </pc:spChg>
        <pc:spChg chg="add del mod">
          <ac:chgData name="云阳 罗" userId="169d8ad562d1689f" providerId="LiveId" clId="{D4ACDD6B-C632-4A53-8A37-7875FA0D8C4F}" dt="2023-11-01T06:51:21.213" v="6795" actId="478"/>
          <ac:spMkLst>
            <pc:docMk/>
            <pc:sldMk cId="88903449" sldId="493"/>
            <ac:spMk id="26" creationId="{120B8C10-75E4-FE54-A1AA-57392CA0189A}"/>
          </ac:spMkLst>
        </pc:spChg>
        <pc:spChg chg="add del mod">
          <ac:chgData name="云阳 罗" userId="169d8ad562d1689f" providerId="LiveId" clId="{D4ACDD6B-C632-4A53-8A37-7875FA0D8C4F}" dt="2023-11-01T06:51:16.110" v="6793" actId="478"/>
          <ac:spMkLst>
            <pc:docMk/>
            <pc:sldMk cId="88903449" sldId="493"/>
            <ac:spMk id="27" creationId="{9A86C790-2CF2-AF78-295D-0AAD805B9FCE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31" creationId="{33BF47F3-F8C1-2C60-1C4C-D72E08585713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32" creationId="{B4748730-2937-4A97-6D5B-FD88062CF24B}"/>
          </ac:spMkLst>
        </pc:spChg>
        <pc:spChg chg="add del mod">
          <ac:chgData name="云阳 罗" userId="169d8ad562d1689f" providerId="LiveId" clId="{D4ACDD6B-C632-4A53-8A37-7875FA0D8C4F}" dt="2023-11-01T06:51:21.945" v="6796" actId="478"/>
          <ac:spMkLst>
            <pc:docMk/>
            <pc:sldMk cId="88903449" sldId="493"/>
            <ac:spMk id="33" creationId="{CA85D510-5F40-7E10-7409-AB8DB96F7809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34" creationId="{3C7A95DE-8278-3576-6094-A655E04F7108}"/>
          </ac:spMkLst>
        </pc:spChg>
        <pc:spChg chg="add mod">
          <ac:chgData name="云阳 罗" userId="169d8ad562d1689f" providerId="LiveId" clId="{D4ACDD6B-C632-4A53-8A37-7875FA0D8C4F}" dt="2023-11-01T06:43:00.587" v="6715" actId="1076"/>
          <ac:spMkLst>
            <pc:docMk/>
            <pc:sldMk cId="88903449" sldId="493"/>
            <ac:spMk id="35" creationId="{DFB84141-FD83-BA8A-C936-3FF054CCDB0D}"/>
          </ac:spMkLst>
        </pc:spChg>
        <pc:picChg chg="add mod">
          <ac:chgData name="云阳 罗" userId="169d8ad562d1689f" providerId="LiveId" clId="{D4ACDD6B-C632-4A53-8A37-7875FA0D8C4F}" dt="2023-11-01T06:40:36.731" v="6683" actId="1076"/>
          <ac:picMkLst>
            <pc:docMk/>
            <pc:sldMk cId="88903449" sldId="493"/>
            <ac:picMk id="6" creationId="{F2D6504B-64E8-BD31-F517-A709CB9BD089}"/>
          </ac:picMkLst>
        </pc:picChg>
        <pc:cxnChg chg="add mod">
          <ac:chgData name="云阳 罗" userId="169d8ad562d1689f" providerId="LiveId" clId="{D4ACDD6B-C632-4A53-8A37-7875FA0D8C4F}" dt="2023-11-01T06:43:00.587" v="6715" actId="1076"/>
          <ac:cxnSpMkLst>
            <pc:docMk/>
            <pc:sldMk cId="88903449" sldId="493"/>
            <ac:cxnSpMk id="7" creationId="{7B15D283-F6EB-B0B3-0770-B367CEE03B93}"/>
          </ac:cxnSpMkLst>
        </pc:cxnChg>
        <pc:cxnChg chg="add mod">
          <ac:chgData name="云阳 罗" userId="169d8ad562d1689f" providerId="LiveId" clId="{D4ACDD6B-C632-4A53-8A37-7875FA0D8C4F}" dt="2023-11-01T06:43:00.587" v="6715" actId="1076"/>
          <ac:cxnSpMkLst>
            <pc:docMk/>
            <pc:sldMk cId="88903449" sldId="493"/>
            <ac:cxnSpMk id="14" creationId="{482A5853-9C79-247B-B224-6345DC780DE2}"/>
          </ac:cxnSpMkLst>
        </pc:cxnChg>
        <pc:cxnChg chg="add mod">
          <ac:chgData name="云阳 罗" userId="169d8ad562d1689f" providerId="LiveId" clId="{D4ACDD6B-C632-4A53-8A37-7875FA0D8C4F}" dt="2023-11-01T06:43:00.587" v="6715" actId="1076"/>
          <ac:cxnSpMkLst>
            <pc:docMk/>
            <pc:sldMk cId="88903449" sldId="493"/>
            <ac:cxnSpMk id="15" creationId="{135E00FB-1486-994E-1F73-93ADD48B1CAE}"/>
          </ac:cxnSpMkLst>
        </pc:cxnChg>
        <pc:cxnChg chg="add mod">
          <ac:chgData name="云阳 罗" userId="169d8ad562d1689f" providerId="LiveId" clId="{D4ACDD6B-C632-4A53-8A37-7875FA0D8C4F}" dt="2023-11-01T06:43:00.587" v="6715" actId="1076"/>
          <ac:cxnSpMkLst>
            <pc:docMk/>
            <pc:sldMk cId="88903449" sldId="493"/>
            <ac:cxnSpMk id="22" creationId="{CDE2D657-E4E6-9233-C0C8-9DBB5C457FC0}"/>
          </ac:cxnSpMkLst>
        </pc:cxnChg>
        <pc:cxnChg chg="add mod">
          <ac:chgData name="云阳 罗" userId="169d8ad562d1689f" providerId="LiveId" clId="{D4ACDD6B-C632-4A53-8A37-7875FA0D8C4F}" dt="2023-11-01T06:43:00.587" v="6715" actId="1076"/>
          <ac:cxnSpMkLst>
            <pc:docMk/>
            <pc:sldMk cId="88903449" sldId="493"/>
            <ac:cxnSpMk id="28" creationId="{19B1D971-A9FD-1EA2-DD43-232068DEFF53}"/>
          </ac:cxnSpMkLst>
        </pc:cxnChg>
        <pc:cxnChg chg="add mod">
          <ac:chgData name="云阳 罗" userId="169d8ad562d1689f" providerId="LiveId" clId="{D4ACDD6B-C632-4A53-8A37-7875FA0D8C4F}" dt="2023-11-01T06:51:21.213" v="6795" actId="478"/>
          <ac:cxnSpMkLst>
            <pc:docMk/>
            <pc:sldMk cId="88903449" sldId="493"/>
            <ac:cxnSpMk id="29" creationId="{CC62A90D-E72F-8B24-9D57-AD3BE89E605F}"/>
          </ac:cxnSpMkLst>
        </pc:cxnChg>
        <pc:cxnChg chg="add del mod">
          <ac:chgData name="云阳 罗" userId="169d8ad562d1689f" providerId="LiveId" clId="{D4ACDD6B-C632-4A53-8A37-7875FA0D8C4F}" dt="2023-11-01T06:51:22.715" v="6797" actId="478"/>
          <ac:cxnSpMkLst>
            <pc:docMk/>
            <pc:sldMk cId="88903449" sldId="493"/>
            <ac:cxnSpMk id="30" creationId="{2FEFB878-B38D-4D89-D0B7-D94CF0B6E831}"/>
          </ac:cxnSpMkLst>
        </pc:cxnChg>
      </pc:sldChg>
      <pc:sldChg chg="modSp new del mod">
        <pc:chgData name="云阳 罗" userId="169d8ad562d1689f" providerId="LiveId" clId="{D4ACDD6B-C632-4A53-8A37-7875FA0D8C4F}" dt="2023-11-01T05:55:30.819" v="6163" actId="47"/>
        <pc:sldMkLst>
          <pc:docMk/>
          <pc:sldMk cId="3924834265" sldId="493"/>
        </pc:sldMkLst>
        <pc:spChg chg="mod">
          <ac:chgData name="云阳 罗" userId="169d8ad562d1689f" providerId="LiveId" clId="{D4ACDD6B-C632-4A53-8A37-7875FA0D8C4F}" dt="2023-11-01T05:51:59.780" v="6149" actId="20577"/>
          <ac:spMkLst>
            <pc:docMk/>
            <pc:sldMk cId="3924834265" sldId="493"/>
            <ac:spMk id="2" creationId="{17A22972-8421-AF90-6CB6-81B27FEDF97B}"/>
          </ac:spMkLst>
        </pc:spChg>
      </pc:sldChg>
      <pc:sldChg chg="addSp delSp modSp new del mod ord modAnim">
        <pc:chgData name="云阳 罗" userId="169d8ad562d1689f" providerId="LiveId" clId="{D4ACDD6B-C632-4A53-8A37-7875FA0D8C4F}" dt="2023-11-01T05:31:51.670" v="5943" actId="47"/>
        <pc:sldMkLst>
          <pc:docMk/>
          <pc:sldMk cId="4069221940" sldId="493"/>
        </pc:sldMkLst>
        <pc:spChg chg="add del">
          <ac:chgData name="云阳 罗" userId="169d8ad562d1689f" providerId="LiveId" clId="{D4ACDD6B-C632-4A53-8A37-7875FA0D8C4F}" dt="2023-11-01T05:31:48.874" v="5940" actId="478"/>
          <ac:spMkLst>
            <pc:docMk/>
            <pc:sldMk cId="4069221940" sldId="493"/>
            <ac:spMk id="2" creationId="{FDEFB13E-211D-1A21-E634-692177897BDC}"/>
          </ac:spMkLst>
        </pc:spChg>
        <pc:spChg chg="add del">
          <ac:chgData name="云阳 罗" userId="169d8ad562d1689f" providerId="LiveId" clId="{D4ACDD6B-C632-4A53-8A37-7875FA0D8C4F}" dt="2023-11-01T05:31:49.349" v="5941" actId="478"/>
          <ac:spMkLst>
            <pc:docMk/>
            <pc:sldMk cId="4069221940" sldId="493"/>
            <ac:spMk id="3" creationId="{6E124D16-7688-F1BA-9DCD-E050CF13A2D7}"/>
          </ac:spMkLst>
        </pc:spChg>
        <pc:spChg chg="add del mod">
          <ac:chgData name="云阳 罗" userId="169d8ad562d1689f" providerId="LiveId" clId="{D4ACDD6B-C632-4A53-8A37-7875FA0D8C4F}" dt="2023-11-01T05:31:32.026" v="5933"/>
          <ac:spMkLst>
            <pc:docMk/>
            <pc:sldMk cId="4069221940" sldId="493"/>
            <ac:spMk id="6" creationId="{E6B65E9B-ACD4-F4E7-BC84-0DE588111CA1}"/>
          </ac:spMkLst>
        </pc:spChg>
        <pc:spChg chg="add del mod">
          <ac:chgData name="云阳 罗" userId="169d8ad562d1689f" providerId="LiveId" clId="{D4ACDD6B-C632-4A53-8A37-7875FA0D8C4F}" dt="2023-11-01T05:31:32.026" v="5933"/>
          <ac:spMkLst>
            <pc:docMk/>
            <pc:sldMk cId="4069221940" sldId="493"/>
            <ac:spMk id="7" creationId="{F4F6B183-3240-7FEA-B275-3222A09C5D2F}"/>
          </ac:spMkLst>
        </pc:spChg>
        <pc:spChg chg="mod">
          <ac:chgData name="云阳 罗" userId="169d8ad562d1689f" providerId="LiveId" clId="{D4ACDD6B-C632-4A53-8A37-7875FA0D8C4F}" dt="2023-11-01T05:31:31.421" v="5932"/>
          <ac:spMkLst>
            <pc:docMk/>
            <pc:sldMk cId="4069221940" sldId="493"/>
            <ac:spMk id="11" creationId="{52FDA0B8-8904-93EE-98D9-2F68D380D85A}"/>
          </ac:spMkLst>
        </pc:spChg>
        <pc:spChg chg="mod">
          <ac:chgData name="云阳 罗" userId="169d8ad562d1689f" providerId="LiveId" clId="{D4ACDD6B-C632-4A53-8A37-7875FA0D8C4F}" dt="2023-11-01T05:31:31.421" v="5932"/>
          <ac:spMkLst>
            <pc:docMk/>
            <pc:sldMk cId="4069221940" sldId="493"/>
            <ac:spMk id="12" creationId="{C4D7ADAB-C672-9F85-7390-D4946EAC6E8B}"/>
          </ac:spMkLst>
        </pc:spChg>
        <pc:spChg chg="add del mod">
          <ac:chgData name="云阳 罗" userId="169d8ad562d1689f" providerId="LiveId" clId="{D4ACDD6B-C632-4A53-8A37-7875FA0D8C4F}" dt="2023-11-01T05:31:32.026" v="5933"/>
          <ac:spMkLst>
            <pc:docMk/>
            <pc:sldMk cId="4069221940" sldId="493"/>
            <ac:spMk id="13" creationId="{7E97ED29-4AC2-7580-6C8A-27648B45883C}"/>
          </ac:spMkLst>
        </pc:spChg>
        <pc:spChg chg="add del mod">
          <ac:chgData name="云阳 罗" userId="169d8ad562d1689f" providerId="LiveId" clId="{D4ACDD6B-C632-4A53-8A37-7875FA0D8C4F}" dt="2023-11-01T05:31:32.026" v="5933"/>
          <ac:spMkLst>
            <pc:docMk/>
            <pc:sldMk cId="4069221940" sldId="493"/>
            <ac:spMk id="14" creationId="{E76224AA-BDA1-E386-4DB6-7988CC82014D}"/>
          </ac:spMkLst>
        </pc:spChg>
        <pc:spChg chg="add del mod">
          <ac:chgData name="云阳 罗" userId="169d8ad562d1689f" providerId="LiveId" clId="{D4ACDD6B-C632-4A53-8A37-7875FA0D8C4F}" dt="2023-11-01T05:31:32.026" v="5933"/>
          <ac:spMkLst>
            <pc:docMk/>
            <pc:sldMk cId="4069221940" sldId="493"/>
            <ac:spMk id="15" creationId="{57BC9097-39D1-1697-60A7-111E49A919A5}"/>
          </ac:spMkLst>
        </pc:spChg>
        <pc:spChg chg="mod">
          <ac:chgData name="云阳 罗" userId="169d8ad562d1689f" providerId="LiveId" clId="{D4ACDD6B-C632-4A53-8A37-7875FA0D8C4F}" dt="2023-11-01T05:31:31.421" v="5932"/>
          <ac:spMkLst>
            <pc:docMk/>
            <pc:sldMk cId="4069221940" sldId="493"/>
            <ac:spMk id="22" creationId="{F8232417-0E06-9244-2CB4-F750393D5FBB}"/>
          </ac:spMkLst>
        </pc:spChg>
        <pc:spChg chg="mod">
          <ac:chgData name="云阳 罗" userId="169d8ad562d1689f" providerId="LiveId" clId="{D4ACDD6B-C632-4A53-8A37-7875FA0D8C4F}" dt="2023-11-01T05:31:31.421" v="5932"/>
          <ac:spMkLst>
            <pc:docMk/>
            <pc:sldMk cId="4069221940" sldId="493"/>
            <ac:spMk id="24" creationId="{AA0CC2B9-CA35-FBF7-411D-26870DC7C9C9}"/>
          </ac:spMkLst>
        </pc:spChg>
        <pc:spChg chg="mod">
          <ac:chgData name="云阳 罗" userId="169d8ad562d1689f" providerId="LiveId" clId="{D4ACDD6B-C632-4A53-8A37-7875FA0D8C4F}" dt="2023-11-01T05:31:31.421" v="5932"/>
          <ac:spMkLst>
            <pc:docMk/>
            <pc:sldMk cId="4069221940" sldId="493"/>
            <ac:spMk id="31" creationId="{4AD8DB00-4534-A022-12CB-1CF28F2E4DE6}"/>
          </ac:spMkLst>
        </pc:spChg>
        <pc:spChg chg="add del mod">
          <ac:chgData name="云阳 罗" userId="169d8ad562d1689f" providerId="LiveId" clId="{D4ACDD6B-C632-4A53-8A37-7875FA0D8C4F}" dt="2023-11-01T05:31:38.790" v="5937"/>
          <ac:spMkLst>
            <pc:docMk/>
            <pc:sldMk cId="4069221940" sldId="493"/>
            <ac:spMk id="32" creationId="{D7D1A07F-07B4-CA1F-23EE-AC308138507D}"/>
          </ac:spMkLst>
        </pc:spChg>
        <pc:spChg chg="add del mod">
          <ac:chgData name="云阳 罗" userId="169d8ad562d1689f" providerId="LiveId" clId="{D4ACDD6B-C632-4A53-8A37-7875FA0D8C4F}" dt="2023-11-01T05:31:38.790" v="5937"/>
          <ac:spMkLst>
            <pc:docMk/>
            <pc:sldMk cId="4069221940" sldId="493"/>
            <ac:spMk id="33" creationId="{A002EE66-55EB-46B8-B1C5-5FB6CCD23B25}"/>
          </ac:spMkLst>
        </pc:spChg>
        <pc:spChg chg="mod">
          <ac:chgData name="云阳 罗" userId="169d8ad562d1689f" providerId="LiveId" clId="{D4ACDD6B-C632-4A53-8A37-7875FA0D8C4F}" dt="2023-11-01T05:31:37.404" v="5936"/>
          <ac:spMkLst>
            <pc:docMk/>
            <pc:sldMk cId="4069221940" sldId="493"/>
            <ac:spMk id="37" creationId="{8397CE8E-6028-CFB3-F506-63E64E41519A}"/>
          </ac:spMkLst>
        </pc:spChg>
        <pc:spChg chg="mod">
          <ac:chgData name="云阳 罗" userId="169d8ad562d1689f" providerId="LiveId" clId="{D4ACDD6B-C632-4A53-8A37-7875FA0D8C4F}" dt="2023-11-01T05:31:37.404" v="5936"/>
          <ac:spMkLst>
            <pc:docMk/>
            <pc:sldMk cId="4069221940" sldId="493"/>
            <ac:spMk id="38" creationId="{B0C1D16A-0E95-AD0D-06E8-48E581ECD4DC}"/>
          </ac:spMkLst>
        </pc:spChg>
        <pc:spChg chg="add del mod">
          <ac:chgData name="云阳 罗" userId="169d8ad562d1689f" providerId="LiveId" clId="{D4ACDD6B-C632-4A53-8A37-7875FA0D8C4F}" dt="2023-11-01T05:31:38.790" v="5937"/>
          <ac:spMkLst>
            <pc:docMk/>
            <pc:sldMk cId="4069221940" sldId="493"/>
            <ac:spMk id="39" creationId="{90C44CC5-BA93-FA47-9162-453132BB02E3}"/>
          </ac:spMkLst>
        </pc:spChg>
        <pc:spChg chg="add del mod">
          <ac:chgData name="云阳 罗" userId="169d8ad562d1689f" providerId="LiveId" clId="{D4ACDD6B-C632-4A53-8A37-7875FA0D8C4F}" dt="2023-11-01T05:31:38.790" v="5937"/>
          <ac:spMkLst>
            <pc:docMk/>
            <pc:sldMk cId="4069221940" sldId="493"/>
            <ac:spMk id="40" creationId="{9201B8FE-815F-9A8A-6EB5-EE6A706001F7}"/>
          </ac:spMkLst>
        </pc:spChg>
        <pc:spChg chg="add del mod">
          <ac:chgData name="云阳 罗" userId="169d8ad562d1689f" providerId="LiveId" clId="{D4ACDD6B-C632-4A53-8A37-7875FA0D8C4F}" dt="2023-11-01T05:31:38.790" v="5937"/>
          <ac:spMkLst>
            <pc:docMk/>
            <pc:sldMk cId="4069221940" sldId="493"/>
            <ac:spMk id="41" creationId="{341A9510-1D8C-B98C-7611-BB8FC43A758F}"/>
          </ac:spMkLst>
        </pc:spChg>
        <pc:spChg chg="mod">
          <ac:chgData name="云阳 罗" userId="169d8ad562d1689f" providerId="LiveId" clId="{D4ACDD6B-C632-4A53-8A37-7875FA0D8C4F}" dt="2023-11-01T05:31:37.404" v="5936"/>
          <ac:spMkLst>
            <pc:docMk/>
            <pc:sldMk cId="4069221940" sldId="493"/>
            <ac:spMk id="48" creationId="{15313EFF-FA54-997F-3A9B-44C75B2BED4F}"/>
          </ac:spMkLst>
        </pc:spChg>
        <pc:spChg chg="mod">
          <ac:chgData name="云阳 罗" userId="169d8ad562d1689f" providerId="LiveId" clId="{D4ACDD6B-C632-4A53-8A37-7875FA0D8C4F}" dt="2023-11-01T05:31:37.404" v="5936"/>
          <ac:spMkLst>
            <pc:docMk/>
            <pc:sldMk cId="4069221940" sldId="493"/>
            <ac:spMk id="50" creationId="{8E7067A6-8522-2CCC-9031-7E37C9D2FD75}"/>
          </ac:spMkLst>
        </pc:spChg>
        <pc:spChg chg="mod">
          <ac:chgData name="云阳 罗" userId="169d8ad562d1689f" providerId="LiveId" clId="{D4ACDD6B-C632-4A53-8A37-7875FA0D8C4F}" dt="2023-11-01T05:31:37.404" v="5936"/>
          <ac:spMkLst>
            <pc:docMk/>
            <pc:sldMk cId="4069221940" sldId="493"/>
            <ac:spMk id="57" creationId="{5A6C9057-0615-433B-3B30-55CACACB5A6E}"/>
          </ac:spMkLst>
        </pc:spChg>
        <pc:spChg chg="add del mod">
          <ac:chgData name="云阳 罗" userId="169d8ad562d1689f" providerId="LiveId" clId="{D4ACDD6B-C632-4A53-8A37-7875FA0D8C4F}" dt="2023-11-01T05:31:48.485" v="5939"/>
          <ac:spMkLst>
            <pc:docMk/>
            <pc:sldMk cId="4069221940" sldId="493"/>
            <ac:spMk id="58" creationId="{8C7C76A5-41A3-53A6-1753-604CA80B35DD}"/>
          </ac:spMkLst>
        </pc:spChg>
        <pc:spChg chg="mod">
          <ac:chgData name="云阳 罗" userId="169d8ad562d1689f" providerId="LiveId" clId="{D4ACDD6B-C632-4A53-8A37-7875FA0D8C4F}" dt="2023-11-01T05:31:46.070" v="5938"/>
          <ac:spMkLst>
            <pc:docMk/>
            <pc:sldMk cId="4069221940" sldId="493"/>
            <ac:spMk id="62" creationId="{45F24137-FFE0-0D5D-09CC-7B17141D4ADF}"/>
          </ac:spMkLst>
        </pc:spChg>
        <pc:spChg chg="mod">
          <ac:chgData name="云阳 罗" userId="169d8ad562d1689f" providerId="LiveId" clId="{D4ACDD6B-C632-4A53-8A37-7875FA0D8C4F}" dt="2023-11-01T05:31:46.070" v="5938"/>
          <ac:spMkLst>
            <pc:docMk/>
            <pc:sldMk cId="4069221940" sldId="493"/>
            <ac:spMk id="63" creationId="{759C3CC1-132B-5DD4-E30A-0535797123EE}"/>
          </ac:spMkLst>
        </pc:spChg>
        <pc:spChg chg="add del mod">
          <ac:chgData name="云阳 罗" userId="169d8ad562d1689f" providerId="LiveId" clId="{D4ACDD6B-C632-4A53-8A37-7875FA0D8C4F}" dt="2023-11-01T05:31:48.485" v="5939"/>
          <ac:spMkLst>
            <pc:docMk/>
            <pc:sldMk cId="4069221940" sldId="493"/>
            <ac:spMk id="64" creationId="{C9C45CF1-A27D-407C-30A4-7AE45FA16785}"/>
          </ac:spMkLst>
        </pc:spChg>
        <pc:spChg chg="add del mod">
          <ac:chgData name="云阳 罗" userId="169d8ad562d1689f" providerId="LiveId" clId="{D4ACDD6B-C632-4A53-8A37-7875FA0D8C4F}" dt="2023-11-01T05:31:48.485" v="5939"/>
          <ac:spMkLst>
            <pc:docMk/>
            <pc:sldMk cId="4069221940" sldId="493"/>
            <ac:spMk id="65" creationId="{EA1ECEE3-8487-ED4D-CC99-0B0D38E222D1}"/>
          </ac:spMkLst>
        </pc:spChg>
        <pc:spChg chg="add del mod">
          <ac:chgData name="云阳 罗" userId="169d8ad562d1689f" providerId="LiveId" clId="{D4ACDD6B-C632-4A53-8A37-7875FA0D8C4F}" dt="2023-11-01T05:31:48.485" v="5939"/>
          <ac:spMkLst>
            <pc:docMk/>
            <pc:sldMk cId="4069221940" sldId="493"/>
            <ac:spMk id="66" creationId="{B91AEC5C-661B-90C3-8222-113F865DD252}"/>
          </ac:spMkLst>
        </pc:spChg>
        <pc:spChg chg="mod">
          <ac:chgData name="云阳 罗" userId="169d8ad562d1689f" providerId="LiveId" clId="{D4ACDD6B-C632-4A53-8A37-7875FA0D8C4F}" dt="2023-11-01T05:31:46.070" v="5938"/>
          <ac:spMkLst>
            <pc:docMk/>
            <pc:sldMk cId="4069221940" sldId="493"/>
            <ac:spMk id="73" creationId="{EC453D57-6B4D-785A-71A7-D47D8D4E8BDA}"/>
          </ac:spMkLst>
        </pc:spChg>
        <pc:spChg chg="mod">
          <ac:chgData name="云阳 罗" userId="169d8ad562d1689f" providerId="LiveId" clId="{D4ACDD6B-C632-4A53-8A37-7875FA0D8C4F}" dt="2023-11-01T05:31:46.070" v="5938"/>
          <ac:spMkLst>
            <pc:docMk/>
            <pc:sldMk cId="4069221940" sldId="493"/>
            <ac:spMk id="75" creationId="{8DE4F7B7-845D-155D-BE72-F6AB464CC81A}"/>
          </ac:spMkLst>
        </pc:spChg>
        <pc:spChg chg="mod">
          <ac:chgData name="云阳 罗" userId="169d8ad562d1689f" providerId="LiveId" clId="{D4ACDD6B-C632-4A53-8A37-7875FA0D8C4F}" dt="2023-11-01T05:31:46.070" v="5938"/>
          <ac:spMkLst>
            <pc:docMk/>
            <pc:sldMk cId="4069221940" sldId="493"/>
            <ac:spMk id="82" creationId="{35122887-A48B-4EAE-0F44-D9771B715BAD}"/>
          </ac:spMkLst>
        </pc:spChg>
        <pc:grpChg chg="add del mod">
          <ac:chgData name="云阳 罗" userId="169d8ad562d1689f" providerId="LiveId" clId="{D4ACDD6B-C632-4A53-8A37-7875FA0D8C4F}" dt="2023-11-01T05:31:32.026" v="5933"/>
          <ac:grpSpMkLst>
            <pc:docMk/>
            <pc:sldMk cId="4069221940" sldId="493"/>
            <ac:grpSpMk id="8" creationId="{6DBBAB35-EDD6-E0B4-E340-E963BE54174A}"/>
          </ac:grpSpMkLst>
        </pc:grpChg>
        <pc:grpChg chg="mod">
          <ac:chgData name="云阳 罗" userId="169d8ad562d1689f" providerId="LiveId" clId="{D4ACDD6B-C632-4A53-8A37-7875FA0D8C4F}" dt="2023-11-01T05:31:31.421" v="5932"/>
          <ac:grpSpMkLst>
            <pc:docMk/>
            <pc:sldMk cId="4069221940" sldId="493"/>
            <ac:grpSpMk id="9" creationId="{D7E10A67-5FC4-B9C7-3CD3-0332F9DF50DA}"/>
          </ac:grpSpMkLst>
        </pc:grpChg>
        <pc:grpChg chg="add del mod">
          <ac:chgData name="云阳 罗" userId="169d8ad562d1689f" providerId="LiveId" clId="{D4ACDD6B-C632-4A53-8A37-7875FA0D8C4F}" dt="2023-11-01T05:31:32.026" v="5933"/>
          <ac:grpSpMkLst>
            <pc:docMk/>
            <pc:sldMk cId="4069221940" sldId="493"/>
            <ac:grpSpMk id="16" creationId="{585CA42F-FE8A-2A93-D1DB-43A2029636C2}"/>
          </ac:grpSpMkLst>
        </pc:grpChg>
        <pc:grpChg chg="mod">
          <ac:chgData name="云阳 罗" userId="169d8ad562d1689f" providerId="LiveId" clId="{D4ACDD6B-C632-4A53-8A37-7875FA0D8C4F}" dt="2023-11-01T05:31:31.421" v="5932"/>
          <ac:grpSpMkLst>
            <pc:docMk/>
            <pc:sldMk cId="4069221940" sldId="493"/>
            <ac:grpSpMk id="18" creationId="{96A7B19E-2CDC-AFF0-1D83-ED25357E59CD}"/>
          </ac:grpSpMkLst>
        </pc:grpChg>
        <pc:grpChg chg="mod">
          <ac:chgData name="云阳 罗" userId="169d8ad562d1689f" providerId="LiveId" clId="{D4ACDD6B-C632-4A53-8A37-7875FA0D8C4F}" dt="2023-11-01T05:31:31.421" v="5932"/>
          <ac:grpSpMkLst>
            <pc:docMk/>
            <pc:sldMk cId="4069221940" sldId="493"/>
            <ac:grpSpMk id="19" creationId="{269EEBAC-0D0F-9091-4FF6-98BEBBC6DE0E}"/>
          </ac:grpSpMkLst>
        </pc:grpChg>
        <pc:grpChg chg="mod">
          <ac:chgData name="云阳 罗" userId="169d8ad562d1689f" providerId="LiveId" clId="{D4ACDD6B-C632-4A53-8A37-7875FA0D8C4F}" dt="2023-11-01T05:31:31.421" v="5932"/>
          <ac:grpSpMkLst>
            <pc:docMk/>
            <pc:sldMk cId="4069221940" sldId="493"/>
            <ac:grpSpMk id="21" creationId="{C5E0D621-7F4F-5542-6591-3B338E26DC6B}"/>
          </ac:grpSpMkLst>
        </pc:grpChg>
        <pc:grpChg chg="add del mod">
          <ac:chgData name="云阳 罗" userId="169d8ad562d1689f" providerId="LiveId" clId="{D4ACDD6B-C632-4A53-8A37-7875FA0D8C4F}" dt="2023-11-01T05:31:32.026" v="5933"/>
          <ac:grpSpMkLst>
            <pc:docMk/>
            <pc:sldMk cId="4069221940" sldId="493"/>
            <ac:grpSpMk id="27" creationId="{487BE38E-327F-A760-ACD6-A049F197CB25}"/>
          </ac:grpSpMkLst>
        </pc:grpChg>
        <pc:grpChg chg="mod">
          <ac:chgData name="云阳 罗" userId="169d8ad562d1689f" providerId="LiveId" clId="{D4ACDD6B-C632-4A53-8A37-7875FA0D8C4F}" dt="2023-11-01T05:31:31.421" v="5932"/>
          <ac:grpSpMkLst>
            <pc:docMk/>
            <pc:sldMk cId="4069221940" sldId="493"/>
            <ac:grpSpMk id="28" creationId="{16203565-F789-1AE2-9B16-55FD8D6D6CAF}"/>
          </ac:grpSpMkLst>
        </pc:grpChg>
        <pc:grpChg chg="add del mod">
          <ac:chgData name="云阳 罗" userId="169d8ad562d1689f" providerId="LiveId" clId="{D4ACDD6B-C632-4A53-8A37-7875FA0D8C4F}" dt="2023-11-01T05:31:38.790" v="5937"/>
          <ac:grpSpMkLst>
            <pc:docMk/>
            <pc:sldMk cId="4069221940" sldId="493"/>
            <ac:grpSpMk id="34" creationId="{92F83BF8-7341-33FA-A305-C5112B9FDCA9}"/>
          </ac:grpSpMkLst>
        </pc:grpChg>
        <pc:grpChg chg="mod">
          <ac:chgData name="云阳 罗" userId="169d8ad562d1689f" providerId="LiveId" clId="{D4ACDD6B-C632-4A53-8A37-7875FA0D8C4F}" dt="2023-11-01T05:31:37.404" v="5936"/>
          <ac:grpSpMkLst>
            <pc:docMk/>
            <pc:sldMk cId="4069221940" sldId="493"/>
            <ac:grpSpMk id="35" creationId="{72BC46B5-268E-5841-F543-83D7789999D4}"/>
          </ac:grpSpMkLst>
        </pc:grpChg>
        <pc:grpChg chg="add del mod">
          <ac:chgData name="云阳 罗" userId="169d8ad562d1689f" providerId="LiveId" clId="{D4ACDD6B-C632-4A53-8A37-7875FA0D8C4F}" dt="2023-11-01T05:31:38.790" v="5937"/>
          <ac:grpSpMkLst>
            <pc:docMk/>
            <pc:sldMk cId="4069221940" sldId="493"/>
            <ac:grpSpMk id="42" creationId="{C5DA7D9B-F23E-9476-4E49-F2429BE40DA7}"/>
          </ac:grpSpMkLst>
        </pc:grpChg>
        <pc:grpChg chg="mod">
          <ac:chgData name="云阳 罗" userId="169d8ad562d1689f" providerId="LiveId" clId="{D4ACDD6B-C632-4A53-8A37-7875FA0D8C4F}" dt="2023-11-01T05:31:37.404" v="5936"/>
          <ac:grpSpMkLst>
            <pc:docMk/>
            <pc:sldMk cId="4069221940" sldId="493"/>
            <ac:grpSpMk id="44" creationId="{D31365AC-B1AC-B8CB-938E-512DA734640A}"/>
          </ac:grpSpMkLst>
        </pc:grpChg>
        <pc:grpChg chg="mod">
          <ac:chgData name="云阳 罗" userId="169d8ad562d1689f" providerId="LiveId" clId="{D4ACDD6B-C632-4A53-8A37-7875FA0D8C4F}" dt="2023-11-01T05:31:37.404" v="5936"/>
          <ac:grpSpMkLst>
            <pc:docMk/>
            <pc:sldMk cId="4069221940" sldId="493"/>
            <ac:grpSpMk id="45" creationId="{C7D0ABD6-41F5-9F8D-31C6-CFA90920B0AF}"/>
          </ac:grpSpMkLst>
        </pc:grpChg>
        <pc:grpChg chg="mod">
          <ac:chgData name="云阳 罗" userId="169d8ad562d1689f" providerId="LiveId" clId="{D4ACDD6B-C632-4A53-8A37-7875FA0D8C4F}" dt="2023-11-01T05:31:37.404" v="5936"/>
          <ac:grpSpMkLst>
            <pc:docMk/>
            <pc:sldMk cId="4069221940" sldId="493"/>
            <ac:grpSpMk id="47" creationId="{785EA4CE-9927-4F86-307D-3ECCF379F333}"/>
          </ac:grpSpMkLst>
        </pc:grpChg>
        <pc:grpChg chg="add del mod">
          <ac:chgData name="云阳 罗" userId="169d8ad562d1689f" providerId="LiveId" clId="{D4ACDD6B-C632-4A53-8A37-7875FA0D8C4F}" dt="2023-11-01T05:31:38.790" v="5937"/>
          <ac:grpSpMkLst>
            <pc:docMk/>
            <pc:sldMk cId="4069221940" sldId="493"/>
            <ac:grpSpMk id="53" creationId="{0607C852-58CC-5850-5A84-A07E865DC4B6}"/>
          </ac:grpSpMkLst>
        </pc:grpChg>
        <pc:grpChg chg="mod">
          <ac:chgData name="云阳 罗" userId="169d8ad562d1689f" providerId="LiveId" clId="{D4ACDD6B-C632-4A53-8A37-7875FA0D8C4F}" dt="2023-11-01T05:31:37.404" v="5936"/>
          <ac:grpSpMkLst>
            <pc:docMk/>
            <pc:sldMk cId="4069221940" sldId="493"/>
            <ac:grpSpMk id="54" creationId="{C16EE38B-5BC5-F66E-6471-88622AF39A56}"/>
          </ac:grpSpMkLst>
        </pc:grpChg>
        <pc:grpChg chg="add del mod">
          <ac:chgData name="云阳 罗" userId="169d8ad562d1689f" providerId="LiveId" clId="{D4ACDD6B-C632-4A53-8A37-7875FA0D8C4F}" dt="2023-11-01T05:31:48.485" v="5939"/>
          <ac:grpSpMkLst>
            <pc:docMk/>
            <pc:sldMk cId="4069221940" sldId="493"/>
            <ac:grpSpMk id="59" creationId="{403C7C77-69F7-A08E-0B86-476512A3412F}"/>
          </ac:grpSpMkLst>
        </pc:grpChg>
        <pc:grpChg chg="mod">
          <ac:chgData name="云阳 罗" userId="169d8ad562d1689f" providerId="LiveId" clId="{D4ACDD6B-C632-4A53-8A37-7875FA0D8C4F}" dt="2023-11-01T05:31:46.070" v="5938"/>
          <ac:grpSpMkLst>
            <pc:docMk/>
            <pc:sldMk cId="4069221940" sldId="493"/>
            <ac:grpSpMk id="60" creationId="{32DF6158-F5C3-6E8D-627F-C3E7610B8FC3}"/>
          </ac:grpSpMkLst>
        </pc:grpChg>
        <pc:grpChg chg="add del mod">
          <ac:chgData name="云阳 罗" userId="169d8ad562d1689f" providerId="LiveId" clId="{D4ACDD6B-C632-4A53-8A37-7875FA0D8C4F}" dt="2023-11-01T05:31:48.485" v="5939"/>
          <ac:grpSpMkLst>
            <pc:docMk/>
            <pc:sldMk cId="4069221940" sldId="493"/>
            <ac:grpSpMk id="67" creationId="{5BF833CF-7408-97B6-14E3-82D8358BFFE6}"/>
          </ac:grpSpMkLst>
        </pc:grpChg>
        <pc:grpChg chg="mod">
          <ac:chgData name="云阳 罗" userId="169d8ad562d1689f" providerId="LiveId" clId="{D4ACDD6B-C632-4A53-8A37-7875FA0D8C4F}" dt="2023-11-01T05:31:46.070" v="5938"/>
          <ac:grpSpMkLst>
            <pc:docMk/>
            <pc:sldMk cId="4069221940" sldId="493"/>
            <ac:grpSpMk id="69" creationId="{B5DA4C52-8E7E-2F04-0D3E-7902743B17E1}"/>
          </ac:grpSpMkLst>
        </pc:grpChg>
        <pc:grpChg chg="mod">
          <ac:chgData name="云阳 罗" userId="169d8ad562d1689f" providerId="LiveId" clId="{D4ACDD6B-C632-4A53-8A37-7875FA0D8C4F}" dt="2023-11-01T05:31:46.070" v="5938"/>
          <ac:grpSpMkLst>
            <pc:docMk/>
            <pc:sldMk cId="4069221940" sldId="493"/>
            <ac:grpSpMk id="70" creationId="{CFE07322-97D1-286D-59C0-5503F6D882CB}"/>
          </ac:grpSpMkLst>
        </pc:grpChg>
        <pc:grpChg chg="mod">
          <ac:chgData name="云阳 罗" userId="169d8ad562d1689f" providerId="LiveId" clId="{D4ACDD6B-C632-4A53-8A37-7875FA0D8C4F}" dt="2023-11-01T05:31:46.070" v="5938"/>
          <ac:grpSpMkLst>
            <pc:docMk/>
            <pc:sldMk cId="4069221940" sldId="493"/>
            <ac:grpSpMk id="72" creationId="{84A91C23-C198-7A4A-FEF0-FC96783239A1}"/>
          </ac:grpSpMkLst>
        </pc:grpChg>
        <pc:grpChg chg="add del mod">
          <ac:chgData name="云阳 罗" userId="169d8ad562d1689f" providerId="LiveId" clId="{D4ACDD6B-C632-4A53-8A37-7875FA0D8C4F}" dt="2023-11-01T05:31:48.485" v="5939"/>
          <ac:grpSpMkLst>
            <pc:docMk/>
            <pc:sldMk cId="4069221940" sldId="493"/>
            <ac:grpSpMk id="78" creationId="{9EDBAE91-5839-015C-68AD-3E0329CCE8A4}"/>
          </ac:grpSpMkLst>
        </pc:grpChg>
        <pc:grpChg chg="mod">
          <ac:chgData name="云阳 罗" userId="169d8ad562d1689f" providerId="LiveId" clId="{D4ACDD6B-C632-4A53-8A37-7875FA0D8C4F}" dt="2023-11-01T05:31:46.070" v="5938"/>
          <ac:grpSpMkLst>
            <pc:docMk/>
            <pc:sldMk cId="4069221940" sldId="493"/>
            <ac:grpSpMk id="79" creationId="{5ED8B087-37A7-8FE1-380E-F2D234F4A31A}"/>
          </ac:grpSpMkLst>
        </pc:grpChg>
        <pc:picChg chg="mod">
          <ac:chgData name="云阳 罗" userId="169d8ad562d1689f" providerId="LiveId" clId="{D4ACDD6B-C632-4A53-8A37-7875FA0D8C4F}" dt="2023-11-01T05:31:31.421" v="5932"/>
          <ac:picMkLst>
            <pc:docMk/>
            <pc:sldMk cId="4069221940" sldId="493"/>
            <ac:picMk id="23" creationId="{BECCD243-83FD-4F2A-FC85-263E2FEEAD30}"/>
          </ac:picMkLst>
        </pc:picChg>
        <pc:picChg chg="mod">
          <ac:chgData name="云阳 罗" userId="169d8ad562d1689f" providerId="LiveId" clId="{D4ACDD6B-C632-4A53-8A37-7875FA0D8C4F}" dt="2023-11-01T05:31:31.421" v="5932"/>
          <ac:picMkLst>
            <pc:docMk/>
            <pc:sldMk cId="4069221940" sldId="493"/>
            <ac:picMk id="25" creationId="{BDC712D7-ABB9-3040-DA42-E9F39F7D4B8F}"/>
          </ac:picMkLst>
        </pc:picChg>
        <pc:picChg chg="add del mod">
          <ac:chgData name="云阳 罗" userId="169d8ad562d1689f" providerId="LiveId" clId="{D4ACDD6B-C632-4A53-8A37-7875FA0D8C4F}" dt="2023-11-01T05:31:32.026" v="5933"/>
          <ac:picMkLst>
            <pc:docMk/>
            <pc:sldMk cId="4069221940" sldId="493"/>
            <ac:picMk id="26" creationId="{6CF64816-92EE-36A0-2C70-C9010D84BDAA}"/>
          </ac:picMkLst>
        </pc:picChg>
        <pc:picChg chg="mod">
          <ac:chgData name="云阳 罗" userId="169d8ad562d1689f" providerId="LiveId" clId="{D4ACDD6B-C632-4A53-8A37-7875FA0D8C4F}" dt="2023-11-01T05:31:31.421" v="5932"/>
          <ac:picMkLst>
            <pc:docMk/>
            <pc:sldMk cId="4069221940" sldId="493"/>
            <ac:picMk id="29" creationId="{8E53EB4E-E6D3-F643-333D-1FD575490B13}"/>
          </ac:picMkLst>
        </pc:picChg>
        <pc:picChg chg="mod">
          <ac:chgData name="云阳 罗" userId="169d8ad562d1689f" providerId="LiveId" clId="{D4ACDD6B-C632-4A53-8A37-7875FA0D8C4F}" dt="2023-11-01T05:31:31.421" v="5932"/>
          <ac:picMkLst>
            <pc:docMk/>
            <pc:sldMk cId="4069221940" sldId="493"/>
            <ac:picMk id="30" creationId="{E23EE073-390F-8C0A-9E8F-10C8656AC8CE}"/>
          </ac:picMkLst>
        </pc:picChg>
        <pc:picChg chg="mod">
          <ac:chgData name="云阳 罗" userId="169d8ad562d1689f" providerId="LiveId" clId="{D4ACDD6B-C632-4A53-8A37-7875FA0D8C4F}" dt="2023-11-01T05:31:37.404" v="5936"/>
          <ac:picMkLst>
            <pc:docMk/>
            <pc:sldMk cId="4069221940" sldId="493"/>
            <ac:picMk id="49" creationId="{4CCC7832-7D1F-7ECA-7B3D-672B2FF872F9}"/>
          </ac:picMkLst>
        </pc:picChg>
        <pc:picChg chg="mod">
          <ac:chgData name="云阳 罗" userId="169d8ad562d1689f" providerId="LiveId" clId="{D4ACDD6B-C632-4A53-8A37-7875FA0D8C4F}" dt="2023-11-01T05:31:37.404" v="5936"/>
          <ac:picMkLst>
            <pc:docMk/>
            <pc:sldMk cId="4069221940" sldId="493"/>
            <ac:picMk id="51" creationId="{432CFFD6-B545-083A-AA8A-7D52B499D674}"/>
          </ac:picMkLst>
        </pc:picChg>
        <pc:picChg chg="add del mod">
          <ac:chgData name="云阳 罗" userId="169d8ad562d1689f" providerId="LiveId" clId="{D4ACDD6B-C632-4A53-8A37-7875FA0D8C4F}" dt="2023-11-01T05:31:38.790" v="5937"/>
          <ac:picMkLst>
            <pc:docMk/>
            <pc:sldMk cId="4069221940" sldId="493"/>
            <ac:picMk id="52" creationId="{E8B9DEB6-23BB-6CA8-094B-CE1D9571966E}"/>
          </ac:picMkLst>
        </pc:picChg>
        <pc:picChg chg="mod">
          <ac:chgData name="云阳 罗" userId="169d8ad562d1689f" providerId="LiveId" clId="{D4ACDD6B-C632-4A53-8A37-7875FA0D8C4F}" dt="2023-11-01T05:31:37.404" v="5936"/>
          <ac:picMkLst>
            <pc:docMk/>
            <pc:sldMk cId="4069221940" sldId="493"/>
            <ac:picMk id="55" creationId="{485BD363-B2CD-B80D-7A61-7AA00DFCC62C}"/>
          </ac:picMkLst>
        </pc:picChg>
        <pc:picChg chg="mod">
          <ac:chgData name="云阳 罗" userId="169d8ad562d1689f" providerId="LiveId" clId="{D4ACDD6B-C632-4A53-8A37-7875FA0D8C4F}" dt="2023-11-01T05:31:37.404" v="5936"/>
          <ac:picMkLst>
            <pc:docMk/>
            <pc:sldMk cId="4069221940" sldId="493"/>
            <ac:picMk id="56" creationId="{AFC7E11C-800A-2618-4928-6ACCD599581B}"/>
          </ac:picMkLst>
        </pc:picChg>
        <pc:picChg chg="mod">
          <ac:chgData name="云阳 罗" userId="169d8ad562d1689f" providerId="LiveId" clId="{D4ACDD6B-C632-4A53-8A37-7875FA0D8C4F}" dt="2023-11-01T05:31:46.070" v="5938"/>
          <ac:picMkLst>
            <pc:docMk/>
            <pc:sldMk cId="4069221940" sldId="493"/>
            <ac:picMk id="74" creationId="{37355251-34D7-3DF9-9613-51146BA9BAD3}"/>
          </ac:picMkLst>
        </pc:picChg>
        <pc:picChg chg="mod">
          <ac:chgData name="云阳 罗" userId="169d8ad562d1689f" providerId="LiveId" clId="{D4ACDD6B-C632-4A53-8A37-7875FA0D8C4F}" dt="2023-11-01T05:31:46.070" v="5938"/>
          <ac:picMkLst>
            <pc:docMk/>
            <pc:sldMk cId="4069221940" sldId="493"/>
            <ac:picMk id="76" creationId="{278548C4-E839-5B8F-1BEB-B52D3FD3BB84}"/>
          </ac:picMkLst>
        </pc:picChg>
        <pc:picChg chg="add del mod">
          <ac:chgData name="云阳 罗" userId="169d8ad562d1689f" providerId="LiveId" clId="{D4ACDD6B-C632-4A53-8A37-7875FA0D8C4F}" dt="2023-11-01T05:31:48.485" v="5939"/>
          <ac:picMkLst>
            <pc:docMk/>
            <pc:sldMk cId="4069221940" sldId="493"/>
            <ac:picMk id="77" creationId="{56BA96EB-9C17-C233-D29F-E7966DFF01E5}"/>
          </ac:picMkLst>
        </pc:picChg>
        <pc:picChg chg="mod">
          <ac:chgData name="云阳 罗" userId="169d8ad562d1689f" providerId="LiveId" clId="{D4ACDD6B-C632-4A53-8A37-7875FA0D8C4F}" dt="2023-11-01T05:31:46.070" v="5938"/>
          <ac:picMkLst>
            <pc:docMk/>
            <pc:sldMk cId="4069221940" sldId="493"/>
            <ac:picMk id="80" creationId="{D31133F6-011F-E1CF-4A9F-F57437F4A414}"/>
          </ac:picMkLst>
        </pc:picChg>
        <pc:picChg chg="mod">
          <ac:chgData name="云阳 罗" userId="169d8ad562d1689f" providerId="LiveId" clId="{D4ACDD6B-C632-4A53-8A37-7875FA0D8C4F}" dt="2023-11-01T05:31:46.070" v="5938"/>
          <ac:picMkLst>
            <pc:docMk/>
            <pc:sldMk cId="4069221940" sldId="493"/>
            <ac:picMk id="81" creationId="{F9137EFF-7638-0686-F6FF-FE71B6DC8D1A}"/>
          </ac:picMkLst>
        </pc:picChg>
        <pc:cxnChg chg="mod">
          <ac:chgData name="云阳 罗" userId="169d8ad562d1689f" providerId="LiveId" clId="{D4ACDD6B-C632-4A53-8A37-7875FA0D8C4F}" dt="2023-11-01T05:31:31.421" v="5932"/>
          <ac:cxnSpMkLst>
            <pc:docMk/>
            <pc:sldMk cId="4069221940" sldId="493"/>
            <ac:cxnSpMk id="10" creationId="{2244A657-3EDE-2467-8AF4-05CE7BD68D04}"/>
          </ac:cxnSpMkLst>
        </pc:cxnChg>
        <pc:cxnChg chg="mod">
          <ac:chgData name="云阳 罗" userId="169d8ad562d1689f" providerId="LiveId" clId="{D4ACDD6B-C632-4A53-8A37-7875FA0D8C4F}" dt="2023-11-01T05:31:31.421" v="5932"/>
          <ac:cxnSpMkLst>
            <pc:docMk/>
            <pc:sldMk cId="4069221940" sldId="493"/>
            <ac:cxnSpMk id="17" creationId="{7C543CDD-1478-E350-26CF-43B6722A8040}"/>
          </ac:cxnSpMkLst>
        </pc:cxnChg>
        <pc:cxnChg chg="mod">
          <ac:chgData name="云阳 罗" userId="169d8ad562d1689f" providerId="LiveId" clId="{D4ACDD6B-C632-4A53-8A37-7875FA0D8C4F}" dt="2023-11-01T05:31:31.421" v="5932"/>
          <ac:cxnSpMkLst>
            <pc:docMk/>
            <pc:sldMk cId="4069221940" sldId="493"/>
            <ac:cxnSpMk id="20" creationId="{6DE2D09A-B83C-2877-0ED4-367D45D5735C}"/>
          </ac:cxnSpMkLst>
        </pc:cxnChg>
        <pc:cxnChg chg="mod">
          <ac:chgData name="云阳 罗" userId="169d8ad562d1689f" providerId="LiveId" clId="{D4ACDD6B-C632-4A53-8A37-7875FA0D8C4F}" dt="2023-11-01T05:31:37.404" v="5936"/>
          <ac:cxnSpMkLst>
            <pc:docMk/>
            <pc:sldMk cId="4069221940" sldId="493"/>
            <ac:cxnSpMk id="36" creationId="{908A3539-2EBE-9335-0818-318BFDA55393}"/>
          </ac:cxnSpMkLst>
        </pc:cxnChg>
        <pc:cxnChg chg="mod">
          <ac:chgData name="云阳 罗" userId="169d8ad562d1689f" providerId="LiveId" clId="{D4ACDD6B-C632-4A53-8A37-7875FA0D8C4F}" dt="2023-11-01T05:31:37.404" v="5936"/>
          <ac:cxnSpMkLst>
            <pc:docMk/>
            <pc:sldMk cId="4069221940" sldId="493"/>
            <ac:cxnSpMk id="43" creationId="{EC5F49C0-F835-0F76-B037-9EDC5AD9B5C8}"/>
          </ac:cxnSpMkLst>
        </pc:cxnChg>
        <pc:cxnChg chg="mod">
          <ac:chgData name="云阳 罗" userId="169d8ad562d1689f" providerId="LiveId" clId="{D4ACDD6B-C632-4A53-8A37-7875FA0D8C4F}" dt="2023-11-01T05:31:37.404" v="5936"/>
          <ac:cxnSpMkLst>
            <pc:docMk/>
            <pc:sldMk cId="4069221940" sldId="493"/>
            <ac:cxnSpMk id="46" creationId="{31656984-C2ED-7D5F-E7B7-D5B6C6BB7D92}"/>
          </ac:cxnSpMkLst>
        </pc:cxnChg>
        <pc:cxnChg chg="mod">
          <ac:chgData name="云阳 罗" userId="169d8ad562d1689f" providerId="LiveId" clId="{D4ACDD6B-C632-4A53-8A37-7875FA0D8C4F}" dt="2023-11-01T05:31:46.070" v="5938"/>
          <ac:cxnSpMkLst>
            <pc:docMk/>
            <pc:sldMk cId="4069221940" sldId="493"/>
            <ac:cxnSpMk id="61" creationId="{E744A2A8-2B42-7BF6-15D7-83BC816C5587}"/>
          </ac:cxnSpMkLst>
        </pc:cxnChg>
        <pc:cxnChg chg="mod">
          <ac:chgData name="云阳 罗" userId="169d8ad562d1689f" providerId="LiveId" clId="{D4ACDD6B-C632-4A53-8A37-7875FA0D8C4F}" dt="2023-11-01T05:31:46.070" v="5938"/>
          <ac:cxnSpMkLst>
            <pc:docMk/>
            <pc:sldMk cId="4069221940" sldId="493"/>
            <ac:cxnSpMk id="68" creationId="{E2F6737F-B94A-6EE2-8666-32EFDE93F1DC}"/>
          </ac:cxnSpMkLst>
        </pc:cxnChg>
        <pc:cxnChg chg="mod">
          <ac:chgData name="云阳 罗" userId="169d8ad562d1689f" providerId="LiveId" clId="{D4ACDD6B-C632-4A53-8A37-7875FA0D8C4F}" dt="2023-11-01T05:31:46.070" v="5938"/>
          <ac:cxnSpMkLst>
            <pc:docMk/>
            <pc:sldMk cId="4069221940" sldId="493"/>
            <ac:cxnSpMk id="71" creationId="{D5388B77-1D22-A374-CEF3-DBC83C712EE2}"/>
          </ac:cxnSpMkLst>
        </pc:cxnChg>
      </pc:sldChg>
      <pc:sldChg chg="modSp add mod modNotesTx">
        <pc:chgData name="云阳 罗" userId="169d8ad562d1689f" providerId="LiveId" clId="{D4ACDD6B-C632-4A53-8A37-7875FA0D8C4F}" dt="2023-11-02T09:20:18.771" v="14215" actId="20577"/>
        <pc:sldMkLst>
          <pc:docMk/>
          <pc:sldMk cId="2705364778" sldId="494"/>
        </pc:sldMkLst>
        <pc:spChg chg="mod">
          <ac:chgData name="云阳 罗" userId="169d8ad562d1689f" providerId="LiveId" clId="{D4ACDD6B-C632-4A53-8A37-7875FA0D8C4F}" dt="2023-11-01T05:56:08.334" v="6171" actId="207"/>
          <ac:spMkLst>
            <pc:docMk/>
            <pc:sldMk cId="2705364778" sldId="494"/>
            <ac:spMk id="5" creationId="{9A737A52-8F5F-B1E6-36EC-BD242DA083EC}"/>
          </ac:spMkLst>
        </pc:spChg>
        <pc:spChg chg="mod">
          <ac:chgData name="云阳 罗" userId="169d8ad562d1689f" providerId="LiveId" clId="{D4ACDD6B-C632-4A53-8A37-7875FA0D8C4F}" dt="2023-11-01T05:56:11.756" v="6172" actId="207"/>
          <ac:spMkLst>
            <pc:docMk/>
            <pc:sldMk cId="2705364778" sldId="494"/>
            <ac:spMk id="14" creationId="{79309C20-B9FA-81C3-84A8-FB0A9E40A97D}"/>
          </ac:spMkLst>
        </pc:spChg>
      </pc:sldChg>
      <pc:sldChg chg="delSp modSp add mod delAnim modAnim modNotesTx">
        <pc:chgData name="云阳 罗" userId="169d8ad562d1689f" providerId="LiveId" clId="{D4ACDD6B-C632-4A53-8A37-7875FA0D8C4F}" dt="2023-11-02T06:17:30.939" v="9273" actId="20577"/>
        <pc:sldMkLst>
          <pc:docMk/>
          <pc:sldMk cId="1417640334" sldId="495"/>
        </pc:sldMkLst>
        <pc:spChg chg="mod">
          <ac:chgData name="云阳 罗" userId="169d8ad562d1689f" providerId="LiveId" clId="{D4ACDD6B-C632-4A53-8A37-7875FA0D8C4F}" dt="2023-11-01T06:05:58.070" v="6357" actId="20577"/>
          <ac:spMkLst>
            <pc:docMk/>
            <pc:sldMk cId="1417640334" sldId="495"/>
            <ac:spMk id="2" creationId="{16F70ACA-2499-B137-A4C3-3DE26371ED84}"/>
          </ac:spMkLst>
        </pc:spChg>
        <pc:spChg chg="del">
          <ac:chgData name="云阳 罗" userId="169d8ad562d1689f" providerId="LiveId" clId="{D4ACDD6B-C632-4A53-8A37-7875FA0D8C4F}" dt="2023-11-01T06:01:37.415" v="6231" actId="478"/>
          <ac:spMkLst>
            <pc:docMk/>
            <pc:sldMk cId="1417640334" sldId="495"/>
            <ac:spMk id="3" creationId="{2F42AACB-FCEF-2B72-316D-F3C48FB774FB}"/>
          </ac:spMkLst>
        </pc:spChg>
        <pc:spChg chg="del">
          <ac:chgData name="云阳 罗" userId="169d8ad562d1689f" providerId="LiveId" clId="{D4ACDD6B-C632-4A53-8A37-7875FA0D8C4F}" dt="2023-11-01T06:01:36.497" v="6230" actId="478"/>
          <ac:spMkLst>
            <pc:docMk/>
            <pc:sldMk cId="1417640334" sldId="495"/>
            <ac:spMk id="7" creationId="{D3ED27F9-5901-F307-51A6-FBE8C1E58F82}"/>
          </ac:spMkLst>
        </pc:spChg>
        <pc:spChg chg="mod topLvl">
          <ac:chgData name="云阳 罗" userId="169d8ad562d1689f" providerId="LiveId" clId="{D4ACDD6B-C632-4A53-8A37-7875FA0D8C4F}" dt="2023-11-01T06:03:11.120" v="6287" actId="208"/>
          <ac:spMkLst>
            <pc:docMk/>
            <pc:sldMk cId="1417640334" sldId="495"/>
            <ac:spMk id="16" creationId="{09DF6050-BE6A-8364-7EE8-5842F389BB0C}"/>
          </ac:spMkLst>
        </pc:spChg>
        <pc:spChg chg="mod topLvl">
          <ac:chgData name="云阳 罗" userId="169d8ad562d1689f" providerId="LiveId" clId="{D4ACDD6B-C632-4A53-8A37-7875FA0D8C4F}" dt="2023-11-01T06:03:06.162" v="6286" actId="207"/>
          <ac:spMkLst>
            <pc:docMk/>
            <pc:sldMk cId="1417640334" sldId="495"/>
            <ac:spMk id="20" creationId="{8134F281-2729-DB98-A731-66EE7694236C}"/>
          </ac:spMkLst>
        </pc:spChg>
        <pc:spChg chg="mod topLvl">
          <ac:chgData name="云阳 罗" userId="169d8ad562d1689f" providerId="LiveId" clId="{D4ACDD6B-C632-4A53-8A37-7875FA0D8C4F}" dt="2023-11-01T06:03:06.162" v="6286" actId="207"/>
          <ac:spMkLst>
            <pc:docMk/>
            <pc:sldMk cId="1417640334" sldId="495"/>
            <ac:spMk id="21" creationId="{40C4A44B-ACD6-9F6F-E24C-AB3994FA6CE5}"/>
          </ac:spMkLst>
        </pc:spChg>
        <pc:spChg chg="mod topLvl">
          <ac:chgData name="云阳 罗" userId="169d8ad562d1689f" providerId="LiveId" clId="{D4ACDD6B-C632-4A53-8A37-7875FA0D8C4F}" dt="2023-11-01T06:03:06.162" v="6286" actId="207"/>
          <ac:spMkLst>
            <pc:docMk/>
            <pc:sldMk cId="1417640334" sldId="495"/>
            <ac:spMk id="22" creationId="{6EE872E1-7928-8466-E7D7-542990DF9CF1}"/>
          </ac:spMkLst>
        </pc:spChg>
        <pc:spChg chg="del">
          <ac:chgData name="云阳 罗" userId="169d8ad562d1689f" providerId="LiveId" clId="{D4ACDD6B-C632-4A53-8A37-7875FA0D8C4F}" dt="2023-11-01T06:01:38.751" v="6232" actId="478"/>
          <ac:spMkLst>
            <pc:docMk/>
            <pc:sldMk cId="1417640334" sldId="495"/>
            <ac:spMk id="26" creationId="{8116DF48-ABA9-2C6B-B6E5-77415D875151}"/>
          </ac:spMkLst>
        </pc:spChg>
        <pc:spChg chg="del">
          <ac:chgData name="云阳 罗" userId="169d8ad562d1689f" providerId="LiveId" clId="{D4ACDD6B-C632-4A53-8A37-7875FA0D8C4F}" dt="2023-11-01T06:01:39.927" v="6233" actId="478"/>
          <ac:spMkLst>
            <pc:docMk/>
            <pc:sldMk cId="1417640334" sldId="495"/>
            <ac:spMk id="27" creationId="{7635D975-B87A-6634-47F0-5EB1691C88C9}"/>
          </ac:spMkLst>
        </pc:spChg>
        <pc:spChg chg="del">
          <ac:chgData name="云阳 罗" userId="169d8ad562d1689f" providerId="LiveId" clId="{D4ACDD6B-C632-4A53-8A37-7875FA0D8C4F}" dt="2023-11-01T06:01:28.293" v="6226" actId="478"/>
          <ac:spMkLst>
            <pc:docMk/>
            <pc:sldMk cId="1417640334" sldId="495"/>
            <ac:spMk id="29" creationId="{5ADEF255-32C4-0547-3DC1-FC72F5DEDF58}"/>
          </ac:spMkLst>
        </pc:spChg>
        <pc:spChg chg="mod topLvl">
          <ac:chgData name="云阳 罗" userId="169d8ad562d1689f" providerId="LiveId" clId="{D4ACDD6B-C632-4A53-8A37-7875FA0D8C4F}" dt="2023-11-01T06:03:06.162" v="6286" actId="207"/>
          <ac:spMkLst>
            <pc:docMk/>
            <pc:sldMk cId="1417640334" sldId="495"/>
            <ac:spMk id="31" creationId="{B6642CD6-482E-F6E4-EF37-DBD8CCE5F896}"/>
          </ac:spMkLst>
        </pc:spChg>
        <pc:spChg chg="mod topLvl">
          <ac:chgData name="云阳 罗" userId="169d8ad562d1689f" providerId="LiveId" clId="{D4ACDD6B-C632-4A53-8A37-7875FA0D8C4F}" dt="2023-11-01T06:03:06.162" v="6286" actId="207"/>
          <ac:spMkLst>
            <pc:docMk/>
            <pc:sldMk cId="1417640334" sldId="495"/>
            <ac:spMk id="32" creationId="{CE4D25A6-8ED9-7AC7-5464-099D67E5D957}"/>
          </ac:spMkLst>
        </pc:spChg>
        <pc:spChg chg="del">
          <ac:chgData name="云阳 罗" userId="169d8ad562d1689f" providerId="LiveId" clId="{D4ACDD6B-C632-4A53-8A37-7875FA0D8C4F}" dt="2023-11-01T06:01:30.328" v="6227" actId="478"/>
          <ac:spMkLst>
            <pc:docMk/>
            <pc:sldMk cId="1417640334" sldId="495"/>
            <ac:spMk id="39" creationId="{F5B87812-4CA3-B45F-D710-0A78E9BB7347}"/>
          </ac:spMkLst>
        </pc:spChg>
        <pc:spChg chg="mod topLvl">
          <ac:chgData name="云阳 罗" userId="169d8ad562d1689f" providerId="LiveId" clId="{D4ACDD6B-C632-4A53-8A37-7875FA0D8C4F}" dt="2023-11-01T06:02:02.068" v="6239" actId="165"/>
          <ac:spMkLst>
            <pc:docMk/>
            <pc:sldMk cId="1417640334" sldId="495"/>
            <ac:spMk id="50" creationId="{ECF7A674-B4A1-47AE-4111-B9CCDBA9088F}"/>
          </ac:spMkLst>
        </pc:spChg>
        <pc:spChg chg="mod topLvl">
          <ac:chgData name="云阳 罗" userId="169d8ad562d1689f" providerId="LiveId" clId="{D4ACDD6B-C632-4A53-8A37-7875FA0D8C4F}" dt="2023-11-01T06:02:02.068" v="6239" actId="165"/>
          <ac:spMkLst>
            <pc:docMk/>
            <pc:sldMk cId="1417640334" sldId="495"/>
            <ac:spMk id="53" creationId="{6CF9281E-E110-F89C-87FD-1CB729AEF375}"/>
          </ac:spMkLst>
        </pc:spChg>
        <pc:spChg chg="mod topLvl">
          <ac:chgData name="云阳 罗" userId="169d8ad562d1689f" providerId="LiveId" clId="{D4ACDD6B-C632-4A53-8A37-7875FA0D8C4F}" dt="2023-11-01T06:02:02.068" v="6239" actId="165"/>
          <ac:spMkLst>
            <pc:docMk/>
            <pc:sldMk cId="1417640334" sldId="495"/>
            <ac:spMk id="54" creationId="{4BE30A55-AE04-DE34-EE65-3502AF95A831}"/>
          </ac:spMkLst>
        </pc:spChg>
        <pc:spChg chg="mod topLvl">
          <ac:chgData name="云阳 罗" userId="169d8ad562d1689f" providerId="LiveId" clId="{D4ACDD6B-C632-4A53-8A37-7875FA0D8C4F}" dt="2023-11-01T06:02:02.068" v="6239" actId="165"/>
          <ac:spMkLst>
            <pc:docMk/>
            <pc:sldMk cId="1417640334" sldId="495"/>
            <ac:spMk id="55" creationId="{B922246C-5BAA-F7C5-B404-F393A1ABBA0C}"/>
          </ac:spMkLst>
        </pc:spChg>
        <pc:spChg chg="mod topLvl">
          <ac:chgData name="云阳 罗" userId="169d8ad562d1689f" providerId="LiveId" clId="{D4ACDD6B-C632-4A53-8A37-7875FA0D8C4F}" dt="2023-11-01T06:02:02.068" v="6239" actId="165"/>
          <ac:spMkLst>
            <pc:docMk/>
            <pc:sldMk cId="1417640334" sldId="495"/>
            <ac:spMk id="56" creationId="{F04BE233-2B54-F0A4-8DB3-D9F478F3B2DA}"/>
          </ac:spMkLst>
        </pc:spChg>
        <pc:grpChg chg="del">
          <ac:chgData name="云阳 罗" userId="169d8ad562d1689f" providerId="LiveId" clId="{D4ACDD6B-C632-4A53-8A37-7875FA0D8C4F}" dt="2023-11-01T06:02:02.068" v="6239" actId="165"/>
          <ac:grpSpMkLst>
            <pc:docMk/>
            <pc:sldMk cId="1417640334" sldId="495"/>
            <ac:grpSpMk id="23" creationId="{FF1D64DF-B24F-A718-3273-15E5B1A8A83A}"/>
          </ac:grpSpMkLst>
        </pc:grpChg>
        <pc:grpChg chg="del">
          <ac:chgData name="云阳 罗" userId="169d8ad562d1689f" providerId="LiveId" clId="{D4ACDD6B-C632-4A53-8A37-7875FA0D8C4F}" dt="2023-11-01T06:01:34.143" v="6229" actId="478"/>
          <ac:grpSpMkLst>
            <pc:docMk/>
            <pc:sldMk cId="1417640334" sldId="495"/>
            <ac:grpSpMk id="33" creationId="{AFC9D3CD-7208-3FE1-B8D6-627DB8253094}"/>
          </ac:grpSpMkLst>
        </pc:grpChg>
        <pc:cxnChg chg="del mod">
          <ac:chgData name="云阳 罗" userId="169d8ad562d1689f" providerId="LiveId" clId="{D4ACDD6B-C632-4A53-8A37-7875FA0D8C4F}" dt="2023-11-01T06:01:31.968" v="6228" actId="478"/>
          <ac:cxnSpMkLst>
            <pc:docMk/>
            <pc:sldMk cId="1417640334" sldId="495"/>
            <ac:cxnSpMk id="30" creationId="{7C5F867F-791E-F681-2A45-D242130FE81D}"/>
          </ac:cxnSpMkLst>
        </pc:cxnChg>
      </pc:sldChg>
      <pc:sldChg chg="addSp delSp modSp new mod ord modAnim modNotesTx">
        <pc:chgData name="云阳 罗" userId="169d8ad562d1689f" providerId="LiveId" clId="{D4ACDD6B-C632-4A53-8A37-7875FA0D8C4F}" dt="2023-11-02T12:41:37.204" v="14970" actId="20577"/>
        <pc:sldMkLst>
          <pc:docMk/>
          <pc:sldMk cId="1170348664" sldId="496"/>
        </pc:sldMkLst>
        <pc:spChg chg="mod">
          <ac:chgData name="云阳 罗" userId="169d8ad562d1689f" providerId="LiveId" clId="{D4ACDD6B-C632-4A53-8A37-7875FA0D8C4F}" dt="2023-11-01T06:08:04.669" v="6405" actId="20577"/>
          <ac:spMkLst>
            <pc:docMk/>
            <pc:sldMk cId="1170348664" sldId="496"/>
            <ac:spMk id="2" creationId="{D3A1035C-999E-8A23-439A-66275CFD4D24}"/>
          </ac:spMkLst>
        </pc:spChg>
        <pc:spChg chg="mod">
          <ac:chgData name="云阳 罗" userId="169d8ad562d1689f" providerId="LiveId" clId="{D4ACDD6B-C632-4A53-8A37-7875FA0D8C4F}" dt="2023-11-01T06:15:31.693" v="6415" actId="14100"/>
          <ac:spMkLst>
            <pc:docMk/>
            <pc:sldMk cId="1170348664" sldId="496"/>
            <ac:spMk id="3" creationId="{E555B9EC-B2CC-4312-B729-1F8E8AF9C392}"/>
          </ac:spMkLst>
        </pc:spChg>
        <pc:spChg chg="add mod">
          <ac:chgData name="云阳 罗" userId="169d8ad562d1689f" providerId="LiveId" clId="{D4ACDD6B-C632-4A53-8A37-7875FA0D8C4F}" dt="2023-11-01T06:15:37.850" v="6419" actId="1076"/>
          <ac:spMkLst>
            <pc:docMk/>
            <pc:sldMk cId="1170348664" sldId="496"/>
            <ac:spMk id="6" creationId="{E05AC7AD-9630-711F-F6A4-CA170C6E8511}"/>
          </ac:spMkLst>
        </pc:spChg>
        <pc:spChg chg="add mod">
          <ac:chgData name="云阳 罗" userId="169d8ad562d1689f" providerId="LiveId" clId="{D4ACDD6B-C632-4A53-8A37-7875FA0D8C4F}" dt="2023-11-01T06:19:52.382" v="6441" actId="1076"/>
          <ac:spMkLst>
            <pc:docMk/>
            <pc:sldMk cId="1170348664" sldId="496"/>
            <ac:spMk id="7" creationId="{C701C474-15E9-3CB7-5643-356C309F9728}"/>
          </ac:spMkLst>
        </pc:spChg>
        <pc:spChg chg="add mod">
          <ac:chgData name="云阳 罗" userId="169d8ad562d1689f" providerId="LiveId" clId="{D4ACDD6B-C632-4A53-8A37-7875FA0D8C4F}" dt="2023-11-01T06:23:46.001" v="6508" actId="20577"/>
          <ac:spMkLst>
            <pc:docMk/>
            <pc:sldMk cId="1170348664" sldId="496"/>
            <ac:spMk id="8" creationId="{5C797FFD-FF42-EE54-76D1-9568E144B6BA}"/>
          </ac:spMkLst>
        </pc:spChg>
        <pc:spChg chg="add mod">
          <ac:chgData name="云阳 罗" userId="169d8ad562d1689f" providerId="LiveId" clId="{D4ACDD6B-C632-4A53-8A37-7875FA0D8C4F}" dt="2023-11-01T06:23:50.528" v="6510" actId="1076"/>
          <ac:spMkLst>
            <pc:docMk/>
            <pc:sldMk cId="1170348664" sldId="496"/>
            <ac:spMk id="17" creationId="{DDD09B08-FEED-30B6-810C-35408DD96BEF}"/>
          </ac:spMkLst>
        </pc:spChg>
        <pc:spChg chg="add del mod">
          <ac:chgData name="云阳 罗" userId="169d8ad562d1689f" providerId="LiveId" clId="{D4ACDD6B-C632-4A53-8A37-7875FA0D8C4F}" dt="2023-11-01T06:35:44.687" v="6633"/>
          <ac:spMkLst>
            <pc:docMk/>
            <pc:sldMk cId="1170348664" sldId="496"/>
            <ac:spMk id="25" creationId="{FBDFB3D5-BEBD-B791-7749-42D3ED313770}"/>
          </ac:spMkLst>
        </pc:spChg>
        <pc:spChg chg="add mod">
          <ac:chgData name="云阳 罗" userId="169d8ad562d1689f" providerId="LiveId" clId="{D4ACDD6B-C632-4A53-8A37-7875FA0D8C4F}" dt="2023-11-01T06:35:29.450" v="6630" actId="164"/>
          <ac:spMkLst>
            <pc:docMk/>
            <pc:sldMk cId="1170348664" sldId="496"/>
            <ac:spMk id="26" creationId="{74046858-DF21-9330-6810-D26EFD196D92}"/>
          </ac:spMkLst>
        </pc:spChg>
        <pc:spChg chg="add mod">
          <ac:chgData name="云阳 罗" userId="169d8ad562d1689f" providerId="LiveId" clId="{D4ACDD6B-C632-4A53-8A37-7875FA0D8C4F}" dt="2023-11-01T06:36:05.690" v="6641" actId="1076"/>
          <ac:spMkLst>
            <pc:docMk/>
            <pc:sldMk cId="1170348664" sldId="496"/>
            <ac:spMk id="28" creationId="{A3D46BB7-7ED1-2696-3988-9435413F5D31}"/>
          </ac:spMkLst>
        </pc:spChg>
        <pc:grpChg chg="add mod">
          <ac:chgData name="云阳 罗" userId="169d8ad562d1689f" providerId="LiveId" clId="{D4ACDD6B-C632-4A53-8A37-7875FA0D8C4F}" dt="2023-11-01T06:25:40.601" v="6546" actId="164"/>
          <ac:grpSpMkLst>
            <pc:docMk/>
            <pc:sldMk cId="1170348664" sldId="496"/>
            <ac:grpSpMk id="22" creationId="{CD62BF78-8DFB-5979-345F-B30692FA226E}"/>
          </ac:grpSpMkLst>
        </pc:grpChg>
        <pc:grpChg chg="add mod">
          <ac:chgData name="云阳 罗" userId="169d8ad562d1689f" providerId="LiveId" clId="{D4ACDD6B-C632-4A53-8A37-7875FA0D8C4F}" dt="2023-11-01T15:09:45.777" v="6815" actId="14100"/>
          <ac:grpSpMkLst>
            <pc:docMk/>
            <pc:sldMk cId="1170348664" sldId="496"/>
            <ac:grpSpMk id="27" creationId="{80075444-33C9-CB21-20CC-DC6AD69A2D11}"/>
          </ac:grpSpMkLst>
        </pc:grpChg>
        <pc:picChg chg="add mod">
          <ac:chgData name="云阳 罗" userId="169d8ad562d1689f" providerId="LiveId" clId="{D4ACDD6B-C632-4A53-8A37-7875FA0D8C4F}" dt="2023-11-01T06:25:40.601" v="6546" actId="164"/>
          <ac:picMkLst>
            <pc:docMk/>
            <pc:sldMk cId="1170348664" sldId="496"/>
            <ac:picMk id="10" creationId="{F1753469-8162-1E84-32BF-01B2875A8D82}"/>
          </ac:picMkLst>
        </pc:picChg>
        <pc:picChg chg="add mod">
          <ac:chgData name="云阳 罗" userId="169d8ad562d1689f" providerId="LiveId" clId="{D4ACDD6B-C632-4A53-8A37-7875FA0D8C4F}" dt="2023-11-01T06:25:40.601" v="6546" actId="164"/>
          <ac:picMkLst>
            <pc:docMk/>
            <pc:sldMk cId="1170348664" sldId="496"/>
            <ac:picMk id="12" creationId="{25213F94-20FA-E7B2-F05E-F0EA9B1E157B}"/>
          </ac:picMkLst>
        </pc:picChg>
        <pc:picChg chg="add mod">
          <ac:chgData name="云阳 罗" userId="169d8ad562d1689f" providerId="LiveId" clId="{D4ACDD6B-C632-4A53-8A37-7875FA0D8C4F}" dt="2023-11-01T06:25:40.601" v="6546" actId="164"/>
          <ac:picMkLst>
            <pc:docMk/>
            <pc:sldMk cId="1170348664" sldId="496"/>
            <ac:picMk id="14" creationId="{AA60CE07-8EAD-6255-FFD5-B23A715D232F}"/>
          </ac:picMkLst>
        </pc:picChg>
        <pc:picChg chg="add mod">
          <ac:chgData name="云阳 罗" userId="169d8ad562d1689f" providerId="LiveId" clId="{D4ACDD6B-C632-4A53-8A37-7875FA0D8C4F}" dt="2023-11-01T06:25:40.601" v="6546" actId="164"/>
          <ac:picMkLst>
            <pc:docMk/>
            <pc:sldMk cId="1170348664" sldId="496"/>
            <ac:picMk id="16" creationId="{46E6BAF7-3A79-62A1-4A2C-C21114312182}"/>
          </ac:picMkLst>
        </pc:picChg>
        <pc:picChg chg="add mod">
          <ac:chgData name="云阳 罗" userId="169d8ad562d1689f" providerId="LiveId" clId="{D4ACDD6B-C632-4A53-8A37-7875FA0D8C4F}" dt="2023-11-01T06:25:40.601" v="6546" actId="164"/>
          <ac:picMkLst>
            <pc:docMk/>
            <pc:sldMk cId="1170348664" sldId="496"/>
            <ac:picMk id="19" creationId="{79B0CDC1-CD18-5302-D975-AAAA8B088FF8}"/>
          </ac:picMkLst>
        </pc:picChg>
        <pc:picChg chg="add mod">
          <ac:chgData name="云阳 罗" userId="169d8ad562d1689f" providerId="LiveId" clId="{D4ACDD6B-C632-4A53-8A37-7875FA0D8C4F}" dt="2023-11-01T06:25:40.601" v="6546" actId="164"/>
          <ac:picMkLst>
            <pc:docMk/>
            <pc:sldMk cId="1170348664" sldId="496"/>
            <ac:picMk id="21" creationId="{0BDFB209-59DC-C19A-03FD-6EE47C42D8D9}"/>
          </ac:picMkLst>
        </pc:picChg>
        <pc:picChg chg="add del mod">
          <ac:chgData name="云阳 罗" userId="169d8ad562d1689f" providerId="LiveId" clId="{D4ACDD6B-C632-4A53-8A37-7875FA0D8C4F}" dt="2023-11-01T06:26:40.413" v="6549" actId="478"/>
          <ac:picMkLst>
            <pc:docMk/>
            <pc:sldMk cId="1170348664" sldId="496"/>
            <ac:picMk id="23" creationId="{7D219DFE-8E9B-BE0B-EB99-308A556D6695}"/>
          </ac:picMkLst>
        </pc:picChg>
        <pc:picChg chg="add mod">
          <ac:chgData name="云阳 罗" userId="169d8ad562d1689f" providerId="LiveId" clId="{D4ACDD6B-C632-4A53-8A37-7875FA0D8C4F}" dt="2023-11-01T15:09:53.284" v="6820" actId="1076"/>
          <ac:picMkLst>
            <pc:docMk/>
            <pc:sldMk cId="1170348664" sldId="496"/>
            <ac:picMk id="24" creationId="{D2CB59A3-3D8E-8BB9-F5BD-695611B7B485}"/>
          </ac:picMkLst>
        </pc:picChg>
      </pc:sldChg>
      <pc:sldChg chg="modSp add mod modNotesTx">
        <pc:chgData name="云阳 罗" userId="169d8ad562d1689f" providerId="LiveId" clId="{D4ACDD6B-C632-4A53-8A37-7875FA0D8C4F}" dt="2023-11-02T15:36:52.888" v="20238" actId="20577"/>
        <pc:sldMkLst>
          <pc:docMk/>
          <pc:sldMk cId="3169652886" sldId="497"/>
        </pc:sldMkLst>
        <pc:spChg chg="mod">
          <ac:chgData name="云阳 罗" userId="169d8ad562d1689f" providerId="LiveId" clId="{D4ACDD6B-C632-4A53-8A37-7875FA0D8C4F}" dt="2023-11-01T06:33:24.802" v="6574" actId="207"/>
          <ac:spMkLst>
            <pc:docMk/>
            <pc:sldMk cId="3169652886" sldId="497"/>
            <ac:spMk id="13" creationId="{447E4377-2520-BF59-41C5-9F972B78A7C8}"/>
          </ac:spMkLst>
        </pc:spChg>
        <pc:spChg chg="mod">
          <ac:chgData name="云阳 罗" userId="169d8ad562d1689f" providerId="LiveId" clId="{D4ACDD6B-C632-4A53-8A37-7875FA0D8C4F}" dt="2023-11-01T06:33:21.979" v="6573" actId="207"/>
          <ac:spMkLst>
            <pc:docMk/>
            <pc:sldMk cId="3169652886" sldId="497"/>
            <ac:spMk id="14" creationId="{79309C20-B9FA-81C3-84A8-FB0A9E40A97D}"/>
          </ac:spMkLst>
        </pc:spChg>
      </pc:sldChg>
      <pc:sldChg chg="modSp new del mod">
        <pc:chgData name="云阳 罗" userId="169d8ad562d1689f" providerId="LiveId" clId="{D4ACDD6B-C632-4A53-8A37-7875FA0D8C4F}" dt="2023-11-01T06:40:17.143" v="6680" actId="47"/>
        <pc:sldMkLst>
          <pc:docMk/>
          <pc:sldMk cId="2258319780" sldId="498"/>
        </pc:sldMkLst>
        <pc:spChg chg="mod">
          <ac:chgData name="云阳 罗" userId="169d8ad562d1689f" providerId="LiveId" clId="{D4ACDD6B-C632-4A53-8A37-7875FA0D8C4F}" dt="2023-11-01T06:39:58.077" v="6679" actId="20577"/>
          <ac:spMkLst>
            <pc:docMk/>
            <pc:sldMk cId="2258319780" sldId="498"/>
            <ac:spMk id="2" creationId="{B7836F5C-4CD0-7D37-306F-2846F3E000F1}"/>
          </ac:spMkLst>
        </pc:spChg>
      </pc:sldChg>
      <pc:sldChg chg="addSp delSp modSp new mod ord delAnim modAnim modNotesTx">
        <pc:chgData name="云阳 罗" userId="169d8ad562d1689f" providerId="LiveId" clId="{D4ACDD6B-C632-4A53-8A37-7875FA0D8C4F}" dt="2023-11-02T15:40:39.229" v="20440" actId="20577"/>
        <pc:sldMkLst>
          <pc:docMk/>
          <pc:sldMk cId="2321766583" sldId="498"/>
        </pc:sldMkLst>
        <pc:spChg chg="mod">
          <ac:chgData name="云阳 罗" userId="169d8ad562d1689f" providerId="LiveId" clId="{D4ACDD6B-C632-4A53-8A37-7875FA0D8C4F}" dt="2023-11-01T16:39:28.090" v="7577" actId="20577"/>
          <ac:spMkLst>
            <pc:docMk/>
            <pc:sldMk cId="2321766583" sldId="498"/>
            <ac:spMk id="2" creationId="{B1577B4E-04B6-E95B-B83C-FED3F2594B14}"/>
          </ac:spMkLst>
        </pc:spChg>
        <pc:spChg chg="del">
          <ac:chgData name="云阳 罗" userId="169d8ad562d1689f" providerId="LiveId" clId="{D4ACDD6B-C632-4A53-8A37-7875FA0D8C4F}" dt="2023-11-01T16:44:53.783" v="7612" actId="478"/>
          <ac:spMkLst>
            <pc:docMk/>
            <pc:sldMk cId="2321766583" sldId="498"/>
            <ac:spMk id="3" creationId="{6C84CAFE-A2AC-D566-7DE0-3E3161F12D55}"/>
          </ac:spMkLst>
        </pc:spChg>
        <pc:spChg chg="mod">
          <ac:chgData name="云阳 罗" userId="169d8ad562d1689f" providerId="LiveId" clId="{D4ACDD6B-C632-4A53-8A37-7875FA0D8C4F}" dt="2023-11-01T16:44:49.886" v="7608"/>
          <ac:spMkLst>
            <pc:docMk/>
            <pc:sldMk cId="2321766583" sldId="498"/>
            <ac:spMk id="8" creationId="{379EB5AA-B07A-1E33-CD88-B8C02B28B9A9}"/>
          </ac:spMkLst>
        </pc:spChg>
        <pc:spChg chg="mod">
          <ac:chgData name="云阳 罗" userId="169d8ad562d1689f" providerId="LiveId" clId="{D4ACDD6B-C632-4A53-8A37-7875FA0D8C4F}" dt="2023-11-01T16:44:49.886" v="7608"/>
          <ac:spMkLst>
            <pc:docMk/>
            <pc:sldMk cId="2321766583" sldId="498"/>
            <ac:spMk id="9" creationId="{B055B486-2A51-6861-1412-AF2628BC1BBB}"/>
          </ac:spMkLst>
        </pc:spChg>
        <pc:spChg chg="mod">
          <ac:chgData name="云阳 罗" userId="169d8ad562d1689f" providerId="LiveId" clId="{D4ACDD6B-C632-4A53-8A37-7875FA0D8C4F}" dt="2023-11-01T16:44:49.886" v="7608"/>
          <ac:spMkLst>
            <pc:docMk/>
            <pc:sldMk cId="2321766583" sldId="498"/>
            <ac:spMk id="10" creationId="{7D9B5FCC-4163-3948-E164-BD99181D9D31}"/>
          </ac:spMkLst>
        </pc:spChg>
        <pc:spChg chg="mod">
          <ac:chgData name="云阳 罗" userId="169d8ad562d1689f" providerId="LiveId" clId="{D4ACDD6B-C632-4A53-8A37-7875FA0D8C4F}" dt="2023-11-01T16:44:52.135" v="7610"/>
          <ac:spMkLst>
            <pc:docMk/>
            <pc:sldMk cId="2321766583" sldId="498"/>
            <ac:spMk id="13" creationId="{89990B6E-7F02-C8C1-275A-2F8B417A7551}"/>
          </ac:spMkLst>
        </pc:spChg>
        <pc:spChg chg="mod">
          <ac:chgData name="云阳 罗" userId="169d8ad562d1689f" providerId="LiveId" clId="{D4ACDD6B-C632-4A53-8A37-7875FA0D8C4F}" dt="2023-11-01T16:44:52.135" v="7610"/>
          <ac:spMkLst>
            <pc:docMk/>
            <pc:sldMk cId="2321766583" sldId="498"/>
            <ac:spMk id="14" creationId="{A3179387-A9C8-E9D2-5BBA-A606FCAC5F12}"/>
          </ac:spMkLst>
        </pc:spChg>
        <pc:spChg chg="mod">
          <ac:chgData name="云阳 罗" userId="169d8ad562d1689f" providerId="LiveId" clId="{D4ACDD6B-C632-4A53-8A37-7875FA0D8C4F}" dt="2023-11-01T16:44:52.135" v="7610"/>
          <ac:spMkLst>
            <pc:docMk/>
            <pc:sldMk cId="2321766583" sldId="498"/>
            <ac:spMk id="15" creationId="{4DC267EA-BCDD-BAE9-DDEC-FDF31376AB7C}"/>
          </ac:spMkLst>
        </pc:spChg>
        <pc:spChg chg="mod">
          <ac:chgData name="云阳 罗" userId="169d8ad562d1689f" providerId="LiveId" clId="{D4ACDD6B-C632-4A53-8A37-7875FA0D8C4F}" dt="2023-11-01T16:44:54.562" v="7613"/>
          <ac:spMkLst>
            <pc:docMk/>
            <pc:sldMk cId="2321766583" sldId="498"/>
            <ac:spMk id="18" creationId="{361EFF2E-2165-4AE4-3FD3-2503D62F2E5E}"/>
          </ac:spMkLst>
        </pc:spChg>
        <pc:spChg chg="mod">
          <ac:chgData name="云阳 罗" userId="169d8ad562d1689f" providerId="LiveId" clId="{D4ACDD6B-C632-4A53-8A37-7875FA0D8C4F}" dt="2023-11-01T16:44:54.562" v="7613"/>
          <ac:spMkLst>
            <pc:docMk/>
            <pc:sldMk cId="2321766583" sldId="498"/>
            <ac:spMk id="19" creationId="{AD2733BA-3772-A840-2F5D-E456A69F1882}"/>
          </ac:spMkLst>
        </pc:spChg>
        <pc:spChg chg="mod">
          <ac:chgData name="云阳 罗" userId="169d8ad562d1689f" providerId="LiveId" clId="{D4ACDD6B-C632-4A53-8A37-7875FA0D8C4F}" dt="2023-11-01T16:44:54.562" v="7613"/>
          <ac:spMkLst>
            <pc:docMk/>
            <pc:sldMk cId="2321766583" sldId="498"/>
            <ac:spMk id="20" creationId="{A2C79438-0C7F-6725-7F72-986C8D2691BE}"/>
          </ac:spMkLst>
        </pc:spChg>
        <pc:spChg chg="add del mod">
          <ac:chgData name="云阳 罗" userId="169d8ad562d1689f" providerId="LiveId" clId="{D4ACDD6B-C632-4A53-8A37-7875FA0D8C4F}" dt="2023-11-01T16:48:40.083" v="7638" actId="478"/>
          <ac:spMkLst>
            <pc:docMk/>
            <pc:sldMk cId="2321766583" sldId="498"/>
            <ac:spMk id="28" creationId="{9FD43D92-B757-6055-C724-F2FD76A90423}"/>
          </ac:spMkLst>
        </pc:spChg>
        <pc:spChg chg="add mod">
          <ac:chgData name="云阳 罗" userId="169d8ad562d1689f" providerId="LiveId" clId="{D4ACDD6B-C632-4A53-8A37-7875FA0D8C4F}" dt="2023-11-01T17:01:31.956" v="7698" actId="164"/>
          <ac:spMkLst>
            <pc:docMk/>
            <pc:sldMk cId="2321766583" sldId="498"/>
            <ac:spMk id="29" creationId="{F2B90BD5-B4D2-D854-E2EE-0E25A831C676}"/>
          </ac:spMkLst>
        </pc:spChg>
        <pc:spChg chg="add mod">
          <ac:chgData name="云阳 罗" userId="169d8ad562d1689f" providerId="LiveId" clId="{D4ACDD6B-C632-4A53-8A37-7875FA0D8C4F}" dt="2023-11-01T17:01:31.956" v="7698" actId="164"/>
          <ac:spMkLst>
            <pc:docMk/>
            <pc:sldMk cId="2321766583" sldId="498"/>
            <ac:spMk id="30" creationId="{8F302C2E-2DC9-AF18-8A68-EA7C6A5E6B03}"/>
          </ac:spMkLst>
        </pc:spChg>
        <pc:spChg chg="add del mod">
          <ac:chgData name="云阳 罗" userId="169d8ad562d1689f" providerId="LiveId" clId="{D4ACDD6B-C632-4A53-8A37-7875FA0D8C4F}" dt="2023-11-01T16:49:08.745" v="7655"/>
          <ac:spMkLst>
            <pc:docMk/>
            <pc:sldMk cId="2321766583" sldId="498"/>
            <ac:spMk id="31" creationId="{95919395-F6A6-B7CB-F77D-A3FCABA28030}"/>
          </ac:spMkLst>
        </pc:spChg>
        <pc:spChg chg="add mod">
          <ac:chgData name="云阳 罗" userId="169d8ad562d1689f" providerId="LiveId" clId="{D4ACDD6B-C632-4A53-8A37-7875FA0D8C4F}" dt="2023-11-01T17:01:31.956" v="7698" actId="164"/>
          <ac:spMkLst>
            <pc:docMk/>
            <pc:sldMk cId="2321766583" sldId="498"/>
            <ac:spMk id="32" creationId="{C8477C23-5AA0-59D2-086A-E486EE2249A8}"/>
          </ac:spMkLst>
        </pc:spChg>
        <pc:spChg chg="add mod">
          <ac:chgData name="云阳 罗" userId="169d8ad562d1689f" providerId="LiveId" clId="{D4ACDD6B-C632-4A53-8A37-7875FA0D8C4F}" dt="2023-11-01T17:01:31.956" v="7698" actId="164"/>
          <ac:spMkLst>
            <pc:docMk/>
            <pc:sldMk cId="2321766583" sldId="498"/>
            <ac:spMk id="33" creationId="{27731709-CB81-5CD8-6A70-5D6C35B71266}"/>
          </ac:spMkLst>
        </pc:spChg>
        <pc:spChg chg="add mod">
          <ac:chgData name="云阳 罗" userId="169d8ad562d1689f" providerId="LiveId" clId="{D4ACDD6B-C632-4A53-8A37-7875FA0D8C4F}" dt="2023-11-01T17:01:31.956" v="7698" actId="164"/>
          <ac:spMkLst>
            <pc:docMk/>
            <pc:sldMk cId="2321766583" sldId="498"/>
            <ac:spMk id="36" creationId="{0239095C-7FF6-CE0A-7727-F474BB25AD47}"/>
          </ac:spMkLst>
        </pc:spChg>
        <pc:spChg chg="add mod">
          <ac:chgData name="云阳 罗" userId="169d8ad562d1689f" providerId="LiveId" clId="{D4ACDD6B-C632-4A53-8A37-7875FA0D8C4F}" dt="2023-11-01T17:09:36.282" v="7757" actId="164"/>
          <ac:spMkLst>
            <pc:docMk/>
            <pc:sldMk cId="2321766583" sldId="498"/>
            <ac:spMk id="45" creationId="{3D25509A-98EE-E268-AE73-D11434E34CE9}"/>
          </ac:spMkLst>
        </pc:spChg>
        <pc:spChg chg="add mod">
          <ac:chgData name="云阳 罗" userId="169d8ad562d1689f" providerId="LiveId" clId="{D4ACDD6B-C632-4A53-8A37-7875FA0D8C4F}" dt="2023-11-02T13:25:33.590" v="16765" actId="14100"/>
          <ac:spMkLst>
            <pc:docMk/>
            <pc:sldMk cId="2321766583" sldId="498"/>
            <ac:spMk id="46" creationId="{D8DBE00F-ADB3-32AE-B443-3A0E89C24E01}"/>
          </ac:spMkLst>
        </pc:spChg>
        <pc:spChg chg="add mod">
          <ac:chgData name="云阳 罗" userId="169d8ad562d1689f" providerId="LiveId" clId="{D4ACDD6B-C632-4A53-8A37-7875FA0D8C4F}" dt="2023-11-01T17:09:36.282" v="7757" actId="164"/>
          <ac:spMkLst>
            <pc:docMk/>
            <pc:sldMk cId="2321766583" sldId="498"/>
            <ac:spMk id="47" creationId="{4F35B608-D23E-0D88-DD5F-1D217F2E0035}"/>
          </ac:spMkLst>
        </pc:spChg>
        <pc:grpChg chg="add del mod">
          <ac:chgData name="云阳 罗" userId="169d8ad562d1689f" providerId="LiveId" clId="{D4ACDD6B-C632-4A53-8A37-7875FA0D8C4F}" dt="2023-11-01T16:44:50.783" v="7609"/>
          <ac:grpSpMkLst>
            <pc:docMk/>
            <pc:sldMk cId="2321766583" sldId="498"/>
            <ac:grpSpMk id="6" creationId="{23556596-A915-BB95-17EF-0518FEA53C7B}"/>
          </ac:grpSpMkLst>
        </pc:grpChg>
        <pc:grpChg chg="add del mod">
          <ac:chgData name="云阳 罗" userId="169d8ad562d1689f" providerId="LiveId" clId="{D4ACDD6B-C632-4A53-8A37-7875FA0D8C4F}" dt="2023-11-01T16:44:52.811" v="7611"/>
          <ac:grpSpMkLst>
            <pc:docMk/>
            <pc:sldMk cId="2321766583" sldId="498"/>
            <ac:grpSpMk id="11" creationId="{DCEFB37D-F31E-6EE1-9824-7EDC92922763}"/>
          </ac:grpSpMkLst>
        </pc:grpChg>
        <pc:grpChg chg="add mod">
          <ac:chgData name="云阳 罗" userId="169d8ad562d1689f" providerId="LiveId" clId="{D4ACDD6B-C632-4A53-8A37-7875FA0D8C4F}" dt="2023-11-01T16:48:45.576" v="7641" actId="1076"/>
          <ac:grpSpMkLst>
            <pc:docMk/>
            <pc:sldMk cId="2321766583" sldId="498"/>
            <ac:grpSpMk id="16" creationId="{D7AF6E64-C97B-3FF5-BE7E-B3AD1B8EEC09}"/>
          </ac:grpSpMkLst>
        </pc:grpChg>
        <pc:grpChg chg="add del mod">
          <ac:chgData name="云阳 罗" userId="169d8ad562d1689f" providerId="LiveId" clId="{D4ACDD6B-C632-4A53-8A37-7875FA0D8C4F}" dt="2023-11-01T16:47:46.966" v="7619" actId="478"/>
          <ac:grpSpMkLst>
            <pc:docMk/>
            <pc:sldMk cId="2321766583" sldId="498"/>
            <ac:grpSpMk id="21" creationId="{E2C024B7-721C-48B0-5596-C3A8B1E0E1AF}"/>
          </ac:grpSpMkLst>
        </pc:grpChg>
        <pc:grpChg chg="add mod">
          <ac:chgData name="云阳 罗" userId="169d8ad562d1689f" providerId="LiveId" clId="{D4ACDD6B-C632-4A53-8A37-7875FA0D8C4F}" dt="2023-11-01T17:01:35.441" v="7699" actId="164"/>
          <ac:grpSpMkLst>
            <pc:docMk/>
            <pc:sldMk cId="2321766583" sldId="498"/>
            <ac:grpSpMk id="25" creationId="{29456AB7-EFFF-4319-AD0A-B60AC7A6167C}"/>
          </ac:grpSpMkLst>
        </pc:grpChg>
        <pc:grpChg chg="add mod">
          <ac:chgData name="云阳 罗" userId="169d8ad562d1689f" providerId="LiveId" clId="{D4ACDD6B-C632-4A53-8A37-7875FA0D8C4F}" dt="2023-11-01T17:01:31.956" v="7698" actId="164"/>
          <ac:grpSpMkLst>
            <pc:docMk/>
            <pc:sldMk cId="2321766583" sldId="498"/>
            <ac:grpSpMk id="37" creationId="{31D54D4A-F883-C40C-7538-A658303A7C5D}"/>
          </ac:grpSpMkLst>
        </pc:grpChg>
        <pc:grpChg chg="add mod">
          <ac:chgData name="云阳 罗" userId="169d8ad562d1689f" providerId="LiveId" clId="{D4ACDD6B-C632-4A53-8A37-7875FA0D8C4F}" dt="2023-11-01T17:01:35.441" v="7699" actId="164"/>
          <ac:grpSpMkLst>
            <pc:docMk/>
            <pc:sldMk cId="2321766583" sldId="498"/>
            <ac:grpSpMk id="38" creationId="{5237D8C1-3749-E95F-27F3-F6939C33B156}"/>
          </ac:grpSpMkLst>
        </pc:grpChg>
        <pc:grpChg chg="add mod">
          <ac:chgData name="云阳 罗" userId="169d8ad562d1689f" providerId="LiveId" clId="{D4ACDD6B-C632-4A53-8A37-7875FA0D8C4F}" dt="2023-11-01T17:09:36.282" v="7757" actId="164"/>
          <ac:grpSpMkLst>
            <pc:docMk/>
            <pc:sldMk cId="2321766583" sldId="498"/>
            <ac:grpSpMk id="48" creationId="{BF901225-7097-9A79-B4A2-AB28D6D22CE0}"/>
          </ac:grpSpMkLst>
        </pc:grpChg>
        <pc:picChg chg="mod">
          <ac:chgData name="云阳 罗" userId="169d8ad562d1689f" providerId="LiveId" clId="{D4ACDD6B-C632-4A53-8A37-7875FA0D8C4F}" dt="2023-11-01T16:44:49.886" v="7608"/>
          <ac:picMkLst>
            <pc:docMk/>
            <pc:sldMk cId="2321766583" sldId="498"/>
            <ac:picMk id="7" creationId="{17E7633E-CD0C-7BAA-949B-BB07580C5487}"/>
          </ac:picMkLst>
        </pc:picChg>
        <pc:picChg chg="mod">
          <ac:chgData name="云阳 罗" userId="169d8ad562d1689f" providerId="LiveId" clId="{D4ACDD6B-C632-4A53-8A37-7875FA0D8C4F}" dt="2023-11-01T16:44:52.135" v="7610"/>
          <ac:picMkLst>
            <pc:docMk/>
            <pc:sldMk cId="2321766583" sldId="498"/>
            <ac:picMk id="12" creationId="{F7C66E52-3DD1-6F87-4CA4-9D044FB5ACA6}"/>
          </ac:picMkLst>
        </pc:picChg>
        <pc:picChg chg="mod">
          <ac:chgData name="云阳 罗" userId="169d8ad562d1689f" providerId="LiveId" clId="{D4ACDD6B-C632-4A53-8A37-7875FA0D8C4F}" dt="2023-11-01T16:44:54.562" v="7613"/>
          <ac:picMkLst>
            <pc:docMk/>
            <pc:sldMk cId="2321766583" sldId="498"/>
            <ac:picMk id="17" creationId="{5B440D28-C8BE-73BA-DAB9-E4CBFA86A2F4}"/>
          </ac:picMkLst>
        </pc:picChg>
        <pc:picChg chg="mod">
          <ac:chgData name="云阳 罗" userId="169d8ad562d1689f" providerId="LiveId" clId="{D4ACDD6B-C632-4A53-8A37-7875FA0D8C4F}" dt="2023-11-01T16:47:24.948" v="7618"/>
          <ac:picMkLst>
            <pc:docMk/>
            <pc:sldMk cId="2321766583" sldId="498"/>
            <ac:picMk id="22" creationId="{B5D0A1C4-74D7-821E-CFD3-468CD412AEFA}"/>
          </ac:picMkLst>
        </pc:picChg>
        <pc:picChg chg="mod">
          <ac:chgData name="云阳 罗" userId="169d8ad562d1689f" providerId="LiveId" clId="{D4ACDD6B-C632-4A53-8A37-7875FA0D8C4F}" dt="2023-11-01T16:47:24.948" v="7618"/>
          <ac:picMkLst>
            <pc:docMk/>
            <pc:sldMk cId="2321766583" sldId="498"/>
            <ac:picMk id="23" creationId="{735AE1B6-A43B-4F4D-8E98-A70E32094C9C}"/>
          </ac:picMkLst>
        </pc:picChg>
        <pc:picChg chg="add mod">
          <ac:chgData name="云阳 罗" userId="169d8ad562d1689f" providerId="LiveId" clId="{D4ACDD6B-C632-4A53-8A37-7875FA0D8C4F}" dt="2023-11-01T17:01:35.441" v="7699" actId="164"/>
          <ac:picMkLst>
            <pc:docMk/>
            <pc:sldMk cId="2321766583" sldId="498"/>
            <ac:picMk id="24" creationId="{2EB8C8D1-EC06-9480-EEAB-2EAF4F5F2145}"/>
          </ac:picMkLst>
        </pc:picChg>
        <pc:picChg chg="mod">
          <ac:chgData name="云阳 罗" userId="169d8ad562d1689f" providerId="LiveId" clId="{D4ACDD6B-C632-4A53-8A37-7875FA0D8C4F}" dt="2023-11-01T16:47:47.225" v="7620"/>
          <ac:picMkLst>
            <pc:docMk/>
            <pc:sldMk cId="2321766583" sldId="498"/>
            <ac:picMk id="26" creationId="{BE898E3B-3824-C7C3-466D-00A1B5522B0A}"/>
          </ac:picMkLst>
        </pc:picChg>
        <pc:picChg chg="mod">
          <ac:chgData name="云阳 罗" userId="169d8ad562d1689f" providerId="LiveId" clId="{D4ACDD6B-C632-4A53-8A37-7875FA0D8C4F}" dt="2023-11-01T16:47:47.225" v="7620"/>
          <ac:picMkLst>
            <pc:docMk/>
            <pc:sldMk cId="2321766583" sldId="498"/>
            <ac:picMk id="27" creationId="{B015871E-12D0-1DE6-502B-80F3B4071777}"/>
          </ac:picMkLst>
        </pc:picChg>
        <pc:picChg chg="add del mod">
          <ac:chgData name="云阳 罗" userId="169d8ad562d1689f" providerId="LiveId" clId="{D4ACDD6B-C632-4A53-8A37-7875FA0D8C4F}" dt="2023-11-01T16:58:01.271" v="7675" actId="22"/>
          <ac:picMkLst>
            <pc:docMk/>
            <pc:sldMk cId="2321766583" sldId="498"/>
            <ac:picMk id="35" creationId="{CCE2F144-62FF-86E8-0E4C-88B0558A2944}"/>
          </ac:picMkLst>
        </pc:picChg>
        <pc:picChg chg="add mod">
          <ac:chgData name="云阳 罗" userId="169d8ad562d1689f" providerId="LiveId" clId="{D4ACDD6B-C632-4A53-8A37-7875FA0D8C4F}" dt="2023-11-01T17:09:36.282" v="7757" actId="164"/>
          <ac:picMkLst>
            <pc:docMk/>
            <pc:sldMk cId="2321766583" sldId="498"/>
            <ac:picMk id="40" creationId="{802F4E36-F762-FB83-FABC-3BC1F5A658B4}"/>
          </ac:picMkLst>
        </pc:picChg>
        <pc:picChg chg="add del">
          <ac:chgData name="云阳 罗" userId="169d8ad562d1689f" providerId="LiveId" clId="{D4ACDD6B-C632-4A53-8A37-7875FA0D8C4F}" dt="2023-11-01T17:08:46.832" v="7717" actId="22"/>
          <ac:picMkLst>
            <pc:docMk/>
            <pc:sldMk cId="2321766583" sldId="498"/>
            <ac:picMk id="44" creationId="{1C69EA4F-CB6C-5369-0CB4-F8656B192DD1}"/>
          </ac:picMkLst>
        </pc:picChg>
        <pc:cxnChg chg="add del">
          <ac:chgData name="云阳 罗" userId="169d8ad562d1689f" providerId="LiveId" clId="{D4ACDD6B-C632-4A53-8A37-7875FA0D8C4F}" dt="2023-11-01T17:08:41.039" v="7715" actId="478"/>
          <ac:cxnSpMkLst>
            <pc:docMk/>
            <pc:sldMk cId="2321766583" sldId="498"/>
            <ac:cxnSpMk id="42" creationId="{34643E16-0726-504A-EDE8-0AD4A773DF8D}"/>
          </ac:cxnSpMkLst>
        </pc:cxnChg>
      </pc:sldChg>
      <pc:sldChg chg="addSp delSp modSp new mod ord modNotesTx">
        <pc:chgData name="云阳 罗" userId="169d8ad562d1689f" providerId="LiveId" clId="{D4ACDD6B-C632-4A53-8A37-7875FA0D8C4F}" dt="2023-11-02T15:41:21.981" v="20449" actId="20577"/>
        <pc:sldMkLst>
          <pc:docMk/>
          <pc:sldMk cId="237822964" sldId="499"/>
        </pc:sldMkLst>
        <pc:spChg chg="mod">
          <ac:chgData name="云阳 罗" userId="169d8ad562d1689f" providerId="LiveId" clId="{D4ACDD6B-C632-4A53-8A37-7875FA0D8C4F}" dt="2023-11-01T17:13:33.835" v="7766" actId="20577"/>
          <ac:spMkLst>
            <pc:docMk/>
            <pc:sldMk cId="237822964" sldId="499"/>
            <ac:spMk id="2" creationId="{DFCB8CCE-1D99-3E3C-5F38-C0424968C3F4}"/>
          </ac:spMkLst>
        </pc:spChg>
        <pc:spChg chg="del">
          <ac:chgData name="云阳 罗" userId="169d8ad562d1689f" providerId="LiveId" clId="{D4ACDD6B-C632-4A53-8A37-7875FA0D8C4F}" dt="2023-11-01T17:34:03.973" v="7784" actId="478"/>
          <ac:spMkLst>
            <pc:docMk/>
            <pc:sldMk cId="237822964" sldId="499"/>
            <ac:spMk id="3" creationId="{BD0061BE-762E-DF23-D7E3-3AAB10F153DA}"/>
          </ac:spMkLst>
        </pc:spChg>
        <pc:spChg chg="add del mod">
          <ac:chgData name="云阳 罗" userId="169d8ad562d1689f" providerId="LiveId" clId="{D4ACDD6B-C632-4A53-8A37-7875FA0D8C4F}" dt="2023-11-02T13:36:08.418" v="17055" actId="478"/>
          <ac:spMkLst>
            <pc:docMk/>
            <pc:sldMk cId="237822964" sldId="499"/>
            <ac:spMk id="6" creationId="{AD2A1463-B523-C2D4-FBB4-30A793FF4183}"/>
          </ac:spMkLst>
        </pc:spChg>
        <pc:spChg chg="add del mod">
          <ac:chgData name="云阳 罗" userId="169d8ad562d1689f" providerId="LiveId" clId="{D4ACDD6B-C632-4A53-8A37-7875FA0D8C4F}" dt="2023-11-02T13:36:05.992" v="17051" actId="478"/>
          <ac:spMkLst>
            <pc:docMk/>
            <pc:sldMk cId="237822964" sldId="499"/>
            <ac:spMk id="7" creationId="{59994BF8-ED6D-7173-36B5-8975A5B47E1E}"/>
          </ac:spMkLst>
        </pc:spChg>
        <pc:spChg chg="add del mod">
          <ac:chgData name="云阳 罗" userId="169d8ad562d1689f" providerId="LiveId" clId="{D4ACDD6B-C632-4A53-8A37-7875FA0D8C4F}" dt="2023-11-02T13:36:05.383" v="17050" actId="478"/>
          <ac:spMkLst>
            <pc:docMk/>
            <pc:sldMk cId="237822964" sldId="499"/>
            <ac:spMk id="8" creationId="{801A94B2-708E-1675-DEB3-B59E1D3C1025}"/>
          </ac:spMkLst>
        </pc:spChg>
        <pc:spChg chg="add del mod">
          <ac:chgData name="云阳 罗" userId="169d8ad562d1689f" providerId="LiveId" clId="{D4ACDD6B-C632-4A53-8A37-7875FA0D8C4F}" dt="2023-11-02T13:35:27.978" v="16991" actId="478"/>
          <ac:spMkLst>
            <pc:docMk/>
            <pc:sldMk cId="237822964" sldId="499"/>
            <ac:spMk id="9" creationId="{26AB70DD-9439-F7C3-E4AE-887C870F0416}"/>
          </ac:spMkLst>
        </pc:spChg>
        <pc:spChg chg="add del mod">
          <ac:chgData name="云阳 罗" userId="169d8ad562d1689f" providerId="LiveId" clId="{D4ACDD6B-C632-4A53-8A37-7875FA0D8C4F}" dt="2023-11-02T13:36:06.473" v="17052" actId="478"/>
          <ac:spMkLst>
            <pc:docMk/>
            <pc:sldMk cId="237822964" sldId="499"/>
            <ac:spMk id="10" creationId="{DDCB0092-3AE9-E0F2-EFD8-D3ED7BCF0C79}"/>
          </ac:spMkLst>
        </pc:spChg>
        <pc:spChg chg="add del mod">
          <ac:chgData name="云阳 罗" userId="169d8ad562d1689f" providerId="LiveId" clId="{D4ACDD6B-C632-4A53-8A37-7875FA0D8C4F}" dt="2023-11-02T13:36:07.724" v="17054" actId="478"/>
          <ac:spMkLst>
            <pc:docMk/>
            <pc:sldMk cId="237822964" sldId="499"/>
            <ac:spMk id="11" creationId="{E51D6B26-8057-908C-F323-0ACF9DDB4AB2}"/>
          </ac:spMkLst>
        </pc:spChg>
        <pc:spChg chg="add del mod">
          <ac:chgData name="云阳 罗" userId="169d8ad562d1689f" providerId="LiveId" clId="{D4ACDD6B-C632-4A53-8A37-7875FA0D8C4F}" dt="2023-11-02T13:28:24" v="16865" actId="478"/>
          <ac:spMkLst>
            <pc:docMk/>
            <pc:sldMk cId="237822964" sldId="499"/>
            <ac:spMk id="13" creationId="{56B110AA-A9C1-0135-17AB-823C58810B07}"/>
          </ac:spMkLst>
        </pc:spChg>
        <pc:spChg chg="add mod">
          <ac:chgData name="云阳 罗" userId="169d8ad562d1689f" providerId="LiveId" clId="{D4ACDD6B-C632-4A53-8A37-7875FA0D8C4F}" dt="2023-11-02T13:37:19.838" v="17084" actId="1076"/>
          <ac:spMkLst>
            <pc:docMk/>
            <pc:sldMk cId="237822964" sldId="499"/>
            <ac:spMk id="15" creationId="{ABBD7EAD-5150-F93E-C45D-6F1481CE3BDC}"/>
          </ac:spMkLst>
        </pc:spChg>
        <pc:spChg chg="add del mod">
          <ac:chgData name="云阳 罗" userId="169d8ad562d1689f" providerId="LiveId" clId="{D4ACDD6B-C632-4A53-8A37-7875FA0D8C4F}" dt="2023-11-02T13:37:16.642" v="17082" actId="478"/>
          <ac:spMkLst>
            <pc:docMk/>
            <pc:sldMk cId="237822964" sldId="499"/>
            <ac:spMk id="16" creationId="{5DD75103-3D19-6AE7-1B12-D0C0EC3D4F08}"/>
          </ac:spMkLst>
        </pc:spChg>
        <pc:spChg chg="add mod">
          <ac:chgData name="云阳 罗" userId="169d8ad562d1689f" providerId="LiveId" clId="{D4ACDD6B-C632-4A53-8A37-7875FA0D8C4F}" dt="2023-11-02T13:37:27.636" v="17087" actId="1076"/>
          <ac:spMkLst>
            <pc:docMk/>
            <pc:sldMk cId="237822964" sldId="499"/>
            <ac:spMk id="19" creationId="{4E09BAB3-D3C3-9388-61E6-3CE7DDB81DB5}"/>
          </ac:spMkLst>
        </pc:spChg>
        <pc:spChg chg="add mod">
          <ac:chgData name="云阳 罗" userId="169d8ad562d1689f" providerId="LiveId" clId="{D4ACDD6B-C632-4A53-8A37-7875FA0D8C4F}" dt="2023-11-02T13:34:31.317" v="16930" actId="164"/>
          <ac:spMkLst>
            <pc:docMk/>
            <pc:sldMk cId="237822964" sldId="499"/>
            <ac:spMk id="28" creationId="{A51BEC0D-4B7B-8B13-18A4-1DE4230BC7B8}"/>
          </ac:spMkLst>
        </pc:spChg>
        <pc:spChg chg="add mod">
          <ac:chgData name="云阳 罗" userId="169d8ad562d1689f" providerId="LiveId" clId="{D4ACDD6B-C632-4A53-8A37-7875FA0D8C4F}" dt="2023-11-02T13:42:35.680" v="17135" actId="1076"/>
          <ac:spMkLst>
            <pc:docMk/>
            <pc:sldMk cId="237822964" sldId="499"/>
            <ac:spMk id="42" creationId="{BA13CBC0-0DFE-A955-6FB8-3D61C9079EAB}"/>
          </ac:spMkLst>
        </pc:spChg>
        <pc:spChg chg="add del mod">
          <ac:chgData name="云阳 罗" userId="169d8ad562d1689f" providerId="LiveId" clId="{D4ACDD6B-C632-4A53-8A37-7875FA0D8C4F}" dt="2023-11-02T13:37:51.098" v="17090" actId="767"/>
          <ac:spMkLst>
            <pc:docMk/>
            <pc:sldMk cId="237822964" sldId="499"/>
            <ac:spMk id="43" creationId="{F6637266-3741-FF35-9DED-AF8118E86464}"/>
          </ac:spMkLst>
        </pc:spChg>
        <pc:spChg chg="add del mod">
          <ac:chgData name="云阳 罗" userId="169d8ad562d1689f" providerId="LiveId" clId="{D4ACDD6B-C632-4A53-8A37-7875FA0D8C4F}" dt="2023-11-02T13:42:14.023" v="17117" actId="478"/>
          <ac:spMkLst>
            <pc:docMk/>
            <pc:sldMk cId="237822964" sldId="499"/>
            <ac:spMk id="44" creationId="{B17DF4B5-8C13-425A-977C-A2BC744976B6}"/>
          </ac:spMkLst>
        </pc:spChg>
        <pc:grpChg chg="add del mod">
          <ac:chgData name="云阳 罗" userId="169d8ad562d1689f" providerId="LiveId" clId="{D4ACDD6B-C632-4A53-8A37-7875FA0D8C4F}" dt="2023-11-02T13:33:09.152" v="16894" actId="478"/>
          <ac:grpSpMkLst>
            <pc:docMk/>
            <pc:sldMk cId="237822964" sldId="499"/>
            <ac:grpSpMk id="18" creationId="{E827F6A1-A789-DD52-D999-9FD9382AB8B2}"/>
          </ac:grpSpMkLst>
        </pc:grpChg>
        <pc:grpChg chg="add mod">
          <ac:chgData name="云阳 罗" userId="169d8ad562d1689f" providerId="LiveId" clId="{D4ACDD6B-C632-4A53-8A37-7875FA0D8C4F}" dt="2023-11-02T13:34:36.021" v="16931" actId="1076"/>
          <ac:grpSpMkLst>
            <pc:docMk/>
            <pc:sldMk cId="237822964" sldId="499"/>
            <ac:grpSpMk id="41" creationId="{24F405D5-341B-445E-BDE9-1AC0CC7686B4}"/>
          </ac:grpSpMkLst>
        </pc:grpChg>
        <pc:picChg chg="add mod">
          <ac:chgData name="云阳 罗" userId="169d8ad562d1689f" providerId="LiveId" clId="{D4ACDD6B-C632-4A53-8A37-7875FA0D8C4F}" dt="2023-11-02T04:03:18.446" v="7852" actId="164"/>
          <ac:picMkLst>
            <pc:docMk/>
            <pc:sldMk cId="237822964" sldId="499"/>
            <ac:picMk id="12" creationId="{798ABB4D-44D9-9540-3762-E9CCBDF70651}"/>
          </ac:picMkLst>
        </pc:picChg>
        <pc:picChg chg="add mod">
          <ac:chgData name="云阳 罗" userId="169d8ad562d1689f" providerId="LiveId" clId="{D4ACDD6B-C632-4A53-8A37-7875FA0D8C4F}" dt="2023-11-02T13:37:24.601" v="17086" actId="1076"/>
          <ac:picMkLst>
            <pc:docMk/>
            <pc:sldMk cId="237822964" sldId="499"/>
            <ac:picMk id="21" creationId="{F7AD740B-9BF2-F2E1-E480-646EC83F4BF0}"/>
          </ac:picMkLst>
        </pc:picChg>
        <pc:picChg chg="add del">
          <ac:chgData name="云阳 罗" userId="169d8ad562d1689f" providerId="LiveId" clId="{D4ACDD6B-C632-4A53-8A37-7875FA0D8C4F}" dt="2023-11-02T13:28:32.326" v="16867" actId="22"/>
          <ac:picMkLst>
            <pc:docMk/>
            <pc:sldMk cId="237822964" sldId="499"/>
            <ac:picMk id="23" creationId="{C772502E-ED83-D53D-0DB8-A2AC79BC63CC}"/>
          </ac:picMkLst>
        </pc:picChg>
        <pc:picChg chg="add mod">
          <ac:chgData name="云阳 罗" userId="169d8ad562d1689f" providerId="LiveId" clId="{D4ACDD6B-C632-4A53-8A37-7875FA0D8C4F}" dt="2023-11-02T13:34:31.317" v="16930" actId="164"/>
          <ac:picMkLst>
            <pc:docMk/>
            <pc:sldMk cId="237822964" sldId="499"/>
            <ac:picMk id="25" creationId="{D4084051-5098-6E9B-4298-86F7E9FE0D00}"/>
          </ac:picMkLst>
        </pc:picChg>
        <pc:picChg chg="add mod modCrop">
          <ac:chgData name="云阳 罗" userId="169d8ad562d1689f" providerId="LiveId" clId="{D4ACDD6B-C632-4A53-8A37-7875FA0D8C4F}" dt="2023-11-02T13:34:31.317" v="16930" actId="164"/>
          <ac:picMkLst>
            <pc:docMk/>
            <pc:sldMk cId="237822964" sldId="499"/>
            <ac:picMk id="27" creationId="{25C4511F-F68D-0FC1-32C0-7B07DD03CE46}"/>
          </ac:picMkLst>
        </pc:picChg>
        <pc:picChg chg="add mod ord">
          <ac:chgData name="云阳 罗" userId="169d8ad562d1689f" providerId="LiveId" clId="{D4ACDD6B-C632-4A53-8A37-7875FA0D8C4F}" dt="2023-11-02T13:34:31.317" v="16930" actId="164"/>
          <ac:picMkLst>
            <pc:docMk/>
            <pc:sldMk cId="237822964" sldId="499"/>
            <ac:picMk id="34" creationId="{DECAB258-6571-30A4-1FDA-918947B3298A}"/>
          </ac:picMkLst>
        </pc:picChg>
        <pc:picChg chg="add mod">
          <ac:chgData name="云阳 罗" userId="169d8ad562d1689f" providerId="LiveId" clId="{D4ACDD6B-C632-4A53-8A37-7875FA0D8C4F}" dt="2023-11-02T13:42:33.993" v="17134" actId="1076"/>
          <ac:picMkLst>
            <pc:docMk/>
            <pc:sldMk cId="237822964" sldId="499"/>
            <ac:picMk id="46" creationId="{E96EA4EF-42DD-4088-CBF1-9702295DE293}"/>
          </ac:picMkLst>
        </pc:picChg>
        <pc:cxnChg chg="add mod">
          <ac:chgData name="云阳 罗" userId="169d8ad562d1689f" providerId="LiveId" clId="{D4ACDD6B-C632-4A53-8A37-7875FA0D8C4F}" dt="2023-11-02T13:29:38.064" v="16891" actId="14100"/>
          <ac:cxnSpMkLst>
            <pc:docMk/>
            <pc:sldMk cId="237822964" sldId="499"/>
            <ac:cxnSpMk id="14" creationId="{CDDC63C5-C649-48CA-BC59-FCCD5F1A4EE4}"/>
          </ac:cxnSpMkLst>
        </pc:cxnChg>
        <pc:cxnChg chg="add mod">
          <ac:chgData name="云阳 罗" userId="169d8ad562d1689f" providerId="LiveId" clId="{D4ACDD6B-C632-4A53-8A37-7875FA0D8C4F}" dt="2023-11-02T04:03:18.446" v="7852" actId="164"/>
          <ac:cxnSpMkLst>
            <pc:docMk/>
            <pc:sldMk cId="237822964" sldId="499"/>
            <ac:cxnSpMk id="17" creationId="{2FFD6B2F-75A2-6D52-0C53-039D57E82B59}"/>
          </ac:cxnSpMkLst>
        </pc:cxnChg>
        <pc:cxnChg chg="add mod">
          <ac:chgData name="云阳 罗" userId="169d8ad562d1689f" providerId="LiveId" clId="{D4ACDD6B-C632-4A53-8A37-7875FA0D8C4F}" dt="2023-11-02T13:34:31.317" v="16930" actId="164"/>
          <ac:cxnSpMkLst>
            <pc:docMk/>
            <pc:sldMk cId="237822964" sldId="499"/>
            <ac:cxnSpMk id="29" creationId="{0C384CA1-EDC2-F070-8382-72FFEB8398F3}"/>
          </ac:cxnSpMkLst>
        </pc:cxnChg>
        <pc:cxnChg chg="add mod">
          <ac:chgData name="云阳 罗" userId="169d8ad562d1689f" providerId="LiveId" clId="{D4ACDD6B-C632-4A53-8A37-7875FA0D8C4F}" dt="2023-11-02T13:34:31.317" v="16930" actId="164"/>
          <ac:cxnSpMkLst>
            <pc:docMk/>
            <pc:sldMk cId="237822964" sldId="499"/>
            <ac:cxnSpMk id="37" creationId="{8C5C46FC-1803-BBDE-970D-091EE9767C20}"/>
          </ac:cxnSpMkLst>
        </pc:cxnChg>
        <pc:cxnChg chg="add mod">
          <ac:chgData name="云阳 罗" userId="169d8ad562d1689f" providerId="LiveId" clId="{D4ACDD6B-C632-4A53-8A37-7875FA0D8C4F}" dt="2023-11-02T13:34:31.317" v="16930" actId="164"/>
          <ac:cxnSpMkLst>
            <pc:docMk/>
            <pc:sldMk cId="237822964" sldId="499"/>
            <ac:cxnSpMk id="38" creationId="{DA9DBC97-BFF2-79E7-B0E0-13D8772B48E7}"/>
          </ac:cxnSpMkLst>
        </pc:cxnChg>
      </pc:sldChg>
      <pc:sldChg chg="addSp delSp modSp new mod modAnim modNotesTx">
        <pc:chgData name="云阳 罗" userId="169d8ad562d1689f" providerId="LiveId" clId="{D4ACDD6B-C632-4A53-8A37-7875FA0D8C4F}" dt="2023-11-02T15:03:22.239" v="18825"/>
        <pc:sldMkLst>
          <pc:docMk/>
          <pc:sldMk cId="3805777392" sldId="500"/>
        </pc:sldMkLst>
        <pc:spChg chg="mod">
          <ac:chgData name="云阳 罗" userId="169d8ad562d1689f" providerId="LiveId" clId="{D4ACDD6B-C632-4A53-8A37-7875FA0D8C4F}" dt="2023-11-02T14:37:12.140" v="18231"/>
          <ac:spMkLst>
            <pc:docMk/>
            <pc:sldMk cId="3805777392" sldId="500"/>
            <ac:spMk id="2" creationId="{13E06FF3-D3C1-5964-EEF2-30196B410698}"/>
          </ac:spMkLst>
        </pc:spChg>
        <pc:spChg chg="del">
          <ac:chgData name="云阳 罗" userId="169d8ad562d1689f" providerId="LiveId" clId="{D4ACDD6B-C632-4A53-8A37-7875FA0D8C4F}" dt="2023-11-02T14:42:01.764" v="18372" actId="478"/>
          <ac:spMkLst>
            <pc:docMk/>
            <pc:sldMk cId="3805777392" sldId="500"/>
            <ac:spMk id="3" creationId="{32614329-060A-5A0B-F302-34C5EE54876D}"/>
          </ac:spMkLst>
        </pc:spChg>
        <pc:spChg chg="add mod">
          <ac:chgData name="云阳 罗" userId="169d8ad562d1689f" providerId="LiveId" clId="{D4ACDD6B-C632-4A53-8A37-7875FA0D8C4F}" dt="2023-11-02T14:42:37.982" v="18388" actId="1076"/>
          <ac:spMkLst>
            <pc:docMk/>
            <pc:sldMk cId="3805777392" sldId="500"/>
            <ac:spMk id="10" creationId="{3AFB6522-8A62-257F-0FEC-744C379E8089}"/>
          </ac:spMkLst>
        </pc:spChg>
        <pc:spChg chg="add mod">
          <ac:chgData name="云阳 罗" userId="169d8ad562d1689f" providerId="LiveId" clId="{D4ACDD6B-C632-4A53-8A37-7875FA0D8C4F}" dt="2023-11-02T14:44:29.131" v="18426" actId="1076"/>
          <ac:spMkLst>
            <pc:docMk/>
            <pc:sldMk cId="3805777392" sldId="500"/>
            <ac:spMk id="17" creationId="{721E36C2-F392-48C4-E63A-9428BB732CD6}"/>
          </ac:spMkLst>
        </pc:spChg>
        <pc:spChg chg="add mod">
          <ac:chgData name="云阳 罗" userId="169d8ad562d1689f" providerId="LiveId" clId="{D4ACDD6B-C632-4A53-8A37-7875FA0D8C4F}" dt="2023-11-02T14:46:02.095" v="18466" actId="1076"/>
          <ac:spMkLst>
            <pc:docMk/>
            <pc:sldMk cId="3805777392" sldId="500"/>
            <ac:spMk id="18" creationId="{685BC7CF-60D8-83DE-68D1-018844EC3A16}"/>
          </ac:spMkLst>
        </pc:spChg>
        <pc:spChg chg="add mod">
          <ac:chgData name="云阳 罗" userId="169d8ad562d1689f" providerId="LiveId" clId="{D4ACDD6B-C632-4A53-8A37-7875FA0D8C4F}" dt="2023-11-02T14:56:58.889" v="18537" actId="1076"/>
          <ac:spMkLst>
            <pc:docMk/>
            <pc:sldMk cId="3805777392" sldId="500"/>
            <ac:spMk id="29" creationId="{DCB8F8F1-87C3-84A5-54C0-19818F797C80}"/>
          </ac:spMkLst>
        </pc:spChg>
        <pc:spChg chg="add mod">
          <ac:chgData name="云阳 罗" userId="169d8ad562d1689f" providerId="LiveId" clId="{D4ACDD6B-C632-4A53-8A37-7875FA0D8C4F}" dt="2023-11-02T15:00:36.223" v="18655" actId="14100"/>
          <ac:spMkLst>
            <pc:docMk/>
            <pc:sldMk cId="3805777392" sldId="500"/>
            <ac:spMk id="30" creationId="{E17AA766-FE03-5049-448A-7D2245B85B50}"/>
          </ac:spMkLst>
        </pc:spChg>
        <pc:picChg chg="add mod">
          <ac:chgData name="云阳 罗" userId="169d8ad562d1689f" providerId="LiveId" clId="{D4ACDD6B-C632-4A53-8A37-7875FA0D8C4F}" dt="2023-11-02T14:42:39.411" v="18389" actId="1076"/>
          <ac:picMkLst>
            <pc:docMk/>
            <pc:sldMk cId="3805777392" sldId="500"/>
            <ac:picMk id="7" creationId="{5D1801B5-B895-E2C6-FD08-A8578ECC5CDF}"/>
          </ac:picMkLst>
        </pc:picChg>
        <pc:picChg chg="add mod">
          <ac:chgData name="云阳 罗" userId="169d8ad562d1689f" providerId="LiveId" clId="{D4ACDD6B-C632-4A53-8A37-7875FA0D8C4F}" dt="2023-11-02T14:42:27.934" v="18386" actId="1076"/>
          <ac:picMkLst>
            <pc:docMk/>
            <pc:sldMk cId="3805777392" sldId="500"/>
            <ac:picMk id="9" creationId="{C7D6301F-BDE7-0ADC-C959-AE9B411477E2}"/>
          </ac:picMkLst>
        </pc:picChg>
        <pc:picChg chg="add mod modCrop">
          <ac:chgData name="云阳 罗" userId="169d8ad562d1689f" providerId="LiveId" clId="{D4ACDD6B-C632-4A53-8A37-7875FA0D8C4F}" dt="2023-11-02T14:44:13.120" v="18422" actId="1036"/>
          <ac:picMkLst>
            <pc:docMk/>
            <pc:sldMk cId="3805777392" sldId="500"/>
            <ac:picMk id="15" creationId="{812D059F-65D9-C781-6520-CA5538C2AA4C}"/>
          </ac:picMkLst>
        </pc:picChg>
        <pc:picChg chg="add del">
          <ac:chgData name="云阳 罗" userId="169d8ad562d1689f" providerId="LiveId" clId="{D4ACDD6B-C632-4A53-8A37-7875FA0D8C4F}" dt="2023-11-02T14:46:05.657" v="18470" actId="22"/>
          <ac:picMkLst>
            <pc:docMk/>
            <pc:sldMk cId="3805777392" sldId="500"/>
            <ac:picMk id="20" creationId="{99188E3A-72A8-F3E9-4C2F-BF8861F5258E}"/>
          </ac:picMkLst>
        </pc:picChg>
        <pc:picChg chg="add mod">
          <ac:chgData name="云阳 罗" userId="169d8ad562d1689f" providerId="LiveId" clId="{D4ACDD6B-C632-4A53-8A37-7875FA0D8C4F}" dt="2023-11-02T14:46:08.392" v="18472" actId="1076"/>
          <ac:picMkLst>
            <pc:docMk/>
            <pc:sldMk cId="3805777392" sldId="500"/>
            <ac:picMk id="22" creationId="{D20077C2-CC77-F350-02A7-1A815C864950}"/>
          </ac:picMkLst>
        </pc:picChg>
        <pc:picChg chg="add del mod">
          <ac:chgData name="云阳 罗" userId="169d8ad562d1689f" providerId="LiveId" clId="{D4ACDD6B-C632-4A53-8A37-7875FA0D8C4F}" dt="2023-11-02T14:52:15.969" v="18481" actId="478"/>
          <ac:picMkLst>
            <pc:docMk/>
            <pc:sldMk cId="3805777392" sldId="500"/>
            <ac:picMk id="24" creationId="{0130952F-2DD4-6B69-43E8-63D144E938C5}"/>
          </ac:picMkLst>
        </pc:picChg>
        <pc:picChg chg="add mod">
          <ac:chgData name="云阳 罗" userId="169d8ad562d1689f" providerId="LiveId" clId="{D4ACDD6B-C632-4A53-8A37-7875FA0D8C4F}" dt="2023-11-02T14:56:27.701" v="18529" actId="1076"/>
          <ac:picMkLst>
            <pc:docMk/>
            <pc:sldMk cId="3805777392" sldId="500"/>
            <ac:picMk id="26" creationId="{32FE85A0-D8BE-44D6-AFAB-DF2E7C8CA905}"/>
          </ac:picMkLst>
        </pc:picChg>
        <pc:picChg chg="add del mod">
          <ac:chgData name="云阳 罗" userId="169d8ad562d1689f" providerId="LiveId" clId="{D4ACDD6B-C632-4A53-8A37-7875FA0D8C4F}" dt="2023-11-02T14:54:46.723" v="18493" actId="478"/>
          <ac:picMkLst>
            <pc:docMk/>
            <pc:sldMk cId="3805777392" sldId="500"/>
            <ac:picMk id="28" creationId="{BAD20A85-4EDD-00C6-4051-4D2FF474837A}"/>
          </ac:picMkLst>
        </pc:picChg>
        <pc:cxnChg chg="add mod">
          <ac:chgData name="云阳 罗" userId="169d8ad562d1689f" providerId="LiveId" clId="{D4ACDD6B-C632-4A53-8A37-7875FA0D8C4F}" dt="2023-11-02T14:42:59.019" v="18395" actId="14100"/>
          <ac:cxnSpMkLst>
            <pc:docMk/>
            <pc:sldMk cId="3805777392" sldId="500"/>
            <ac:cxnSpMk id="12" creationId="{EB06B6A7-BF4C-C604-26F3-2AE52D42B9A7}"/>
          </ac:cxnSpMkLst>
        </pc:cxnChg>
      </pc:sldChg>
      <pc:sldChg chg="delSp modSp add del mod">
        <pc:chgData name="云阳 罗" userId="169d8ad562d1689f" providerId="LiveId" clId="{D4ACDD6B-C632-4A53-8A37-7875FA0D8C4F}" dt="2023-11-01T16:31:29.849" v="7549" actId="47"/>
        <pc:sldMkLst>
          <pc:docMk/>
          <pc:sldMk cId="1024027130" sldId="501"/>
        </pc:sldMkLst>
        <pc:spChg chg="del">
          <ac:chgData name="云阳 罗" userId="169d8ad562d1689f" providerId="LiveId" clId="{D4ACDD6B-C632-4A53-8A37-7875FA0D8C4F}" dt="2023-11-01T06:51:18.209" v="6794" actId="478"/>
          <ac:spMkLst>
            <pc:docMk/>
            <pc:sldMk cId="1024027130" sldId="501"/>
            <ac:spMk id="27" creationId="{9A86C790-2CF2-AF78-295D-0AAD805B9FCE}"/>
          </ac:spMkLst>
        </pc:spChg>
        <pc:cxnChg chg="mod">
          <ac:chgData name="云阳 罗" userId="169d8ad562d1689f" providerId="LiveId" clId="{D4ACDD6B-C632-4A53-8A37-7875FA0D8C4F}" dt="2023-11-01T06:51:18.209" v="6794" actId="478"/>
          <ac:cxnSpMkLst>
            <pc:docMk/>
            <pc:sldMk cId="1024027130" sldId="501"/>
            <ac:cxnSpMk id="30" creationId="{2FEFB878-B38D-4D89-D0B7-D94CF0B6E831}"/>
          </ac:cxnSpMkLst>
        </pc:cxnChg>
      </pc:sldChg>
      <pc:sldChg chg="addSp delSp modSp add del mod">
        <pc:chgData name="云阳 罗" userId="169d8ad562d1689f" providerId="LiveId" clId="{D4ACDD6B-C632-4A53-8A37-7875FA0D8C4F}" dt="2023-11-01T16:31:28.826" v="7548" actId="47"/>
        <pc:sldMkLst>
          <pc:docMk/>
          <pc:sldMk cId="15967030" sldId="502"/>
        </pc:sldMkLst>
        <pc:spChg chg="del">
          <ac:chgData name="云阳 罗" userId="169d8ad562d1689f" providerId="LiveId" clId="{D4ACDD6B-C632-4A53-8A37-7875FA0D8C4F}" dt="2023-11-01T06:51:09.361" v="6790" actId="478"/>
          <ac:spMkLst>
            <pc:docMk/>
            <pc:sldMk cId="15967030" sldId="502"/>
            <ac:spMk id="3" creationId="{A2BE62EA-91AE-6BFE-FD93-AFA08F2550A6}"/>
          </ac:spMkLst>
        </pc:spChg>
        <pc:spChg chg="del">
          <ac:chgData name="云阳 罗" userId="169d8ad562d1689f" providerId="LiveId" clId="{D4ACDD6B-C632-4A53-8A37-7875FA0D8C4F}" dt="2023-11-01T06:51:11.268" v="6791" actId="478"/>
          <ac:spMkLst>
            <pc:docMk/>
            <pc:sldMk cId="15967030" sldId="502"/>
            <ac:spMk id="27" creationId="{9A86C790-2CF2-AF78-295D-0AAD805B9FCE}"/>
          </ac:spMkLst>
        </pc:spChg>
        <pc:spChg chg="add del mod">
          <ac:chgData name="云阳 罗" userId="169d8ad562d1689f" providerId="LiveId" clId="{D4ACDD6B-C632-4A53-8A37-7875FA0D8C4F}" dt="2023-11-01T06:51:12.537" v="6792" actId="478"/>
          <ac:spMkLst>
            <pc:docMk/>
            <pc:sldMk cId="15967030" sldId="502"/>
            <ac:spMk id="37" creationId="{221CD84A-3994-6B9F-4C1F-56BDC1B2E50B}"/>
          </ac:spMkLst>
        </pc:spChg>
        <pc:picChg chg="del">
          <ac:chgData name="云阳 罗" userId="169d8ad562d1689f" providerId="LiveId" clId="{D4ACDD6B-C632-4A53-8A37-7875FA0D8C4F}" dt="2023-11-01T06:51:07.541" v="6789" actId="478"/>
          <ac:picMkLst>
            <pc:docMk/>
            <pc:sldMk cId="15967030" sldId="502"/>
            <ac:picMk id="6" creationId="{F2D6504B-64E8-BD31-F517-A709CB9BD089}"/>
          </ac:picMkLst>
        </pc:picChg>
        <pc:cxnChg chg="mod">
          <ac:chgData name="云阳 罗" userId="169d8ad562d1689f" providerId="LiveId" clId="{D4ACDD6B-C632-4A53-8A37-7875FA0D8C4F}" dt="2023-11-01T06:51:11.268" v="6791" actId="478"/>
          <ac:cxnSpMkLst>
            <pc:docMk/>
            <pc:sldMk cId="15967030" sldId="502"/>
            <ac:cxnSpMk id="30" creationId="{2FEFB878-B38D-4D89-D0B7-D94CF0B6E831}"/>
          </ac:cxnSpMkLst>
        </pc:cxnChg>
      </pc:sldChg>
      <pc:sldChg chg="addSp delSp modSp add mod ord delAnim modAnim modNotesTx">
        <pc:chgData name="云阳 罗" userId="169d8ad562d1689f" providerId="LiveId" clId="{D4ACDD6B-C632-4A53-8A37-7875FA0D8C4F}" dt="2023-11-02T12:47:52.737" v="15526" actId="20577"/>
        <pc:sldMkLst>
          <pc:docMk/>
          <pc:sldMk cId="3248737591" sldId="503"/>
        </pc:sldMkLst>
        <pc:spChg chg="mod">
          <ac:chgData name="云阳 罗" userId="169d8ad562d1689f" providerId="LiveId" clId="{D4ACDD6B-C632-4A53-8A37-7875FA0D8C4F}" dt="2023-11-01T16:09:19.164" v="7023" actId="1076"/>
          <ac:spMkLst>
            <pc:docMk/>
            <pc:sldMk cId="3248737591" sldId="503"/>
            <ac:spMk id="3" creationId="{A2BE62EA-91AE-6BFE-FD93-AFA08F2550A6}"/>
          </ac:spMkLst>
        </pc:spChg>
        <pc:spChg chg="mod">
          <ac:chgData name="云阳 罗" userId="169d8ad562d1689f" providerId="LiveId" clId="{D4ACDD6B-C632-4A53-8A37-7875FA0D8C4F}" dt="2023-11-01T12:35:12.500" v="6804" actId="1076"/>
          <ac:spMkLst>
            <pc:docMk/>
            <pc:sldMk cId="3248737591" sldId="503"/>
            <ac:spMk id="4" creationId="{B17F2BC9-74D4-2253-9783-3DEAB11E405F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8" creationId="{02CDB0AE-5495-43C5-CE03-4A8D28253763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9" creationId="{3E50B4BF-402B-6BBC-39CF-C27C3D80D91E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0" creationId="{D176DE85-CE25-63BD-4CCA-512B6D5BCE7B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1" creationId="{C6BC7DB0-30D2-C8D9-6F1A-3A40D2BDDB88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2" creationId="{7C8F7F7F-7BBE-5519-DEE8-F8EE3B0FBA80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3" creationId="{8878F5DB-27AB-4C3E-22A4-363A3C2C6F9C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6" creationId="{C98E959A-7221-B09A-0696-EB6286C0600D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7" creationId="{E040D219-5B8F-4137-DCF1-2FF94D8F3468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8" creationId="{10D2BDD1-1463-E04E-DCBE-879DE8181DA9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19" creationId="{C989DC2C-6D88-1C4D-ADCF-476C500A9A45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20" creationId="{28F54D5C-D4FD-C569-AB83-3A9843DF6BC5}"/>
          </ac:spMkLst>
        </pc:spChg>
        <pc:spChg chg="del">
          <ac:chgData name="云阳 罗" userId="169d8ad562d1689f" providerId="LiveId" clId="{D4ACDD6B-C632-4A53-8A37-7875FA0D8C4F}" dt="2023-11-01T12:35:17.898" v="6806" actId="478"/>
          <ac:spMkLst>
            <pc:docMk/>
            <pc:sldMk cId="3248737591" sldId="503"/>
            <ac:spMk id="21" creationId="{FFE43988-FE01-5F91-017F-24952D556359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23" creationId="{E04B6082-A09D-FF0A-3EA2-22AC8887E9AF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24" creationId="{57E3818D-0CD0-16E0-4C9A-C851301FC35F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25" creationId="{A7B1D771-08D1-4905-8794-E3A1E0BB535B}"/>
          </ac:spMkLst>
        </pc:spChg>
        <pc:spChg chg="mod">
          <ac:chgData name="云阳 罗" userId="169d8ad562d1689f" providerId="LiveId" clId="{D4ACDD6B-C632-4A53-8A37-7875FA0D8C4F}" dt="2023-11-01T15:09:35.108" v="6807"/>
          <ac:spMkLst>
            <pc:docMk/>
            <pc:sldMk cId="3248737591" sldId="503"/>
            <ac:spMk id="30" creationId="{FCFD1CD9-5A75-5F00-A6DF-F39448AB0152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31" creationId="{33BF47F3-F8C1-2C60-1C4C-D72E08585713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32" creationId="{B4748730-2937-4A97-6D5B-FD88062CF24B}"/>
          </ac:spMkLst>
        </pc:spChg>
        <pc:spChg chg="del">
          <ac:chgData name="云阳 罗" userId="169d8ad562d1689f" providerId="LiveId" clId="{D4ACDD6B-C632-4A53-8A37-7875FA0D8C4F}" dt="2023-11-01T12:35:16.750" v="6805" actId="478"/>
          <ac:spMkLst>
            <pc:docMk/>
            <pc:sldMk cId="3248737591" sldId="503"/>
            <ac:spMk id="34" creationId="{3C7A95DE-8278-3576-6094-A655E04F7108}"/>
          </ac:spMkLst>
        </pc:spChg>
        <pc:spChg chg="del">
          <ac:chgData name="云阳 罗" userId="169d8ad562d1689f" providerId="LiveId" clId="{D4ACDD6B-C632-4A53-8A37-7875FA0D8C4F}" dt="2023-11-01T12:35:17.898" v="6806" actId="478"/>
          <ac:spMkLst>
            <pc:docMk/>
            <pc:sldMk cId="3248737591" sldId="503"/>
            <ac:spMk id="35" creationId="{DFB84141-FD83-BA8A-C936-3FF054CCDB0D}"/>
          </ac:spMkLst>
        </pc:spChg>
        <pc:spChg chg="mod">
          <ac:chgData name="云阳 罗" userId="169d8ad562d1689f" providerId="LiveId" clId="{D4ACDD6B-C632-4A53-8A37-7875FA0D8C4F}" dt="2023-11-01T15:10:10.416" v="6822"/>
          <ac:spMkLst>
            <pc:docMk/>
            <pc:sldMk cId="3248737591" sldId="503"/>
            <ac:spMk id="37" creationId="{565B1800-3353-89D1-DEBC-AF4C484CD5CA}"/>
          </ac:spMkLst>
        </pc:spChg>
        <pc:spChg chg="add mod">
          <ac:chgData name="云阳 罗" userId="169d8ad562d1689f" providerId="LiveId" clId="{D4ACDD6B-C632-4A53-8A37-7875FA0D8C4F}" dt="2023-11-01T16:16:44.761" v="7217" actId="1076"/>
          <ac:spMkLst>
            <pc:docMk/>
            <pc:sldMk cId="3248737591" sldId="503"/>
            <ac:spMk id="39" creationId="{E45C39D2-B1ED-722C-4772-D47CF4316B09}"/>
          </ac:spMkLst>
        </pc:spChg>
        <pc:spChg chg="add mod">
          <ac:chgData name="云阳 罗" userId="169d8ad562d1689f" providerId="LiveId" clId="{D4ACDD6B-C632-4A53-8A37-7875FA0D8C4F}" dt="2023-11-01T16:16:48.707" v="7218" actId="1076"/>
          <ac:spMkLst>
            <pc:docMk/>
            <pc:sldMk cId="3248737591" sldId="503"/>
            <ac:spMk id="40" creationId="{1605B17C-EBEC-5399-43D5-4CD71829B3D0}"/>
          </ac:spMkLst>
        </pc:spChg>
        <pc:spChg chg="add mod">
          <ac:chgData name="云阳 罗" userId="169d8ad562d1689f" providerId="LiveId" clId="{D4ACDD6B-C632-4A53-8A37-7875FA0D8C4F}" dt="2023-11-01T16:16:48.707" v="7218" actId="1076"/>
          <ac:spMkLst>
            <pc:docMk/>
            <pc:sldMk cId="3248737591" sldId="503"/>
            <ac:spMk id="41" creationId="{807824EE-2301-FB38-81B8-22EA93CEFB78}"/>
          </ac:spMkLst>
        </pc:spChg>
        <pc:spChg chg="add del mod">
          <ac:chgData name="云阳 罗" userId="169d8ad562d1689f" providerId="LiveId" clId="{D4ACDD6B-C632-4A53-8A37-7875FA0D8C4F}" dt="2023-11-01T16:06:48.156" v="6901" actId="478"/>
          <ac:spMkLst>
            <pc:docMk/>
            <pc:sldMk cId="3248737591" sldId="503"/>
            <ac:spMk id="42" creationId="{1F0A85D4-065B-1F48-7A9E-816D22F63006}"/>
          </ac:spMkLst>
        </pc:spChg>
        <pc:spChg chg="add del mod">
          <ac:chgData name="云阳 罗" userId="169d8ad562d1689f" providerId="LiveId" clId="{D4ACDD6B-C632-4A53-8A37-7875FA0D8C4F}" dt="2023-11-01T16:13:54.713" v="7120" actId="478"/>
          <ac:spMkLst>
            <pc:docMk/>
            <pc:sldMk cId="3248737591" sldId="503"/>
            <ac:spMk id="43" creationId="{2D12EECB-4198-79BC-B1B8-BEAB9E9AA885}"/>
          </ac:spMkLst>
        </pc:spChg>
        <pc:spChg chg="add mod">
          <ac:chgData name="云阳 罗" userId="169d8ad562d1689f" providerId="LiveId" clId="{D4ACDD6B-C632-4A53-8A37-7875FA0D8C4F}" dt="2023-11-01T16:16:54.473" v="7220" actId="1076"/>
          <ac:spMkLst>
            <pc:docMk/>
            <pc:sldMk cId="3248737591" sldId="503"/>
            <ac:spMk id="44" creationId="{EEF905D9-346B-605A-5599-D992ABF1F55D}"/>
          </ac:spMkLst>
        </pc:spChg>
        <pc:spChg chg="add mod">
          <ac:chgData name="云阳 罗" userId="169d8ad562d1689f" providerId="LiveId" clId="{D4ACDD6B-C632-4A53-8A37-7875FA0D8C4F}" dt="2023-11-01T16:13:46.636" v="7117" actId="164"/>
          <ac:spMkLst>
            <pc:docMk/>
            <pc:sldMk cId="3248737591" sldId="503"/>
            <ac:spMk id="46" creationId="{8E088D00-4525-E38F-9F2C-23D3A65AFEEC}"/>
          </ac:spMkLst>
        </pc:spChg>
        <pc:spChg chg="add del mod">
          <ac:chgData name="云阳 罗" userId="169d8ad562d1689f" providerId="LiveId" clId="{D4ACDD6B-C632-4A53-8A37-7875FA0D8C4F}" dt="2023-11-01T16:10:10.921" v="7050" actId="478"/>
          <ac:spMkLst>
            <pc:docMk/>
            <pc:sldMk cId="3248737591" sldId="503"/>
            <ac:spMk id="47" creationId="{9D341EE6-4E98-F2DB-58FF-1DA8BC7C67C0}"/>
          </ac:spMkLst>
        </pc:spChg>
        <pc:spChg chg="add mod">
          <ac:chgData name="云阳 罗" userId="169d8ad562d1689f" providerId="LiveId" clId="{D4ACDD6B-C632-4A53-8A37-7875FA0D8C4F}" dt="2023-11-01T16:13:46.636" v="7117" actId="164"/>
          <ac:spMkLst>
            <pc:docMk/>
            <pc:sldMk cId="3248737591" sldId="503"/>
            <ac:spMk id="48" creationId="{A631625D-E91E-1394-6BC0-8034640D21F1}"/>
          </ac:spMkLst>
        </pc:spChg>
        <pc:spChg chg="add mod">
          <ac:chgData name="云阳 罗" userId="169d8ad562d1689f" providerId="LiveId" clId="{D4ACDD6B-C632-4A53-8A37-7875FA0D8C4F}" dt="2023-11-01T16:13:46.636" v="7117" actId="164"/>
          <ac:spMkLst>
            <pc:docMk/>
            <pc:sldMk cId="3248737591" sldId="503"/>
            <ac:spMk id="49" creationId="{C97CE90A-FDA6-F473-468A-3FB508E31609}"/>
          </ac:spMkLst>
        </pc:spChg>
        <pc:spChg chg="add mod">
          <ac:chgData name="云阳 罗" userId="169d8ad562d1689f" providerId="LiveId" clId="{D4ACDD6B-C632-4A53-8A37-7875FA0D8C4F}" dt="2023-11-01T16:13:46.636" v="7117" actId="164"/>
          <ac:spMkLst>
            <pc:docMk/>
            <pc:sldMk cId="3248737591" sldId="503"/>
            <ac:spMk id="50" creationId="{0E9E405A-90D9-6586-03DC-7FAAF2D2BBA5}"/>
          </ac:spMkLst>
        </pc:spChg>
        <pc:spChg chg="add mod">
          <ac:chgData name="云阳 罗" userId="169d8ad562d1689f" providerId="LiveId" clId="{D4ACDD6B-C632-4A53-8A37-7875FA0D8C4F}" dt="2023-11-01T16:13:46.636" v="7117" actId="164"/>
          <ac:spMkLst>
            <pc:docMk/>
            <pc:sldMk cId="3248737591" sldId="503"/>
            <ac:spMk id="51" creationId="{D6CD6BD5-5489-C75F-6D2F-103FEFCFB78B}"/>
          </ac:spMkLst>
        </pc:spChg>
        <pc:spChg chg="add mod">
          <ac:chgData name="云阳 罗" userId="169d8ad562d1689f" providerId="LiveId" clId="{D4ACDD6B-C632-4A53-8A37-7875FA0D8C4F}" dt="2023-11-01T16:11:21.935" v="7081" actId="164"/>
          <ac:spMkLst>
            <pc:docMk/>
            <pc:sldMk cId="3248737591" sldId="503"/>
            <ac:spMk id="54" creationId="{9198E629-FF06-54E1-15A6-12E731747BD0}"/>
          </ac:spMkLst>
        </pc:spChg>
        <pc:spChg chg="add mod">
          <ac:chgData name="云阳 罗" userId="169d8ad562d1689f" providerId="LiveId" clId="{D4ACDD6B-C632-4A53-8A37-7875FA0D8C4F}" dt="2023-11-01T16:13:46.636" v="7117" actId="164"/>
          <ac:spMkLst>
            <pc:docMk/>
            <pc:sldMk cId="3248737591" sldId="503"/>
            <ac:spMk id="55" creationId="{C5D6E85C-1785-7D29-300D-6A275464CB91}"/>
          </ac:spMkLst>
        </pc:spChg>
        <pc:spChg chg="add mod">
          <ac:chgData name="云阳 罗" userId="169d8ad562d1689f" providerId="LiveId" clId="{D4ACDD6B-C632-4A53-8A37-7875FA0D8C4F}" dt="2023-11-01T16:11:21.935" v="7081" actId="164"/>
          <ac:spMkLst>
            <pc:docMk/>
            <pc:sldMk cId="3248737591" sldId="503"/>
            <ac:spMk id="56" creationId="{3678F480-821E-CAC3-321E-A571CDB82A24}"/>
          </ac:spMkLst>
        </pc:spChg>
        <pc:spChg chg="add mod">
          <ac:chgData name="云阳 罗" userId="169d8ad562d1689f" providerId="LiveId" clId="{D4ACDD6B-C632-4A53-8A37-7875FA0D8C4F}" dt="2023-11-01T16:16:48.707" v="7218" actId="1076"/>
          <ac:spMkLst>
            <pc:docMk/>
            <pc:sldMk cId="3248737591" sldId="503"/>
            <ac:spMk id="58" creationId="{9699EA04-A044-CE5E-EC96-67FDB607508F}"/>
          </ac:spMkLst>
        </pc:spChg>
        <pc:spChg chg="add del mod">
          <ac:chgData name="云阳 罗" userId="169d8ad562d1689f" providerId="LiveId" clId="{D4ACDD6B-C632-4A53-8A37-7875FA0D8C4F}" dt="2023-11-01T16:12:27.269" v="7093"/>
          <ac:spMkLst>
            <pc:docMk/>
            <pc:sldMk cId="3248737591" sldId="503"/>
            <ac:spMk id="60" creationId="{14FE0735-CD69-4EB5-EE2D-66BFE38BB626}"/>
          </ac:spMkLst>
        </pc:spChg>
        <pc:spChg chg="add mod">
          <ac:chgData name="云阳 罗" userId="169d8ad562d1689f" providerId="LiveId" clId="{D4ACDD6B-C632-4A53-8A37-7875FA0D8C4F}" dt="2023-11-01T16:16:51.743" v="7219" actId="1076"/>
          <ac:spMkLst>
            <pc:docMk/>
            <pc:sldMk cId="3248737591" sldId="503"/>
            <ac:spMk id="61" creationId="{96AE9C4C-3670-BBA2-D8B8-5BF7E8B38209}"/>
          </ac:spMkLst>
        </pc:spChg>
        <pc:spChg chg="add del mod">
          <ac:chgData name="云阳 罗" userId="169d8ad562d1689f" providerId="LiveId" clId="{D4ACDD6B-C632-4A53-8A37-7875FA0D8C4F}" dt="2023-11-01T16:12:59.561" v="7106"/>
          <ac:spMkLst>
            <pc:docMk/>
            <pc:sldMk cId="3248737591" sldId="503"/>
            <ac:spMk id="62" creationId="{BC6129F5-0D43-F894-A186-CDC259B40233}"/>
          </ac:spMkLst>
        </pc:spChg>
        <pc:spChg chg="add mod">
          <ac:chgData name="云阳 罗" userId="169d8ad562d1689f" providerId="LiveId" clId="{D4ACDD6B-C632-4A53-8A37-7875FA0D8C4F}" dt="2023-11-01T16:16:48.707" v="7218" actId="1076"/>
          <ac:spMkLst>
            <pc:docMk/>
            <pc:sldMk cId="3248737591" sldId="503"/>
            <ac:spMk id="64" creationId="{9C5DC5DC-599C-0F59-8269-AF137F9F0940}"/>
          </ac:spMkLst>
        </pc:spChg>
        <pc:spChg chg="add del mod">
          <ac:chgData name="云阳 罗" userId="169d8ad562d1689f" providerId="LiveId" clId="{D4ACDD6B-C632-4A53-8A37-7875FA0D8C4F}" dt="2023-11-01T16:16:07.620" v="7201" actId="478"/>
          <ac:spMkLst>
            <pc:docMk/>
            <pc:sldMk cId="3248737591" sldId="503"/>
            <ac:spMk id="65" creationId="{2B08B78F-0695-08B2-3715-F4A7165D0082}"/>
          </ac:spMkLst>
        </pc:spChg>
        <pc:spChg chg="add mod">
          <ac:chgData name="云阳 罗" userId="169d8ad562d1689f" providerId="LiveId" clId="{D4ACDD6B-C632-4A53-8A37-7875FA0D8C4F}" dt="2023-11-01T16:16:58" v="7221" actId="1076"/>
          <ac:spMkLst>
            <pc:docMk/>
            <pc:sldMk cId="3248737591" sldId="503"/>
            <ac:spMk id="66" creationId="{8AEB4987-B3C5-778C-B9BA-3ADCA5FB2CD2}"/>
          </ac:spMkLst>
        </pc:spChg>
        <pc:spChg chg="add mod">
          <ac:chgData name="云阳 罗" userId="169d8ad562d1689f" providerId="LiveId" clId="{D4ACDD6B-C632-4A53-8A37-7875FA0D8C4F}" dt="2023-11-01T16:17:07.563" v="7225" actId="1076"/>
          <ac:spMkLst>
            <pc:docMk/>
            <pc:sldMk cId="3248737591" sldId="503"/>
            <ac:spMk id="67" creationId="{0300C7D8-BCB5-F591-683A-EB0EDE84F01B}"/>
          </ac:spMkLst>
        </pc:spChg>
        <pc:spChg chg="add mod">
          <ac:chgData name="云阳 罗" userId="169d8ad562d1689f" providerId="LiveId" clId="{D4ACDD6B-C632-4A53-8A37-7875FA0D8C4F}" dt="2023-11-01T16:17:29.471" v="7268" actId="1076"/>
          <ac:spMkLst>
            <pc:docMk/>
            <pc:sldMk cId="3248737591" sldId="503"/>
            <ac:spMk id="68" creationId="{80D664E7-76E7-56CF-AC49-5BBF3248CEC4}"/>
          </ac:spMkLst>
        </pc:spChg>
        <pc:grpChg chg="add del mod">
          <ac:chgData name="云阳 罗" userId="169d8ad562d1689f" providerId="LiveId" clId="{D4ACDD6B-C632-4A53-8A37-7875FA0D8C4F}" dt="2023-11-01T15:10:10.079" v="6821" actId="478"/>
          <ac:grpSpMkLst>
            <pc:docMk/>
            <pc:sldMk cId="3248737591" sldId="503"/>
            <ac:grpSpMk id="26" creationId="{94980FEC-B718-602C-AC9D-633FF9201343}"/>
          </ac:grpSpMkLst>
        </pc:grpChg>
        <pc:grpChg chg="add del mod">
          <ac:chgData name="云阳 罗" userId="169d8ad562d1689f" providerId="LiveId" clId="{D4ACDD6B-C632-4A53-8A37-7875FA0D8C4F}" dt="2023-11-01T15:49:16.565" v="6825" actId="478"/>
          <ac:grpSpMkLst>
            <pc:docMk/>
            <pc:sldMk cId="3248737591" sldId="503"/>
            <ac:grpSpMk id="33" creationId="{613D6DF0-0516-F82E-42D1-F366A528F5EF}"/>
          </ac:grpSpMkLst>
        </pc:grpChg>
        <pc:grpChg chg="add mod">
          <ac:chgData name="云阳 罗" userId="169d8ad562d1689f" providerId="LiveId" clId="{D4ACDD6B-C632-4A53-8A37-7875FA0D8C4F}" dt="2023-11-01T16:16:51.743" v="7219" actId="1076"/>
          <ac:grpSpMkLst>
            <pc:docMk/>
            <pc:sldMk cId="3248737591" sldId="503"/>
            <ac:grpSpMk id="59" creationId="{76A2A304-5220-BDA4-54E4-D1933A062F71}"/>
          </ac:grpSpMkLst>
        </pc:grpChg>
        <pc:grpChg chg="add mod">
          <ac:chgData name="云阳 罗" userId="169d8ad562d1689f" providerId="LiveId" clId="{D4ACDD6B-C632-4A53-8A37-7875FA0D8C4F}" dt="2023-11-01T16:16:51.743" v="7219" actId="1076"/>
          <ac:grpSpMkLst>
            <pc:docMk/>
            <pc:sldMk cId="3248737591" sldId="503"/>
            <ac:grpSpMk id="63" creationId="{2B05F7DA-98A6-EE59-B51B-8E9459A5AB3B}"/>
          </ac:grpSpMkLst>
        </pc:grpChg>
        <pc:picChg chg="mod modCrop">
          <ac:chgData name="云阳 罗" userId="169d8ad562d1689f" providerId="LiveId" clId="{D4ACDD6B-C632-4A53-8A37-7875FA0D8C4F}" dt="2023-11-01T16:16:43.804" v="7216" actId="1076"/>
          <ac:picMkLst>
            <pc:docMk/>
            <pc:sldMk cId="3248737591" sldId="503"/>
            <ac:picMk id="6" creationId="{F2D6504B-64E8-BD31-F517-A709CB9BD089}"/>
          </ac:picMkLst>
        </pc:picChg>
        <pc:picChg chg="mod">
          <ac:chgData name="云阳 罗" userId="169d8ad562d1689f" providerId="LiveId" clId="{D4ACDD6B-C632-4A53-8A37-7875FA0D8C4F}" dt="2023-11-01T15:09:35.108" v="6807"/>
          <ac:picMkLst>
            <pc:docMk/>
            <pc:sldMk cId="3248737591" sldId="503"/>
            <ac:picMk id="27" creationId="{0B5DB609-6448-A70D-9ED1-7085F2E7B607}"/>
          </ac:picMkLst>
        </pc:picChg>
        <pc:picChg chg="mod">
          <ac:chgData name="云阳 罗" userId="169d8ad562d1689f" providerId="LiveId" clId="{D4ACDD6B-C632-4A53-8A37-7875FA0D8C4F}" dt="2023-11-01T15:10:10.416" v="6822"/>
          <ac:picMkLst>
            <pc:docMk/>
            <pc:sldMk cId="3248737591" sldId="503"/>
            <ac:picMk id="36" creationId="{016877EB-D0EC-0840-18E7-A0A07938C111}"/>
          </ac:picMkLst>
        </pc:picChg>
        <pc:picChg chg="add del mod">
          <ac:chgData name="云阳 罗" userId="169d8ad562d1689f" providerId="LiveId" clId="{D4ACDD6B-C632-4A53-8A37-7875FA0D8C4F}" dt="2023-11-01T15:51:02.104" v="6829" actId="478"/>
          <ac:picMkLst>
            <pc:docMk/>
            <pc:sldMk cId="3248737591" sldId="503"/>
            <ac:picMk id="38" creationId="{7A751A18-C1BA-3CA9-6137-9E8000F90CA2}"/>
          </ac:picMkLst>
        </pc:picChg>
        <pc:cxnChg chg="del">
          <ac:chgData name="云阳 罗" userId="169d8ad562d1689f" providerId="LiveId" clId="{D4ACDD6B-C632-4A53-8A37-7875FA0D8C4F}" dt="2023-11-01T12:35:16.750" v="6805" actId="478"/>
          <ac:cxnSpMkLst>
            <pc:docMk/>
            <pc:sldMk cId="3248737591" sldId="503"/>
            <ac:cxnSpMk id="7" creationId="{7B15D283-F6EB-B0B3-0770-B367CEE03B93}"/>
          </ac:cxnSpMkLst>
        </pc:cxnChg>
        <pc:cxnChg chg="del">
          <ac:chgData name="云阳 罗" userId="169d8ad562d1689f" providerId="LiveId" clId="{D4ACDD6B-C632-4A53-8A37-7875FA0D8C4F}" dt="2023-11-01T12:35:16.750" v="6805" actId="478"/>
          <ac:cxnSpMkLst>
            <pc:docMk/>
            <pc:sldMk cId="3248737591" sldId="503"/>
            <ac:cxnSpMk id="14" creationId="{482A5853-9C79-247B-B224-6345DC780DE2}"/>
          </ac:cxnSpMkLst>
        </pc:cxnChg>
        <pc:cxnChg chg="del">
          <ac:chgData name="云阳 罗" userId="169d8ad562d1689f" providerId="LiveId" clId="{D4ACDD6B-C632-4A53-8A37-7875FA0D8C4F}" dt="2023-11-01T12:35:16.750" v="6805" actId="478"/>
          <ac:cxnSpMkLst>
            <pc:docMk/>
            <pc:sldMk cId="3248737591" sldId="503"/>
            <ac:cxnSpMk id="15" creationId="{135E00FB-1486-994E-1F73-93ADD48B1CAE}"/>
          </ac:cxnSpMkLst>
        </pc:cxnChg>
        <pc:cxnChg chg="del">
          <ac:chgData name="云阳 罗" userId="169d8ad562d1689f" providerId="LiveId" clId="{D4ACDD6B-C632-4A53-8A37-7875FA0D8C4F}" dt="2023-11-01T12:35:16.750" v="6805" actId="478"/>
          <ac:cxnSpMkLst>
            <pc:docMk/>
            <pc:sldMk cId="3248737591" sldId="503"/>
            <ac:cxnSpMk id="22" creationId="{CDE2D657-E4E6-9233-C0C8-9DBB5C457FC0}"/>
          </ac:cxnSpMkLst>
        </pc:cxnChg>
        <pc:cxnChg chg="del mod">
          <ac:chgData name="云阳 罗" userId="169d8ad562d1689f" providerId="LiveId" clId="{D4ACDD6B-C632-4A53-8A37-7875FA0D8C4F}" dt="2023-11-01T12:35:16.750" v="6805" actId="478"/>
          <ac:cxnSpMkLst>
            <pc:docMk/>
            <pc:sldMk cId="3248737591" sldId="503"/>
            <ac:cxnSpMk id="28" creationId="{19B1D971-A9FD-1EA2-DD43-232068DEFF53}"/>
          </ac:cxnSpMkLst>
        </pc:cxnChg>
        <pc:cxnChg chg="del mod">
          <ac:chgData name="云阳 罗" userId="169d8ad562d1689f" providerId="LiveId" clId="{D4ACDD6B-C632-4A53-8A37-7875FA0D8C4F}" dt="2023-11-01T12:35:16.750" v="6805" actId="478"/>
          <ac:cxnSpMkLst>
            <pc:docMk/>
            <pc:sldMk cId="3248737591" sldId="503"/>
            <ac:cxnSpMk id="29" creationId="{CC62A90D-E72F-8B24-9D57-AD3BE89E605F}"/>
          </ac:cxnSpMkLst>
        </pc:cxnChg>
        <pc:cxnChg chg="add mod">
          <ac:chgData name="云阳 罗" userId="169d8ad562d1689f" providerId="LiveId" clId="{D4ACDD6B-C632-4A53-8A37-7875FA0D8C4F}" dt="2023-11-01T16:13:46.636" v="7117" actId="164"/>
          <ac:cxnSpMkLst>
            <pc:docMk/>
            <pc:sldMk cId="3248737591" sldId="503"/>
            <ac:cxnSpMk id="45" creationId="{5423EF2A-3CAD-0511-3DBB-A182168A503F}"/>
          </ac:cxnSpMkLst>
        </pc:cxnChg>
        <pc:cxnChg chg="add mod">
          <ac:chgData name="云阳 罗" userId="169d8ad562d1689f" providerId="LiveId" clId="{D4ACDD6B-C632-4A53-8A37-7875FA0D8C4F}" dt="2023-11-01T16:11:21.935" v="7081" actId="164"/>
          <ac:cxnSpMkLst>
            <pc:docMk/>
            <pc:sldMk cId="3248737591" sldId="503"/>
            <ac:cxnSpMk id="52" creationId="{2A2AA81E-3E69-BBB5-644D-FDEE6A3C971F}"/>
          </ac:cxnSpMkLst>
        </pc:cxnChg>
        <pc:cxnChg chg="add mod">
          <ac:chgData name="云阳 罗" userId="169d8ad562d1689f" providerId="LiveId" clId="{D4ACDD6B-C632-4A53-8A37-7875FA0D8C4F}" dt="2023-11-01T16:11:21.935" v="7081" actId="164"/>
          <ac:cxnSpMkLst>
            <pc:docMk/>
            <pc:sldMk cId="3248737591" sldId="503"/>
            <ac:cxnSpMk id="53" creationId="{0B27C1FD-1ED5-016C-0DBB-38C82D2AFB56}"/>
          </ac:cxnSpMkLst>
        </pc:cxnChg>
      </pc:sldChg>
      <pc:sldChg chg="modSp add del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3857485579" sldId="1156"/>
        </pc:sldMkLst>
        <pc:spChg chg="mod">
          <ac:chgData name="云阳 罗" userId="169d8ad562d1689f" providerId="LiveId" clId="{D4ACDD6B-C632-4A53-8A37-7875FA0D8C4F}" dt="2023-11-02T14:49:15.626" v="18478" actId="1076"/>
          <ac:spMkLst>
            <pc:docMk/>
            <pc:sldMk cId="3857485579" sldId="1156"/>
            <ac:spMk id="7" creationId="{8352A367-76E1-5628-5502-B532CBB8AE6A}"/>
          </ac:spMkLst>
        </pc:spChg>
      </pc:sldChg>
      <pc:sldChg chg="add del modTransition">
        <pc:chgData name="云阳 罗" userId="169d8ad562d1689f" providerId="LiveId" clId="{D4ACDD6B-C632-4A53-8A37-7875FA0D8C4F}" dt="2023-11-01T16:22:34.544" v="7324" actId="47"/>
        <pc:sldMkLst>
          <pc:docMk/>
          <pc:sldMk cId="2082636008" sldId="1158"/>
        </pc:sldMkLst>
      </pc:sldChg>
      <pc:sldChg chg="add del modTransition">
        <pc:chgData name="云阳 罗" userId="169d8ad562d1689f" providerId="LiveId" clId="{D4ACDD6B-C632-4A53-8A37-7875FA0D8C4F}" dt="2023-11-01T16:22:33.576" v="7323" actId="47"/>
        <pc:sldMkLst>
          <pc:docMk/>
          <pc:sldMk cId="2316347506" sldId="1159"/>
        </pc:sldMkLst>
      </pc:sldChg>
      <pc:sldChg chg="addSp delSp modSp add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2290545209" sldId="1163"/>
        </pc:sldMkLst>
        <pc:spChg chg="mod">
          <ac:chgData name="云阳 罗" userId="169d8ad562d1689f" providerId="LiveId" clId="{D4ACDD6B-C632-4A53-8A37-7875FA0D8C4F}" dt="2023-11-01T16:28:46.903" v="7492" actId="27636"/>
          <ac:spMkLst>
            <pc:docMk/>
            <pc:sldMk cId="2290545209" sldId="1163"/>
            <ac:spMk id="2" creationId="{81B61BB6-CAB8-A9B4-55D7-EA51F15B24B2}"/>
          </ac:spMkLst>
        </pc:spChg>
        <pc:spChg chg="add del mod">
          <ac:chgData name="云阳 罗" userId="169d8ad562d1689f" providerId="LiveId" clId="{D4ACDD6B-C632-4A53-8A37-7875FA0D8C4F}" dt="2023-11-02T13:27:04.552" v="16816" actId="478"/>
          <ac:spMkLst>
            <pc:docMk/>
            <pc:sldMk cId="2290545209" sldId="1163"/>
            <ac:spMk id="4" creationId="{188EC757-9A33-59BF-EFA1-A65B9B96EB44}"/>
          </ac:spMkLst>
        </pc:spChg>
        <pc:picChg chg="add del mod">
          <ac:chgData name="云阳 罗" userId="169d8ad562d1689f" providerId="LiveId" clId="{D4ACDD6B-C632-4A53-8A37-7875FA0D8C4F}" dt="2023-11-02T13:27:04.552" v="16816" actId="478"/>
          <ac:picMkLst>
            <pc:docMk/>
            <pc:sldMk cId="2290545209" sldId="1163"/>
            <ac:picMk id="5" creationId="{A697854F-4B11-221D-3F3C-76C10702A239}"/>
          </ac:picMkLst>
        </pc:picChg>
        <pc:picChg chg="mod">
          <ac:chgData name="云阳 罗" userId="169d8ad562d1689f" providerId="LiveId" clId="{D4ACDD6B-C632-4A53-8A37-7875FA0D8C4F}" dt="2023-11-02T13:26:47.601" v="16812" actId="1076"/>
          <ac:picMkLst>
            <pc:docMk/>
            <pc:sldMk cId="2290545209" sldId="1163"/>
            <ac:picMk id="6" creationId="{7C941421-61FB-5D18-C46F-9D0A4828EB00}"/>
          </ac:picMkLst>
        </pc:picChg>
        <pc:picChg chg="add del">
          <ac:chgData name="云阳 罗" userId="169d8ad562d1689f" providerId="LiveId" clId="{D4ACDD6B-C632-4A53-8A37-7875FA0D8C4F}" dt="2023-11-02T13:27:04.757" v="16817" actId="478"/>
          <ac:picMkLst>
            <pc:docMk/>
            <pc:sldMk cId="2290545209" sldId="1163"/>
            <ac:picMk id="11" creationId="{469920B0-9B12-2854-7DFA-0FF7435E8C7F}"/>
          </ac:picMkLst>
        </pc:picChg>
      </pc:sldChg>
      <pc:sldChg chg="add del modTransition">
        <pc:chgData name="云阳 罗" userId="169d8ad562d1689f" providerId="LiveId" clId="{D4ACDD6B-C632-4A53-8A37-7875FA0D8C4F}" dt="2023-11-01T16:22:32.746" v="7322" actId="47"/>
        <pc:sldMkLst>
          <pc:docMk/>
          <pc:sldMk cId="3963066625" sldId="1199"/>
        </pc:sldMkLst>
      </pc:sldChg>
      <pc:sldChg chg="modSp add del mod modTransition">
        <pc:chgData name="云阳 罗" userId="169d8ad562d1689f" providerId="LiveId" clId="{D4ACDD6B-C632-4A53-8A37-7875FA0D8C4F}" dt="2023-11-01T16:22:31.877" v="7321" actId="47"/>
        <pc:sldMkLst>
          <pc:docMk/>
          <pc:sldMk cId="2637336781" sldId="1200"/>
        </pc:sldMkLst>
        <pc:spChg chg="mod">
          <ac:chgData name="云阳 罗" userId="169d8ad562d1689f" providerId="LiveId" clId="{D4ACDD6B-C632-4A53-8A37-7875FA0D8C4F}" dt="2023-11-01T15:52:39.052" v="6831" actId="27636"/>
          <ac:spMkLst>
            <pc:docMk/>
            <pc:sldMk cId="2637336781" sldId="1200"/>
            <ac:spMk id="2" creationId="{9F11D37C-69CB-6221-399F-8377EC61934D}"/>
          </ac:spMkLst>
        </pc:spChg>
      </pc:sldChg>
      <pc:sldChg chg="modSp add del mod modTransition">
        <pc:chgData name="云阳 罗" userId="169d8ad562d1689f" providerId="LiveId" clId="{D4ACDD6B-C632-4A53-8A37-7875FA0D8C4F}" dt="2023-11-01T16:22:30.868" v="7320" actId="47"/>
        <pc:sldMkLst>
          <pc:docMk/>
          <pc:sldMk cId="3385204605" sldId="1201"/>
        </pc:sldMkLst>
        <pc:spChg chg="mod">
          <ac:chgData name="云阳 罗" userId="169d8ad562d1689f" providerId="LiveId" clId="{D4ACDD6B-C632-4A53-8A37-7875FA0D8C4F}" dt="2023-11-01T15:52:39.061" v="6832" actId="27636"/>
          <ac:spMkLst>
            <pc:docMk/>
            <pc:sldMk cId="3385204605" sldId="1201"/>
            <ac:spMk id="2" creationId="{9F11D37C-69CB-6221-399F-8377EC61934D}"/>
          </ac:spMkLst>
        </pc:spChg>
      </pc:sldChg>
      <pc:sldChg chg="addSp delSp modSp new mod modAnim modNotesTx">
        <pc:chgData name="云阳 罗" userId="169d8ad562d1689f" providerId="LiveId" clId="{D4ACDD6B-C632-4A53-8A37-7875FA0D8C4F}" dt="2023-11-02T16:10:46.970" v="21209"/>
        <pc:sldMkLst>
          <pc:docMk/>
          <pc:sldMk cId="2323406810" sldId="1202"/>
        </pc:sldMkLst>
        <pc:spChg chg="mod">
          <ac:chgData name="云阳 罗" userId="169d8ad562d1689f" providerId="LiveId" clId="{D4ACDD6B-C632-4A53-8A37-7875FA0D8C4F}" dt="2023-11-01T16:39:58.561" v="7592" actId="20577"/>
          <ac:spMkLst>
            <pc:docMk/>
            <pc:sldMk cId="2323406810" sldId="1202"/>
            <ac:spMk id="2" creationId="{51FE1AD4-55CF-49F0-C911-15EF1E6E3225}"/>
          </ac:spMkLst>
        </pc:spChg>
        <pc:spChg chg="del">
          <ac:chgData name="云阳 罗" userId="169d8ad562d1689f" providerId="LiveId" clId="{D4ACDD6B-C632-4A53-8A37-7875FA0D8C4F}" dt="2023-11-01T16:17:39.959" v="7269" actId="478"/>
          <ac:spMkLst>
            <pc:docMk/>
            <pc:sldMk cId="2323406810" sldId="1202"/>
            <ac:spMk id="3" creationId="{8EAD36E4-272D-FF75-8892-6FDF10046162}"/>
          </ac:spMkLst>
        </pc:spChg>
        <pc:spChg chg="add mod">
          <ac:chgData name="云阳 罗" userId="169d8ad562d1689f" providerId="LiveId" clId="{D4ACDD6B-C632-4A53-8A37-7875FA0D8C4F}" dt="2023-11-01T16:17:40.170" v="7270"/>
          <ac:spMkLst>
            <pc:docMk/>
            <pc:sldMk cId="2323406810" sldId="1202"/>
            <ac:spMk id="6" creationId="{A2496C15-18A5-2BF3-2DFC-0F80BACB1F58}"/>
          </ac:spMkLst>
        </pc:spChg>
        <pc:spChg chg="add mod">
          <ac:chgData name="云阳 罗" userId="169d8ad562d1689f" providerId="LiveId" clId="{D4ACDD6B-C632-4A53-8A37-7875FA0D8C4F}" dt="2023-11-01T16:18:56.522" v="7313" actId="14100"/>
          <ac:spMkLst>
            <pc:docMk/>
            <pc:sldMk cId="2323406810" sldId="1202"/>
            <ac:spMk id="8" creationId="{A2B3EEB3-A9F8-41FA-0E5C-954EE7E62A58}"/>
          </ac:spMkLst>
        </pc:spChg>
        <pc:spChg chg="add mod">
          <ac:chgData name="云阳 罗" userId="169d8ad562d1689f" providerId="LiveId" clId="{D4ACDD6B-C632-4A53-8A37-7875FA0D8C4F}" dt="2023-11-01T16:18:58.670" v="7314" actId="1076"/>
          <ac:spMkLst>
            <pc:docMk/>
            <pc:sldMk cId="2323406810" sldId="1202"/>
            <ac:spMk id="9" creationId="{8D085F1F-26CD-86D9-8980-598EF7E84259}"/>
          </ac:spMkLst>
        </pc:spChg>
        <pc:spChg chg="add mod">
          <ac:chgData name="云阳 罗" userId="169d8ad562d1689f" providerId="LiveId" clId="{D4ACDD6B-C632-4A53-8A37-7875FA0D8C4F}" dt="2023-11-01T16:19:00.258" v="7315" actId="1076"/>
          <ac:spMkLst>
            <pc:docMk/>
            <pc:sldMk cId="2323406810" sldId="1202"/>
            <ac:spMk id="10" creationId="{98F564C8-445F-318E-4F0B-957A0A624525}"/>
          </ac:spMkLst>
        </pc:spChg>
        <pc:spChg chg="add mod">
          <ac:chgData name="云阳 罗" userId="169d8ad562d1689f" providerId="LiveId" clId="{D4ACDD6B-C632-4A53-8A37-7875FA0D8C4F}" dt="2023-11-01T16:30:42.157" v="7541" actId="164"/>
          <ac:spMkLst>
            <pc:docMk/>
            <pc:sldMk cId="2323406810" sldId="1202"/>
            <ac:spMk id="11" creationId="{10380B85-837B-30A2-2B01-2D60F7D98605}"/>
          </ac:spMkLst>
        </pc:spChg>
        <pc:spChg chg="add mod">
          <ac:chgData name="云阳 罗" userId="169d8ad562d1689f" providerId="LiveId" clId="{D4ACDD6B-C632-4A53-8A37-7875FA0D8C4F}" dt="2023-11-01T16:30:42.157" v="7541" actId="164"/>
          <ac:spMkLst>
            <pc:docMk/>
            <pc:sldMk cId="2323406810" sldId="1202"/>
            <ac:spMk id="12" creationId="{0CDAF5EC-76B8-E11F-1E78-D1B70AA58A07}"/>
          </ac:spMkLst>
        </pc:spChg>
        <pc:spChg chg="add del mod">
          <ac:chgData name="云阳 罗" userId="169d8ad562d1689f" providerId="LiveId" clId="{D4ACDD6B-C632-4A53-8A37-7875FA0D8C4F}" dt="2023-11-01T16:30:42.157" v="7541" actId="164"/>
          <ac:spMkLst>
            <pc:docMk/>
            <pc:sldMk cId="2323406810" sldId="1202"/>
            <ac:spMk id="13" creationId="{595D471B-113E-698C-44F2-28D38AC9AEDC}"/>
          </ac:spMkLst>
        </pc:spChg>
        <pc:spChg chg="add mod">
          <ac:chgData name="云阳 罗" userId="169d8ad562d1689f" providerId="LiveId" clId="{D4ACDD6B-C632-4A53-8A37-7875FA0D8C4F}" dt="2023-11-01T16:30:42.157" v="7541" actId="164"/>
          <ac:spMkLst>
            <pc:docMk/>
            <pc:sldMk cId="2323406810" sldId="1202"/>
            <ac:spMk id="14" creationId="{FF6289A8-B009-605E-2118-B97FC5717425}"/>
          </ac:spMkLst>
        </pc:spChg>
        <pc:spChg chg="add mod">
          <ac:chgData name="云阳 罗" userId="169d8ad562d1689f" providerId="LiveId" clId="{D4ACDD6B-C632-4A53-8A37-7875FA0D8C4F}" dt="2023-11-01T16:39:41.697" v="7589" actId="1076"/>
          <ac:spMkLst>
            <pc:docMk/>
            <pc:sldMk cId="2323406810" sldId="1202"/>
            <ac:spMk id="19" creationId="{BF8E336E-5380-8A40-2027-4678F87FE55E}"/>
          </ac:spMkLst>
        </pc:spChg>
        <pc:spChg chg="add mod">
          <ac:chgData name="云阳 罗" userId="169d8ad562d1689f" providerId="LiveId" clId="{D4ACDD6B-C632-4A53-8A37-7875FA0D8C4F}" dt="2023-11-02T16:10:08.222" v="21201" actId="164"/>
          <ac:spMkLst>
            <pc:docMk/>
            <pc:sldMk cId="2323406810" sldId="1202"/>
            <ac:spMk id="23" creationId="{822BBC0D-2A7D-0F0F-8A6F-67C758741BF4}"/>
          </ac:spMkLst>
        </pc:spChg>
        <pc:spChg chg="add del mod">
          <ac:chgData name="云阳 罗" userId="169d8ad562d1689f" providerId="LiveId" clId="{D4ACDD6B-C632-4A53-8A37-7875FA0D8C4F}" dt="2023-11-01T16:27:57.880" v="7480"/>
          <ac:spMkLst>
            <pc:docMk/>
            <pc:sldMk cId="2323406810" sldId="1202"/>
            <ac:spMk id="28" creationId="{69C44F2C-80B1-FF01-B27B-0AFE940D9C01}"/>
          </ac:spMkLst>
        </pc:spChg>
        <pc:spChg chg="add mod">
          <ac:chgData name="云阳 罗" userId="169d8ad562d1689f" providerId="LiveId" clId="{D4ACDD6B-C632-4A53-8A37-7875FA0D8C4F}" dt="2023-11-02T16:09:26.544" v="21192" actId="164"/>
          <ac:spMkLst>
            <pc:docMk/>
            <pc:sldMk cId="2323406810" sldId="1202"/>
            <ac:spMk id="29" creationId="{FA264FC1-28F0-0A3C-3814-CC53D3DE0A6E}"/>
          </ac:spMkLst>
        </pc:spChg>
        <pc:spChg chg="add mod">
          <ac:chgData name="云阳 罗" userId="169d8ad562d1689f" providerId="LiveId" clId="{D4ACDD6B-C632-4A53-8A37-7875FA0D8C4F}" dt="2023-11-02T16:09:26.544" v="21192" actId="164"/>
          <ac:spMkLst>
            <pc:docMk/>
            <pc:sldMk cId="2323406810" sldId="1202"/>
            <ac:spMk id="30" creationId="{1AA70F77-9AE8-DBF8-4F93-1E5A894767BC}"/>
          </ac:spMkLst>
        </pc:spChg>
        <pc:spChg chg="add mod">
          <ac:chgData name="云阳 罗" userId="169d8ad562d1689f" providerId="LiveId" clId="{D4ACDD6B-C632-4A53-8A37-7875FA0D8C4F}" dt="2023-11-01T16:41:36.027" v="7607" actId="14100"/>
          <ac:spMkLst>
            <pc:docMk/>
            <pc:sldMk cId="2323406810" sldId="1202"/>
            <ac:spMk id="32" creationId="{EA4F223B-E9CA-F422-8F22-CA03E3F94EEA}"/>
          </ac:spMkLst>
        </pc:spChg>
        <pc:spChg chg="add mod">
          <ac:chgData name="云阳 罗" userId="169d8ad562d1689f" providerId="LiveId" clId="{D4ACDD6B-C632-4A53-8A37-7875FA0D8C4F}" dt="2023-11-01T16:41:01.042" v="7602" actId="14100"/>
          <ac:spMkLst>
            <pc:docMk/>
            <pc:sldMk cId="2323406810" sldId="1202"/>
            <ac:spMk id="33" creationId="{E4CB6FE4-2C98-EC13-4133-B1F1018369A4}"/>
          </ac:spMkLst>
        </pc:spChg>
        <pc:spChg chg="add mod">
          <ac:chgData name="云阳 罗" userId="169d8ad562d1689f" providerId="LiveId" clId="{D4ACDD6B-C632-4A53-8A37-7875FA0D8C4F}" dt="2023-11-02T16:08:34.054" v="21184" actId="164"/>
          <ac:spMkLst>
            <pc:docMk/>
            <pc:sldMk cId="2323406810" sldId="1202"/>
            <ac:spMk id="36" creationId="{41E204CB-CCBC-E7EF-C12E-49B628297448}"/>
          </ac:spMkLst>
        </pc:spChg>
        <pc:grpChg chg="add mod">
          <ac:chgData name="云阳 罗" userId="169d8ad562d1689f" providerId="LiveId" clId="{D4ACDD6B-C632-4A53-8A37-7875FA0D8C4F}" dt="2023-11-01T16:30:43.800" v="7542" actId="1076"/>
          <ac:grpSpMkLst>
            <pc:docMk/>
            <pc:sldMk cId="2323406810" sldId="1202"/>
            <ac:grpSpMk id="31" creationId="{3472B484-BC5B-1AC7-E040-881FA911DDAD}"/>
          </ac:grpSpMkLst>
        </pc:grpChg>
        <pc:grpChg chg="add mod">
          <ac:chgData name="云阳 罗" userId="169d8ad562d1689f" providerId="LiveId" clId="{D4ACDD6B-C632-4A53-8A37-7875FA0D8C4F}" dt="2023-11-02T16:10:30.407" v="21205" actId="1076"/>
          <ac:grpSpMkLst>
            <pc:docMk/>
            <pc:sldMk cId="2323406810" sldId="1202"/>
            <ac:grpSpMk id="37" creationId="{4B7F24DC-3EE8-8D57-34FA-DCB191D9DC52}"/>
          </ac:grpSpMkLst>
        </pc:grpChg>
        <pc:grpChg chg="add mod">
          <ac:chgData name="云阳 罗" userId="169d8ad562d1689f" providerId="LiveId" clId="{D4ACDD6B-C632-4A53-8A37-7875FA0D8C4F}" dt="2023-11-02T16:09:26.544" v="21192" actId="164"/>
          <ac:grpSpMkLst>
            <pc:docMk/>
            <pc:sldMk cId="2323406810" sldId="1202"/>
            <ac:grpSpMk id="38" creationId="{9F44A157-91D4-CDAD-E1EE-DEED2A121DC3}"/>
          </ac:grpSpMkLst>
        </pc:grpChg>
        <pc:grpChg chg="add mod">
          <ac:chgData name="云阳 罗" userId="169d8ad562d1689f" providerId="LiveId" clId="{D4ACDD6B-C632-4A53-8A37-7875FA0D8C4F}" dt="2023-11-02T16:10:08.222" v="21201" actId="164"/>
          <ac:grpSpMkLst>
            <pc:docMk/>
            <pc:sldMk cId="2323406810" sldId="1202"/>
            <ac:grpSpMk id="39" creationId="{B4451C7E-21E6-ED8B-1F16-94E418FE2D96}"/>
          </ac:grpSpMkLst>
        </pc:grpChg>
        <pc:picChg chg="add mod">
          <ac:chgData name="云阳 罗" userId="169d8ad562d1689f" providerId="LiveId" clId="{D4ACDD6B-C632-4A53-8A37-7875FA0D8C4F}" dt="2023-11-01T16:17:40.170" v="7270"/>
          <ac:picMkLst>
            <pc:docMk/>
            <pc:sldMk cId="2323406810" sldId="1202"/>
            <ac:picMk id="7" creationId="{8C2A48C1-547E-82D4-67C7-8B7D1034B2FD}"/>
          </ac:picMkLst>
        </pc:picChg>
        <pc:picChg chg="add mod modCrop">
          <ac:chgData name="云阳 罗" userId="169d8ad562d1689f" providerId="LiveId" clId="{D4ACDD6B-C632-4A53-8A37-7875FA0D8C4F}" dt="2023-11-02T16:10:08.222" v="21201" actId="164"/>
          <ac:picMkLst>
            <pc:docMk/>
            <pc:sldMk cId="2323406810" sldId="1202"/>
            <ac:picMk id="22" creationId="{E555EE13-22A3-7312-7B3A-6F1F30D24C28}"/>
          </ac:picMkLst>
        </pc:picChg>
        <pc:picChg chg="add mod modCrop">
          <ac:chgData name="云阳 罗" userId="169d8ad562d1689f" providerId="LiveId" clId="{D4ACDD6B-C632-4A53-8A37-7875FA0D8C4F}" dt="2023-11-02T16:09:26.544" v="21192" actId="164"/>
          <ac:picMkLst>
            <pc:docMk/>
            <pc:sldMk cId="2323406810" sldId="1202"/>
            <ac:picMk id="24" creationId="{80190620-9CF5-1E2E-D52D-071BE85DF711}"/>
          </ac:picMkLst>
        </pc:picChg>
        <pc:picChg chg="add mod modCrop">
          <ac:chgData name="云阳 罗" userId="169d8ad562d1689f" providerId="LiveId" clId="{D4ACDD6B-C632-4A53-8A37-7875FA0D8C4F}" dt="2023-11-02T16:09:26.544" v="21192" actId="164"/>
          <ac:picMkLst>
            <pc:docMk/>
            <pc:sldMk cId="2323406810" sldId="1202"/>
            <ac:picMk id="26" creationId="{AD7DC582-19BC-7FDA-531C-6520EBBE5447}"/>
          </ac:picMkLst>
        </pc:picChg>
        <pc:picChg chg="add del mod">
          <ac:chgData name="云阳 罗" userId="169d8ad562d1689f" providerId="LiveId" clId="{D4ACDD6B-C632-4A53-8A37-7875FA0D8C4F}" dt="2023-11-01T17:32:24.881" v="7783"/>
          <ac:picMkLst>
            <pc:docMk/>
            <pc:sldMk cId="2323406810" sldId="1202"/>
            <ac:picMk id="34" creationId="{5FB24F40-3680-CE42-8905-C89854FA9707}"/>
          </ac:picMkLst>
        </pc:picChg>
        <pc:picChg chg="add mod modCrop">
          <ac:chgData name="云阳 罗" userId="169d8ad562d1689f" providerId="LiveId" clId="{D4ACDD6B-C632-4A53-8A37-7875FA0D8C4F}" dt="2023-11-02T16:09:06.840" v="21190" actId="1076"/>
          <ac:picMkLst>
            <pc:docMk/>
            <pc:sldMk cId="2323406810" sldId="1202"/>
            <ac:picMk id="35" creationId="{AED9B609-34C8-BB46-1C6E-6C5BCD441C4A}"/>
          </ac:picMkLst>
        </pc:picChg>
        <pc:cxnChg chg="add mod">
          <ac:chgData name="云阳 罗" userId="169d8ad562d1689f" providerId="LiveId" clId="{D4ACDD6B-C632-4A53-8A37-7875FA0D8C4F}" dt="2023-11-01T16:30:42.157" v="7541" actId="164"/>
          <ac:cxnSpMkLst>
            <pc:docMk/>
            <pc:sldMk cId="2323406810" sldId="1202"/>
            <ac:cxnSpMk id="16" creationId="{9189520D-5770-BE08-D236-FAE20887E689}"/>
          </ac:cxnSpMkLst>
        </pc:cxnChg>
        <pc:cxnChg chg="add mod">
          <ac:chgData name="云阳 罗" userId="169d8ad562d1689f" providerId="LiveId" clId="{D4ACDD6B-C632-4A53-8A37-7875FA0D8C4F}" dt="2023-11-01T16:30:42.157" v="7541" actId="164"/>
          <ac:cxnSpMkLst>
            <pc:docMk/>
            <pc:sldMk cId="2323406810" sldId="1202"/>
            <ac:cxnSpMk id="18" creationId="{C91CF7C5-CAB0-D309-92E5-8148539612B7}"/>
          </ac:cxnSpMkLst>
        </pc:cxnChg>
      </pc:sldChg>
      <pc:sldChg chg="delSp add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3094117136" sldId="1203"/>
        </pc:sldMkLst>
        <pc:cxnChg chg="del">
          <ac:chgData name="云阳 罗" userId="169d8ad562d1689f" providerId="LiveId" clId="{D4ACDD6B-C632-4A53-8A37-7875FA0D8C4F}" dt="2023-11-02T14:49:09.367" v="18476" actId="478"/>
          <ac:cxnSpMkLst>
            <pc:docMk/>
            <pc:sldMk cId="3094117136" sldId="1203"/>
            <ac:cxnSpMk id="7" creationId="{903FDCD1-A899-8D4D-9125-7D38FA81FBCD}"/>
          </ac:cxnSpMkLst>
        </pc:cxnChg>
        <pc:cxnChg chg="del">
          <ac:chgData name="云阳 罗" userId="169d8ad562d1689f" providerId="LiveId" clId="{D4ACDD6B-C632-4A53-8A37-7875FA0D8C4F}" dt="2023-11-02T14:49:10.480" v="18477" actId="478"/>
          <ac:cxnSpMkLst>
            <pc:docMk/>
            <pc:sldMk cId="3094117136" sldId="1203"/>
            <ac:cxnSpMk id="8" creationId="{1A30C007-75CA-4FF9-6CB1-BACDF31852B3}"/>
          </ac:cxnSpMkLst>
        </pc:cxnChg>
      </pc:sldChg>
      <pc:sldChg chg="add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2924481734" sldId="1204"/>
        </pc:sldMkLst>
      </pc:sldChg>
      <pc:sldChg chg="add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245442883" sldId="1205"/>
        </pc:sldMkLst>
      </pc:sldChg>
      <pc:sldChg chg="modSp add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983782974" sldId="1206"/>
        </pc:sldMkLst>
        <pc:spChg chg="mod">
          <ac:chgData name="云阳 罗" userId="169d8ad562d1689f" providerId="LiveId" clId="{D4ACDD6B-C632-4A53-8A37-7875FA0D8C4F}" dt="2023-11-01T16:22:23.885" v="7318" actId="27636"/>
          <ac:spMkLst>
            <pc:docMk/>
            <pc:sldMk cId="983782974" sldId="1206"/>
            <ac:spMk id="2" creationId="{9F11D37C-69CB-6221-399F-8377EC61934D}"/>
          </ac:spMkLst>
        </pc:spChg>
      </pc:sldChg>
      <pc:sldChg chg="delSp modSp add mod modTransition modShow">
        <pc:chgData name="云阳 罗" userId="169d8ad562d1689f" providerId="LiveId" clId="{D4ACDD6B-C632-4A53-8A37-7875FA0D8C4F}" dt="2023-11-02T16:05:15.541" v="21169" actId="729"/>
        <pc:sldMkLst>
          <pc:docMk/>
          <pc:sldMk cId="3624869573" sldId="1207"/>
        </pc:sldMkLst>
        <pc:spChg chg="mod">
          <ac:chgData name="云阳 罗" userId="169d8ad562d1689f" providerId="LiveId" clId="{D4ACDD6B-C632-4A53-8A37-7875FA0D8C4F}" dt="2023-11-01T16:22:23.887" v="7319" actId="27636"/>
          <ac:spMkLst>
            <pc:docMk/>
            <pc:sldMk cId="3624869573" sldId="1207"/>
            <ac:spMk id="2" creationId="{9F11D37C-69CB-6221-399F-8377EC61934D}"/>
          </ac:spMkLst>
        </pc:spChg>
        <pc:spChg chg="del mod">
          <ac:chgData name="云阳 罗" userId="169d8ad562d1689f" providerId="LiveId" clId="{D4ACDD6B-C632-4A53-8A37-7875FA0D8C4F}" dt="2023-11-02T13:26:41.253" v="16810" actId="478"/>
          <ac:spMkLst>
            <pc:docMk/>
            <pc:sldMk cId="3624869573" sldId="1207"/>
            <ac:spMk id="15" creationId="{DC918EFA-0692-37F4-53D1-A1DE65075552}"/>
          </ac:spMkLst>
        </pc:spChg>
      </pc:sldChg>
      <pc:sldChg chg="new del">
        <pc:chgData name="云阳 罗" userId="169d8ad562d1689f" providerId="LiveId" clId="{D4ACDD6B-C632-4A53-8A37-7875FA0D8C4F}" dt="2023-11-01T16:35:57.170" v="7554" actId="680"/>
        <pc:sldMkLst>
          <pc:docMk/>
          <pc:sldMk cId="1296894350" sldId="1208"/>
        </pc:sldMkLst>
      </pc:sldChg>
      <pc:sldChg chg="addSp delSp modSp new mod ord modAnim modNotesTx">
        <pc:chgData name="云阳 罗" userId="169d8ad562d1689f" providerId="LiveId" clId="{D4ACDD6B-C632-4A53-8A37-7875FA0D8C4F}" dt="2023-11-02T14:19:02.593" v="17937"/>
        <pc:sldMkLst>
          <pc:docMk/>
          <pc:sldMk cId="3735257352" sldId="1208"/>
        </pc:sldMkLst>
        <pc:spChg chg="mod">
          <ac:chgData name="云阳 罗" userId="169d8ad562d1689f" providerId="LiveId" clId="{D4ACDD6B-C632-4A53-8A37-7875FA0D8C4F}" dt="2023-11-02T14:08:44.643" v="17525" actId="20577"/>
          <ac:spMkLst>
            <pc:docMk/>
            <pc:sldMk cId="3735257352" sldId="1208"/>
            <ac:spMk id="2" creationId="{1EE7F988-0016-96B5-5FB7-FFFC4649DE0E}"/>
          </ac:spMkLst>
        </pc:spChg>
        <pc:spChg chg="del">
          <ac:chgData name="云阳 罗" userId="169d8ad562d1689f" providerId="LiveId" clId="{D4ACDD6B-C632-4A53-8A37-7875FA0D8C4F}" dt="2023-11-01T17:35:21.654" v="7829" actId="478"/>
          <ac:spMkLst>
            <pc:docMk/>
            <pc:sldMk cId="3735257352" sldId="1208"/>
            <ac:spMk id="3" creationId="{D02620E5-3DDE-51FF-C719-CF5EC08C413C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7" creationId="{9A9EE4F5-A6A1-1352-2703-D39410919A73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8" creationId="{25BBF499-9C19-E1AB-67C6-554FEF1CBA5A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9" creationId="{E7AA7131-125A-ABEE-0CAF-F77FF34CBA55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0" creationId="{80EA0959-9E83-78A1-4C54-AC23F5D057D9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1" creationId="{6E746EAE-AA01-209E-B71E-67121F9545B8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2" creationId="{90D9B17F-B6DA-00EC-A9F8-53D0D504606C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3" creationId="{B27972A6-E995-52FD-8EFB-3390C51EF900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4" creationId="{F0613D14-BB54-ADBE-2071-9C71EA554609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5" creationId="{3CF62CEA-A2A3-95D1-6620-03A477DD6FA4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6" creationId="{C0A8ADA3-8C02-1EFA-D74A-AB1CA1D23342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7" creationId="{E2306E47-30BE-46C6-389B-1299CC5440B2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18" creationId="{8F1B50B5-C6F0-A76D-5DCB-D5EFBE34C7C1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22" creationId="{5AD8554A-F6EA-4277-8509-E619C54D0F80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23" creationId="{E887855A-5B7B-81B5-D6A8-02B2C2C6C60B}"/>
          </ac:spMkLst>
        </pc:spChg>
        <pc:spChg chg="mod">
          <ac:chgData name="云阳 罗" userId="169d8ad562d1689f" providerId="LiveId" clId="{D4ACDD6B-C632-4A53-8A37-7875FA0D8C4F}" dt="2023-11-01T17:34:46.787" v="7789"/>
          <ac:spMkLst>
            <pc:docMk/>
            <pc:sldMk cId="3735257352" sldId="1208"/>
            <ac:spMk id="25" creationId="{D7E8FF2B-5551-723E-E49D-2CB590BF275F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29" creationId="{C1B50B3C-3C05-2830-7FCF-8573C88123EF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0" creationId="{73B9D689-1CF4-C075-F4E4-5E95841AC6B5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1" creationId="{978E7C14-72B3-23D4-5C8A-B6DEE790A891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2" creationId="{00EB829C-B63F-EBF1-B9F8-38DD6CC59115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3" creationId="{8DD345B9-EABB-6BBB-A060-D52958960D41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4" creationId="{759935F0-A92F-FFAD-F771-8A15ABF7E828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5" creationId="{B52D9353-3FC3-28B7-00C2-46519132E4CB}"/>
          </ac:spMkLst>
        </pc:spChg>
        <pc:spChg chg="add mod">
          <ac:chgData name="云阳 罗" userId="169d8ad562d1689f" providerId="LiveId" clId="{D4ACDD6B-C632-4A53-8A37-7875FA0D8C4F}" dt="2023-11-02T14:09:36.826" v="17535" actId="1076"/>
          <ac:spMkLst>
            <pc:docMk/>
            <pc:sldMk cId="3735257352" sldId="1208"/>
            <ac:spMk id="36" creationId="{F225E817-A4CF-920D-6B51-8769400FA678}"/>
          </ac:spMkLst>
        </pc:spChg>
        <pc:spChg chg="add del mod">
          <ac:chgData name="云阳 罗" userId="169d8ad562d1689f" providerId="LiveId" clId="{D4ACDD6B-C632-4A53-8A37-7875FA0D8C4F}" dt="2023-11-02T04:16:29.410" v="7980" actId="478"/>
          <ac:spMkLst>
            <pc:docMk/>
            <pc:sldMk cId="3735257352" sldId="1208"/>
            <ac:spMk id="37" creationId="{EB579B9D-CA10-6514-583B-1426F96A7D4D}"/>
          </ac:spMkLst>
        </pc:spChg>
        <pc:spChg chg="add mod">
          <ac:chgData name="云阳 罗" userId="169d8ad562d1689f" providerId="LiveId" clId="{D4ACDD6B-C632-4A53-8A37-7875FA0D8C4F}" dt="2023-11-02T14:09:56.909" v="17555" actId="1076"/>
          <ac:spMkLst>
            <pc:docMk/>
            <pc:sldMk cId="3735257352" sldId="1208"/>
            <ac:spMk id="49" creationId="{11D1D259-91A6-CEC7-6226-C5146BF01D83}"/>
          </ac:spMkLst>
        </pc:spChg>
        <pc:spChg chg="add mod">
          <ac:chgData name="云阳 罗" userId="169d8ad562d1689f" providerId="LiveId" clId="{D4ACDD6B-C632-4A53-8A37-7875FA0D8C4F}" dt="2023-11-02T14:09:59.166" v="17556" actId="1076"/>
          <ac:spMkLst>
            <pc:docMk/>
            <pc:sldMk cId="3735257352" sldId="1208"/>
            <ac:spMk id="50" creationId="{79824EC4-44DA-6878-F3CA-F5AF91F6CF4D}"/>
          </ac:spMkLst>
        </pc:spChg>
        <pc:spChg chg="add mod">
          <ac:chgData name="云阳 罗" userId="169d8ad562d1689f" providerId="LiveId" clId="{D4ACDD6B-C632-4A53-8A37-7875FA0D8C4F}" dt="2023-11-02T14:10:54.958" v="17565" actId="1076"/>
          <ac:spMkLst>
            <pc:docMk/>
            <pc:sldMk cId="3735257352" sldId="1208"/>
            <ac:spMk id="53" creationId="{2612C322-BDBB-9E3D-9A9F-9923E0E7F7FD}"/>
          </ac:spMkLst>
        </pc:spChg>
        <pc:spChg chg="add mod">
          <ac:chgData name="云阳 罗" userId="169d8ad562d1689f" providerId="LiveId" clId="{D4ACDD6B-C632-4A53-8A37-7875FA0D8C4F}" dt="2023-11-02T14:11:27.368" v="17578" actId="1076"/>
          <ac:spMkLst>
            <pc:docMk/>
            <pc:sldMk cId="3735257352" sldId="1208"/>
            <ac:spMk id="56" creationId="{5B0C8A0E-311E-6CFA-8A22-5BBAAA03AD36}"/>
          </ac:spMkLst>
        </pc:spChg>
        <pc:spChg chg="add mod">
          <ac:chgData name="云阳 罗" userId="169d8ad562d1689f" providerId="LiveId" clId="{D4ACDD6B-C632-4A53-8A37-7875FA0D8C4F}" dt="2023-11-02T14:12:08.070" v="17585" actId="1076"/>
          <ac:spMkLst>
            <pc:docMk/>
            <pc:sldMk cId="3735257352" sldId="1208"/>
            <ac:spMk id="59" creationId="{C7F0B195-77F9-E256-7FCA-160B6DCE9195}"/>
          </ac:spMkLst>
        </pc:spChg>
        <pc:grpChg chg="add del mod">
          <ac:chgData name="云阳 罗" userId="169d8ad562d1689f" providerId="LiveId" clId="{D4ACDD6B-C632-4A53-8A37-7875FA0D8C4F}" dt="2023-11-01T17:36:45.286" v="7849" actId="478"/>
          <ac:grpSpMkLst>
            <pc:docMk/>
            <pc:sldMk cId="3735257352" sldId="1208"/>
            <ac:grpSpMk id="6" creationId="{9DC86F2E-570D-5525-FD0F-4E8AD84D28D4}"/>
          </ac:grpSpMkLst>
        </pc:grpChg>
        <pc:grpChg chg="add del mod">
          <ac:chgData name="云阳 罗" userId="169d8ad562d1689f" providerId="LiveId" clId="{D4ACDD6B-C632-4A53-8A37-7875FA0D8C4F}" dt="2023-11-02T14:09:10.751" v="17530"/>
          <ac:grpSpMkLst>
            <pc:docMk/>
            <pc:sldMk cId="3735257352" sldId="1208"/>
            <ac:grpSpMk id="42" creationId="{D8CA8879-A6E6-54BC-832D-228E2225AD73}"/>
          </ac:grpSpMkLst>
        </pc:grpChg>
        <pc:picChg chg="mod">
          <ac:chgData name="云阳 罗" userId="169d8ad562d1689f" providerId="LiveId" clId="{D4ACDD6B-C632-4A53-8A37-7875FA0D8C4F}" dt="2023-11-01T17:34:46.787" v="7789"/>
          <ac:picMkLst>
            <pc:docMk/>
            <pc:sldMk cId="3735257352" sldId="1208"/>
            <ac:picMk id="24" creationId="{F9CA4B7F-40DE-A67C-59DE-5A07F57ADB9E}"/>
          </ac:picMkLst>
        </pc:picChg>
        <pc:picChg chg="add mod">
          <ac:chgData name="云阳 罗" userId="169d8ad562d1689f" providerId="LiveId" clId="{D4ACDD6B-C632-4A53-8A37-7875FA0D8C4F}" dt="2023-11-02T14:09:36.826" v="17535" actId="1076"/>
          <ac:picMkLst>
            <pc:docMk/>
            <pc:sldMk cId="3735257352" sldId="1208"/>
            <ac:picMk id="26" creationId="{69CD83D6-1439-7485-97EF-14B3300577F4}"/>
          </ac:picMkLst>
        </pc:picChg>
        <pc:picChg chg="add del mod">
          <ac:chgData name="云阳 罗" userId="169d8ad562d1689f" providerId="LiveId" clId="{D4ACDD6B-C632-4A53-8A37-7875FA0D8C4F}" dt="2023-11-01T17:36:23.984" v="7845"/>
          <ac:picMkLst>
            <pc:docMk/>
            <pc:sldMk cId="3735257352" sldId="1208"/>
            <ac:picMk id="27" creationId="{4288ED4A-D1BC-79B9-E8D2-B292367778F2}"/>
          </ac:picMkLst>
        </pc:picChg>
        <pc:picChg chg="add mod">
          <ac:chgData name="云阳 罗" userId="169d8ad562d1689f" providerId="LiveId" clId="{D4ACDD6B-C632-4A53-8A37-7875FA0D8C4F}" dt="2023-11-02T14:09:36.826" v="17535" actId="1076"/>
          <ac:picMkLst>
            <pc:docMk/>
            <pc:sldMk cId="3735257352" sldId="1208"/>
            <ac:picMk id="28" creationId="{52F92296-37DE-B8AD-BAFB-AE68D47D0CC1}"/>
          </ac:picMkLst>
        </pc:picChg>
        <pc:picChg chg="add del mod">
          <ac:chgData name="云阳 罗" userId="169d8ad562d1689f" providerId="LiveId" clId="{D4ACDD6B-C632-4A53-8A37-7875FA0D8C4F}" dt="2023-11-02T14:08:55.544" v="17528" actId="478"/>
          <ac:picMkLst>
            <pc:docMk/>
            <pc:sldMk cId="3735257352" sldId="1208"/>
            <ac:picMk id="39" creationId="{79DF9DB6-F1F8-5232-025E-6BE9D3872F00}"/>
          </ac:picMkLst>
        </pc:picChg>
        <pc:picChg chg="add mod">
          <ac:chgData name="云阳 罗" userId="169d8ad562d1689f" providerId="LiveId" clId="{D4ACDD6B-C632-4A53-8A37-7875FA0D8C4F}" dt="2023-11-02T14:09:36.826" v="17535" actId="1076"/>
          <ac:picMkLst>
            <pc:docMk/>
            <pc:sldMk cId="3735257352" sldId="1208"/>
            <ac:picMk id="41" creationId="{B03963F3-DEAB-CFFF-7AC2-E91843582224}"/>
          </ac:picMkLst>
        </pc:picChg>
        <pc:picChg chg="mod">
          <ac:chgData name="云阳 罗" userId="169d8ad562d1689f" providerId="LiveId" clId="{D4ACDD6B-C632-4A53-8A37-7875FA0D8C4F}" dt="2023-11-02T14:09:10.206" v="17529"/>
          <ac:picMkLst>
            <pc:docMk/>
            <pc:sldMk cId="3735257352" sldId="1208"/>
            <ac:picMk id="43" creationId="{32F6D016-CA61-AD35-9DB5-D4FA4FFA5C1B}"/>
          </ac:picMkLst>
        </pc:picChg>
        <pc:picChg chg="mod">
          <ac:chgData name="云阳 罗" userId="169d8ad562d1689f" providerId="LiveId" clId="{D4ACDD6B-C632-4A53-8A37-7875FA0D8C4F}" dt="2023-11-02T14:09:10.206" v="17529"/>
          <ac:picMkLst>
            <pc:docMk/>
            <pc:sldMk cId="3735257352" sldId="1208"/>
            <ac:picMk id="44" creationId="{0293819C-6699-C15B-9B4F-184A02CCD0F0}"/>
          </ac:picMkLst>
        </pc:picChg>
        <pc:picChg chg="mod">
          <ac:chgData name="云阳 罗" userId="169d8ad562d1689f" providerId="LiveId" clId="{D4ACDD6B-C632-4A53-8A37-7875FA0D8C4F}" dt="2023-11-02T14:09:10.206" v="17529"/>
          <ac:picMkLst>
            <pc:docMk/>
            <pc:sldMk cId="3735257352" sldId="1208"/>
            <ac:picMk id="45" creationId="{AC898850-3A81-118C-21CE-4D823349BD40}"/>
          </ac:picMkLst>
        </pc:picChg>
        <pc:picChg chg="mod">
          <ac:chgData name="云阳 罗" userId="169d8ad562d1689f" providerId="LiveId" clId="{D4ACDD6B-C632-4A53-8A37-7875FA0D8C4F}" dt="2023-11-02T14:09:10.206" v="17529"/>
          <ac:picMkLst>
            <pc:docMk/>
            <pc:sldMk cId="3735257352" sldId="1208"/>
            <ac:picMk id="46" creationId="{608247D7-791F-FEED-C608-EBCFDAE04689}"/>
          </ac:picMkLst>
        </pc:picChg>
        <pc:picChg chg="mod">
          <ac:chgData name="云阳 罗" userId="169d8ad562d1689f" providerId="LiveId" clId="{D4ACDD6B-C632-4A53-8A37-7875FA0D8C4F}" dt="2023-11-02T14:09:10.206" v="17529"/>
          <ac:picMkLst>
            <pc:docMk/>
            <pc:sldMk cId="3735257352" sldId="1208"/>
            <ac:picMk id="47" creationId="{042678B9-67C5-B0F3-F19D-0C139A97416B}"/>
          </ac:picMkLst>
        </pc:picChg>
        <pc:picChg chg="mod">
          <ac:chgData name="云阳 罗" userId="169d8ad562d1689f" providerId="LiveId" clId="{D4ACDD6B-C632-4A53-8A37-7875FA0D8C4F}" dt="2023-11-02T14:09:10.206" v="17529"/>
          <ac:picMkLst>
            <pc:docMk/>
            <pc:sldMk cId="3735257352" sldId="1208"/>
            <ac:picMk id="48" creationId="{00F2F924-A082-E0E5-35D9-082DF792F571}"/>
          </ac:picMkLst>
        </pc:picChg>
        <pc:picChg chg="add mod modCrop">
          <ac:chgData name="云阳 罗" userId="169d8ad562d1689f" providerId="LiveId" clId="{D4ACDD6B-C632-4A53-8A37-7875FA0D8C4F}" dt="2023-11-02T14:11:16.535" v="17571" actId="1076"/>
          <ac:picMkLst>
            <pc:docMk/>
            <pc:sldMk cId="3735257352" sldId="1208"/>
            <ac:picMk id="52" creationId="{63EAA7D4-5A63-7108-3A64-51DB2F0511A5}"/>
          </ac:picMkLst>
        </pc:picChg>
        <pc:picChg chg="add mod ord">
          <ac:chgData name="云阳 罗" userId="169d8ad562d1689f" providerId="LiveId" clId="{D4ACDD6B-C632-4A53-8A37-7875FA0D8C4F}" dt="2023-11-02T14:12:21.402" v="17590" actId="1076"/>
          <ac:picMkLst>
            <pc:docMk/>
            <pc:sldMk cId="3735257352" sldId="1208"/>
            <ac:picMk id="55" creationId="{A8DA6A8F-72B3-D6F7-B42E-882F44324C70}"/>
          </ac:picMkLst>
        </pc:picChg>
        <pc:picChg chg="add mod ord">
          <ac:chgData name="云阳 罗" userId="169d8ad562d1689f" providerId="LiveId" clId="{D4ACDD6B-C632-4A53-8A37-7875FA0D8C4F}" dt="2023-11-02T14:12:23.368" v="17591" actId="1076"/>
          <ac:picMkLst>
            <pc:docMk/>
            <pc:sldMk cId="3735257352" sldId="1208"/>
            <ac:picMk id="58" creationId="{DEF7A1E7-BB1E-8663-2E98-56332412F70A}"/>
          </ac:picMkLst>
        </pc:picChg>
        <pc:picChg chg="add mod">
          <ac:chgData name="云阳 罗" userId="169d8ad562d1689f" providerId="LiveId" clId="{D4ACDD6B-C632-4A53-8A37-7875FA0D8C4F}" dt="2023-11-02T14:09:36.826" v="17535" actId="1076"/>
          <ac:picMkLst>
            <pc:docMk/>
            <pc:sldMk cId="3735257352" sldId="1208"/>
            <ac:picMk id="1026" creationId="{97395C89-358A-D45C-AE33-4392D233CEA3}"/>
          </ac:picMkLst>
        </pc:picChg>
        <pc:cxnChg chg="mod">
          <ac:chgData name="云阳 罗" userId="169d8ad562d1689f" providerId="LiveId" clId="{D4ACDD6B-C632-4A53-8A37-7875FA0D8C4F}" dt="2023-11-01T17:34:46.787" v="7789"/>
          <ac:cxnSpMkLst>
            <pc:docMk/>
            <pc:sldMk cId="3735257352" sldId="1208"/>
            <ac:cxnSpMk id="19" creationId="{A577AE72-E4CC-C26D-3211-71025B50230B}"/>
          </ac:cxnSpMkLst>
        </pc:cxnChg>
        <pc:cxnChg chg="mod">
          <ac:chgData name="云阳 罗" userId="169d8ad562d1689f" providerId="LiveId" clId="{D4ACDD6B-C632-4A53-8A37-7875FA0D8C4F}" dt="2023-11-01T17:34:46.787" v="7789"/>
          <ac:cxnSpMkLst>
            <pc:docMk/>
            <pc:sldMk cId="3735257352" sldId="1208"/>
            <ac:cxnSpMk id="20" creationId="{6DE7C7AB-5D6C-5E1D-E672-87D9463299B1}"/>
          </ac:cxnSpMkLst>
        </pc:cxnChg>
        <pc:cxnChg chg="mod">
          <ac:chgData name="云阳 罗" userId="169d8ad562d1689f" providerId="LiveId" clId="{D4ACDD6B-C632-4A53-8A37-7875FA0D8C4F}" dt="2023-11-01T17:34:46.787" v="7789"/>
          <ac:cxnSpMkLst>
            <pc:docMk/>
            <pc:sldMk cId="3735257352" sldId="1208"/>
            <ac:cxnSpMk id="21" creationId="{43925CEF-6AC4-3C6F-7C49-F5F3052F943A}"/>
          </ac:cxnSpMkLst>
        </pc:cxnChg>
      </pc:sldChg>
      <pc:sldChg chg="modSp new mod ord modAnim modNotesTx">
        <pc:chgData name="云阳 罗" userId="169d8ad562d1689f" providerId="LiveId" clId="{D4ACDD6B-C632-4A53-8A37-7875FA0D8C4F}" dt="2023-11-02T16:04:20.547" v="21162" actId="1076"/>
        <pc:sldMkLst>
          <pc:docMk/>
          <pc:sldMk cId="3851939525" sldId="1209"/>
        </pc:sldMkLst>
        <pc:spChg chg="mod">
          <ac:chgData name="云阳 罗" userId="169d8ad562d1689f" providerId="LiveId" clId="{D4ACDD6B-C632-4A53-8A37-7875FA0D8C4F}" dt="2023-11-02T15:42:12.396" v="20462" actId="20577"/>
          <ac:spMkLst>
            <pc:docMk/>
            <pc:sldMk cId="3851939525" sldId="1209"/>
            <ac:spMk id="2" creationId="{5776F335-DF34-AD3E-D9F3-8F7F58C3F5CF}"/>
          </ac:spMkLst>
        </pc:spChg>
        <pc:spChg chg="mod">
          <ac:chgData name="云阳 罗" userId="169d8ad562d1689f" providerId="LiveId" clId="{D4ACDD6B-C632-4A53-8A37-7875FA0D8C4F}" dt="2023-11-02T16:04:20.547" v="21162" actId="1076"/>
          <ac:spMkLst>
            <pc:docMk/>
            <pc:sldMk cId="3851939525" sldId="1209"/>
            <ac:spMk id="3" creationId="{6A818CE7-AAE0-E0F2-8DE6-20765984E150}"/>
          </ac:spMkLst>
        </pc:spChg>
      </pc:sldChg>
      <pc:sldChg chg="add del">
        <pc:chgData name="云阳 罗" userId="169d8ad562d1689f" providerId="LiveId" clId="{D4ACDD6B-C632-4A53-8A37-7875FA0D8C4F}" dt="2023-11-02T12:46:07.128" v="15411"/>
        <pc:sldMkLst>
          <pc:docMk/>
          <pc:sldMk cId="1390106892" sldId="1210"/>
        </pc:sldMkLst>
      </pc:sldChg>
      <pc:sldChg chg="addSp modSp add mod modAnim modNotesTx">
        <pc:chgData name="云阳 罗" userId="169d8ad562d1689f" providerId="LiveId" clId="{D4ACDD6B-C632-4A53-8A37-7875FA0D8C4F}" dt="2023-11-02T16:04:47.852" v="21168" actId="20577"/>
        <pc:sldMkLst>
          <pc:docMk/>
          <pc:sldMk cId="2910497367" sldId="1210"/>
        </pc:sldMkLst>
        <pc:spChg chg="mod">
          <ac:chgData name="云阳 罗" userId="169d8ad562d1689f" providerId="LiveId" clId="{D4ACDD6B-C632-4A53-8A37-7875FA0D8C4F}" dt="2023-11-02T16:04:47.852" v="21168" actId="20577"/>
          <ac:spMkLst>
            <pc:docMk/>
            <pc:sldMk cId="2910497367" sldId="1210"/>
            <ac:spMk id="2" creationId="{1EE7F988-0016-96B5-5FB7-FFFC4649DE0E}"/>
          </ac:spMkLst>
        </pc:spChg>
        <pc:spChg chg="add mod">
          <ac:chgData name="云阳 罗" userId="169d8ad562d1689f" providerId="LiveId" clId="{D4ACDD6B-C632-4A53-8A37-7875FA0D8C4F}" dt="2023-11-02T14:20:35.168" v="17956" actId="164"/>
          <ac:spMkLst>
            <pc:docMk/>
            <pc:sldMk cId="2910497367" sldId="1210"/>
            <ac:spMk id="8" creationId="{18B8B7AE-6792-3AFC-FC0C-C7178E695F1C}"/>
          </ac:spMkLst>
        </pc:spChg>
        <pc:spChg chg="add mod">
          <ac:chgData name="云阳 罗" userId="169d8ad562d1689f" providerId="LiveId" clId="{D4ACDD6B-C632-4A53-8A37-7875FA0D8C4F}" dt="2023-11-02T14:24:32.296" v="18000" actId="1076"/>
          <ac:spMkLst>
            <pc:docMk/>
            <pc:sldMk cId="2910497367" sldId="1210"/>
            <ac:spMk id="11" creationId="{05BEC828-95B1-A0E1-1B6F-9A146558B992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29" creationId="{C1B50B3C-3C05-2830-7FCF-8573C88123EF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0" creationId="{73B9D689-1CF4-C075-F4E4-5E95841AC6B5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1" creationId="{978E7C14-72B3-23D4-5C8A-B6DEE790A891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2" creationId="{00EB829C-B63F-EBF1-B9F8-38DD6CC59115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3" creationId="{8DD345B9-EABB-6BBB-A060-D52958960D41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4" creationId="{759935F0-A92F-FFAD-F771-8A15ABF7E828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5" creationId="{B52D9353-3FC3-28B7-00C2-46519132E4CB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36" creationId="{F225E817-A4CF-920D-6B51-8769400FA678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49" creationId="{11D1D259-91A6-CEC7-6226-C5146BF01D83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50" creationId="{79824EC4-44DA-6878-F3CA-F5AF91F6CF4D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53" creationId="{2612C322-BDBB-9E3D-9A9F-9923E0E7F7FD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56" creationId="{5B0C8A0E-311E-6CFA-8A22-5BBAAA03AD36}"/>
          </ac:spMkLst>
        </pc:spChg>
        <pc:spChg chg="mod">
          <ac:chgData name="云阳 罗" userId="169d8ad562d1689f" providerId="LiveId" clId="{D4ACDD6B-C632-4A53-8A37-7875FA0D8C4F}" dt="2023-11-02T14:20:19.768" v="17953" actId="164"/>
          <ac:spMkLst>
            <pc:docMk/>
            <pc:sldMk cId="2910497367" sldId="1210"/>
            <ac:spMk id="59" creationId="{C7F0B195-77F9-E256-7FCA-160B6DCE9195}"/>
          </ac:spMkLst>
        </pc:spChg>
        <pc:grpChg chg="add mod">
          <ac:chgData name="云阳 罗" userId="169d8ad562d1689f" providerId="LiveId" clId="{D4ACDD6B-C632-4A53-8A37-7875FA0D8C4F}" dt="2023-11-02T14:20:19.768" v="17953" actId="164"/>
          <ac:grpSpMkLst>
            <pc:docMk/>
            <pc:sldMk cId="2910497367" sldId="1210"/>
            <ac:grpSpMk id="3" creationId="{ED5AC2D5-4BB4-60F3-EDE0-49E8BE0C6922}"/>
          </ac:grpSpMkLst>
        </pc:grpChg>
        <pc:grpChg chg="add mod">
          <ac:chgData name="云阳 罗" userId="169d8ad562d1689f" providerId="LiveId" clId="{D4ACDD6B-C632-4A53-8A37-7875FA0D8C4F}" dt="2023-11-02T14:20:19.768" v="17953" actId="164"/>
          <ac:grpSpMkLst>
            <pc:docMk/>
            <pc:sldMk cId="2910497367" sldId="1210"/>
            <ac:grpSpMk id="9" creationId="{04B7BDC2-2BA6-A647-05B6-7A088C4A64B1}"/>
          </ac:grpSpMkLst>
        </pc:grpChg>
        <pc:grpChg chg="add mod">
          <ac:chgData name="云阳 罗" userId="169d8ad562d1689f" providerId="LiveId" clId="{D4ACDD6B-C632-4A53-8A37-7875FA0D8C4F}" dt="2023-11-02T14:20:35.168" v="17956" actId="164"/>
          <ac:grpSpMkLst>
            <pc:docMk/>
            <pc:sldMk cId="2910497367" sldId="1210"/>
            <ac:grpSpMk id="10" creationId="{8BED4111-848E-5102-9F35-F7CC5973ACDC}"/>
          </ac:grpSpMkLst>
        </pc:grpChg>
        <pc:picChg chg="add mod">
          <ac:chgData name="云阳 罗" userId="169d8ad562d1689f" providerId="LiveId" clId="{D4ACDD6B-C632-4A53-8A37-7875FA0D8C4F}" dt="2023-11-02T14:20:35.168" v="17956" actId="164"/>
          <ac:picMkLst>
            <pc:docMk/>
            <pc:sldMk cId="2910497367" sldId="1210"/>
            <ac:picMk id="7" creationId="{438B9932-E71C-3A7D-05E8-449841084BBB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26" creationId="{69CD83D6-1439-7485-97EF-14B3300577F4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28" creationId="{52F92296-37DE-B8AD-BAFB-AE68D47D0CC1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41" creationId="{B03963F3-DEAB-CFFF-7AC2-E91843582224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52" creationId="{63EAA7D4-5A63-7108-3A64-51DB2F0511A5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55" creationId="{A8DA6A8F-72B3-D6F7-B42E-882F44324C70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58" creationId="{DEF7A1E7-BB1E-8663-2E98-56332412F70A}"/>
          </ac:picMkLst>
        </pc:picChg>
        <pc:picChg chg="mod">
          <ac:chgData name="云阳 罗" userId="169d8ad562d1689f" providerId="LiveId" clId="{D4ACDD6B-C632-4A53-8A37-7875FA0D8C4F}" dt="2023-11-02T14:20:19.768" v="17953" actId="164"/>
          <ac:picMkLst>
            <pc:docMk/>
            <pc:sldMk cId="2910497367" sldId="1210"/>
            <ac:picMk id="1026" creationId="{97395C89-358A-D45C-AE33-4392D233CEA3}"/>
          </ac:picMkLst>
        </pc:picChg>
      </pc:sldChg>
      <pc:sldChg chg="addSp modSp new del mod">
        <pc:chgData name="云阳 罗" userId="169d8ad562d1689f" providerId="LiveId" clId="{D4ACDD6B-C632-4A53-8A37-7875FA0D8C4F}" dt="2023-11-02T07:55:02.945" v="10428" actId="2696"/>
        <pc:sldMkLst>
          <pc:docMk/>
          <pc:sldMk cId="4248500223" sldId="1210"/>
        </pc:sldMkLst>
        <pc:spChg chg="add mod">
          <ac:chgData name="云阳 罗" userId="169d8ad562d1689f" providerId="LiveId" clId="{D4ACDD6B-C632-4A53-8A37-7875FA0D8C4F}" dt="2023-11-02T07:54:33.459" v="10421" actId="207"/>
          <ac:spMkLst>
            <pc:docMk/>
            <pc:sldMk cId="4248500223" sldId="1210"/>
            <ac:spMk id="8" creationId="{C55875D4-1E20-113A-FEDF-A70EFFFAC673}"/>
          </ac:spMkLst>
        </pc:spChg>
        <pc:spChg chg="add mod">
          <ac:chgData name="云阳 罗" userId="169d8ad562d1689f" providerId="LiveId" clId="{D4ACDD6B-C632-4A53-8A37-7875FA0D8C4F}" dt="2023-11-02T07:54:44.105" v="10427" actId="14100"/>
          <ac:spMkLst>
            <pc:docMk/>
            <pc:sldMk cId="4248500223" sldId="1210"/>
            <ac:spMk id="9" creationId="{525C965B-051A-3D01-346C-368A2D5CD781}"/>
          </ac:spMkLst>
        </pc:spChg>
        <pc:picChg chg="add mod modCrop">
          <ac:chgData name="云阳 罗" userId="169d8ad562d1689f" providerId="LiveId" clId="{D4ACDD6B-C632-4A53-8A37-7875FA0D8C4F}" dt="2023-11-02T07:54:42.267" v="10426" actId="1076"/>
          <ac:picMkLst>
            <pc:docMk/>
            <pc:sldMk cId="4248500223" sldId="1210"/>
            <ac:picMk id="7" creationId="{B6370C0E-2E47-EA7D-E1A7-81440DE38567}"/>
          </ac:picMkLst>
        </pc:picChg>
      </pc:sldChg>
      <pc:sldChg chg="addSp delSp modSp new mod modNotesTx">
        <pc:chgData name="云阳 罗" userId="169d8ad562d1689f" providerId="LiveId" clId="{D4ACDD6B-C632-4A53-8A37-7875FA0D8C4F}" dt="2023-11-02T15:26:56.258" v="19662" actId="20577"/>
        <pc:sldMkLst>
          <pc:docMk/>
          <pc:sldMk cId="391417902" sldId="1211"/>
        </pc:sldMkLst>
        <pc:spChg chg="mod">
          <ac:chgData name="云阳 罗" userId="169d8ad562d1689f" providerId="LiveId" clId="{D4ACDD6B-C632-4A53-8A37-7875FA0D8C4F}" dt="2023-11-02T15:07:35.063" v="18926" actId="20577"/>
          <ac:spMkLst>
            <pc:docMk/>
            <pc:sldMk cId="391417902" sldId="1211"/>
            <ac:spMk id="2" creationId="{2E44F156-8F6D-B5BB-AA12-692492C59CEE}"/>
          </ac:spMkLst>
        </pc:spChg>
        <pc:spChg chg="del">
          <ac:chgData name="云阳 罗" userId="169d8ad562d1689f" providerId="LiveId" clId="{D4ACDD6B-C632-4A53-8A37-7875FA0D8C4F}" dt="2023-11-02T15:06:51.548" v="18890" actId="22"/>
          <ac:spMkLst>
            <pc:docMk/>
            <pc:sldMk cId="391417902" sldId="1211"/>
            <ac:spMk id="3" creationId="{076A0945-B0DF-A382-5761-31EF6F71AD0F}"/>
          </ac:spMkLst>
        </pc:spChg>
        <pc:spChg chg="add mod">
          <ac:chgData name="云阳 罗" userId="169d8ad562d1689f" providerId="LiveId" clId="{D4ACDD6B-C632-4A53-8A37-7875FA0D8C4F}" dt="2023-11-02T15:09:29.791" v="19044" actId="1076"/>
          <ac:spMkLst>
            <pc:docMk/>
            <pc:sldMk cId="391417902" sldId="1211"/>
            <ac:spMk id="9" creationId="{530AE059-1C8E-1D8C-EBC0-1D8E50A356D0}"/>
          </ac:spMkLst>
        </pc:spChg>
        <pc:spChg chg="add mod">
          <ac:chgData name="云阳 罗" userId="169d8ad562d1689f" providerId="LiveId" clId="{D4ACDD6B-C632-4A53-8A37-7875FA0D8C4F}" dt="2023-11-02T15:09:41.808" v="19067" actId="1076"/>
          <ac:spMkLst>
            <pc:docMk/>
            <pc:sldMk cId="391417902" sldId="1211"/>
            <ac:spMk id="10" creationId="{3E791CE9-8508-6027-EA0D-805244EA853B}"/>
          </ac:spMkLst>
        </pc:spChg>
        <pc:picChg chg="add mod ord modCrop">
          <ac:chgData name="云阳 罗" userId="169d8ad562d1689f" providerId="LiveId" clId="{D4ACDD6B-C632-4A53-8A37-7875FA0D8C4F}" dt="2023-11-02T15:09:42.844" v="19068" actId="1076"/>
          <ac:picMkLst>
            <pc:docMk/>
            <pc:sldMk cId="391417902" sldId="1211"/>
            <ac:picMk id="7" creationId="{A0C364FA-A159-68D5-AB91-19977A01DB08}"/>
          </ac:picMkLst>
        </pc:picChg>
        <pc:picChg chg="add mod modCrop">
          <ac:chgData name="云阳 罗" userId="169d8ad562d1689f" providerId="LiveId" clId="{D4ACDD6B-C632-4A53-8A37-7875FA0D8C4F}" dt="2023-11-02T15:09:43.899" v="19069" actId="1076"/>
          <ac:picMkLst>
            <pc:docMk/>
            <pc:sldMk cId="391417902" sldId="1211"/>
            <ac:picMk id="8" creationId="{E8CA67D9-38DC-4D79-7F72-404BF5731985}"/>
          </ac:picMkLst>
        </pc:picChg>
      </pc:sldChg>
      <pc:sldChg chg="addSp delSp modSp new mod modNotesTx">
        <pc:chgData name="云阳 罗" userId="169d8ad562d1689f" providerId="LiveId" clId="{D4ACDD6B-C632-4A53-8A37-7875FA0D8C4F}" dt="2023-11-02T15:30:46.086" v="19891" actId="20577"/>
        <pc:sldMkLst>
          <pc:docMk/>
          <pc:sldMk cId="78189894" sldId="1212"/>
        </pc:sldMkLst>
        <pc:spChg chg="mod">
          <ac:chgData name="云阳 罗" userId="169d8ad562d1689f" providerId="LiveId" clId="{D4ACDD6B-C632-4A53-8A37-7875FA0D8C4F}" dt="2023-11-02T15:14:41.285" v="19215" actId="20577"/>
          <ac:spMkLst>
            <pc:docMk/>
            <pc:sldMk cId="78189894" sldId="1212"/>
            <ac:spMk id="2" creationId="{BF295446-54EE-B4E2-982E-5C93C0D6FF54}"/>
          </ac:spMkLst>
        </pc:spChg>
        <pc:spChg chg="del">
          <ac:chgData name="云阳 罗" userId="169d8ad562d1689f" providerId="LiveId" clId="{D4ACDD6B-C632-4A53-8A37-7875FA0D8C4F}" dt="2023-11-02T15:14:34.908" v="19210" actId="22"/>
          <ac:spMkLst>
            <pc:docMk/>
            <pc:sldMk cId="78189894" sldId="1212"/>
            <ac:spMk id="3" creationId="{E138AB53-D310-0673-F02C-DEF5D084A7D6}"/>
          </ac:spMkLst>
        </pc:spChg>
        <pc:picChg chg="add mod ord modCrop">
          <ac:chgData name="云阳 罗" userId="169d8ad562d1689f" providerId="LiveId" clId="{D4ACDD6B-C632-4A53-8A37-7875FA0D8C4F}" dt="2023-11-02T15:21:26.455" v="19396" actId="1076"/>
          <ac:picMkLst>
            <pc:docMk/>
            <pc:sldMk cId="78189894" sldId="1212"/>
            <ac:picMk id="7" creationId="{2664D712-3976-63CD-BA34-BAD5F3A2D2D1}"/>
          </ac:picMkLst>
        </pc:picChg>
        <pc:picChg chg="add mod modCrop">
          <ac:chgData name="云阳 罗" userId="169d8ad562d1689f" providerId="LiveId" clId="{D4ACDD6B-C632-4A53-8A37-7875FA0D8C4F}" dt="2023-11-02T15:21:20.658" v="19394" actId="14100"/>
          <ac:picMkLst>
            <pc:docMk/>
            <pc:sldMk cId="78189894" sldId="1212"/>
            <ac:picMk id="8" creationId="{DFDB38AA-15DF-BD12-2835-F1EF3463EADC}"/>
          </ac:picMkLst>
        </pc:picChg>
        <pc:picChg chg="add mod modCrop">
          <ac:chgData name="云阳 罗" userId="169d8ad562d1689f" providerId="LiveId" clId="{D4ACDD6B-C632-4A53-8A37-7875FA0D8C4F}" dt="2023-11-02T15:21:23.550" v="19395" actId="1076"/>
          <ac:picMkLst>
            <pc:docMk/>
            <pc:sldMk cId="78189894" sldId="1212"/>
            <ac:picMk id="9" creationId="{E036AF5C-6D7E-3FAC-51A3-770DE582AB63}"/>
          </ac:picMkLst>
        </pc:picChg>
        <pc:picChg chg="add mod modCrop">
          <ac:chgData name="云阳 罗" userId="169d8ad562d1689f" providerId="LiveId" clId="{D4ACDD6B-C632-4A53-8A37-7875FA0D8C4F}" dt="2023-11-02T15:21:26.455" v="19396" actId="1076"/>
          <ac:picMkLst>
            <pc:docMk/>
            <pc:sldMk cId="78189894" sldId="1212"/>
            <ac:picMk id="10" creationId="{C1B06B59-50C3-2A17-0320-14DC31EB86EF}"/>
          </ac:picMkLst>
        </pc:picChg>
        <pc:picChg chg="add mod modCrop">
          <ac:chgData name="云阳 罗" userId="169d8ad562d1689f" providerId="LiveId" clId="{D4ACDD6B-C632-4A53-8A37-7875FA0D8C4F}" dt="2023-11-02T15:21:20.658" v="19394" actId="14100"/>
          <ac:picMkLst>
            <pc:docMk/>
            <pc:sldMk cId="78189894" sldId="1212"/>
            <ac:picMk id="11" creationId="{17482A4F-B36E-AECC-EF8B-EDA617F18073}"/>
          </ac:picMkLst>
        </pc:picChg>
        <pc:picChg chg="add mod modCrop">
          <ac:chgData name="云阳 罗" userId="169d8ad562d1689f" providerId="LiveId" clId="{D4ACDD6B-C632-4A53-8A37-7875FA0D8C4F}" dt="2023-11-02T15:21:23.550" v="19395" actId="1076"/>
          <ac:picMkLst>
            <pc:docMk/>
            <pc:sldMk cId="78189894" sldId="1212"/>
            <ac:picMk id="12" creationId="{34CFA015-801E-C423-7EC8-D3B55BCC59C2}"/>
          </ac:picMkLst>
        </pc:picChg>
      </pc:sldChg>
      <pc:sldChg chg="addSp delSp modSp new mod modNotesTx">
        <pc:chgData name="云阳 罗" userId="169d8ad562d1689f" providerId="LiveId" clId="{D4ACDD6B-C632-4A53-8A37-7875FA0D8C4F}" dt="2023-11-02T15:54:09.627" v="20906" actId="1076"/>
        <pc:sldMkLst>
          <pc:docMk/>
          <pc:sldMk cId="1193884777" sldId="1213"/>
        </pc:sldMkLst>
        <pc:spChg chg="mod">
          <ac:chgData name="云阳 罗" userId="169d8ad562d1689f" providerId="LiveId" clId="{D4ACDD6B-C632-4A53-8A37-7875FA0D8C4F}" dt="2023-11-02T15:17:47.660" v="19322" actId="20577"/>
          <ac:spMkLst>
            <pc:docMk/>
            <pc:sldMk cId="1193884777" sldId="1213"/>
            <ac:spMk id="2" creationId="{E810A49E-00A2-47BC-B30B-4E9F69040987}"/>
          </ac:spMkLst>
        </pc:spChg>
        <pc:spChg chg="del">
          <ac:chgData name="云阳 罗" userId="169d8ad562d1689f" providerId="LiveId" clId="{D4ACDD6B-C632-4A53-8A37-7875FA0D8C4F}" dt="2023-11-02T15:18:21.245" v="19323"/>
          <ac:spMkLst>
            <pc:docMk/>
            <pc:sldMk cId="1193884777" sldId="1213"/>
            <ac:spMk id="3" creationId="{7694E37D-FF83-5F08-7EFE-CFD0EE2030BE}"/>
          </ac:spMkLst>
        </pc:spChg>
        <pc:graphicFrameChg chg="add mod modGraphic">
          <ac:chgData name="云阳 罗" userId="169d8ad562d1689f" providerId="LiveId" clId="{D4ACDD6B-C632-4A53-8A37-7875FA0D8C4F}" dt="2023-11-02T15:54:09.627" v="20906" actId="1076"/>
          <ac:graphicFrameMkLst>
            <pc:docMk/>
            <pc:sldMk cId="1193884777" sldId="1213"/>
            <ac:graphicFrameMk id="6" creationId="{EA8A500C-7D92-682C-19D7-21872104347C}"/>
          </ac:graphicFrameMkLst>
        </pc:graphicFrameChg>
      </pc:sldChg>
      <pc:sldChg chg="addSp delSp modSp new mod modShow">
        <pc:chgData name="云阳 罗" userId="169d8ad562d1689f" providerId="LiveId" clId="{D4ACDD6B-C632-4A53-8A37-7875FA0D8C4F}" dt="2023-11-02T16:05:15.541" v="21169" actId="729"/>
        <pc:sldMkLst>
          <pc:docMk/>
          <pc:sldMk cId="2803847864" sldId="1214"/>
        </pc:sldMkLst>
        <pc:spChg chg="mod">
          <ac:chgData name="云阳 罗" userId="169d8ad562d1689f" providerId="LiveId" clId="{D4ACDD6B-C632-4A53-8A37-7875FA0D8C4F}" dt="2023-11-02T15:42:31.416" v="20487" actId="20577"/>
          <ac:spMkLst>
            <pc:docMk/>
            <pc:sldMk cId="2803847864" sldId="1214"/>
            <ac:spMk id="2" creationId="{E7B3E4F7-0166-D254-6633-1BEFED1BBAAB}"/>
          </ac:spMkLst>
        </pc:spChg>
        <pc:spChg chg="del">
          <ac:chgData name="云阳 罗" userId="169d8ad562d1689f" providerId="LiveId" clId="{D4ACDD6B-C632-4A53-8A37-7875FA0D8C4F}" dt="2023-11-02T15:42:47.693" v="20488" actId="22"/>
          <ac:spMkLst>
            <pc:docMk/>
            <pc:sldMk cId="2803847864" sldId="1214"/>
            <ac:spMk id="3" creationId="{906B2521-36F9-28D4-FDB3-DFEA7E372307}"/>
          </ac:spMkLst>
        </pc:spChg>
        <pc:picChg chg="add mod ord">
          <ac:chgData name="云阳 罗" userId="169d8ad562d1689f" providerId="LiveId" clId="{D4ACDD6B-C632-4A53-8A37-7875FA0D8C4F}" dt="2023-11-02T15:42:50.105" v="20489" actId="1076"/>
          <ac:picMkLst>
            <pc:docMk/>
            <pc:sldMk cId="2803847864" sldId="1214"/>
            <ac:picMk id="7" creationId="{0E7BCAC2-BAF8-4883-54D7-701747FBF2F0}"/>
          </ac:picMkLst>
        </pc:picChg>
      </pc:sldChg>
      <pc:sldChg chg="addSp delSp modSp add mod modShow">
        <pc:chgData name="云阳 罗" userId="169d8ad562d1689f" providerId="LiveId" clId="{D4ACDD6B-C632-4A53-8A37-7875FA0D8C4F}" dt="2023-11-02T16:05:15.541" v="21169" actId="729"/>
        <pc:sldMkLst>
          <pc:docMk/>
          <pc:sldMk cId="2530314538" sldId="1215"/>
        </pc:sldMkLst>
        <pc:spChg chg="mod">
          <ac:chgData name="云阳 罗" userId="169d8ad562d1689f" providerId="LiveId" clId="{D4ACDD6B-C632-4A53-8A37-7875FA0D8C4F}" dt="2023-11-02T15:42:56.001" v="20494" actId="20577"/>
          <ac:spMkLst>
            <pc:docMk/>
            <pc:sldMk cId="2530314538" sldId="1215"/>
            <ac:spMk id="2" creationId="{E7B3E4F7-0166-D254-6633-1BEFED1BBAAB}"/>
          </ac:spMkLst>
        </pc:spChg>
        <pc:spChg chg="add del mod">
          <ac:chgData name="云阳 罗" userId="169d8ad562d1689f" providerId="LiveId" clId="{D4ACDD6B-C632-4A53-8A37-7875FA0D8C4F}" dt="2023-11-02T15:43:11.170" v="20496" actId="22"/>
          <ac:spMkLst>
            <pc:docMk/>
            <pc:sldMk cId="2530314538" sldId="1215"/>
            <ac:spMk id="6" creationId="{A712B428-BDC6-848A-0E64-A738586083D9}"/>
          </ac:spMkLst>
        </pc:spChg>
        <pc:picChg chg="del">
          <ac:chgData name="云阳 罗" userId="169d8ad562d1689f" providerId="LiveId" clId="{D4ACDD6B-C632-4A53-8A37-7875FA0D8C4F}" dt="2023-11-02T15:42:57.106" v="20495" actId="478"/>
          <ac:picMkLst>
            <pc:docMk/>
            <pc:sldMk cId="2530314538" sldId="1215"/>
            <ac:picMk id="7" creationId="{0E7BCAC2-BAF8-4883-54D7-701747FBF2F0}"/>
          </ac:picMkLst>
        </pc:picChg>
        <pc:picChg chg="add mod ord">
          <ac:chgData name="云阳 罗" userId="169d8ad562d1689f" providerId="LiveId" clId="{D4ACDD6B-C632-4A53-8A37-7875FA0D8C4F}" dt="2023-11-02T15:43:15.279" v="20498" actId="1076"/>
          <ac:picMkLst>
            <pc:docMk/>
            <pc:sldMk cId="2530314538" sldId="1215"/>
            <ac:picMk id="9" creationId="{E2D2B3E3-A871-6180-3FF0-ED4E36B19327}"/>
          </ac:picMkLst>
        </pc:picChg>
      </pc:sldChg>
      <pc:sldChg chg="addSp delSp modSp add mod modShow">
        <pc:chgData name="云阳 罗" userId="169d8ad562d1689f" providerId="LiveId" clId="{D4ACDD6B-C632-4A53-8A37-7875FA0D8C4F}" dt="2023-11-02T16:05:15.541" v="21169" actId="729"/>
        <pc:sldMkLst>
          <pc:docMk/>
          <pc:sldMk cId="524240710" sldId="1216"/>
        </pc:sldMkLst>
        <pc:spChg chg="mod">
          <ac:chgData name="云阳 罗" userId="169d8ad562d1689f" providerId="LiveId" clId="{D4ACDD6B-C632-4A53-8A37-7875FA0D8C4F}" dt="2023-11-02T15:43:20.791" v="20503" actId="20577"/>
          <ac:spMkLst>
            <pc:docMk/>
            <pc:sldMk cId="524240710" sldId="1216"/>
            <ac:spMk id="2" creationId="{E7B3E4F7-0166-D254-6633-1BEFED1BBAAB}"/>
          </ac:spMkLst>
        </pc:spChg>
        <pc:spChg chg="add del mod">
          <ac:chgData name="云阳 罗" userId="169d8ad562d1689f" providerId="LiveId" clId="{D4ACDD6B-C632-4A53-8A37-7875FA0D8C4F}" dt="2023-11-02T15:43:35.753" v="20505" actId="22"/>
          <ac:spMkLst>
            <pc:docMk/>
            <pc:sldMk cId="524240710" sldId="1216"/>
            <ac:spMk id="6" creationId="{CBC08C1E-4B7D-EBB3-F9A6-78FECAFA6D5D}"/>
          </ac:spMkLst>
        </pc:spChg>
        <pc:picChg chg="add mod ord">
          <ac:chgData name="云阳 罗" userId="169d8ad562d1689f" providerId="LiveId" clId="{D4ACDD6B-C632-4A53-8A37-7875FA0D8C4F}" dt="2023-11-02T15:43:39.699" v="20507" actId="1076"/>
          <ac:picMkLst>
            <pc:docMk/>
            <pc:sldMk cId="524240710" sldId="1216"/>
            <ac:picMk id="8" creationId="{E7053A8D-800F-BD98-2E25-A160CCC3E9ED}"/>
          </ac:picMkLst>
        </pc:picChg>
        <pc:picChg chg="del">
          <ac:chgData name="云阳 罗" userId="169d8ad562d1689f" providerId="LiveId" clId="{D4ACDD6B-C632-4A53-8A37-7875FA0D8C4F}" dt="2023-11-02T15:43:21.891" v="20504" actId="478"/>
          <ac:picMkLst>
            <pc:docMk/>
            <pc:sldMk cId="524240710" sldId="1216"/>
            <ac:picMk id="9" creationId="{E2D2B3E3-A871-6180-3FF0-ED4E36B19327}"/>
          </ac:picMkLst>
        </pc:picChg>
      </pc:sldChg>
      <pc:sldChg chg="modSp add del mod">
        <pc:chgData name="云阳 罗" userId="169d8ad562d1689f" providerId="LiveId" clId="{D4ACDD6B-C632-4A53-8A37-7875FA0D8C4F}" dt="2023-11-02T15:43:48.597" v="20511"/>
        <pc:sldMkLst>
          <pc:docMk/>
          <pc:sldMk cId="3980540912" sldId="1217"/>
        </pc:sldMkLst>
        <pc:spChg chg="mod">
          <ac:chgData name="云阳 罗" userId="169d8ad562d1689f" providerId="LiveId" clId="{D4ACDD6B-C632-4A53-8A37-7875FA0D8C4F}" dt="2023-11-02T15:43:47.465" v="20510" actId="20577"/>
          <ac:spMkLst>
            <pc:docMk/>
            <pc:sldMk cId="3980540912" sldId="1217"/>
            <ac:spMk id="2" creationId="{E7B3E4F7-0166-D254-6633-1BEFED1BBAAB}"/>
          </ac:spMkLst>
        </pc:spChg>
      </pc:sldChg>
      <pc:sldChg chg="addSp delSp modSp add mod modShow">
        <pc:chgData name="云阳 罗" userId="169d8ad562d1689f" providerId="LiveId" clId="{D4ACDD6B-C632-4A53-8A37-7875FA0D8C4F}" dt="2023-11-02T16:05:15.541" v="21169" actId="729"/>
        <pc:sldMkLst>
          <pc:docMk/>
          <pc:sldMk cId="4294521019" sldId="1217"/>
        </pc:sldMkLst>
        <pc:spChg chg="mod">
          <ac:chgData name="云阳 罗" userId="169d8ad562d1689f" providerId="LiveId" clId="{D4ACDD6B-C632-4A53-8A37-7875FA0D8C4F}" dt="2023-11-02T15:43:53.498" v="20513" actId="20577"/>
          <ac:spMkLst>
            <pc:docMk/>
            <pc:sldMk cId="4294521019" sldId="1217"/>
            <ac:spMk id="2" creationId="{E7B3E4F7-0166-D254-6633-1BEFED1BBAAB}"/>
          </ac:spMkLst>
        </pc:spChg>
        <pc:spChg chg="add del mod">
          <ac:chgData name="云阳 罗" userId="169d8ad562d1689f" providerId="LiveId" clId="{D4ACDD6B-C632-4A53-8A37-7875FA0D8C4F}" dt="2023-11-02T15:44:13.061" v="20517" actId="22"/>
          <ac:spMkLst>
            <pc:docMk/>
            <pc:sldMk cId="4294521019" sldId="1217"/>
            <ac:spMk id="6" creationId="{A2A779CF-2727-4E37-8278-6930AF27B1AC}"/>
          </ac:spMkLst>
        </pc:spChg>
        <pc:spChg chg="add del mod">
          <ac:chgData name="云阳 罗" userId="169d8ad562d1689f" providerId="LiveId" clId="{D4ACDD6B-C632-4A53-8A37-7875FA0D8C4F}" dt="2023-11-02T15:45:10.957" v="20524" actId="22"/>
          <ac:spMkLst>
            <pc:docMk/>
            <pc:sldMk cId="4294521019" sldId="1217"/>
            <ac:spMk id="11" creationId="{7D9D3932-15D5-447A-CF0F-D2EDDECBE7BB}"/>
          </ac:spMkLst>
        </pc:spChg>
        <pc:picChg chg="del">
          <ac:chgData name="云阳 罗" userId="169d8ad562d1689f" providerId="LiveId" clId="{D4ACDD6B-C632-4A53-8A37-7875FA0D8C4F}" dt="2023-11-02T15:43:59.133" v="20516" actId="478"/>
          <ac:picMkLst>
            <pc:docMk/>
            <pc:sldMk cId="4294521019" sldId="1217"/>
            <ac:picMk id="7" creationId="{0E7BCAC2-BAF8-4883-54D7-701747FBF2F0}"/>
          </ac:picMkLst>
        </pc:picChg>
        <pc:picChg chg="add del mod ord">
          <ac:chgData name="云阳 罗" userId="169d8ad562d1689f" providerId="LiveId" clId="{D4ACDD6B-C632-4A53-8A37-7875FA0D8C4F}" dt="2023-11-02T15:44:59.763" v="20523" actId="478"/>
          <ac:picMkLst>
            <pc:docMk/>
            <pc:sldMk cId="4294521019" sldId="1217"/>
            <ac:picMk id="9" creationId="{218B24E2-88B8-C21F-559D-897DF9AEE98A}"/>
          </ac:picMkLst>
        </pc:picChg>
        <pc:picChg chg="add mod ord">
          <ac:chgData name="云阳 罗" userId="169d8ad562d1689f" providerId="LiveId" clId="{D4ACDD6B-C632-4A53-8A37-7875FA0D8C4F}" dt="2023-11-02T15:45:17.418" v="20526" actId="1076"/>
          <ac:picMkLst>
            <pc:docMk/>
            <pc:sldMk cId="4294521019" sldId="1217"/>
            <ac:picMk id="13" creationId="{B47D8FC5-A525-9B0B-CE53-5CD67DCBD900}"/>
          </ac:picMkLst>
        </pc:picChg>
      </pc:sldChg>
      <pc:sldChg chg="addSp delSp modSp add mod modShow">
        <pc:chgData name="云阳 罗" userId="169d8ad562d1689f" providerId="LiveId" clId="{D4ACDD6B-C632-4A53-8A37-7875FA0D8C4F}" dt="2023-11-02T16:05:15.541" v="21169" actId="729"/>
        <pc:sldMkLst>
          <pc:docMk/>
          <pc:sldMk cId="2675458034" sldId="1218"/>
        </pc:sldMkLst>
        <pc:spChg chg="mod">
          <ac:chgData name="云阳 罗" userId="169d8ad562d1689f" providerId="LiveId" clId="{D4ACDD6B-C632-4A53-8A37-7875FA0D8C4F}" dt="2023-11-02T15:43:55.186" v="20514" actId="20577"/>
          <ac:spMkLst>
            <pc:docMk/>
            <pc:sldMk cId="2675458034" sldId="1218"/>
            <ac:spMk id="2" creationId="{E7B3E4F7-0166-D254-6633-1BEFED1BBAAB}"/>
          </ac:spMkLst>
        </pc:spChg>
        <pc:spChg chg="add del mod">
          <ac:chgData name="云阳 罗" userId="169d8ad562d1689f" providerId="LiveId" clId="{D4ACDD6B-C632-4A53-8A37-7875FA0D8C4F}" dt="2023-11-02T15:44:30.529" v="20520" actId="22"/>
          <ac:spMkLst>
            <pc:docMk/>
            <pc:sldMk cId="2675458034" sldId="1218"/>
            <ac:spMk id="6" creationId="{AA8FC52D-BD4E-B26C-DE01-4BE797BBB67F}"/>
          </ac:spMkLst>
        </pc:spChg>
        <pc:spChg chg="add del mod">
          <ac:chgData name="云阳 罗" userId="169d8ad562d1689f" providerId="LiveId" clId="{D4ACDD6B-C632-4A53-8A37-7875FA0D8C4F}" dt="2023-11-02T15:45:33.186" v="20528" actId="22"/>
          <ac:spMkLst>
            <pc:docMk/>
            <pc:sldMk cId="2675458034" sldId="1218"/>
            <ac:spMk id="11" creationId="{5B90D936-AFEA-CE3B-E5D2-0AF94A07A8F1}"/>
          </ac:spMkLst>
        </pc:spChg>
        <pc:picChg chg="add del mod ord">
          <ac:chgData name="云阳 罗" userId="169d8ad562d1689f" providerId="LiveId" clId="{D4ACDD6B-C632-4A53-8A37-7875FA0D8C4F}" dt="2023-11-02T15:45:19.755" v="20527" actId="478"/>
          <ac:picMkLst>
            <pc:docMk/>
            <pc:sldMk cId="2675458034" sldId="1218"/>
            <ac:picMk id="8" creationId="{C817E418-9DFA-4728-EFE4-4C411AABF8B9}"/>
          </ac:picMkLst>
        </pc:picChg>
        <pc:picChg chg="del">
          <ac:chgData name="云阳 罗" userId="169d8ad562d1689f" providerId="LiveId" clId="{D4ACDD6B-C632-4A53-8A37-7875FA0D8C4F}" dt="2023-11-02T15:44:19.406" v="20519" actId="478"/>
          <ac:picMkLst>
            <pc:docMk/>
            <pc:sldMk cId="2675458034" sldId="1218"/>
            <ac:picMk id="9" creationId="{E2D2B3E3-A871-6180-3FF0-ED4E36B19327}"/>
          </ac:picMkLst>
        </pc:picChg>
        <pc:picChg chg="add mod ord">
          <ac:chgData name="云阳 罗" userId="169d8ad562d1689f" providerId="LiveId" clId="{D4ACDD6B-C632-4A53-8A37-7875FA0D8C4F}" dt="2023-11-02T15:45:35.809" v="20529" actId="1076"/>
          <ac:picMkLst>
            <pc:docMk/>
            <pc:sldMk cId="2675458034" sldId="1218"/>
            <ac:picMk id="13" creationId="{6DC9C4BB-3B11-9C91-C65A-1AEF1939EB55}"/>
          </ac:picMkLst>
        </pc:picChg>
      </pc:sldChg>
      <pc:sldChg chg="addSp delSp modSp add mod modShow">
        <pc:chgData name="云阳 罗" userId="169d8ad562d1689f" providerId="LiveId" clId="{D4ACDD6B-C632-4A53-8A37-7875FA0D8C4F}" dt="2023-11-02T16:05:15.541" v="21169" actId="729"/>
        <pc:sldMkLst>
          <pc:docMk/>
          <pc:sldMk cId="3514017391" sldId="1219"/>
        </pc:sldMkLst>
        <pc:spChg chg="mod">
          <ac:chgData name="云阳 罗" userId="169d8ad562d1689f" providerId="LiveId" clId="{D4ACDD6B-C632-4A53-8A37-7875FA0D8C4F}" dt="2023-11-02T15:43:56.952" v="20515" actId="20577"/>
          <ac:spMkLst>
            <pc:docMk/>
            <pc:sldMk cId="3514017391" sldId="1219"/>
            <ac:spMk id="2" creationId="{E7B3E4F7-0166-D254-6633-1BEFED1BBAAB}"/>
          </ac:spMkLst>
        </pc:spChg>
        <pc:spChg chg="add del mod">
          <ac:chgData name="云阳 罗" userId="169d8ad562d1689f" providerId="LiveId" clId="{D4ACDD6B-C632-4A53-8A37-7875FA0D8C4F}" dt="2023-11-02T15:45:51.657" v="20530" actId="22"/>
          <ac:spMkLst>
            <pc:docMk/>
            <pc:sldMk cId="3514017391" sldId="1219"/>
            <ac:spMk id="6" creationId="{FB7749A5-7DE4-B4BE-EE31-5F4C7AEB26F1}"/>
          </ac:spMkLst>
        </pc:spChg>
        <pc:picChg chg="del">
          <ac:chgData name="云阳 罗" userId="169d8ad562d1689f" providerId="LiveId" clId="{D4ACDD6B-C632-4A53-8A37-7875FA0D8C4F}" dt="2023-11-02T15:44:35.861" v="20522" actId="478"/>
          <ac:picMkLst>
            <pc:docMk/>
            <pc:sldMk cId="3514017391" sldId="1219"/>
            <ac:picMk id="8" creationId="{E7053A8D-800F-BD98-2E25-A160CCC3E9ED}"/>
          </ac:picMkLst>
        </pc:picChg>
        <pc:picChg chg="add mod ord">
          <ac:chgData name="云阳 罗" userId="169d8ad562d1689f" providerId="LiveId" clId="{D4ACDD6B-C632-4A53-8A37-7875FA0D8C4F}" dt="2023-11-02T15:45:54.529" v="20531" actId="1076"/>
          <ac:picMkLst>
            <pc:docMk/>
            <pc:sldMk cId="3514017391" sldId="1219"/>
            <ac:picMk id="9" creationId="{E17DB7FF-DE1B-795F-5427-C62FF2A536F0}"/>
          </ac:picMkLst>
        </pc:picChg>
      </pc:sldChg>
      <pc:sldMasterChg chg="addSp delSp modSp mod delSldLayout modSldLayout">
        <pc:chgData name="云阳 罗" userId="169d8ad562d1689f" providerId="LiveId" clId="{D4ACDD6B-C632-4A53-8A37-7875FA0D8C4F}" dt="2023-11-01T06:33:08.647" v="6570" actId="47"/>
        <pc:sldMasterMkLst>
          <pc:docMk/>
          <pc:sldMasterMk cId="0" sldId="2147483648"/>
        </pc:sldMasterMkLst>
        <pc:picChg chg="add del mod modCrop">
          <ac:chgData name="云阳 罗" userId="169d8ad562d1689f" providerId="LiveId" clId="{D4ACDD6B-C632-4A53-8A37-7875FA0D8C4F}" dt="2023-10-29T15:48:31.535" v="37" actId="478"/>
          <ac:picMkLst>
            <pc:docMk/>
            <pc:sldMasterMk cId="0" sldId="2147483648"/>
            <ac:picMk id="8" creationId="{5DC0F310-581B-F761-98F3-E2D593E51137}"/>
          </ac:picMkLst>
        </pc:picChg>
        <pc:sldLayoutChg chg="addSp delSp modSp mod">
          <pc:chgData name="云阳 罗" userId="169d8ad562d1689f" providerId="LiveId" clId="{D4ACDD6B-C632-4A53-8A37-7875FA0D8C4F}" dt="2023-10-29T15:48:43.660" v="40" actId="14100"/>
          <pc:sldLayoutMkLst>
            <pc:docMk/>
            <pc:sldMasterMk cId="0" sldId="2147483648"/>
            <pc:sldLayoutMk cId="0" sldId="2147483649"/>
          </pc:sldLayoutMkLst>
          <pc:spChg chg="mod">
            <ac:chgData name="云阳 罗" userId="169d8ad562d1689f" providerId="LiveId" clId="{D4ACDD6B-C632-4A53-8A37-7875FA0D8C4F}" dt="2023-10-29T15:48:39.656" v="39" actId="1410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云阳 罗" userId="169d8ad562d1689f" providerId="LiveId" clId="{D4ACDD6B-C632-4A53-8A37-7875FA0D8C4F}" dt="2023-10-29T15:48:43.660" v="40" actId="1410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picChg chg="add mod">
            <ac:chgData name="云阳 罗" userId="169d8ad562d1689f" providerId="LiveId" clId="{D4ACDD6B-C632-4A53-8A37-7875FA0D8C4F}" dt="2023-10-29T15:48:34.023" v="38"/>
            <ac:picMkLst>
              <pc:docMk/>
              <pc:sldMasterMk cId="0" sldId="2147483648"/>
              <pc:sldLayoutMk cId="0" sldId="2147483649"/>
              <ac:picMk id="9" creationId="{62241074-E85E-F47A-1AFE-C586CB5E7092}"/>
            </ac:picMkLst>
          </pc:picChg>
          <pc:picChg chg="del">
            <ac:chgData name="云阳 罗" userId="169d8ad562d1689f" providerId="LiveId" clId="{D4ACDD6B-C632-4A53-8A37-7875FA0D8C4F}" dt="2023-10-29T15:46:47.990" v="9" actId="478"/>
            <ac:picMkLst>
              <pc:docMk/>
              <pc:sldMasterMk cId="0" sldId="2147483648"/>
              <pc:sldLayoutMk cId="0" sldId="2147483649"/>
              <ac:picMk id="11" creationId="{CC0A357C-7B9C-5CED-9D59-442EFECB4450}"/>
            </ac:picMkLst>
          </pc:picChg>
          <pc:picChg chg="del">
            <ac:chgData name="云阳 罗" userId="169d8ad562d1689f" providerId="LiveId" clId="{D4ACDD6B-C632-4A53-8A37-7875FA0D8C4F}" dt="2023-10-29T15:46:50.132" v="10" actId="478"/>
            <ac:picMkLst>
              <pc:docMk/>
              <pc:sldMasterMk cId="0" sldId="2147483648"/>
              <pc:sldLayoutMk cId="0" sldId="2147483649"/>
              <ac:picMk id="1026" creationId="{980DEF97-EE98-79DD-A47C-54EF4AA81AFE}"/>
            </ac:picMkLst>
          </pc:picChg>
        </pc:sldLayoutChg>
        <pc:sldLayoutChg chg="addSp delSp modSp mod">
          <pc:chgData name="云阳 罗" userId="169d8ad562d1689f" providerId="LiveId" clId="{D4ACDD6B-C632-4A53-8A37-7875FA0D8C4F}" dt="2023-10-31T12:16:59.270" v="1588" actId="1076"/>
          <pc:sldLayoutMkLst>
            <pc:docMk/>
            <pc:sldMasterMk cId="0" sldId="2147483648"/>
            <pc:sldLayoutMk cId="109910181" sldId="2147483662"/>
          </pc:sldLayoutMkLst>
          <pc:spChg chg="mod">
            <ac:chgData name="云阳 罗" userId="169d8ad562d1689f" providerId="LiveId" clId="{D4ACDD6B-C632-4A53-8A37-7875FA0D8C4F}" dt="2023-10-31T01:17:49.412" v="201" actId="1076"/>
            <ac:spMkLst>
              <pc:docMk/>
              <pc:sldMasterMk cId="0" sldId="2147483648"/>
              <pc:sldLayoutMk cId="109910181" sldId="2147483662"/>
              <ac:spMk id="2" creationId="{00000000-0000-0000-0000-000000000000}"/>
            </ac:spMkLst>
          </pc:spChg>
          <pc:spChg chg="mod">
            <ac:chgData name="云阳 罗" userId="169d8ad562d1689f" providerId="LiveId" clId="{D4ACDD6B-C632-4A53-8A37-7875FA0D8C4F}" dt="2023-10-31T01:17:54.081" v="202" actId="1076"/>
            <ac:spMkLst>
              <pc:docMk/>
              <pc:sldMasterMk cId="0" sldId="2147483648"/>
              <pc:sldLayoutMk cId="109910181" sldId="2147483662"/>
              <ac:spMk id="3" creationId="{00000000-0000-0000-0000-000000000000}"/>
            </ac:spMkLst>
          </pc:spChg>
          <pc:spChg chg="del">
            <ac:chgData name="云阳 罗" userId="169d8ad562d1689f" providerId="LiveId" clId="{D4ACDD6B-C632-4A53-8A37-7875FA0D8C4F}" dt="2023-10-31T12:16:46.110" v="1583" actId="478"/>
            <ac:spMkLst>
              <pc:docMk/>
              <pc:sldMasterMk cId="0" sldId="2147483648"/>
              <pc:sldLayoutMk cId="109910181" sldId="2147483662"/>
              <ac:spMk id="4" creationId="{00000000-0000-0000-0000-000000000000}"/>
            </ac:spMkLst>
          </pc:spChg>
          <pc:spChg chg="mod">
            <ac:chgData name="云阳 罗" userId="169d8ad562d1689f" providerId="LiveId" clId="{D4ACDD6B-C632-4A53-8A37-7875FA0D8C4F}" dt="2023-10-31T01:18:02.582" v="204" actId="14100"/>
            <ac:spMkLst>
              <pc:docMk/>
              <pc:sldMasterMk cId="0" sldId="2147483648"/>
              <pc:sldLayoutMk cId="109910181" sldId="2147483662"/>
              <ac:spMk id="7" creationId="{00000000-0000-0000-0000-000000000000}"/>
            </ac:spMkLst>
          </pc:spChg>
          <pc:spChg chg="add mod">
            <ac:chgData name="云阳 罗" userId="169d8ad562d1689f" providerId="LiveId" clId="{D4ACDD6B-C632-4A53-8A37-7875FA0D8C4F}" dt="2023-10-31T12:16:59.270" v="1588" actId="1076"/>
            <ac:spMkLst>
              <pc:docMk/>
              <pc:sldMasterMk cId="0" sldId="2147483648"/>
              <pc:sldLayoutMk cId="109910181" sldId="2147483662"/>
              <ac:spMk id="8" creationId="{E6D5310B-0F72-FF2E-FDD2-17DCD35D5C1F}"/>
            </ac:spMkLst>
          </pc:spChg>
          <pc:spChg chg="del">
            <ac:chgData name="云阳 罗" userId="169d8ad562d1689f" providerId="LiveId" clId="{D4ACDD6B-C632-4A53-8A37-7875FA0D8C4F}" dt="2023-10-31T01:17:43.807" v="200" actId="478"/>
            <ac:spMkLst>
              <pc:docMk/>
              <pc:sldMasterMk cId="0" sldId="2147483648"/>
              <pc:sldLayoutMk cId="109910181" sldId="2147483662"/>
              <ac:spMk id="9" creationId="{00000000-0000-0000-0000-000000000000}"/>
            </ac:spMkLst>
          </pc:spChg>
        </pc:sldLayoutChg>
        <pc:sldLayoutChg chg="addSp delSp modSp del mod">
          <pc:chgData name="云阳 罗" userId="169d8ad562d1689f" providerId="LiveId" clId="{D4ACDD6B-C632-4A53-8A37-7875FA0D8C4F}" dt="2023-11-01T06:33:08.647" v="6570" actId="47"/>
          <pc:sldLayoutMkLst>
            <pc:docMk/>
            <pc:sldMasterMk cId="0" sldId="2147483648"/>
            <pc:sldLayoutMk cId="1849946549" sldId="2147483663"/>
          </pc:sldLayoutMkLst>
          <pc:spChg chg="del">
            <ac:chgData name="云阳 罗" userId="169d8ad562d1689f" providerId="LiveId" clId="{D4ACDD6B-C632-4A53-8A37-7875FA0D8C4F}" dt="2023-10-31T12:16:52.145" v="1585" actId="478"/>
            <ac:spMkLst>
              <pc:docMk/>
              <pc:sldMasterMk cId="0" sldId="2147483648"/>
              <pc:sldLayoutMk cId="1849946549" sldId="2147483663"/>
              <ac:spMk id="4" creationId="{00000000-0000-0000-0000-000000000000}"/>
            </ac:spMkLst>
          </pc:spChg>
          <pc:spChg chg="add mod">
            <ac:chgData name="云阳 罗" userId="169d8ad562d1689f" providerId="LiveId" clId="{D4ACDD6B-C632-4A53-8A37-7875FA0D8C4F}" dt="2023-10-31T12:16:55.063" v="1587" actId="1076"/>
            <ac:spMkLst>
              <pc:docMk/>
              <pc:sldMasterMk cId="0" sldId="2147483648"/>
              <pc:sldLayoutMk cId="1849946549" sldId="2147483663"/>
              <ac:spMk id="8" creationId="{7151BFC4-90D9-CD93-8B7C-094974BE87A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600" dirty="0"/>
              <a:t>Mass [eV]</a:t>
            </a:r>
            <a:endParaRPr lang="zh-CN" altLang="en-US" sz="1600" dirty="0"/>
          </a:p>
        </c:rich>
      </c:tx>
      <c:layout>
        <c:manualLayout>
          <c:xMode val="edge"/>
          <c:yMode val="edge"/>
          <c:x val="2.6908638140229413E-2"/>
          <c:y val="1.6406248990757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.00E+00">
                  <c:v>1E-22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68-4C0B-A8CE-2D5C38F790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0.00E+00">
                  <c:v>1000000000000000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68-4C0B-A8CE-2D5C38F790F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 formatCode="0.00E+0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68-4C0B-A8CE-2D5C38F79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5642479"/>
        <c:axId val="685644879"/>
      </c:lineChart>
      <c:catAx>
        <c:axId val="685642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5644879"/>
        <c:crosses val="autoZero"/>
        <c:auto val="1"/>
        <c:lblAlgn val="ctr"/>
        <c:lblOffset val="100"/>
        <c:noMultiLvlLbl val="0"/>
      </c:catAx>
      <c:valAx>
        <c:axId val="685644879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85642479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0D52C-1B85-4AF8-8B62-204883EF578E}" type="datetimeFigureOut">
              <a:rPr lang="LID4096" smtClean="0"/>
              <a:t>05/09/2024</a:t>
            </a:fld>
            <a:endParaRPr lang="LID4096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LID4096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E02CB-73E8-4E6E-994E-34C61C441D0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334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7073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028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792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00629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2857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48315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4705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523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475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310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0508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53407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41202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121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19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13706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65397-97CB-7AC6-24C7-542E7A218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C4562B0-6305-1F2D-D2CF-F4BEFE92F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E1251B-04D1-8265-C630-683A57618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91B200-76CB-9082-7226-2A748A3BE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F68D-A89C-B944-AABD-9B22ABE64B9D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105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289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888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377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541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91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6820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E02CB-73E8-4E6E-994E-34C61C441D04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2139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6541606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6538835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E455-2D0C-44C7-BE4F-7CC63080442B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2241074-E85E-F47A-1AFE-C586CB5E7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34" t="16796" b="197"/>
          <a:stretch/>
        </p:blipFill>
        <p:spPr>
          <a:xfrm>
            <a:off x="7558741" y="1122369"/>
            <a:ext cx="4196766" cy="486536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0" y="286445"/>
            <a:ext cx="10058400" cy="87645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070" y="1417319"/>
            <a:ext cx="10827656" cy="4349817"/>
          </a:xfrm>
        </p:spPr>
        <p:txBody>
          <a:bodyPr/>
          <a:lstStyle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8112-D70F-4BFD-8E74-DF3C92C1820A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0" y="286445"/>
            <a:ext cx="10058400" cy="87645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8112-D70F-4BFD-8E74-DF3C92C1820A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258276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582779" y="0"/>
            <a:ext cx="1604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79" y="552796"/>
            <a:ext cx="1965158" cy="1057978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58" y="731520"/>
            <a:ext cx="7803682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780" y="1981200"/>
            <a:ext cx="1965158" cy="432400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6780" y="6459785"/>
            <a:ext cx="1965158" cy="365125"/>
          </a:xfrm>
        </p:spPr>
        <p:txBody>
          <a:bodyPr/>
          <a:lstStyle>
            <a:lvl1pPr algn="l">
              <a:defRPr/>
            </a:lvl1pPr>
          </a:lstStyle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158" y="6459785"/>
            <a:ext cx="5959642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859-E164-45F8-8B7B-BBF4F249995E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87" y="503152"/>
            <a:ext cx="9746088" cy="742416"/>
          </a:xfrm>
          <a:prstGeom prst="rect">
            <a:avLst/>
          </a:prstGeom>
        </p:spPr>
        <p:txBody>
          <a:bodyPr anchor="b"/>
          <a:lstStyle>
            <a:lvl1pPr>
              <a:defRPr lang="en-US" dirty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387" y="1564108"/>
            <a:ext cx="9746088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269868" indent="-269868">
              <a:lnSpc>
                <a:spcPct val="120000"/>
              </a:lnSpc>
              <a:buFont typeface="微软雅黑" panose="020B0503020204020204" pitchFamily="34" charset="-122"/>
              <a:buChar char="▪"/>
              <a:defRPr sz="3600"/>
            </a:lvl1pPr>
            <a:lvl2pPr marL="541325" indent="-266693">
              <a:lnSpc>
                <a:spcPct val="120000"/>
              </a:lnSpc>
              <a:buFont typeface="微软雅黑" panose="020B0503020204020204" pitchFamily="34" charset="-122"/>
              <a:buChar char="▫"/>
              <a:defRPr sz="3200"/>
            </a:lvl2pPr>
            <a:lvl3pPr marL="804843" indent="-257168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3pPr>
            <a:lvl4pPr marL="1074712" indent="-252407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4pPr>
            <a:lvl5pPr marL="1346166" indent="-249232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503152"/>
            <a:ext cx="208546" cy="7424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6D5310B-0F72-FF2E-FDD2-17DCD35D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387" y="6446581"/>
            <a:ext cx="1965158" cy="365125"/>
          </a:xfrm>
        </p:spPr>
        <p:txBody>
          <a:bodyPr/>
          <a:lstStyle>
            <a:lvl1pPr algn="l">
              <a:defRPr/>
            </a:lvl1pPr>
          </a:lstStyle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 dirty="0"/>
          </a:p>
        </p:txBody>
      </p:sp>
      <p:sp>
        <p:nvSpPr>
          <p:cNvPr id="9" name="Rectangle 8"/>
          <p:cNvSpPr/>
          <p:nvPr/>
        </p:nvSpPr>
        <p:spPr>
          <a:xfrm>
            <a:off x="0" y="6334280"/>
            <a:ext cx="12188825" cy="66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fld id="{8009CF07-3D1D-4F9B-8BB9-179F7756825A}" type="datetime1">
              <a:rPr lang="zh-CN" altLang="en-US" smtClean="0"/>
              <a:pPr/>
              <a:t>2024/5/9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6" r:id="rId4"/>
    <p:sldLayoutId id="2147483657" r:id="rId5"/>
    <p:sldLayoutId id="2147483662" r:id="rId6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EBB374-33D7-0FFC-6D7F-ECA439919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348" y="1875893"/>
            <a:ext cx="8170469" cy="1682687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PandaX-4T Run0+Run1</a:t>
            </a:r>
            <a:br>
              <a:rPr lang="en-US" altLang="zh-CN" sz="4000" dirty="0"/>
            </a:br>
            <a:r>
              <a:rPr lang="en-US" altLang="zh-CN" sz="4000" dirty="0"/>
              <a:t>    WIMP Background Analysis</a:t>
            </a:r>
            <a:br>
              <a:rPr lang="en-US" altLang="zh-CN" sz="4000" dirty="0"/>
            </a:br>
            <a:r>
              <a:rPr lang="en-US" altLang="zh-CN" sz="4000" dirty="0"/>
              <a:t>    and Signal Response Model</a:t>
            </a:r>
            <a:endParaRPr lang="LID4096" sz="4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DB23630-1841-EA47-3A47-71303E0DF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61" y="4030001"/>
            <a:ext cx="7642459" cy="1235018"/>
          </a:xfrm>
        </p:spPr>
        <p:txBody>
          <a:bodyPr>
            <a:normAutofit/>
          </a:bodyPr>
          <a:lstStyle/>
          <a:p>
            <a:r>
              <a:rPr lang="en-US" sz="2300" cap="none" spc="0" dirty="0"/>
              <a:t>Yunyang Luo (University of Science and Technology of</a:t>
            </a:r>
            <a:r>
              <a:rPr lang="zh-CN" altLang="en-US" sz="2300" cap="none" spc="0" dirty="0"/>
              <a:t> </a:t>
            </a:r>
            <a:r>
              <a:rPr lang="en-US" altLang="zh-CN" sz="2300" cap="none" spc="0" dirty="0"/>
              <a:t>China</a:t>
            </a:r>
            <a:r>
              <a:rPr lang="en-US" sz="2300" cap="none" spc="0" dirty="0"/>
              <a:t>)   </a:t>
            </a:r>
          </a:p>
          <a:p>
            <a:r>
              <a:rPr lang="en-US" sz="2300" cap="none" spc="0" dirty="0"/>
              <a:t>On behalf of the PandaX Collaboration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DB7D-12F0-57A0-6ABF-020267DE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882CFE81-DF67-415C-AD25-64D4CEF819BC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AC8858-CC8C-2B7D-0F36-7D5E48077B18}"/>
              </a:ext>
            </a:extLst>
          </p:cNvPr>
          <p:cNvSpPr txBox="1">
            <a:spLocks/>
          </p:cNvSpPr>
          <p:nvPr/>
        </p:nvSpPr>
        <p:spPr>
          <a:xfrm>
            <a:off x="3543318" y="6456969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COUSP 2024</a:t>
            </a:r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ECBBDA-14A3-6E6E-DF68-86514D65B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11057467" y="0"/>
            <a:ext cx="1039640" cy="1047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163040-4FE2-EF63-9226-6A81D781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6757"/>
            <a:ext cx="3252158" cy="11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1332B-1AF1-C5B2-EF80-604B31D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the response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1D33F-F673-1AC5-E512-907204A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26B39-4E77-6253-26F8-90E89F7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9388F9-FE5B-0586-95B9-4384E0A8B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r="11779" b="2364"/>
          <a:stretch/>
        </p:blipFill>
        <p:spPr>
          <a:xfrm>
            <a:off x="664077" y="1786466"/>
            <a:ext cx="2275877" cy="3589867"/>
          </a:xfrm>
          <a:prstGeom prst="rect">
            <a:avLst/>
          </a:prstGeom>
        </p:spPr>
      </p:pic>
      <p:grpSp>
        <p:nvGrpSpPr>
          <p:cNvPr id="73" name="组合 72">
            <a:extLst>
              <a:ext uri="{FF2B5EF4-FFF2-40B4-BE49-F238E27FC236}">
                <a16:creationId xmlns:a16="http://schemas.microsoft.com/office/drawing/2014/main" id="{A836A875-7CCE-09A4-3ED8-097660C0A162}"/>
              </a:ext>
            </a:extLst>
          </p:cNvPr>
          <p:cNvGrpSpPr/>
          <p:nvPr/>
        </p:nvGrpSpPr>
        <p:grpSpPr>
          <a:xfrm>
            <a:off x="808246" y="1873532"/>
            <a:ext cx="5200580" cy="3813808"/>
            <a:chOff x="560094" y="1873532"/>
            <a:chExt cx="5200580" cy="3813808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99EF40B9-D3C1-793F-A479-E3E34D53E4B3}"/>
                </a:ext>
              </a:extLst>
            </p:cNvPr>
            <p:cNvSpPr/>
            <p:nvPr/>
          </p:nvSpPr>
          <p:spPr>
            <a:xfrm>
              <a:off x="560094" y="1873532"/>
              <a:ext cx="2036779" cy="3415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C8DA361-A024-B2A5-F19E-06723FB3E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9040" y="5004856"/>
              <a:ext cx="41302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0666FD3E-767A-4E1B-4D97-9289DB9C13EC}"/>
                </a:ext>
              </a:extLst>
            </p:cNvPr>
            <p:cNvSpPr/>
            <p:nvPr/>
          </p:nvSpPr>
          <p:spPr>
            <a:xfrm>
              <a:off x="3034234" y="3295650"/>
              <a:ext cx="2726440" cy="239169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TPC</a:t>
              </a:r>
            </a:p>
            <a:p>
              <a:pPr algn="ctr"/>
              <a:endParaRPr lang="en-US" altLang="zh-CN" dirty="0"/>
            </a:p>
            <a:p>
              <a:pPr algn="ctr"/>
              <a:r>
                <a:rPr lang="en-US" altLang="zh-CN" sz="1600" dirty="0"/>
                <a:t>Electron loss</a:t>
              </a:r>
            </a:p>
            <a:p>
              <a:pPr algn="ctr"/>
              <a:r>
                <a:rPr lang="en-US" altLang="zh-CN" sz="1600" dirty="0"/>
                <a:t>Gain by gas Xe</a:t>
              </a:r>
            </a:p>
            <a:p>
              <a:pPr algn="ctr"/>
              <a:r>
                <a:rPr lang="en-US" altLang="zh-CN" sz="1600" dirty="0"/>
                <a:t>Detect efficiency</a:t>
              </a:r>
            </a:p>
            <a:p>
              <a:pPr algn="ctr"/>
              <a:r>
                <a:rPr lang="en-US" altLang="zh-CN" sz="1600" dirty="0"/>
                <a:t>PMT double PE </a:t>
              </a:r>
              <a:r>
                <a:rPr lang="en-US" altLang="zh-CN" sz="1600" dirty="0">
                  <a:effectLst/>
                </a:rPr>
                <a:t>emission</a:t>
              </a:r>
              <a:endParaRPr lang="en-US" altLang="zh-CN" sz="1600" dirty="0"/>
            </a:p>
            <a:p>
              <a:pPr algn="ctr"/>
              <a:r>
                <a:rPr lang="en-US" altLang="zh-CN" sz="1600" dirty="0"/>
                <a:t>Signal bias</a:t>
              </a:r>
            </a:p>
            <a:p>
              <a:pPr algn="ctr"/>
              <a:r>
                <a:rPr lang="en-US" altLang="zh-CN" sz="1600" dirty="0"/>
                <a:t>Multi-scattering </a:t>
              </a:r>
            </a:p>
            <a:p>
              <a:pPr algn="ctr"/>
              <a:r>
                <a:rPr lang="en-US" altLang="zh-CN" dirty="0"/>
                <a:t>…</a:t>
              </a:r>
              <a:endParaRPr lang="LID4096" altLang="zh-CN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51183C-4B9D-709A-54DF-745099E375F8}"/>
              </a:ext>
            </a:extLst>
          </p:cNvPr>
          <p:cNvGrpSpPr/>
          <p:nvPr/>
        </p:nvGrpSpPr>
        <p:grpSpPr>
          <a:xfrm>
            <a:off x="1455713" y="1575675"/>
            <a:ext cx="4553113" cy="2466254"/>
            <a:chOff x="1125839" y="1575675"/>
            <a:chExt cx="4553113" cy="2466254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FD80DE3-A7A7-1F81-6FAD-86E98D54628E}"/>
                </a:ext>
              </a:extLst>
            </p:cNvPr>
            <p:cNvCxnSpPr>
              <a:cxnSpLocks/>
              <a:endCxn id="98" idx="7"/>
            </p:cNvCxnSpPr>
            <p:nvPr/>
          </p:nvCxnSpPr>
          <p:spPr>
            <a:xfrm flipH="1">
              <a:off x="1675072" y="2809413"/>
              <a:ext cx="947175" cy="69051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0ADD051-66BE-1B40-A31E-8AC4210D4D21}"/>
                </a:ext>
              </a:extLst>
            </p:cNvPr>
            <p:cNvSpPr/>
            <p:nvPr/>
          </p:nvSpPr>
          <p:spPr>
            <a:xfrm>
              <a:off x="1125839" y="3406929"/>
              <a:ext cx="643467" cy="6350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CA54EAD-2FBE-0567-1815-42681192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80" y="2809413"/>
              <a:ext cx="36703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FAB27EB-AC1B-8F7A-99D8-6A84D58E160B}"/>
                </a:ext>
              </a:extLst>
            </p:cNvPr>
            <p:cNvSpPr/>
            <p:nvPr/>
          </p:nvSpPr>
          <p:spPr>
            <a:xfrm>
              <a:off x="2952512" y="1575675"/>
              <a:ext cx="2726440" cy="15485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Xenon</a:t>
              </a:r>
            </a:p>
            <a:p>
              <a:pPr algn="ctr"/>
              <a:r>
                <a:rPr lang="en-US" altLang="zh-CN" dirty="0"/>
                <a:t> </a:t>
              </a:r>
            </a:p>
            <a:p>
              <a:pPr algn="ctr"/>
              <a:r>
                <a:rPr lang="en-US" altLang="zh-CN" dirty="0"/>
                <a:t>1.Energy quenching </a:t>
              </a:r>
            </a:p>
            <a:p>
              <a:pPr algn="ctr"/>
              <a:r>
                <a:rPr lang="en-US" altLang="zh-CN" dirty="0"/>
                <a:t>2.Production of </a:t>
              </a:r>
              <a:r>
                <a:rPr lang="en-US" altLang="zh-CN" dirty="0" err="1"/>
                <a:t>γ,e</a:t>
              </a:r>
              <a:endParaRPr lang="en-US" altLang="zh-CN" dirty="0"/>
            </a:p>
            <a:p>
              <a:pPr algn="ctr"/>
              <a:r>
                <a:rPr lang="en-US" altLang="zh-CN" dirty="0"/>
                <a:t>(NEST </a:t>
              </a:r>
              <a:r>
                <a:rPr lang="en-US" altLang="zh-CN" dirty="0" err="1"/>
                <a:t>model+tune</a:t>
              </a:r>
              <a:r>
                <a:rPr lang="en-US" altLang="zh-CN" dirty="0"/>
                <a:t>)</a:t>
              </a: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BA7B3E3F-CED7-772B-FD62-38057BCAA1C9}"/>
              </a:ext>
            </a:extLst>
          </p:cNvPr>
          <p:cNvSpPr/>
          <p:nvPr/>
        </p:nvSpPr>
        <p:spPr>
          <a:xfrm>
            <a:off x="3402080" y="4421743"/>
            <a:ext cx="2459924" cy="229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46276D2-1683-AD7F-9035-89B60A69B3C2}"/>
              </a:ext>
            </a:extLst>
          </p:cNvPr>
          <p:cNvGrpSpPr/>
          <p:nvPr/>
        </p:nvGrpSpPr>
        <p:grpSpPr>
          <a:xfrm>
            <a:off x="6687892" y="1578282"/>
            <a:ext cx="3881902" cy="3696115"/>
            <a:chOff x="5336264" y="1802551"/>
            <a:chExt cx="3881902" cy="3696115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DBF35DD-5B6C-AE5F-441D-2C02FB07F5C2}"/>
                </a:ext>
              </a:extLst>
            </p:cNvPr>
            <p:cNvGrpSpPr/>
            <p:nvPr/>
          </p:nvGrpSpPr>
          <p:grpSpPr>
            <a:xfrm>
              <a:off x="5336264" y="2105522"/>
              <a:ext cx="3881902" cy="3061247"/>
              <a:chOff x="2291071" y="1910386"/>
              <a:chExt cx="3881902" cy="3061247"/>
            </a:xfrm>
          </p:grpSpPr>
          <p:grpSp>
            <p:nvGrpSpPr>
              <p:cNvPr id="254" name="组合 253">
                <a:extLst>
                  <a:ext uri="{FF2B5EF4-FFF2-40B4-BE49-F238E27FC236}">
                    <a16:creationId xmlns:a16="http://schemas.microsoft.com/office/drawing/2014/main" id="{319B9CC6-FAD9-1F83-9D3C-0398211F83DF}"/>
                  </a:ext>
                </a:extLst>
              </p:cNvPr>
              <p:cNvGrpSpPr/>
              <p:nvPr/>
            </p:nvGrpSpPr>
            <p:grpSpPr>
              <a:xfrm>
                <a:off x="5116200" y="1910386"/>
                <a:ext cx="1056773" cy="3032241"/>
                <a:chOff x="3076986" y="3382494"/>
                <a:chExt cx="810762" cy="1902095"/>
              </a:xfrm>
            </p:grpSpPr>
            <p:cxnSp>
              <p:nvCxnSpPr>
                <p:cNvPr id="267" name="直接箭头连接符 266">
                  <a:extLst>
                    <a:ext uri="{FF2B5EF4-FFF2-40B4-BE49-F238E27FC236}">
                      <a16:creationId xmlns:a16="http://schemas.microsoft.com/office/drawing/2014/main" id="{0BA1F23F-9E93-74C0-0284-0BD0A42EA5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27899" y="3914620"/>
                  <a:ext cx="5140" cy="9792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8" name="组合 267">
                  <a:extLst>
                    <a:ext uri="{FF2B5EF4-FFF2-40B4-BE49-F238E27FC236}">
                      <a16:creationId xmlns:a16="http://schemas.microsoft.com/office/drawing/2014/main" id="{E115AADF-C559-150F-FCB3-446F1031CB85}"/>
                    </a:ext>
                  </a:extLst>
                </p:cNvPr>
                <p:cNvGrpSpPr/>
                <p:nvPr/>
              </p:nvGrpSpPr>
              <p:grpSpPr>
                <a:xfrm>
                  <a:off x="3076986" y="3382494"/>
                  <a:ext cx="810762" cy="1902095"/>
                  <a:chOff x="2823236" y="3381595"/>
                  <a:chExt cx="810762" cy="1902095"/>
                </a:xfrm>
              </p:grpSpPr>
              <p:grpSp>
                <p:nvGrpSpPr>
                  <p:cNvPr id="269" name="组合 268">
                    <a:extLst>
                      <a:ext uri="{FF2B5EF4-FFF2-40B4-BE49-F238E27FC236}">
                        <a16:creationId xmlns:a16="http://schemas.microsoft.com/office/drawing/2014/main" id="{ED51006D-134B-FDD6-FC02-948C1FA2CA30}"/>
                      </a:ext>
                    </a:extLst>
                  </p:cNvPr>
                  <p:cNvGrpSpPr/>
                  <p:nvPr/>
                </p:nvGrpSpPr>
                <p:grpSpPr>
                  <a:xfrm rot="16200000" flipV="1">
                    <a:off x="2255501" y="3993162"/>
                    <a:ext cx="1725005" cy="589535"/>
                    <a:chOff x="2362200" y="3640667"/>
                    <a:chExt cx="2608962" cy="587652"/>
                  </a:xfrm>
                </p:grpSpPr>
                <p:cxnSp>
                  <p:nvCxnSpPr>
                    <p:cNvPr id="273" name="直接连接符 272">
                      <a:extLst>
                        <a:ext uri="{FF2B5EF4-FFF2-40B4-BE49-F238E27FC236}">
                          <a16:creationId xmlns:a16="http://schemas.microsoft.com/office/drawing/2014/main" id="{D170AFB8-1094-07F2-F355-7BC5882856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62200" y="4228319"/>
                      <a:ext cx="2608962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4" name="等腰三角形 273">
                      <a:extLst>
                        <a:ext uri="{FF2B5EF4-FFF2-40B4-BE49-F238E27FC236}">
                          <a16:creationId xmlns:a16="http://schemas.microsoft.com/office/drawing/2014/main" id="{C2455F82-A744-FA2D-7F0C-0CD6D5662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4853" y="3640667"/>
                      <a:ext cx="434931" cy="587647"/>
                    </a:xfrm>
                    <a:prstGeom prst="triangl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275" name="等腰三角形 274">
                      <a:extLst>
                        <a:ext uri="{FF2B5EF4-FFF2-40B4-BE49-F238E27FC236}">
                          <a16:creationId xmlns:a16="http://schemas.microsoft.com/office/drawing/2014/main" id="{2E726DEE-A63E-A5B0-972C-E872B3426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3511" y="3858982"/>
                      <a:ext cx="204033" cy="369332"/>
                    </a:xfrm>
                    <a:prstGeom prst="triangle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</p:grpSp>
              <p:sp>
                <p:nvSpPr>
                  <p:cNvPr id="270" name="文本框 269">
                    <a:extLst>
                      <a:ext uri="{FF2B5EF4-FFF2-40B4-BE49-F238E27FC236}">
                        <a16:creationId xmlns:a16="http://schemas.microsoft.com/office/drawing/2014/main" id="{EF4E0211-0677-A9F6-D1BA-679620487D59}"/>
                      </a:ext>
                    </a:extLst>
                  </p:cNvPr>
                  <p:cNvSpPr txBox="1"/>
                  <p:nvPr/>
                </p:nvSpPr>
                <p:spPr>
                  <a:xfrm>
                    <a:off x="3137596" y="4945136"/>
                    <a:ext cx="49640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/>
                      <a:t>S1</a:t>
                    </a:r>
                    <a:endParaRPr lang="zh-CN" altLang="en-US" dirty="0"/>
                  </a:p>
                </p:txBody>
              </p:sp>
              <p:sp>
                <p:nvSpPr>
                  <p:cNvPr id="271" name="文本框 270">
                    <a:extLst>
                      <a:ext uri="{FF2B5EF4-FFF2-40B4-BE49-F238E27FC236}">
                        <a16:creationId xmlns:a16="http://schemas.microsoft.com/office/drawing/2014/main" id="{A25E40DD-1DC0-3B9C-A77A-04E400DEC311}"/>
                      </a:ext>
                    </a:extLst>
                  </p:cNvPr>
                  <p:cNvSpPr txBox="1"/>
                  <p:nvPr/>
                </p:nvSpPr>
                <p:spPr>
                  <a:xfrm>
                    <a:off x="3017850" y="3381595"/>
                    <a:ext cx="49640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/>
                      <a:t>S2</a:t>
                    </a:r>
                    <a:endParaRPr lang="zh-CN" altLang="en-US" sz="1600" dirty="0"/>
                  </a:p>
                </p:txBody>
              </p:sp>
              <p:sp>
                <p:nvSpPr>
                  <p:cNvPr id="272" name="文本框 271">
                    <a:extLst>
                      <a:ext uri="{FF2B5EF4-FFF2-40B4-BE49-F238E27FC236}">
                        <a16:creationId xmlns:a16="http://schemas.microsoft.com/office/drawing/2014/main" id="{3B79250B-FE3E-CA77-8DD6-ACC2C401AB6F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712316" y="4347686"/>
                    <a:ext cx="110969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/>
                      <a:t>drift time</a:t>
                    </a:r>
                    <a:endParaRPr lang="zh-CN" altLang="en-US" sz="1600" dirty="0"/>
                  </a:p>
                </p:txBody>
              </p:sp>
            </p:grpSp>
          </p:grpSp>
          <p:grpSp>
            <p:nvGrpSpPr>
              <p:cNvPr id="255" name="组合 254">
                <a:extLst>
                  <a:ext uri="{FF2B5EF4-FFF2-40B4-BE49-F238E27FC236}">
                    <a16:creationId xmlns:a16="http://schemas.microsoft.com/office/drawing/2014/main" id="{08CFA1E9-7320-A3D8-70E4-B68E90D92146}"/>
                  </a:ext>
                </a:extLst>
              </p:cNvPr>
              <p:cNvGrpSpPr/>
              <p:nvPr/>
            </p:nvGrpSpPr>
            <p:grpSpPr>
              <a:xfrm>
                <a:off x="2291071" y="1915282"/>
                <a:ext cx="2807187" cy="3056351"/>
                <a:chOff x="2057399" y="2632604"/>
                <a:chExt cx="3130873" cy="2083328"/>
              </a:xfrm>
            </p:grpSpPr>
            <p:grpSp>
              <p:nvGrpSpPr>
                <p:cNvPr id="256" name="组合 255">
                  <a:extLst>
                    <a:ext uri="{FF2B5EF4-FFF2-40B4-BE49-F238E27FC236}">
                      <a16:creationId xmlns:a16="http://schemas.microsoft.com/office/drawing/2014/main" id="{F3EB32F1-BADB-85D5-F0B1-928530B67F08}"/>
                    </a:ext>
                  </a:extLst>
                </p:cNvPr>
                <p:cNvGrpSpPr/>
                <p:nvPr/>
              </p:nvGrpSpPr>
              <p:grpSpPr>
                <a:xfrm>
                  <a:off x="2057399" y="2650066"/>
                  <a:ext cx="2946400" cy="2065866"/>
                  <a:chOff x="2057399" y="2650066"/>
                  <a:chExt cx="2946400" cy="2065866"/>
                </a:xfrm>
              </p:grpSpPr>
              <p:sp>
                <p:nvSpPr>
                  <p:cNvPr id="259" name="矩形 258">
                    <a:extLst>
                      <a:ext uri="{FF2B5EF4-FFF2-40B4-BE49-F238E27FC236}">
                        <a16:creationId xmlns:a16="http://schemas.microsoft.com/office/drawing/2014/main" id="{7011CC47-0B17-A5B9-3DE4-31436705172B}"/>
                      </a:ext>
                    </a:extLst>
                  </p:cNvPr>
                  <p:cNvSpPr/>
                  <p:nvPr/>
                </p:nvSpPr>
                <p:spPr>
                  <a:xfrm>
                    <a:off x="2057399" y="3158065"/>
                    <a:ext cx="2946400" cy="155786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67000"/>
                        </a:schemeClr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260" name="矩形 259">
                    <a:extLst>
                      <a:ext uri="{FF2B5EF4-FFF2-40B4-BE49-F238E27FC236}">
                        <a16:creationId xmlns:a16="http://schemas.microsoft.com/office/drawing/2014/main" id="{1792A4BD-8D8D-9370-6BDE-EC0EC7D850BD}"/>
                      </a:ext>
                    </a:extLst>
                  </p:cNvPr>
                  <p:cNvSpPr/>
                  <p:nvPr/>
                </p:nvSpPr>
                <p:spPr>
                  <a:xfrm>
                    <a:off x="2057399" y="2650066"/>
                    <a:ext cx="2946400" cy="508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67000"/>
                        </a:schemeClr>
                      </a:gs>
                      <a:gs pos="48000">
                        <a:schemeClr val="accent6">
                          <a:lumMod val="97000"/>
                          <a:lumOff val="3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1" name="爆炸形: 8 pt  260">
                    <a:extLst>
                      <a:ext uri="{FF2B5EF4-FFF2-40B4-BE49-F238E27FC236}">
                        <a16:creationId xmlns:a16="http://schemas.microsoft.com/office/drawing/2014/main" id="{28CBA274-6C33-763C-6BD3-2A0CDE443503}"/>
                      </a:ext>
                    </a:extLst>
                  </p:cNvPr>
                  <p:cNvSpPr/>
                  <p:nvPr/>
                </p:nvSpPr>
                <p:spPr>
                  <a:xfrm>
                    <a:off x="2596038" y="4142123"/>
                    <a:ext cx="313268" cy="382540"/>
                  </a:xfrm>
                  <a:prstGeom prst="irregularSeal1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2" name="文本框 261">
                    <a:extLst>
                      <a:ext uri="{FF2B5EF4-FFF2-40B4-BE49-F238E27FC236}">
                        <a16:creationId xmlns:a16="http://schemas.microsoft.com/office/drawing/2014/main" id="{7921A857-40EB-D60E-DC8C-098F5FB1BFAB}"/>
                      </a:ext>
                    </a:extLst>
                  </p:cNvPr>
                  <p:cNvSpPr txBox="1"/>
                  <p:nvPr/>
                </p:nvSpPr>
                <p:spPr>
                  <a:xfrm>
                    <a:off x="2909306" y="3995358"/>
                    <a:ext cx="10293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S1</a:t>
                    </a:r>
                    <a:endParaRPr lang="zh-CN" altLang="en-US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263" name="直接连接符 262">
                    <a:extLst>
                      <a:ext uri="{FF2B5EF4-FFF2-40B4-BE49-F238E27FC236}">
                        <a16:creationId xmlns:a16="http://schemas.microsoft.com/office/drawing/2014/main" id="{AE9AE046-FBFF-D644-0E96-C30A5CBF2436}"/>
                      </a:ext>
                    </a:extLst>
                  </p:cNvPr>
                  <p:cNvCxnSpPr/>
                  <p:nvPr/>
                </p:nvCxnSpPr>
                <p:spPr>
                  <a:xfrm>
                    <a:off x="2057399" y="2904066"/>
                    <a:ext cx="2946400" cy="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直接连接符 263">
                    <a:extLst>
                      <a:ext uri="{FF2B5EF4-FFF2-40B4-BE49-F238E27FC236}">
                        <a16:creationId xmlns:a16="http://schemas.microsoft.com/office/drawing/2014/main" id="{58B82EF7-7741-4BF3-0D82-7AC29A35EF99}"/>
                      </a:ext>
                    </a:extLst>
                  </p:cNvPr>
                  <p:cNvCxnSpPr/>
                  <p:nvPr/>
                </p:nvCxnSpPr>
                <p:spPr>
                  <a:xfrm>
                    <a:off x="2057399" y="3225800"/>
                    <a:ext cx="2946400" cy="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直接箭头连接符 264">
                    <a:extLst>
                      <a:ext uri="{FF2B5EF4-FFF2-40B4-BE49-F238E27FC236}">
                        <a16:creationId xmlns:a16="http://schemas.microsoft.com/office/drawing/2014/main" id="{084DFA0D-F3D8-F477-B69B-27A21FFC37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603299" y="2687200"/>
                    <a:ext cx="144767" cy="1378637"/>
                  </a:xfrm>
                  <a:prstGeom prst="straightConnector1">
                    <a:avLst/>
                  </a:prstGeom>
                  <a:ln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直接箭头连接符 265">
                    <a:extLst>
                      <a:ext uri="{FF2B5EF4-FFF2-40B4-BE49-F238E27FC236}">
                        <a16:creationId xmlns:a16="http://schemas.microsoft.com/office/drawing/2014/main" id="{E29913C3-75AB-E00B-D45B-29B84F8E8B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61212" y="4393359"/>
                    <a:ext cx="586706" cy="218673"/>
                  </a:xfrm>
                  <a:prstGeom prst="straightConnector1">
                    <a:avLst/>
                  </a:prstGeom>
                  <a:ln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7" name="文本框 256">
                  <a:extLst>
                    <a:ext uri="{FF2B5EF4-FFF2-40B4-BE49-F238E27FC236}">
                      <a16:creationId xmlns:a16="http://schemas.microsoft.com/office/drawing/2014/main" id="{DB1D383C-061C-700A-950E-DD36E1886736}"/>
                    </a:ext>
                  </a:extLst>
                </p:cNvPr>
                <p:cNvSpPr txBox="1"/>
                <p:nvPr/>
              </p:nvSpPr>
              <p:spPr>
                <a:xfrm>
                  <a:off x="4108345" y="4346601"/>
                  <a:ext cx="978108" cy="348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Liquid</a:t>
                  </a:r>
                  <a:endParaRPr lang="zh-CN" altLang="en-US" sz="1400" dirty="0"/>
                </a:p>
              </p:txBody>
            </p:sp>
            <p:sp>
              <p:nvSpPr>
                <p:cNvPr id="258" name="文本框 257">
                  <a:extLst>
                    <a:ext uri="{FF2B5EF4-FFF2-40B4-BE49-F238E27FC236}">
                      <a16:creationId xmlns:a16="http://schemas.microsoft.com/office/drawing/2014/main" id="{1072BAF6-EE8D-F036-1EEC-6329BEFE1A36}"/>
                    </a:ext>
                  </a:extLst>
                </p:cNvPr>
                <p:cNvSpPr txBox="1"/>
                <p:nvPr/>
              </p:nvSpPr>
              <p:spPr>
                <a:xfrm>
                  <a:off x="4331924" y="2632604"/>
                  <a:ext cx="856348" cy="348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Gas</a:t>
                  </a:r>
                  <a:endParaRPr lang="zh-CN" altLang="en-US" sz="1400" dirty="0"/>
                </a:p>
              </p:txBody>
            </p:sp>
          </p:grp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855DBF74-9480-ADCF-80F7-C00E905BE276}"/>
                </a:ext>
              </a:extLst>
            </p:cNvPr>
            <p:cNvGrpSpPr/>
            <p:nvPr/>
          </p:nvGrpSpPr>
          <p:grpSpPr>
            <a:xfrm>
              <a:off x="5440785" y="1802551"/>
              <a:ext cx="2373396" cy="290629"/>
              <a:chOff x="5440785" y="1802551"/>
              <a:chExt cx="2373396" cy="290629"/>
            </a:xfrm>
          </p:grpSpPr>
          <p:sp>
            <p:nvSpPr>
              <p:cNvPr id="246" name="矩形 245">
                <a:extLst>
                  <a:ext uri="{FF2B5EF4-FFF2-40B4-BE49-F238E27FC236}">
                    <a16:creationId xmlns:a16="http://schemas.microsoft.com/office/drawing/2014/main" id="{DBE7CC33-AAF9-B40A-E18B-7B7BC70853A5}"/>
                  </a:ext>
                </a:extLst>
              </p:cNvPr>
              <p:cNvSpPr/>
              <p:nvPr/>
            </p:nvSpPr>
            <p:spPr>
              <a:xfrm>
                <a:off x="5440785" y="1802567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05EA0745-9862-EE62-4EF9-3F54B301EA35}"/>
                  </a:ext>
                </a:extLst>
              </p:cNvPr>
              <p:cNvSpPr/>
              <p:nvPr/>
            </p:nvSpPr>
            <p:spPr>
              <a:xfrm>
                <a:off x="5749366" y="1803022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4C5CF0C8-DA3D-87C6-A0FC-B017A47EE459}"/>
                  </a:ext>
                </a:extLst>
              </p:cNvPr>
              <p:cNvSpPr/>
              <p:nvPr/>
            </p:nvSpPr>
            <p:spPr>
              <a:xfrm>
                <a:off x="6053048" y="1802567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5A77408A-DDB2-A7A5-1E79-FFFCA578868B}"/>
                  </a:ext>
                </a:extLst>
              </p:cNvPr>
              <p:cNvSpPr/>
              <p:nvPr/>
            </p:nvSpPr>
            <p:spPr>
              <a:xfrm>
                <a:off x="6356730" y="1802567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BE4E1AA2-8C82-88A0-3DE9-FE40E394B0E7}"/>
                  </a:ext>
                </a:extLst>
              </p:cNvPr>
              <p:cNvSpPr/>
              <p:nvPr/>
            </p:nvSpPr>
            <p:spPr>
              <a:xfrm>
                <a:off x="6656936" y="1802551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0A1F51DC-F6B8-3101-2731-1E27229C9474}"/>
                  </a:ext>
                </a:extLst>
              </p:cNvPr>
              <p:cNvSpPr/>
              <p:nvPr/>
            </p:nvSpPr>
            <p:spPr>
              <a:xfrm>
                <a:off x="6965517" y="1803006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01D04A63-1C51-FAA7-33A5-C09A9FC8BFB5}"/>
                  </a:ext>
                </a:extLst>
              </p:cNvPr>
              <p:cNvSpPr/>
              <p:nvPr/>
            </p:nvSpPr>
            <p:spPr>
              <a:xfrm>
                <a:off x="7269199" y="1802551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2">
                <a:extLst>
                  <a:ext uri="{FF2B5EF4-FFF2-40B4-BE49-F238E27FC236}">
                    <a16:creationId xmlns:a16="http://schemas.microsoft.com/office/drawing/2014/main" id="{93A57F36-D7B9-8331-AE85-051969719656}"/>
                  </a:ext>
                </a:extLst>
              </p:cNvPr>
              <p:cNvSpPr/>
              <p:nvPr/>
            </p:nvSpPr>
            <p:spPr>
              <a:xfrm>
                <a:off x="7572881" y="1802551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D1F3D2E0-B84C-D4E5-DC50-6851BB2DF3D6}"/>
                </a:ext>
              </a:extLst>
            </p:cNvPr>
            <p:cNvGrpSpPr/>
            <p:nvPr/>
          </p:nvGrpSpPr>
          <p:grpSpPr>
            <a:xfrm>
              <a:off x="5440785" y="5208037"/>
              <a:ext cx="2373396" cy="290629"/>
              <a:chOff x="5440785" y="1802551"/>
              <a:chExt cx="2373396" cy="290629"/>
            </a:xfrm>
          </p:grpSpPr>
          <p:sp>
            <p:nvSpPr>
              <p:cNvPr id="237" name="矩形 236">
                <a:extLst>
                  <a:ext uri="{FF2B5EF4-FFF2-40B4-BE49-F238E27FC236}">
                    <a16:creationId xmlns:a16="http://schemas.microsoft.com/office/drawing/2014/main" id="{07555407-8C7A-5619-2969-3590B6D87D66}"/>
                  </a:ext>
                </a:extLst>
              </p:cNvPr>
              <p:cNvSpPr/>
              <p:nvPr/>
            </p:nvSpPr>
            <p:spPr>
              <a:xfrm>
                <a:off x="5440785" y="1802567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83A38EC4-BAE8-8445-E42E-73723F03F776}"/>
                  </a:ext>
                </a:extLst>
              </p:cNvPr>
              <p:cNvSpPr/>
              <p:nvPr/>
            </p:nvSpPr>
            <p:spPr>
              <a:xfrm>
                <a:off x="5749366" y="1803022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981B9E06-2ADE-B8CA-0C0A-44F3EB8C4A8D}"/>
                  </a:ext>
                </a:extLst>
              </p:cNvPr>
              <p:cNvSpPr/>
              <p:nvPr/>
            </p:nvSpPr>
            <p:spPr>
              <a:xfrm>
                <a:off x="6053048" y="1802567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8C07F592-76DA-70AF-E959-2925A10CA84C}"/>
                  </a:ext>
                </a:extLst>
              </p:cNvPr>
              <p:cNvSpPr/>
              <p:nvPr/>
            </p:nvSpPr>
            <p:spPr>
              <a:xfrm>
                <a:off x="6356730" y="1802567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1">
                <a:extLst>
                  <a:ext uri="{FF2B5EF4-FFF2-40B4-BE49-F238E27FC236}">
                    <a16:creationId xmlns:a16="http://schemas.microsoft.com/office/drawing/2014/main" id="{45A7B27D-5669-B698-255E-D80765A3329C}"/>
                  </a:ext>
                </a:extLst>
              </p:cNvPr>
              <p:cNvSpPr/>
              <p:nvPr/>
            </p:nvSpPr>
            <p:spPr>
              <a:xfrm>
                <a:off x="6656936" y="1802551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2">
                <a:extLst>
                  <a:ext uri="{FF2B5EF4-FFF2-40B4-BE49-F238E27FC236}">
                    <a16:creationId xmlns:a16="http://schemas.microsoft.com/office/drawing/2014/main" id="{7530A479-476A-6827-32C3-1DDC61AF6CFE}"/>
                  </a:ext>
                </a:extLst>
              </p:cNvPr>
              <p:cNvSpPr/>
              <p:nvPr/>
            </p:nvSpPr>
            <p:spPr>
              <a:xfrm>
                <a:off x="6965517" y="1803006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3">
                <a:extLst>
                  <a:ext uri="{FF2B5EF4-FFF2-40B4-BE49-F238E27FC236}">
                    <a16:creationId xmlns:a16="http://schemas.microsoft.com/office/drawing/2014/main" id="{FE2AE753-814B-F6D3-CCF6-7242786ECEF9}"/>
                  </a:ext>
                </a:extLst>
              </p:cNvPr>
              <p:cNvSpPr/>
              <p:nvPr/>
            </p:nvSpPr>
            <p:spPr>
              <a:xfrm>
                <a:off x="7269199" y="1802551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4">
                <a:extLst>
                  <a:ext uri="{FF2B5EF4-FFF2-40B4-BE49-F238E27FC236}">
                    <a16:creationId xmlns:a16="http://schemas.microsoft.com/office/drawing/2014/main" id="{BA84F5AC-9128-E1F9-1304-059E4A2B2458}"/>
                  </a:ext>
                </a:extLst>
              </p:cNvPr>
              <p:cNvSpPr/>
              <p:nvPr/>
            </p:nvSpPr>
            <p:spPr>
              <a:xfrm>
                <a:off x="7572881" y="1802551"/>
                <a:ext cx="241300" cy="2901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33" name="直接箭头连接符 232">
              <a:extLst>
                <a:ext uri="{FF2B5EF4-FFF2-40B4-BE49-F238E27FC236}">
                  <a16:creationId xmlns:a16="http://schemas.microsoft.com/office/drawing/2014/main" id="{687FD2DC-894A-8AD2-EB3E-A86DF1656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0206" y="2190513"/>
              <a:ext cx="302402" cy="206300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箭头连接符 233">
              <a:extLst>
                <a:ext uri="{FF2B5EF4-FFF2-40B4-BE49-F238E27FC236}">
                  <a16:creationId xmlns:a16="http://schemas.microsoft.com/office/drawing/2014/main" id="{25513549-B452-28EF-D954-CBE05DB86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4618" y="4815106"/>
              <a:ext cx="148059" cy="3020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箭头连接符 234">
              <a:extLst>
                <a:ext uri="{FF2B5EF4-FFF2-40B4-BE49-F238E27FC236}">
                  <a16:creationId xmlns:a16="http://schemas.microsoft.com/office/drawing/2014/main" id="{DE7C5874-4C7C-CEB7-04C9-29615015E4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8110" y="4940445"/>
              <a:ext cx="56276" cy="22048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箭头连接符 235">
              <a:extLst>
                <a:ext uri="{FF2B5EF4-FFF2-40B4-BE49-F238E27FC236}">
                  <a16:creationId xmlns:a16="http://schemas.microsoft.com/office/drawing/2014/main" id="{A06CD557-736C-22F3-DEB7-7092653C8610}"/>
                </a:ext>
              </a:extLst>
            </p:cNvPr>
            <p:cNvCxnSpPr>
              <a:cxnSpLocks/>
            </p:cNvCxnSpPr>
            <p:nvPr/>
          </p:nvCxnSpPr>
          <p:spPr>
            <a:xfrm>
              <a:off x="6092251" y="4887905"/>
              <a:ext cx="90172" cy="25287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036EBCF2-F6E0-8656-4619-4567E27FBCAB}"/>
              </a:ext>
            </a:extLst>
          </p:cNvPr>
          <p:cNvGrpSpPr/>
          <p:nvPr/>
        </p:nvGrpSpPr>
        <p:grpSpPr>
          <a:xfrm>
            <a:off x="6687892" y="5385052"/>
            <a:ext cx="2572820" cy="472583"/>
            <a:chOff x="6859435" y="5486227"/>
            <a:chExt cx="2572820" cy="626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本框 276">
                  <a:extLst>
                    <a:ext uri="{FF2B5EF4-FFF2-40B4-BE49-F238E27FC236}">
                      <a16:creationId xmlns:a16="http://schemas.microsoft.com/office/drawing/2014/main" id="{3100A935-8F07-A03A-0008-A238B42E0B20}"/>
                    </a:ext>
                  </a:extLst>
                </p:cNvPr>
                <p:cNvSpPr txBox="1"/>
                <p:nvPr/>
              </p:nvSpPr>
              <p:spPr>
                <a:xfrm>
                  <a:off x="6859435" y="5486227"/>
                  <a:ext cx="2572820" cy="4183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h𝑖𝑡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𝐵𝑖𝑛𝑜𝑚𝑖𝑎𝑙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7" name="文本框 276">
                  <a:extLst>
                    <a:ext uri="{FF2B5EF4-FFF2-40B4-BE49-F238E27FC236}">
                      <a16:creationId xmlns:a16="http://schemas.microsoft.com/office/drawing/2014/main" id="{3100A935-8F07-A03A-0008-A238B42E0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9435" y="5486227"/>
                  <a:ext cx="2572820" cy="418375"/>
                </a:xfrm>
                <a:prstGeom prst="rect">
                  <a:avLst/>
                </a:prstGeom>
                <a:blipFill>
                  <a:blip r:embed="rId4"/>
                  <a:stretch>
                    <a:fillRect r="-948" b="-2307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8" name="文本框 277">
              <a:extLst>
                <a:ext uri="{FF2B5EF4-FFF2-40B4-BE49-F238E27FC236}">
                  <a16:creationId xmlns:a16="http://schemas.microsoft.com/office/drawing/2014/main" id="{A40ED5C1-D0C1-E6E6-E385-A3F5DDA2B37E}"/>
                </a:ext>
              </a:extLst>
            </p:cNvPr>
            <p:cNvSpPr txBox="1"/>
            <p:nvPr/>
          </p:nvSpPr>
          <p:spPr>
            <a:xfrm>
              <a:off x="6897298" y="5835327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95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1332B-1AF1-C5B2-EF80-604B31D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the response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1D33F-F673-1AC5-E512-907204A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26B39-4E77-6253-26F8-90E89F7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9388F9-FE5B-0586-95B9-4384E0A8B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r="11779" b="2364"/>
          <a:stretch/>
        </p:blipFill>
        <p:spPr>
          <a:xfrm>
            <a:off x="664077" y="1786466"/>
            <a:ext cx="2275877" cy="3589867"/>
          </a:xfrm>
          <a:prstGeom prst="rect">
            <a:avLst/>
          </a:prstGeom>
        </p:spPr>
      </p:pic>
      <p:grpSp>
        <p:nvGrpSpPr>
          <p:cNvPr id="73" name="组合 72">
            <a:extLst>
              <a:ext uri="{FF2B5EF4-FFF2-40B4-BE49-F238E27FC236}">
                <a16:creationId xmlns:a16="http://schemas.microsoft.com/office/drawing/2014/main" id="{A836A875-7CCE-09A4-3ED8-097660C0A162}"/>
              </a:ext>
            </a:extLst>
          </p:cNvPr>
          <p:cNvGrpSpPr/>
          <p:nvPr/>
        </p:nvGrpSpPr>
        <p:grpSpPr>
          <a:xfrm>
            <a:off x="808246" y="1873532"/>
            <a:ext cx="5200580" cy="3813808"/>
            <a:chOff x="560094" y="1873532"/>
            <a:chExt cx="5200580" cy="3813808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99EF40B9-D3C1-793F-A479-E3E34D53E4B3}"/>
                </a:ext>
              </a:extLst>
            </p:cNvPr>
            <p:cNvSpPr/>
            <p:nvPr/>
          </p:nvSpPr>
          <p:spPr>
            <a:xfrm>
              <a:off x="560094" y="1873532"/>
              <a:ext cx="2036779" cy="3415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C8DA361-A024-B2A5-F19E-06723FB3E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9040" y="5004856"/>
              <a:ext cx="41302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0666FD3E-767A-4E1B-4D97-9289DB9C13EC}"/>
                </a:ext>
              </a:extLst>
            </p:cNvPr>
            <p:cNvSpPr/>
            <p:nvPr/>
          </p:nvSpPr>
          <p:spPr>
            <a:xfrm>
              <a:off x="3034234" y="3295650"/>
              <a:ext cx="2726440" cy="239169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TPC</a:t>
              </a:r>
            </a:p>
            <a:p>
              <a:pPr algn="ctr"/>
              <a:endParaRPr lang="en-US" altLang="zh-CN" dirty="0"/>
            </a:p>
            <a:p>
              <a:pPr algn="ctr"/>
              <a:r>
                <a:rPr lang="en-US" altLang="zh-CN" sz="1600" dirty="0"/>
                <a:t>Electron loss</a:t>
              </a:r>
            </a:p>
            <a:p>
              <a:pPr algn="ctr"/>
              <a:r>
                <a:rPr lang="en-US" altLang="zh-CN" sz="1600" dirty="0"/>
                <a:t>Gain by gas Xe</a:t>
              </a:r>
            </a:p>
            <a:p>
              <a:pPr algn="ctr"/>
              <a:r>
                <a:rPr lang="en-US" altLang="zh-CN" sz="1600" dirty="0"/>
                <a:t>Detect efficiency</a:t>
              </a:r>
            </a:p>
            <a:p>
              <a:pPr algn="ctr"/>
              <a:r>
                <a:rPr lang="en-US" altLang="zh-CN" sz="1600" dirty="0"/>
                <a:t>PMT double PE </a:t>
              </a:r>
              <a:r>
                <a:rPr lang="en-US" altLang="zh-CN" sz="1600" dirty="0">
                  <a:effectLst/>
                </a:rPr>
                <a:t>emission</a:t>
              </a:r>
              <a:endParaRPr lang="en-US" altLang="zh-CN" sz="1600" dirty="0"/>
            </a:p>
            <a:p>
              <a:pPr algn="ctr"/>
              <a:r>
                <a:rPr lang="en-US" altLang="zh-CN" sz="1600" dirty="0"/>
                <a:t>Signal bias</a:t>
              </a:r>
            </a:p>
            <a:p>
              <a:pPr algn="ctr"/>
              <a:r>
                <a:rPr lang="en-US" altLang="zh-CN" sz="1600" dirty="0"/>
                <a:t>Multi-scattering </a:t>
              </a:r>
            </a:p>
            <a:p>
              <a:pPr algn="ctr"/>
              <a:r>
                <a:rPr lang="en-US" altLang="zh-CN" dirty="0"/>
                <a:t>…</a:t>
              </a:r>
              <a:endParaRPr lang="LID4096" altLang="zh-CN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51183C-4B9D-709A-54DF-745099E375F8}"/>
              </a:ext>
            </a:extLst>
          </p:cNvPr>
          <p:cNvGrpSpPr/>
          <p:nvPr/>
        </p:nvGrpSpPr>
        <p:grpSpPr>
          <a:xfrm>
            <a:off x="1455713" y="1575675"/>
            <a:ext cx="4553113" cy="2466254"/>
            <a:chOff x="1125839" y="1575675"/>
            <a:chExt cx="4553113" cy="2466254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FD80DE3-A7A7-1F81-6FAD-86E98D54628E}"/>
                </a:ext>
              </a:extLst>
            </p:cNvPr>
            <p:cNvCxnSpPr>
              <a:cxnSpLocks/>
              <a:endCxn id="98" idx="7"/>
            </p:cNvCxnSpPr>
            <p:nvPr/>
          </p:nvCxnSpPr>
          <p:spPr>
            <a:xfrm flipH="1">
              <a:off x="1675072" y="2809413"/>
              <a:ext cx="947175" cy="69051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0ADD051-66BE-1B40-A31E-8AC4210D4D21}"/>
                </a:ext>
              </a:extLst>
            </p:cNvPr>
            <p:cNvSpPr/>
            <p:nvPr/>
          </p:nvSpPr>
          <p:spPr>
            <a:xfrm>
              <a:off x="1125839" y="3406929"/>
              <a:ext cx="643467" cy="6350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CA54EAD-2FBE-0567-1815-42681192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80" y="2809413"/>
              <a:ext cx="36703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FAB27EB-AC1B-8F7A-99D8-6A84D58E160B}"/>
                </a:ext>
              </a:extLst>
            </p:cNvPr>
            <p:cNvSpPr/>
            <p:nvPr/>
          </p:nvSpPr>
          <p:spPr>
            <a:xfrm>
              <a:off x="2952512" y="1575675"/>
              <a:ext cx="2726440" cy="15485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Xenon</a:t>
              </a:r>
            </a:p>
            <a:p>
              <a:pPr algn="ctr"/>
              <a:r>
                <a:rPr lang="en-US" altLang="zh-CN" dirty="0"/>
                <a:t> </a:t>
              </a:r>
            </a:p>
            <a:p>
              <a:pPr algn="ctr"/>
              <a:r>
                <a:rPr lang="en-US" altLang="zh-CN" dirty="0"/>
                <a:t>1.Energy quenching </a:t>
              </a:r>
            </a:p>
            <a:p>
              <a:pPr algn="ctr"/>
              <a:r>
                <a:rPr lang="en-US" altLang="zh-CN" dirty="0"/>
                <a:t>2.Production of </a:t>
              </a:r>
              <a:r>
                <a:rPr lang="en-US" altLang="zh-CN" dirty="0" err="1"/>
                <a:t>γ,e</a:t>
              </a:r>
              <a:endParaRPr lang="en-US" altLang="zh-CN" dirty="0"/>
            </a:p>
            <a:p>
              <a:pPr algn="ctr"/>
              <a:r>
                <a:rPr lang="en-US" altLang="zh-CN" dirty="0"/>
                <a:t>(NEST </a:t>
              </a:r>
              <a:r>
                <a:rPr lang="en-US" altLang="zh-CN" dirty="0" err="1"/>
                <a:t>model+tune</a:t>
              </a:r>
              <a:r>
                <a:rPr lang="en-US" altLang="zh-CN" dirty="0"/>
                <a:t>)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9AE7312C-22CD-0D4F-216F-CBC473DC5B1B}"/>
              </a:ext>
            </a:extLst>
          </p:cNvPr>
          <p:cNvSpPr/>
          <p:nvPr/>
        </p:nvSpPr>
        <p:spPr>
          <a:xfrm>
            <a:off x="3402080" y="4657976"/>
            <a:ext cx="2459924" cy="229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1B59B13-3FEE-88AC-43C6-2B203CF2F6C7}"/>
              </a:ext>
            </a:extLst>
          </p:cNvPr>
          <p:cNvGrpSpPr/>
          <p:nvPr/>
        </p:nvGrpSpPr>
        <p:grpSpPr>
          <a:xfrm>
            <a:off x="6687892" y="1297420"/>
            <a:ext cx="5068672" cy="3976506"/>
            <a:chOff x="1515247" y="1707389"/>
            <a:chExt cx="5068672" cy="397650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6CCD42D-749C-DE94-AB24-83C8BC0FCEBB}"/>
                </a:ext>
              </a:extLst>
            </p:cNvPr>
            <p:cNvGrpSpPr/>
            <p:nvPr/>
          </p:nvGrpSpPr>
          <p:grpSpPr>
            <a:xfrm>
              <a:off x="1515247" y="1987780"/>
              <a:ext cx="3881902" cy="3696115"/>
              <a:chOff x="5336264" y="1802551"/>
              <a:chExt cx="3881902" cy="3696115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291A22D4-8151-8E2E-08A6-2A57E79592A0}"/>
                  </a:ext>
                </a:extLst>
              </p:cNvPr>
              <p:cNvGrpSpPr/>
              <p:nvPr/>
            </p:nvGrpSpPr>
            <p:grpSpPr>
              <a:xfrm>
                <a:off x="5336264" y="2105522"/>
                <a:ext cx="3881902" cy="3061247"/>
                <a:chOff x="2291071" y="1910386"/>
                <a:chExt cx="3881902" cy="3061247"/>
              </a:xfrm>
            </p:grpSpPr>
            <p:grpSp>
              <p:nvGrpSpPr>
                <p:cNvPr id="62" name="组合 61">
                  <a:extLst>
                    <a:ext uri="{FF2B5EF4-FFF2-40B4-BE49-F238E27FC236}">
                      <a16:creationId xmlns:a16="http://schemas.microsoft.com/office/drawing/2014/main" id="{2C8472A6-A109-DDD8-4245-A334B765E159}"/>
                    </a:ext>
                  </a:extLst>
                </p:cNvPr>
                <p:cNvGrpSpPr/>
                <p:nvPr/>
              </p:nvGrpSpPr>
              <p:grpSpPr>
                <a:xfrm>
                  <a:off x="5116200" y="1910386"/>
                  <a:ext cx="1056773" cy="3032241"/>
                  <a:chOff x="3076986" y="3382494"/>
                  <a:chExt cx="810762" cy="1902095"/>
                </a:xfrm>
              </p:grpSpPr>
              <p:cxnSp>
                <p:nvCxnSpPr>
                  <p:cNvPr id="78" name="直接箭头连接符 77">
                    <a:extLst>
                      <a:ext uri="{FF2B5EF4-FFF2-40B4-BE49-F238E27FC236}">
                        <a16:creationId xmlns:a16="http://schemas.microsoft.com/office/drawing/2014/main" id="{79516A8F-B700-84AB-A0B2-D73AA46C3E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427899" y="3914620"/>
                    <a:ext cx="5140" cy="97920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id="{B1A6D5CE-CDD8-FB1B-DF26-9FE6B0090257}"/>
                      </a:ext>
                    </a:extLst>
                  </p:cNvPr>
                  <p:cNvGrpSpPr/>
                  <p:nvPr/>
                </p:nvGrpSpPr>
                <p:grpSpPr>
                  <a:xfrm>
                    <a:off x="3076986" y="3382494"/>
                    <a:ext cx="810762" cy="1902095"/>
                    <a:chOff x="2823236" y="3381595"/>
                    <a:chExt cx="810762" cy="1902095"/>
                  </a:xfrm>
                </p:grpSpPr>
                <p:grpSp>
                  <p:nvGrpSpPr>
                    <p:cNvPr id="81" name="组合 80">
                      <a:extLst>
                        <a:ext uri="{FF2B5EF4-FFF2-40B4-BE49-F238E27FC236}">
                          <a16:creationId xmlns:a16="http://schemas.microsoft.com/office/drawing/2014/main" id="{5AFD1563-DAD6-BD57-5938-72619D3E1FEC}"/>
                        </a:ext>
                      </a:extLst>
                    </p:cNvPr>
                    <p:cNvGrpSpPr/>
                    <p:nvPr/>
                  </p:nvGrpSpPr>
                  <p:grpSpPr>
                    <a:xfrm rot="16200000" flipV="1">
                      <a:off x="2255501" y="3993162"/>
                      <a:ext cx="1725005" cy="589535"/>
                      <a:chOff x="2362200" y="3640667"/>
                      <a:chExt cx="2608962" cy="587652"/>
                    </a:xfrm>
                  </p:grpSpPr>
                  <p:cxnSp>
                    <p:nvCxnSpPr>
                      <p:cNvPr id="87" name="直接连接符 86">
                        <a:extLst>
                          <a:ext uri="{FF2B5EF4-FFF2-40B4-BE49-F238E27FC236}">
                            <a16:creationId xmlns:a16="http://schemas.microsoft.com/office/drawing/2014/main" id="{5D750841-BFAB-57D5-EAAB-C0A39860D5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62200" y="4228319"/>
                        <a:ext cx="260896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8" name="等腰三角形 87">
                        <a:extLst>
                          <a:ext uri="{FF2B5EF4-FFF2-40B4-BE49-F238E27FC236}">
                            <a16:creationId xmlns:a16="http://schemas.microsoft.com/office/drawing/2014/main" id="{9FC11780-A8BC-D82C-A161-4B78128466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34853" y="3640667"/>
                        <a:ext cx="434931" cy="587647"/>
                      </a:xfrm>
                      <a:prstGeom prst="triangle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90" name="等腰三角形 89">
                        <a:extLst>
                          <a:ext uri="{FF2B5EF4-FFF2-40B4-BE49-F238E27FC236}">
                            <a16:creationId xmlns:a16="http://schemas.microsoft.com/office/drawing/2014/main" id="{86A6B140-71A2-A2EE-9098-A938B1A26E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83511" y="3858982"/>
                        <a:ext cx="204033" cy="369332"/>
                      </a:xfrm>
                      <a:prstGeom prst="triangle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  <p:sp>
                  <p:nvSpPr>
                    <p:cNvPr id="84" name="文本框 83">
                      <a:extLst>
                        <a:ext uri="{FF2B5EF4-FFF2-40B4-BE49-F238E27FC236}">
                          <a16:creationId xmlns:a16="http://schemas.microsoft.com/office/drawing/2014/main" id="{64ED4B71-5E5C-89B1-FB1A-893F00ED0B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7596" y="4945136"/>
                      <a:ext cx="4964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S1</a:t>
                      </a:r>
                      <a:endParaRPr lang="zh-CN" altLang="en-US" dirty="0"/>
                    </a:p>
                  </p:txBody>
                </p:sp>
                <p:sp>
                  <p:nvSpPr>
                    <p:cNvPr id="85" name="文本框 84">
                      <a:extLst>
                        <a:ext uri="{FF2B5EF4-FFF2-40B4-BE49-F238E27FC236}">
                          <a16:creationId xmlns:a16="http://schemas.microsoft.com/office/drawing/2014/main" id="{B5B49945-4314-6B49-DC4C-F0EBA6853C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7850" y="3381595"/>
                      <a:ext cx="4964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S2</a:t>
                      </a:r>
                      <a:endParaRPr lang="zh-CN" altLang="en-US" sz="1600" dirty="0"/>
                    </a:p>
                  </p:txBody>
                </p:sp>
                <p:sp>
                  <p:nvSpPr>
                    <p:cNvPr id="86" name="文本框 85">
                      <a:extLst>
                        <a:ext uri="{FF2B5EF4-FFF2-40B4-BE49-F238E27FC236}">
                          <a16:creationId xmlns:a16="http://schemas.microsoft.com/office/drawing/2014/main" id="{3535A8D9-94C0-B1CC-168C-8DE1785768EF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712316" y="4347686"/>
                      <a:ext cx="110969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drift time</a:t>
                      </a:r>
                      <a:endParaRPr lang="zh-CN" altLang="en-US" sz="1600" dirty="0"/>
                    </a:p>
                  </p:txBody>
                </p:sp>
              </p:grpSp>
            </p:grpSp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25061257-2E5D-1FC1-C6F1-897D2061FE2E}"/>
                    </a:ext>
                  </a:extLst>
                </p:cNvPr>
                <p:cNvGrpSpPr/>
                <p:nvPr/>
              </p:nvGrpSpPr>
              <p:grpSpPr>
                <a:xfrm>
                  <a:off x="2291071" y="1915282"/>
                  <a:ext cx="2807187" cy="3056351"/>
                  <a:chOff x="2057399" y="2632604"/>
                  <a:chExt cx="3130873" cy="2083328"/>
                </a:xfrm>
              </p:grpSpPr>
              <p:grpSp>
                <p:nvGrpSpPr>
                  <p:cNvPr id="64" name="组合 63">
                    <a:extLst>
                      <a:ext uri="{FF2B5EF4-FFF2-40B4-BE49-F238E27FC236}">
                        <a16:creationId xmlns:a16="http://schemas.microsoft.com/office/drawing/2014/main" id="{8BE10D54-7274-4198-5AEC-87F42E22CC6A}"/>
                      </a:ext>
                    </a:extLst>
                  </p:cNvPr>
                  <p:cNvGrpSpPr/>
                  <p:nvPr/>
                </p:nvGrpSpPr>
                <p:grpSpPr>
                  <a:xfrm>
                    <a:off x="2057399" y="2650066"/>
                    <a:ext cx="2946400" cy="2065866"/>
                    <a:chOff x="2057399" y="2650066"/>
                    <a:chExt cx="2946400" cy="2065866"/>
                  </a:xfrm>
                </p:grpSpPr>
                <p:sp>
                  <p:nvSpPr>
                    <p:cNvPr id="67" name="矩形 66">
                      <a:extLst>
                        <a:ext uri="{FF2B5EF4-FFF2-40B4-BE49-F238E27FC236}">
                          <a16:creationId xmlns:a16="http://schemas.microsoft.com/office/drawing/2014/main" id="{5747EF89-B6F0-E90E-DD55-27A63270C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7399" y="3158065"/>
                      <a:ext cx="2946400" cy="155786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lumMod val="67000"/>
                          </a:schemeClr>
                        </a:gs>
                        <a:gs pos="48000">
                          <a:schemeClr val="accent5">
                            <a:lumMod val="97000"/>
                            <a:lumOff val="3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68" name="矩形 67">
                      <a:extLst>
                        <a:ext uri="{FF2B5EF4-FFF2-40B4-BE49-F238E27FC236}">
                          <a16:creationId xmlns:a16="http://schemas.microsoft.com/office/drawing/2014/main" id="{181BC3F7-7775-40D5-1A6B-3F6C8A9F28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7399" y="2650066"/>
                      <a:ext cx="2946400" cy="5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69" name="爆炸形: 8 pt  68">
                      <a:extLst>
                        <a:ext uri="{FF2B5EF4-FFF2-40B4-BE49-F238E27FC236}">
                          <a16:creationId xmlns:a16="http://schemas.microsoft.com/office/drawing/2014/main" id="{23505B10-51A0-6D5A-5473-219F94268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6038" y="4142123"/>
                      <a:ext cx="313268" cy="382540"/>
                    </a:xfrm>
                    <a:prstGeom prst="irregularSeal1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0" name="文本框 69">
                      <a:extLst>
                        <a:ext uri="{FF2B5EF4-FFF2-40B4-BE49-F238E27FC236}">
                          <a16:creationId xmlns:a16="http://schemas.microsoft.com/office/drawing/2014/main" id="{AE7A1416-5D0A-4A60-BBC5-312B4B9791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09306" y="3995358"/>
                      <a:ext cx="10293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S1</a:t>
                      </a:r>
                      <a:endParaRPr lang="zh-CN" alt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cxnSp>
                  <p:nvCxnSpPr>
                    <p:cNvPr id="71" name="直接连接符 70">
                      <a:extLst>
                        <a:ext uri="{FF2B5EF4-FFF2-40B4-BE49-F238E27FC236}">
                          <a16:creationId xmlns:a16="http://schemas.microsoft.com/office/drawing/2014/main" id="{8AEB8F89-551D-58E1-A698-18AADD25E8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2904066"/>
                      <a:ext cx="2946400" cy="0"/>
                    </a:xfrm>
                    <a:prstGeom prst="line">
                      <a:avLst/>
                    </a:prstGeom>
                    <a:ln w="38100">
                      <a:solidFill>
                        <a:srgbClr val="7030A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直接连接符 71">
                      <a:extLst>
                        <a:ext uri="{FF2B5EF4-FFF2-40B4-BE49-F238E27FC236}">
                          <a16:creationId xmlns:a16="http://schemas.microsoft.com/office/drawing/2014/main" id="{9C0E0578-9C95-AC23-1FC9-CC107B2FC1F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3225800"/>
                      <a:ext cx="2946400" cy="0"/>
                    </a:xfrm>
                    <a:prstGeom prst="line">
                      <a:avLst/>
                    </a:prstGeom>
                    <a:ln w="38100">
                      <a:solidFill>
                        <a:srgbClr val="7030A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直接箭头连接符 75">
                      <a:extLst>
                        <a:ext uri="{FF2B5EF4-FFF2-40B4-BE49-F238E27FC236}">
                          <a16:creationId xmlns:a16="http://schemas.microsoft.com/office/drawing/2014/main" id="{B29A1068-D6E1-1D7E-0B04-39A25023B4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603299" y="2687200"/>
                      <a:ext cx="144767" cy="1378637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直接箭头连接符 76">
                      <a:extLst>
                        <a:ext uri="{FF2B5EF4-FFF2-40B4-BE49-F238E27FC236}">
                          <a16:creationId xmlns:a16="http://schemas.microsoft.com/office/drawing/2014/main" id="{6AA76641-F87B-24F6-1FA8-64DBED0925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61212" y="4393359"/>
                      <a:ext cx="586706" cy="218673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5" name="文本框 64">
                    <a:extLst>
                      <a:ext uri="{FF2B5EF4-FFF2-40B4-BE49-F238E27FC236}">
                        <a16:creationId xmlns:a16="http://schemas.microsoft.com/office/drawing/2014/main" id="{8D331196-FED3-F329-CDCB-C15BE9DA512A}"/>
                      </a:ext>
                    </a:extLst>
                  </p:cNvPr>
                  <p:cNvSpPr txBox="1"/>
                  <p:nvPr/>
                </p:nvSpPr>
                <p:spPr>
                  <a:xfrm>
                    <a:off x="4108345" y="4346601"/>
                    <a:ext cx="978108" cy="3485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Liquid</a:t>
                    </a:r>
                    <a:endParaRPr lang="zh-CN" altLang="en-US" sz="1400" dirty="0"/>
                  </a:p>
                </p:txBody>
              </p:sp>
              <p:sp>
                <p:nvSpPr>
                  <p:cNvPr id="66" name="文本框 65">
                    <a:extLst>
                      <a:ext uri="{FF2B5EF4-FFF2-40B4-BE49-F238E27FC236}">
                        <a16:creationId xmlns:a16="http://schemas.microsoft.com/office/drawing/2014/main" id="{92F6DCA9-79A3-8F88-59C0-2270EC8B3683}"/>
                      </a:ext>
                    </a:extLst>
                  </p:cNvPr>
                  <p:cNvSpPr txBox="1"/>
                  <p:nvPr/>
                </p:nvSpPr>
                <p:spPr>
                  <a:xfrm>
                    <a:off x="4331924" y="2632604"/>
                    <a:ext cx="856348" cy="3485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Gas</a:t>
                    </a:r>
                    <a:endParaRPr lang="zh-CN" altLang="en-US" sz="1400" dirty="0"/>
                  </a:p>
                </p:txBody>
              </p:sp>
            </p:grpSp>
          </p:grpSp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F2A93719-1CB3-3252-757A-5A65B103C28A}"/>
                  </a:ext>
                </a:extLst>
              </p:cNvPr>
              <p:cNvGrpSpPr/>
              <p:nvPr/>
            </p:nvGrpSpPr>
            <p:grpSpPr>
              <a:xfrm>
                <a:off x="5440785" y="1802551"/>
                <a:ext cx="2373396" cy="290629"/>
                <a:chOff x="5440785" y="1802551"/>
                <a:chExt cx="2373396" cy="290629"/>
              </a:xfrm>
            </p:grpSpPr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B57CE9EF-9086-320B-128E-41D6D3A6103E}"/>
                    </a:ext>
                  </a:extLst>
                </p:cNvPr>
                <p:cNvSpPr/>
                <p:nvPr/>
              </p:nvSpPr>
              <p:spPr>
                <a:xfrm>
                  <a:off x="5440785" y="1802567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id="{2983F9CA-A40C-7B0F-AF7A-BB6822CFBD2A}"/>
                    </a:ext>
                  </a:extLst>
                </p:cNvPr>
                <p:cNvSpPr/>
                <p:nvPr/>
              </p:nvSpPr>
              <p:spPr>
                <a:xfrm>
                  <a:off x="5749366" y="1803022"/>
                  <a:ext cx="241300" cy="290158"/>
                </a:xfrm>
                <a:prstGeom prst="rect">
                  <a:avLst/>
                </a:prstGeom>
                <a:solidFill>
                  <a:srgbClr val="FF9F9F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805461FC-C829-8CF7-FAB5-5572AED872C1}"/>
                    </a:ext>
                  </a:extLst>
                </p:cNvPr>
                <p:cNvSpPr/>
                <p:nvPr/>
              </p:nvSpPr>
              <p:spPr>
                <a:xfrm>
                  <a:off x="6053048" y="1802567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2AD9A3E2-2404-3AC8-2DE1-CCD40AE3DB54}"/>
                    </a:ext>
                  </a:extLst>
                </p:cNvPr>
                <p:cNvSpPr/>
                <p:nvPr/>
              </p:nvSpPr>
              <p:spPr>
                <a:xfrm>
                  <a:off x="6356730" y="1802567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7FAF6EB5-16D4-D6BA-3AA9-992D3110009B}"/>
                    </a:ext>
                  </a:extLst>
                </p:cNvPr>
                <p:cNvSpPr/>
                <p:nvPr/>
              </p:nvSpPr>
              <p:spPr>
                <a:xfrm>
                  <a:off x="6656936" y="1802551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矩形 58">
                  <a:extLst>
                    <a:ext uri="{FF2B5EF4-FFF2-40B4-BE49-F238E27FC236}">
                      <a16:creationId xmlns:a16="http://schemas.microsoft.com/office/drawing/2014/main" id="{E957676A-FB12-418A-4104-78CAA492D204}"/>
                    </a:ext>
                  </a:extLst>
                </p:cNvPr>
                <p:cNvSpPr/>
                <p:nvPr/>
              </p:nvSpPr>
              <p:spPr>
                <a:xfrm>
                  <a:off x="6965517" y="1803006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矩形 59">
                  <a:extLst>
                    <a:ext uri="{FF2B5EF4-FFF2-40B4-BE49-F238E27FC236}">
                      <a16:creationId xmlns:a16="http://schemas.microsoft.com/office/drawing/2014/main" id="{EB2A35D8-186B-CCD6-EE2D-2739D81D0F19}"/>
                    </a:ext>
                  </a:extLst>
                </p:cNvPr>
                <p:cNvSpPr/>
                <p:nvPr/>
              </p:nvSpPr>
              <p:spPr>
                <a:xfrm>
                  <a:off x="7269199" y="1802551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55EE2F8B-D053-027A-F4A1-4B3FD661F207}"/>
                    </a:ext>
                  </a:extLst>
                </p:cNvPr>
                <p:cNvSpPr/>
                <p:nvPr/>
              </p:nvSpPr>
              <p:spPr>
                <a:xfrm>
                  <a:off x="7572881" y="1802551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6010BE86-6924-444A-F9A8-82F8B62BF73A}"/>
                  </a:ext>
                </a:extLst>
              </p:cNvPr>
              <p:cNvGrpSpPr/>
              <p:nvPr/>
            </p:nvGrpSpPr>
            <p:grpSpPr>
              <a:xfrm>
                <a:off x="5440785" y="5208037"/>
                <a:ext cx="2373396" cy="290629"/>
                <a:chOff x="5440785" y="1802551"/>
                <a:chExt cx="2373396" cy="290629"/>
              </a:xfrm>
            </p:grpSpPr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92912EDA-07A1-D7AE-4EA4-2CBD87A0FA97}"/>
                    </a:ext>
                  </a:extLst>
                </p:cNvPr>
                <p:cNvSpPr/>
                <p:nvPr/>
              </p:nvSpPr>
              <p:spPr>
                <a:xfrm>
                  <a:off x="5440785" y="1802567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89FD341F-A7AD-6F2C-8EDC-40B40C361B7A}"/>
                    </a:ext>
                  </a:extLst>
                </p:cNvPr>
                <p:cNvSpPr/>
                <p:nvPr/>
              </p:nvSpPr>
              <p:spPr>
                <a:xfrm>
                  <a:off x="5749366" y="1803022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3D9DDEB3-AFB7-C640-7B38-FF2063256ED2}"/>
                    </a:ext>
                  </a:extLst>
                </p:cNvPr>
                <p:cNvSpPr/>
                <p:nvPr/>
              </p:nvSpPr>
              <p:spPr>
                <a:xfrm>
                  <a:off x="6053048" y="1802567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2104B04C-888E-A01C-9B5F-ADCA35C6A9E4}"/>
                    </a:ext>
                  </a:extLst>
                </p:cNvPr>
                <p:cNvSpPr/>
                <p:nvPr/>
              </p:nvSpPr>
              <p:spPr>
                <a:xfrm>
                  <a:off x="6356730" y="1802567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6EB9BA12-4A71-C18A-6825-452B830AC1C2}"/>
                    </a:ext>
                  </a:extLst>
                </p:cNvPr>
                <p:cNvSpPr/>
                <p:nvPr/>
              </p:nvSpPr>
              <p:spPr>
                <a:xfrm>
                  <a:off x="6656936" y="1802551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1C5CBAB0-C794-6FA4-23BA-717E24EDEFDC}"/>
                    </a:ext>
                  </a:extLst>
                </p:cNvPr>
                <p:cNvSpPr/>
                <p:nvPr/>
              </p:nvSpPr>
              <p:spPr>
                <a:xfrm>
                  <a:off x="6965517" y="1803006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96B37F7B-DA39-96DB-2DFE-C426F8A873EB}"/>
                    </a:ext>
                  </a:extLst>
                </p:cNvPr>
                <p:cNvSpPr/>
                <p:nvPr/>
              </p:nvSpPr>
              <p:spPr>
                <a:xfrm>
                  <a:off x="7269199" y="1802551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E9A83FBE-BCC8-1E9E-FA6D-41EF7AA4A0BF}"/>
                    </a:ext>
                  </a:extLst>
                </p:cNvPr>
                <p:cNvSpPr/>
                <p:nvPr/>
              </p:nvSpPr>
              <p:spPr>
                <a:xfrm>
                  <a:off x="7572881" y="1802551"/>
                  <a:ext cx="241300" cy="29015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DDB1C55E-EEAA-0020-F972-DF85295EFD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0206" y="2190513"/>
                <a:ext cx="302402" cy="206300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DC98D765-A47C-77CA-D185-6DA2E3047A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4618" y="4815106"/>
                <a:ext cx="148059" cy="30205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>
                <a:extLst>
                  <a:ext uri="{FF2B5EF4-FFF2-40B4-BE49-F238E27FC236}">
                    <a16:creationId xmlns:a16="http://schemas.microsoft.com/office/drawing/2014/main" id="{BD37F6A0-C6CA-18B1-A9F0-45725277E9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68110" y="4940445"/>
                <a:ext cx="56276" cy="22048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3F7A64EF-A1C1-6F05-6E2F-E5C4A397B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2251" y="4887905"/>
                <a:ext cx="90172" cy="25287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4083322-0127-F861-8F72-057BE57E3AD1}"/>
                </a:ext>
              </a:extLst>
            </p:cNvPr>
            <p:cNvSpPr/>
            <p:nvPr/>
          </p:nvSpPr>
          <p:spPr>
            <a:xfrm>
              <a:off x="1676347" y="1881163"/>
              <a:ext cx="674153" cy="5418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0D3AA6F-FBED-37E1-5902-5825FF457798}"/>
                </a:ext>
              </a:extLst>
            </p:cNvPr>
            <p:cNvCxnSpPr>
              <a:cxnSpLocks/>
              <a:stCxn id="12" idx="7"/>
            </p:cNvCxnSpPr>
            <p:nvPr/>
          </p:nvCxnSpPr>
          <p:spPr>
            <a:xfrm flipV="1">
              <a:off x="2251773" y="1866198"/>
              <a:ext cx="2887871" cy="943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AF7E0FA-5BCA-EEC4-D86A-608B6328939E}"/>
                </a:ext>
              </a:extLst>
            </p:cNvPr>
            <p:cNvCxnSpPr>
              <a:cxnSpLocks/>
              <a:stCxn id="12" idx="5"/>
            </p:cNvCxnSpPr>
            <p:nvPr/>
          </p:nvCxnSpPr>
          <p:spPr>
            <a:xfrm>
              <a:off x="2251773" y="2343643"/>
              <a:ext cx="2887871" cy="4027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EAF4EB9-A1FC-03D8-12D6-F791E2E70E3A}"/>
                </a:ext>
              </a:extLst>
            </p:cNvPr>
            <p:cNvGrpSpPr/>
            <p:nvPr/>
          </p:nvGrpSpPr>
          <p:grpSpPr>
            <a:xfrm>
              <a:off x="5230014" y="1707389"/>
              <a:ext cx="1353905" cy="2246142"/>
              <a:chOff x="5510607" y="1702477"/>
              <a:chExt cx="1353905" cy="2246142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63A9016B-480E-0A18-3928-1A98C3BE0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0607" y="3543300"/>
                <a:ext cx="135390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54E4FBA7-A760-73C9-249A-72C7C61D3661}"/>
                  </a:ext>
                </a:extLst>
              </p:cNvPr>
              <p:cNvSpPr/>
              <p:nvPr/>
            </p:nvSpPr>
            <p:spPr>
              <a:xfrm>
                <a:off x="5510607" y="1702477"/>
                <a:ext cx="1353905" cy="1982838"/>
              </a:xfrm>
              <a:prstGeom prst="roundRect">
                <a:avLst>
                  <a:gd name="adj" fmla="val 9913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A91BC7B5-B15D-6071-F341-85B6B8ACD8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7360" y="3567016"/>
                <a:ext cx="0" cy="38160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2340BF-B198-4174-154A-B8EBDE090F88}"/>
                  </a:ext>
                </a:extLst>
              </p:cNvPr>
              <p:cNvSpPr txBox="1"/>
              <p:nvPr/>
            </p:nvSpPr>
            <p:spPr>
              <a:xfrm>
                <a:off x="6209390" y="3579287"/>
                <a:ext cx="607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accent2"/>
                    </a:solidFill>
                  </a:rPr>
                  <a:t>γ</a:t>
                </a:r>
                <a:endParaRPr lang="zh-CN" altLang="en-US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694DAFD6-E748-BDEB-1B99-5A1C73AE1E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55152" y="3066526"/>
                <a:ext cx="6350" cy="476774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F9B4A11C-F46C-A473-1CDF-53123BF4DF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09390" y="3012908"/>
                <a:ext cx="3175" cy="530392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C21C90-E791-1B2A-072B-83D74FCE549F}"/>
                  </a:ext>
                </a:extLst>
              </p:cNvPr>
              <p:cNvSpPr txBox="1"/>
              <p:nvPr/>
            </p:nvSpPr>
            <p:spPr>
              <a:xfrm>
                <a:off x="6187360" y="3119046"/>
                <a:ext cx="607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7030A0"/>
                    </a:solidFill>
                  </a:rPr>
                  <a:t>e</a:t>
                </a:r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5" name="弧形 24">
                <a:extLst>
                  <a:ext uri="{FF2B5EF4-FFF2-40B4-BE49-F238E27FC236}">
                    <a16:creationId xmlns:a16="http://schemas.microsoft.com/office/drawing/2014/main" id="{09135606-3C6C-C040-067A-A93DA98E0D2F}"/>
                  </a:ext>
                </a:extLst>
              </p:cNvPr>
              <p:cNvSpPr/>
              <p:nvPr/>
            </p:nvSpPr>
            <p:spPr>
              <a:xfrm rot="16200000">
                <a:off x="6035962" y="2986822"/>
                <a:ext cx="633780" cy="63378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弧形 26">
                <a:extLst>
                  <a:ext uri="{FF2B5EF4-FFF2-40B4-BE49-F238E27FC236}">
                    <a16:creationId xmlns:a16="http://schemas.microsoft.com/office/drawing/2014/main" id="{4BD89B16-DC4F-F379-0FC6-6858CB70F4AD}"/>
                  </a:ext>
                </a:extLst>
              </p:cNvPr>
              <p:cNvSpPr/>
              <p:nvPr/>
            </p:nvSpPr>
            <p:spPr>
              <a:xfrm rot="5400000">
                <a:off x="6215575" y="2584238"/>
                <a:ext cx="633780" cy="63378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弧形 28">
                <a:extLst>
                  <a:ext uri="{FF2B5EF4-FFF2-40B4-BE49-F238E27FC236}">
                    <a16:creationId xmlns:a16="http://schemas.microsoft.com/office/drawing/2014/main" id="{CB89C645-4DA3-D720-2708-9B8BA6D186BF}"/>
                  </a:ext>
                </a:extLst>
              </p:cNvPr>
              <p:cNvSpPr/>
              <p:nvPr/>
            </p:nvSpPr>
            <p:spPr>
              <a:xfrm>
                <a:off x="6211907" y="2532117"/>
                <a:ext cx="633780" cy="63378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弧形 31">
                <a:extLst>
                  <a:ext uri="{FF2B5EF4-FFF2-40B4-BE49-F238E27FC236}">
                    <a16:creationId xmlns:a16="http://schemas.microsoft.com/office/drawing/2014/main" id="{16A97D69-8429-B587-14A3-88CECE130D96}"/>
                  </a:ext>
                </a:extLst>
              </p:cNvPr>
              <p:cNvSpPr/>
              <p:nvPr/>
            </p:nvSpPr>
            <p:spPr>
              <a:xfrm rot="10800000">
                <a:off x="6035962" y="2197234"/>
                <a:ext cx="633780" cy="63378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弧形 33">
                <a:extLst>
                  <a:ext uri="{FF2B5EF4-FFF2-40B4-BE49-F238E27FC236}">
                    <a16:creationId xmlns:a16="http://schemas.microsoft.com/office/drawing/2014/main" id="{885579EE-5E43-5D03-A34D-043D060E4777}"/>
                  </a:ext>
                </a:extLst>
              </p:cNvPr>
              <p:cNvSpPr/>
              <p:nvPr/>
            </p:nvSpPr>
            <p:spPr>
              <a:xfrm rot="16200000">
                <a:off x="6035962" y="2136987"/>
                <a:ext cx="633780" cy="63378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弧形 34">
                <a:extLst>
                  <a:ext uri="{FF2B5EF4-FFF2-40B4-BE49-F238E27FC236}">
                    <a16:creationId xmlns:a16="http://schemas.microsoft.com/office/drawing/2014/main" id="{BE066B9B-D460-6E4E-B811-809C4F097D5D}"/>
                  </a:ext>
                </a:extLst>
              </p:cNvPr>
              <p:cNvSpPr/>
              <p:nvPr/>
            </p:nvSpPr>
            <p:spPr>
              <a:xfrm rot="5400000">
                <a:off x="6211907" y="1820096"/>
                <a:ext cx="633780" cy="63378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8D958CEA-A556-E097-2963-BDAF960BF7DE}"/>
                  </a:ext>
                </a:extLst>
              </p:cNvPr>
              <p:cNvSpPr/>
              <p:nvPr/>
            </p:nvSpPr>
            <p:spPr>
              <a:xfrm>
                <a:off x="6428994" y="1991237"/>
                <a:ext cx="393454" cy="7221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B43F415F-BAA5-6727-77B2-D4BA5858D264}"/>
                  </a:ext>
                </a:extLst>
              </p:cNvPr>
              <p:cNvSpPr/>
              <p:nvPr/>
            </p:nvSpPr>
            <p:spPr>
              <a:xfrm>
                <a:off x="6413569" y="2052401"/>
                <a:ext cx="432118" cy="470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1EC9118-5E66-7B13-977C-3D1666A13A69}"/>
              </a:ext>
            </a:extLst>
          </p:cNvPr>
          <p:cNvGrpSpPr/>
          <p:nvPr/>
        </p:nvGrpSpPr>
        <p:grpSpPr>
          <a:xfrm>
            <a:off x="6687892" y="5385054"/>
            <a:ext cx="3343671" cy="402754"/>
            <a:chOff x="6859435" y="5486226"/>
            <a:chExt cx="3343671" cy="626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78CA1FD7-DB89-A29F-75CC-E1F3161C16C1}"/>
                    </a:ext>
                  </a:extLst>
                </p:cNvPr>
                <p:cNvSpPr txBox="1"/>
                <p:nvPr/>
              </p:nvSpPr>
              <p:spPr>
                <a:xfrm>
                  <a:off x="6859435" y="5486226"/>
                  <a:ext cx="3343671" cy="395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h𝑖𝑡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𝐵𝑖𝑛𝑜𝑚𝑖𝑎𝑙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h𝑖𝑡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𝑑𝑝𝑒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78CA1FD7-DB89-A29F-75CC-E1F3161C16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9435" y="5486226"/>
                  <a:ext cx="3343671" cy="395353"/>
                </a:xfrm>
                <a:prstGeom prst="rect">
                  <a:avLst/>
                </a:prstGeom>
                <a:blipFill>
                  <a:blip r:embed="rId4"/>
                  <a:stretch>
                    <a:fillRect l="-911" r="-2004" b="-476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295E84A-487F-9D99-6330-B06045295848}"/>
                </a:ext>
              </a:extLst>
            </p:cNvPr>
            <p:cNvSpPr txBox="1"/>
            <p:nvPr/>
          </p:nvSpPr>
          <p:spPr>
            <a:xfrm>
              <a:off x="6897298" y="5835327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E8521F7-E245-5746-4E8A-9AD9719259D3}"/>
              </a:ext>
            </a:extLst>
          </p:cNvPr>
          <p:cNvGrpSpPr/>
          <p:nvPr/>
        </p:nvGrpSpPr>
        <p:grpSpPr>
          <a:xfrm>
            <a:off x="6686006" y="5750502"/>
            <a:ext cx="3835152" cy="402754"/>
            <a:chOff x="6859435" y="5486226"/>
            <a:chExt cx="3835152" cy="626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本框 81">
                  <a:extLst>
                    <a:ext uri="{FF2B5EF4-FFF2-40B4-BE49-F238E27FC236}">
                      <a16:creationId xmlns:a16="http://schemas.microsoft.com/office/drawing/2014/main" id="{EA04E0ED-7DCA-172B-872B-EF3ED4BB354C}"/>
                    </a:ext>
                  </a:extLst>
                </p:cNvPr>
                <p:cNvSpPr txBox="1"/>
                <p:nvPr/>
              </p:nvSpPr>
              <p:spPr>
                <a:xfrm>
                  <a:off x="6859435" y="5486226"/>
                  <a:ext cx="3835152" cy="521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𝑆𝑖𝑔𝑛𝑎𝑙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𝑟𝑎𝑤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𝐺𝑢𝑎𝑠𝑠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𝑅𝑒𝑠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𝑃𝑀𝑇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2" name="文本框 81">
                  <a:extLst>
                    <a:ext uri="{FF2B5EF4-FFF2-40B4-BE49-F238E27FC236}">
                      <a16:creationId xmlns:a16="http://schemas.microsoft.com/office/drawing/2014/main" id="{EA04E0ED-7DCA-172B-872B-EF3ED4BB35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9435" y="5486226"/>
                  <a:ext cx="3835152" cy="521614"/>
                </a:xfrm>
                <a:prstGeom prst="rect">
                  <a:avLst/>
                </a:prstGeom>
                <a:blipFill>
                  <a:blip r:embed="rId5"/>
                  <a:stretch>
                    <a:fillRect l="-1590" r="-1749" b="-2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3C8B5910-B542-6B50-423F-13B8C706E55B}"/>
                </a:ext>
              </a:extLst>
            </p:cNvPr>
            <p:cNvSpPr txBox="1"/>
            <p:nvPr/>
          </p:nvSpPr>
          <p:spPr>
            <a:xfrm>
              <a:off x="6897298" y="5835327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1332B-1AF1-C5B2-EF80-604B31D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the response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1D33F-F673-1AC5-E512-907204A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26B39-4E77-6253-26F8-90E89F7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9388F9-FE5B-0586-95B9-4384E0A8B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r="11779" b="2364"/>
          <a:stretch/>
        </p:blipFill>
        <p:spPr>
          <a:xfrm>
            <a:off x="664077" y="1786466"/>
            <a:ext cx="2275877" cy="3589867"/>
          </a:xfrm>
          <a:prstGeom prst="rect">
            <a:avLst/>
          </a:prstGeom>
        </p:spPr>
      </p:pic>
      <p:grpSp>
        <p:nvGrpSpPr>
          <p:cNvPr id="73" name="组合 72">
            <a:extLst>
              <a:ext uri="{FF2B5EF4-FFF2-40B4-BE49-F238E27FC236}">
                <a16:creationId xmlns:a16="http://schemas.microsoft.com/office/drawing/2014/main" id="{A836A875-7CCE-09A4-3ED8-097660C0A162}"/>
              </a:ext>
            </a:extLst>
          </p:cNvPr>
          <p:cNvGrpSpPr/>
          <p:nvPr/>
        </p:nvGrpSpPr>
        <p:grpSpPr>
          <a:xfrm>
            <a:off x="808246" y="1873532"/>
            <a:ext cx="5200580" cy="3813808"/>
            <a:chOff x="560094" y="1873532"/>
            <a:chExt cx="5200580" cy="3813808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99EF40B9-D3C1-793F-A479-E3E34D53E4B3}"/>
                </a:ext>
              </a:extLst>
            </p:cNvPr>
            <p:cNvSpPr/>
            <p:nvPr/>
          </p:nvSpPr>
          <p:spPr>
            <a:xfrm>
              <a:off x="560094" y="1873532"/>
              <a:ext cx="2036779" cy="3415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C8DA361-A024-B2A5-F19E-06723FB3E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9040" y="5004856"/>
              <a:ext cx="41302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0666FD3E-767A-4E1B-4D97-9289DB9C13EC}"/>
                </a:ext>
              </a:extLst>
            </p:cNvPr>
            <p:cNvSpPr/>
            <p:nvPr/>
          </p:nvSpPr>
          <p:spPr>
            <a:xfrm>
              <a:off x="3034234" y="3295650"/>
              <a:ext cx="2726440" cy="239169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TPC</a:t>
              </a:r>
            </a:p>
            <a:p>
              <a:pPr algn="ctr"/>
              <a:endParaRPr lang="en-US" altLang="zh-CN" dirty="0"/>
            </a:p>
            <a:p>
              <a:pPr algn="ctr"/>
              <a:r>
                <a:rPr lang="en-US" altLang="zh-CN" sz="1600" dirty="0"/>
                <a:t>Electron loss</a:t>
              </a:r>
            </a:p>
            <a:p>
              <a:pPr algn="ctr"/>
              <a:r>
                <a:rPr lang="en-US" altLang="zh-CN" sz="1600" dirty="0"/>
                <a:t>Gain by gas Xe</a:t>
              </a:r>
            </a:p>
            <a:p>
              <a:pPr algn="ctr"/>
              <a:r>
                <a:rPr lang="en-US" altLang="zh-CN" sz="1600" dirty="0"/>
                <a:t>Detect efficiency</a:t>
              </a:r>
            </a:p>
            <a:p>
              <a:pPr algn="ctr"/>
              <a:r>
                <a:rPr lang="en-US" altLang="zh-CN" sz="1600" dirty="0"/>
                <a:t>PMT double PE </a:t>
              </a:r>
              <a:r>
                <a:rPr lang="en-US" altLang="zh-CN" sz="1600" dirty="0">
                  <a:effectLst/>
                </a:rPr>
                <a:t>emission</a:t>
              </a:r>
              <a:endParaRPr lang="en-US" altLang="zh-CN" sz="1600" dirty="0"/>
            </a:p>
            <a:p>
              <a:pPr algn="ctr"/>
              <a:r>
                <a:rPr lang="en-US" altLang="zh-CN" sz="1600" dirty="0"/>
                <a:t>Signal bias</a:t>
              </a:r>
            </a:p>
            <a:p>
              <a:pPr algn="ctr"/>
              <a:r>
                <a:rPr lang="en-US" altLang="zh-CN" sz="1600" dirty="0"/>
                <a:t>Multi-scattering </a:t>
              </a:r>
            </a:p>
            <a:p>
              <a:pPr algn="ctr"/>
              <a:r>
                <a:rPr lang="en-US" altLang="zh-CN" dirty="0"/>
                <a:t>…</a:t>
              </a:r>
              <a:endParaRPr lang="LID4096" altLang="zh-CN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51183C-4B9D-709A-54DF-745099E375F8}"/>
              </a:ext>
            </a:extLst>
          </p:cNvPr>
          <p:cNvGrpSpPr/>
          <p:nvPr/>
        </p:nvGrpSpPr>
        <p:grpSpPr>
          <a:xfrm>
            <a:off x="1455713" y="1575675"/>
            <a:ext cx="4553113" cy="2466254"/>
            <a:chOff x="1125839" y="1575675"/>
            <a:chExt cx="4553113" cy="2466254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FD80DE3-A7A7-1F81-6FAD-86E98D54628E}"/>
                </a:ext>
              </a:extLst>
            </p:cNvPr>
            <p:cNvCxnSpPr>
              <a:cxnSpLocks/>
              <a:endCxn id="98" idx="7"/>
            </p:cNvCxnSpPr>
            <p:nvPr/>
          </p:nvCxnSpPr>
          <p:spPr>
            <a:xfrm flipH="1">
              <a:off x="1675072" y="2809413"/>
              <a:ext cx="947175" cy="69051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0ADD051-66BE-1B40-A31E-8AC4210D4D21}"/>
                </a:ext>
              </a:extLst>
            </p:cNvPr>
            <p:cNvSpPr/>
            <p:nvPr/>
          </p:nvSpPr>
          <p:spPr>
            <a:xfrm>
              <a:off x="1125839" y="3406929"/>
              <a:ext cx="643467" cy="6350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CA54EAD-2FBE-0567-1815-42681192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80" y="2809413"/>
              <a:ext cx="36703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FAB27EB-AC1B-8F7A-99D8-6A84D58E160B}"/>
                </a:ext>
              </a:extLst>
            </p:cNvPr>
            <p:cNvSpPr/>
            <p:nvPr/>
          </p:nvSpPr>
          <p:spPr>
            <a:xfrm>
              <a:off x="2952512" y="1575675"/>
              <a:ext cx="2726440" cy="15485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Xenon</a:t>
              </a:r>
            </a:p>
            <a:p>
              <a:pPr algn="ctr"/>
              <a:r>
                <a:rPr lang="en-US" altLang="zh-CN" dirty="0"/>
                <a:t> </a:t>
              </a:r>
            </a:p>
            <a:p>
              <a:pPr algn="ctr"/>
              <a:r>
                <a:rPr lang="en-US" altLang="zh-CN" dirty="0"/>
                <a:t>1.Energy quenching </a:t>
              </a:r>
            </a:p>
            <a:p>
              <a:pPr algn="ctr"/>
              <a:r>
                <a:rPr lang="en-US" altLang="zh-CN" dirty="0"/>
                <a:t>2.Production of </a:t>
              </a:r>
              <a:r>
                <a:rPr lang="en-US" altLang="zh-CN" dirty="0" err="1"/>
                <a:t>γ,e</a:t>
              </a:r>
              <a:endParaRPr lang="en-US" altLang="zh-CN" dirty="0"/>
            </a:p>
            <a:p>
              <a:pPr algn="ctr"/>
              <a:r>
                <a:rPr lang="en-US" altLang="zh-CN" dirty="0"/>
                <a:t>(NEST </a:t>
              </a:r>
              <a:r>
                <a:rPr lang="en-US" altLang="zh-CN" dirty="0" err="1"/>
                <a:t>model+tune</a:t>
              </a:r>
              <a:r>
                <a:rPr lang="en-US" altLang="zh-CN" dirty="0"/>
                <a:t>)</a:t>
              </a:r>
            </a:p>
          </p:txBody>
        </p:sp>
      </p:grpSp>
      <p:sp>
        <p:nvSpPr>
          <p:cNvPr id="211" name="矩形 210">
            <a:extLst>
              <a:ext uri="{FF2B5EF4-FFF2-40B4-BE49-F238E27FC236}">
                <a16:creationId xmlns:a16="http://schemas.microsoft.com/office/drawing/2014/main" id="{886F193E-7A83-3936-59DD-6F63F030021A}"/>
              </a:ext>
            </a:extLst>
          </p:cNvPr>
          <p:cNvSpPr/>
          <p:nvPr/>
        </p:nvSpPr>
        <p:spPr>
          <a:xfrm>
            <a:off x="3397454" y="4905001"/>
            <a:ext cx="2459924" cy="229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B48482-4374-74DA-C7CA-4B54483813ED}"/>
              </a:ext>
            </a:extLst>
          </p:cNvPr>
          <p:cNvGrpSpPr/>
          <p:nvPr/>
        </p:nvGrpSpPr>
        <p:grpSpPr>
          <a:xfrm>
            <a:off x="6564472" y="1558149"/>
            <a:ext cx="2187382" cy="2035776"/>
            <a:chOff x="2305168" y="3256100"/>
            <a:chExt cx="2187382" cy="2035776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C4D76B0D-3E63-E66B-C80E-FDE9603B6257}"/>
                </a:ext>
              </a:extLst>
            </p:cNvPr>
            <p:cNvCxnSpPr>
              <a:cxnSpLocks/>
            </p:cNvCxnSpPr>
            <p:nvPr/>
          </p:nvCxnSpPr>
          <p:spPr>
            <a:xfrm>
              <a:off x="2787545" y="4738001"/>
              <a:ext cx="17050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9C5DA64A-A0A4-53F6-1AEC-2334122349B9}"/>
                </a:ext>
              </a:extLst>
            </p:cNvPr>
            <p:cNvSpPr/>
            <p:nvPr/>
          </p:nvSpPr>
          <p:spPr>
            <a:xfrm>
              <a:off x="3359822" y="3256100"/>
              <a:ext cx="838893" cy="1480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B105BC27-E33F-0326-323C-B8D355CEDB67}"/>
                </a:ext>
              </a:extLst>
            </p:cNvPr>
            <p:cNvSpPr/>
            <p:nvPr/>
          </p:nvSpPr>
          <p:spPr>
            <a:xfrm>
              <a:off x="2967275" y="4441067"/>
              <a:ext cx="285026" cy="293687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C8AA63C5-EB77-4BF8-99A8-18CBC33AB48D}"/>
                </a:ext>
              </a:extLst>
            </p:cNvPr>
            <p:cNvCxnSpPr>
              <a:cxnSpLocks/>
            </p:cNvCxnSpPr>
            <p:nvPr/>
          </p:nvCxnSpPr>
          <p:spPr>
            <a:xfrm>
              <a:off x="2787545" y="4367048"/>
              <a:ext cx="170500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28854957-D404-F7AC-FE02-A11DF8E5291B}"/>
                </a:ext>
              </a:extLst>
            </p:cNvPr>
            <p:cNvSpPr txBox="1"/>
            <p:nvPr/>
          </p:nvSpPr>
          <p:spPr>
            <a:xfrm>
              <a:off x="2305168" y="3969967"/>
              <a:ext cx="1199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</a:rPr>
                <a:t>threshold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33" name="直接箭头连接符 232">
              <a:extLst>
                <a:ext uri="{FF2B5EF4-FFF2-40B4-BE49-F238E27FC236}">
                  <a16:creationId xmlns:a16="http://schemas.microsoft.com/office/drawing/2014/main" id="{9A8F8415-2E05-DF4C-6BC0-0E4EDB75EFFD}"/>
                </a:ext>
              </a:extLst>
            </p:cNvPr>
            <p:cNvCxnSpPr>
              <a:cxnSpLocks/>
            </p:cNvCxnSpPr>
            <p:nvPr/>
          </p:nvCxnSpPr>
          <p:spPr>
            <a:xfrm>
              <a:off x="3109788" y="4683629"/>
              <a:ext cx="4887" cy="23729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文本框 233">
              <a:extLst>
                <a:ext uri="{FF2B5EF4-FFF2-40B4-BE49-F238E27FC236}">
                  <a16:creationId xmlns:a16="http://schemas.microsoft.com/office/drawing/2014/main" id="{99DE6705-8F7A-F5DA-BDDA-3857F999BF84}"/>
                </a:ext>
              </a:extLst>
            </p:cNvPr>
            <p:cNvSpPr txBox="1"/>
            <p:nvPr/>
          </p:nvSpPr>
          <p:spPr>
            <a:xfrm>
              <a:off x="2910312" y="4920925"/>
              <a:ext cx="766525" cy="370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loss</a:t>
              </a:r>
              <a:endParaRPr lang="zh-CN" altLang="en-US" dirty="0"/>
            </a:p>
          </p:txBody>
        </p:sp>
      </p:grpSp>
      <p:grpSp>
        <p:nvGrpSpPr>
          <p:cNvPr id="235" name="组合 234">
            <a:extLst>
              <a:ext uri="{FF2B5EF4-FFF2-40B4-BE49-F238E27FC236}">
                <a16:creationId xmlns:a16="http://schemas.microsoft.com/office/drawing/2014/main" id="{D6EC31D7-2E9D-992A-213B-B70ECD239667}"/>
              </a:ext>
            </a:extLst>
          </p:cNvPr>
          <p:cNvGrpSpPr/>
          <p:nvPr/>
        </p:nvGrpSpPr>
        <p:grpSpPr>
          <a:xfrm>
            <a:off x="8933747" y="1123958"/>
            <a:ext cx="2384693" cy="2458819"/>
            <a:chOff x="7291552" y="2833057"/>
            <a:chExt cx="2384693" cy="2458819"/>
          </a:xfrm>
        </p:grpSpPr>
        <p:cxnSp>
          <p:nvCxnSpPr>
            <p:cNvPr id="236" name="直接连接符 235">
              <a:extLst>
                <a:ext uri="{FF2B5EF4-FFF2-40B4-BE49-F238E27FC236}">
                  <a16:creationId xmlns:a16="http://schemas.microsoft.com/office/drawing/2014/main" id="{51A8E807-5FFD-E463-8648-821FDADEA267}"/>
                </a:ext>
              </a:extLst>
            </p:cNvPr>
            <p:cNvCxnSpPr>
              <a:cxnSpLocks/>
            </p:cNvCxnSpPr>
            <p:nvPr/>
          </p:nvCxnSpPr>
          <p:spPr>
            <a:xfrm>
              <a:off x="7291552" y="4739999"/>
              <a:ext cx="225446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等腰三角形 236">
              <a:extLst>
                <a:ext uri="{FF2B5EF4-FFF2-40B4-BE49-F238E27FC236}">
                  <a16:creationId xmlns:a16="http://schemas.microsoft.com/office/drawing/2014/main" id="{10372668-2134-21DC-735B-9ED6D902A2F0}"/>
                </a:ext>
              </a:extLst>
            </p:cNvPr>
            <p:cNvSpPr/>
            <p:nvPr/>
          </p:nvSpPr>
          <p:spPr>
            <a:xfrm>
              <a:off x="7934832" y="3251356"/>
              <a:ext cx="813001" cy="1480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等腰三角形 238">
              <a:extLst>
                <a:ext uri="{FF2B5EF4-FFF2-40B4-BE49-F238E27FC236}">
                  <a16:creationId xmlns:a16="http://schemas.microsoft.com/office/drawing/2014/main" id="{DA206973-D3EC-AED8-C80C-8E85EF61A882}"/>
                </a:ext>
              </a:extLst>
            </p:cNvPr>
            <p:cNvSpPr/>
            <p:nvPr/>
          </p:nvSpPr>
          <p:spPr>
            <a:xfrm>
              <a:off x="7554753" y="4218919"/>
              <a:ext cx="354189" cy="519082"/>
            </a:xfrm>
            <a:prstGeom prst="triangle">
              <a:avLst/>
            </a:prstGeom>
            <a:solidFill>
              <a:srgbClr val="FF9F9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等腰三角形 239">
              <a:extLst>
                <a:ext uri="{FF2B5EF4-FFF2-40B4-BE49-F238E27FC236}">
                  <a16:creationId xmlns:a16="http://schemas.microsoft.com/office/drawing/2014/main" id="{08C87013-8137-1ACF-85BB-B2554063D9D6}"/>
                </a:ext>
              </a:extLst>
            </p:cNvPr>
            <p:cNvSpPr/>
            <p:nvPr/>
          </p:nvSpPr>
          <p:spPr>
            <a:xfrm>
              <a:off x="9110413" y="4209394"/>
              <a:ext cx="251355" cy="526965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41" name="组合 240">
              <a:extLst>
                <a:ext uri="{FF2B5EF4-FFF2-40B4-BE49-F238E27FC236}">
                  <a16:creationId xmlns:a16="http://schemas.microsoft.com/office/drawing/2014/main" id="{B3FCC014-8310-AC99-C3C2-3B2B9771D555}"/>
                </a:ext>
              </a:extLst>
            </p:cNvPr>
            <p:cNvGrpSpPr/>
            <p:nvPr/>
          </p:nvGrpSpPr>
          <p:grpSpPr>
            <a:xfrm>
              <a:off x="7526551" y="3251356"/>
              <a:ext cx="1274247" cy="1488268"/>
              <a:chOff x="9290605" y="3356456"/>
              <a:chExt cx="433429" cy="1488268"/>
            </a:xfrm>
          </p:grpSpPr>
          <p:cxnSp>
            <p:nvCxnSpPr>
              <p:cNvPr id="247" name="直接连接符 246">
                <a:extLst>
                  <a:ext uri="{FF2B5EF4-FFF2-40B4-BE49-F238E27FC236}">
                    <a16:creationId xmlns:a16="http://schemas.microsoft.com/office/drawing/2014/main" id="{128F0553-5395-DA96-FC82-C990D9686264}"/>
                  </a:ext>
                </a:extLst>
              </p:cNvPr>
              <p:cNvCxnSpPr/>
              <p:nvPr/>
            </p:nvCxnSpPr>
            <p:spPr>
              <a:xfrm>
                <a:off x="9290605" y="3364466"/>
                <a:ext cx="0" cy="148025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>
                <a:extLst>
                  <a:ext uri="{FF2B5EF4-FFF2-40B4-BE49-F238E27FC236}">
                    <a16:creationId xmlns:a16="http://schemas.microsoft.com/office/drawing/2014/main" id="{C56DEED7-945D-B9F5-6110-062D91E96A9B}"/>
                  </a:ext>
                </a:extLst>
              </p:cNvPr>
              <p:cNvCxnSpPr/>
              <p:nvPr/>
            </p:nvCxnSpPr>
            <p:spPr>
              <a:xfrm>
                <a:off x="9724034" y="3356456"/>
                <a:ext cx="0" cy="148025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2" name="文本框 241">
              <a:extLst>
                <a:ext uri="{FF2B5EF4-FFF2-40B4-BE49-F238E27FC236}">
                  <a16:creationId xmlns:a16="http://schemas.microsoft.com/office/drawing/2014/main" id="{C4E6144C-4988-A028-3D60-7DF7A6D758D0}"/>
                </a:ext>
              </a:extLst>
            </p:cNvPr>
            <p:cNvSpPr txBox="1"/>
            <p:nvPr/>
          </p:nvSpPr>
          <p:spPr>
            <a:xfrm>
              <a:off x="7294791" y="2833057"/>
              <a:ext cx="1941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</a:rPr>
                <a:t>cluster window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43" name="直接箭头连接符 242">
              <a:extLst>
                <a:ext uri="{FF2B5EF4-FFF2-40B4-BE49-F238E27FC236}">
                  <a16:creationId xmlns:a16="http://schemas.microsoft.com/office/drawing/2014/main" id="{C4BAD04A-43A8-9F94-0691-7B0390F26A8E}"/>
                </a:ext>
              </a:extLst>
            </p:cNvPr>
            <p:cNvCxnSpPr>
              <a:cxnSpLocks/>
            </p:cNvCxnSpPr>
            <p:nvPr/>
          </p:nvCxnSpPr>
          <p:spPr>
            <a:xfrm>
              <a:off x="9213971" y="4683629"/>
              <a:ext cx="4887" cy="23729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文本框 243">
              <a:extLst>
                <a:ext uri="{FF2B5EF4-FFF2-40B4-BE49-F238E27FC236}">
                  <a16:creationId xmlns:a16="http://schemas.microsoft.com/office/drawing/2014/main" id="{51DEA8AF-FA56-8D2C-9735-352BD78057F9}"/>
                </a:ext>
              </a:extLst>
            </p:cNvPr>
            <p:cNvSpPr txBox="1"/>
            <p:nvPr/>
          </p:nvSpPr>
          <p:spPr>
            <a:xfrm>
              <a:off x="8909720" y="4920925"/>
              <a:ext cx="766525" cy="370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loss</a:t>
              </a:r>
              <a:endParaRPr lang="zh-CN" altLang="en-US" dirty="0"/>
            </a:p>
          </p:txBody>
        </p:sp>
        <p:cxnSp>
          <p:nvCxnSpPr>
            <p:cNvPr id="245" name="直接箭头连接符 244">
              <a:extLst>
                <a:ext uri="{FF2B5EF4-FFF2-40B4-BE49-F238E27FC236}">
                  <a16:creationId xmlns:a16="http://schemas.microsoft.com/office/drawing/2014/main" id="{357A1E88-2F85-7515-93AB-53565AED70A3}"/>
                </a:ext>
              </a:extLst>
            </p:cNvPr>
            <p:cNvCxnSpPr>
              <a:cxnSpLocks/>
            </p:cNvCxnSpPr>
            <p:nvPr/>
          </p:nvCxnSpPr>
          <p:spPr>
            <a:xfrm>
              <a:off x="7717205" y="4683629"/>
              <a:ext cx="4887" cy="23729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文本框 245">
              <a:extLst>
                <a:ext uri="{FF2B5EF4-FFF2-40B4-BE49-F238E27FC236}">
                  <a16:creationId xmlns:a16="http://schemas.microsoft.com/office/drawing/2014/main" id="{CE83D1C1-9947-FD2C-BAC0-228358C87D37}"/>
                </a:ext>
              </a:extLst>
            </p:cNvPr>
            <p:cNvSpPr txBox="1"/>
            <p:nvPr/>
          </p:nvSpPr>
          <p:spPr>
            <a:xfrm>
              <a:off x="7368740" y="4920925"/>
              <a:ext cx="1387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effectLst/>
                </a:rPr>
                <a:t>redundant</a:t>
              </a:r>
              <a:endParaRPr lang="zh-CN" altLang="en-US" dirty="0"/>
            </a:p>
          </p:txBody>
        </p:sp>
      </p:grpSp>
      <p:pic>
        <p:nvPicPr>
          <p:cNvPr id="249" name="图片 248">
            <a:extLst>
              <a:ext uri="{FF2B5EF4-FFF2-40B4-BE49-F238E27FC236}">
                <a16:creationId xmlns:a16="http://schemas.microsoft.com/office/drawing/2014/main" id="{DD999FDD-E385-C5EE-E844-FDF1A29C6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883" y="3503086"/>
            <a:ext cx="5305408" cy="21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9B048-91C1-E1F5-5092-C51009BD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Consider multi-scattering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BA6341-A0E6-EFC4-96CE-13118771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69497F-52F1-D07A-F08E-FCB89FA9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5EA9FA2-B92A-4349-2D96-FCB7F63C2106}"/>
              </a:ext>
            </a:extLst>
          </p:cNvPr>
          <p:cNvGrpSpPr/>
          <p:nvPr/>
        </p:nvGrpSpPr>
        <p:grpSpPr>
          <a:xfrm>
            <a:off x="803905" y="1297321"/>
            <a:ext cx="3109363" cy="3722346"/>
            <a:chOff x="695325" y="1551238"/>
            <a:chExt cx="3109363" cy="37223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9B991FE-3480-DBE0-1270-51A25D4C6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796"/>
            <a:stretch/>
          </p:blipFill>
          <p:spPr>
            <a:xfrm>
              <a:off x="778396" y="1551238"/>
              <a:ext cx="3026292" cy="37223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8BCB3E3-519A-5B64-EDBF-79158B6EECB4}"/>
                </a:ext>
              </a:extLst>
            </p:cNvPr>
            <p:cNvSpPr txBox="1"/>
            <p:nvPr/>
          </p:nvSpPr>
          <p:spPr>
            <a:xfrm>
              <a:off x="695325" y="2647950"/>
              <a:ext cx="552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n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5C4EC58-A9D6-5941-9A9A-08D7BFEAEB59}"/>
              </a:ext>
            </a:extLst>
          </p:cNvPr>
          <p:cNvSpPr txBox="1"/>
          <p:nvPr/>
        </p:nvSpPr>
        <p:spPr>
          <a:xfrm>
            <a:off x="1425716" y="4889560"/>
            <a:ext cx="24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More than one S2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D28CCF5-C571-5274-0783-D599D2283E71}"/>
                  </a:ext>
                </a:extLst>
              </p:cNvPr>
              <p:cNvSpPr txBox="1"/>
              <p:nvPr/>
            </p:nvSpPr>
            <p:spPr>
              <a:xfrm>
                <a:off x="3913268" y="2558330"/>
                <a:ext cx="21129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zh-CN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1[1]</m:t>
                      </m:r>
                    </m:oMath>
                  </m:oMathPara>
                </a14:m>
                <a:endParaRPr lang="en-US" altLang="zh-CN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2[0]</m:t>
                      </m:r>
                    </m:oMath>
                  </m:oMathPara>
                </a14:m>
                <a:endParaRPr lang="en-US" altLang="zh-CN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2[1]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D28CCF5-C571-5274-0783-D599D2283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268" y="2558330"/>
                <a:ext cx="2112991" cy="1200329"/>
              </a:xfrm>
              <a:prstGeom prst="rect">
                <a:avLst/>
              </a:prstGeom>
              <a:blipFill>
                <a:blip r:embed="rId4"/>
                <a:stretch>
                  <a:fillRect l="-288" b="-4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B2564AA-79A8-AD34-E55D-46A847CD4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53" r="1740"/>
          <a:stretch/>
        </p:blipFill>
        <p:spPr>
          <a:xfrm>
            <a:off x="5898276" y="1225328"/>
            <a:ext cx="2856320" cy="371956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7DBDF18-3473-5BCD-07D9-D20CD043C939}"/>
              </a:ext>
            </a:extLst>
          </p:cNvPr>
          <p:cNvSpPr txBox="1"/>
          <p:nvPr/>
        </p:nvSpPr>
        <p:spPr>
          <a:xfrm>
            <a:off x="6670552" y="4889560"/>
            <a:ext cx="201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S2s will merge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BD5611F-D2C4-568B-FE3E-67995393733B}"/>
                  </a:ext>
                </a:extLst>
              </p:cNvPr>
              <p:cNvSpPr txBox="1"/>
              <p:nvPr/>
            </p:nvSpPr>
            <p:spPr>
              <a:xfrm>
                <a:off x="9052551" y="2600980"/>
                <a:ext cx="211299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zh-CN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1[1]</m:t>
                      </m:r>
                    </m:oMath>
                  </m:oMathPara>
                </a14:m>
                <a:endParaRPr lang="en-US" altLang="zh-CN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BD5611F-D2C4-568B-FE3E-679953937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551" y="2600980"/>
                <a:ext cx="2112991" cy="923330"/>
              </a:xfrm>
              <a:prstGeom prst="rect">
                <a:avLst/>
              </a:prstGeom>
              <a:blipFill>
                <a:blip r:embed="rId5"/>
                <a:stretch>
                  <a:fillRect b="-66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>
            <a:extLst>
              <a:ext uri="{FF2B5EF4-FFF2-40B4-BE49-F238E27FC236}">
                <a16:creationId xmlns:a16="http://schemas.microsoft.com/office/drawing/2014/main" id="{8D556E00-3A34-93F5-A7EC-AF3C677B0F50}"/>
              </a:ext>
            </a:extLst>
          </p:cNvPr>
          <p:cNvGrpSpPr/>
          <p:nvPr/>
        </p:nvGrpSpPr>
        <p:grpSpPr>
          <a:xfrm>
            <a:off x="8314267" y="3663096"/>
            <a:ext cx="3877733" cy="2246769"/>
            <a:chOff x="8314267" y="4052562"/>
            <a:chExt cx="3877733" cy="224676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E4C7443-871E-A3AC-B45E-DD4D84E08CE1}"/>
                </a:ext>
              </a:extLst>
            </p:cNvPr>
            <p:cNvGrpSpPr/>
            <p:nvPr/>
          </p:nvGrpSpPr>
          <p:grpSpPr>
            <a:xfrm>
              <a:off x="8314267" y="4052562"/>
              <a:ext cx="3877733" cy="2246769"/>
              <a:chOff x="8205129" y="4011450"/>
              <a:chExt cx="3877733" cy="2246769"/>
            </a:xfrm>
          </p:grpSpPr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3E0A7FAD-BF6B-FB52-029E-1C748D2727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05129" y="4437993"/>
                <a:ext cx="549467" cy="93002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E3265F2-16BD-ABC4-024A-E2DFCE24D0CE}"/>
                  </a:ext>
                </a:extLst>
              </p:cNvPr>
              <p:cNvSpPr txBox="1"/>
              <p:nvPr/>
            </p:nvSpPr>
            <p:spPr>
              <a:xfrm>
                <a:off x="8688372" y="4011450"/>
                <a:ext cx="339449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effectLst/>
                  </a:rPr>
                  <a:t>depends on:</a:t>
                </a:r>
              </a:p>
              <a:p>
                <a:r>
                  <a:rPr lang="en-US" altLang="zh-CN" sz="2000" dirty="0"/>
                  <a:t>  </a:t>
                </a:r>
                <a:r>
                  <a:rPr lang="en-US" altLang="zh-CN" sz="2000" dirty="0" err="1"/>
                  <a:t>Δz</a:t>
                </a:r>
                <a:r>
                  <a:rPr lang="en-US" altLang="zh-CN" sz="2000" dirty="0"/>
                  <a:t> of energy depositions</a:t>
                </a:r>
              </a:p>
              <a:p>
                <a:r>
                  <a:rPr lang="en-US" altLang="zh-CN" sz="2000" dirty="0"/>
                  <a:t>  Width of S2s</a:t>
                </a:r>
              </a:p>
              <a:p>
                <a:r>
                  <a:rPr lang="en-US" altLang="zh-CN" sz="2000" dirty="0"/>
                  <a:t>	   charge</a:t>
                </a:r>
              </a:p>
              <a:p>
                <a:r>
                  <a:rPr lang="en-US" altLang="zh-CN" sz="2000" dirty="0"/>
                  <a:t>	   </a:t>
                </a:r>
                <a:r>
                  <a:rPr lang="en-US" altLang="zh-CN" sz="2000" dirty="0" err="1"/>
                  <a:t>x,y,z</a:t>
                </a:r>
                <a:r>
                  <a:rPr lang="en-US" altLang="zh-CN" sz="2000" dirty="0"/>
                  <a:t> position</a:t>
                </a:r>
              </a:p>
              <a:p>
                <a:r>
                  <a:rPr lang="en-US" altLang="zh-CN" sz="2000" dirty="0"/>
                  <a:t>	   liquid level</a:t>
                </a:r>
              </a:p>
              <a:p>
                <a:r>
                  <a:rPr lang="en-US" altLang="zh-CN" sz="2000" dirty="0"/>
                  <a:t>	   ….</a:t>
                </a:r>
                <a:endParaRPr lang="zh-CN" altLang="en-US" sz="2000" dirty="0"/>
              </a:p>
            </p:txBody>
          </p:sp>
        </p:grp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88446BA7-C35D-A7CB-7D98-6ED5CC4BE75F}"/>
                </a:ext>
              </a:extLst>
            </p:cNvPr>
            <p:cNvCxnSpPr/>
            <p:nvPr/>
          </p:nvCxnSpPr>
          <p:spPr>
            <a:xfrm>
              <a:off x="9203266" y="5174225"/>
              <a:ext cx="28973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98388D4-0304-05D2-5EFC-EB355589846F}"/>
                </a:ext>
              </a:extLst>
            </p:cNvPr>
            <p:cNvCxnSpPr>
              <a:cxnSpLocks/>
            </p:cNvCxnSpPr>
            <p:nvPr/>
          </p:nvCxnSpPr>
          <p:spPr>
            <a:xfrm>
              <a:off x="9203266" y="5019667"/>
              <a:ext cx="0" cy="1534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55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497324C-32D5-F053-4AF5-8FCE782F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497" y="1540348"/>
            <a:ext cx="2850657" cy="265363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629B048-91C1-E1F5-5092-C51009BD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Consider multi-scattering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BA6341-A0E6-EFC4-96CE-13118771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69497F-52F1-D07A-F08E-FCB89FA9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22561CD4-82EA-BE17-CEA9-5A277B964544}"/>
              </a:ext>
            </a:extLst>
          </p:cNvPr>
          <p:cNvGrpSpPr/>
          <p:nvPr/>
        </p:nvGrpSpPr>
        <p:grpSpPr>
          <a:xfrm>
            <a:off x="1236437" y="4661966"/>
            <a:ext cx="9976046" cy="903172"/>
            <a:chOff x="1666543" y="5148004"/>
            <a:chExt cx="9976046" cy="903172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2BA68B4E-7121-53A9-C564-431195B2017A}"/>
                </a:ext>
              </a:extLst>
            </p:cNvPr>
            <p:cNvSpPr/>
            <p:nvPr/>
          </p:nvSpPr>
          <p:spPr>
            <a:xfrm>
              <a:off x="8918637" y="5348863"/>
              <a:ext cx="2723952" cy="490314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等线" panose="02010600030101010101" pitchFamily="2" charset="-122"/>
                  <a:ea typeface="等线" panose="02010600030101010101" pitchFamily="2" charset="-122"/>
                </a:rPr>
                <a:t>Fit calibration data</a:t>
              </a:r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591CEDB1-A763-4EFA-EAF0-C5C2B6F2B4B1}"/>
                </a:ext>
              </a:extLst>
            </p:cNvPr>
            <p:cNvGrpSpPr/>
            <p:nvPr/>
          </p:nvGrpSpPr>
          <p:grpSpPr>
            <a:xfrm>
              <a:off x="1666543" y="5148004"/>
              <a:ext cx="7252094" cy="903172"/>
              <a:chOff x="1666543" y="5148004"/>
              <a:chExt cx="7252094" cy="903172"/>
            </a:xfrm>
          </p:grpSpPr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74C32019-6E09-0CEB-4363-8AB907E394F5}"/>
                  </a:ext>
                </a:extLst>
              </p:cNvPr>
              <p:cNvSpPr/>
              <p:nvPr/>
            </p:nvSpPr>
            <p:spPr>
              <a:xfrm>
                <a:off x="1666543" y="5242945"/>
                <a:ext cx="1173836" cy="7141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Geant4</a:t>
                </a:r>
              </a:p>
            </p:txBody>
          </p:sp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DB316E5C-4053-1EEE-F365-BB106A1C331C}"/>
                  </a:ext>
                </a:extLst>
              </p:cNvPr>
              <p:cNvSpPr/>
              <p:nvPr/>
            </p:nvSpPr>
            <p:spPr>
              <a:xfrm>
                <a:off x="3824607" y="5148817"/>
                <a:ext cx="1888424" cy="902359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Clustering in</a:t>
                </a:r>
              </a:p>
              <a:p>
                <a:pPr algn="ctr"/>
                <a:r>
                  <a:rPr lang="en-US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waveform sim</a:t>
                </a:r>
                <a:endParaRPr lang="LID4096" sz="20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8E9FDD38-D1F8-143C-0912-46853B189C8B}"/>
                  </a:ext>
                </a:extLst>
              </p:cNvPr>
              <p:cNvSpPr/>
              <p:nvPr/>
            </p:nvSpPr>
            <p:spPr>
              <a:xfrm>
                <a:off x="6703858" y="5148004"/>
                <a:ext cx="1233854" cy="90235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S</a:t>
                </a:r>
                <a:r>
                  <a:rPr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ignal model</a:t>
                </a:r>
                <a:endParaRPr lang="LID4096" sz="20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0B09A6EE-45DE-31A0-8E00-C16FD59B7E4F}"/>
                  </a:ext>
                </a:extLst>
              </p:cNvPr>
              <p:cNvCxnSpPr>
                <a:cxnSpLocks/>
                <a:stCxn id="39" idx="3"/>
                <a:endCxn id="40" idx="1"/>
              </p:cNvCxnSpPr>
              <p:nvPr/>
            </p:nvCxnSpPr>
            <p:spPr>
              <a:xfrm>
                <a:off x="2840379" y="5599996"/>
                <a:ext cx="98422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>
                <a:extLst>
                  <a:ext uri="{FF2B5EF4-FFF2-40B4-BE49-F238E27FC236}">
                    <a16:creationId xmlns:a16="http://schemas.microsoft.com/office/drawing/2014/main" id="{A824CBCB-3479-D856-E786-8F1A214BFEEF}"/>
                  </a:ext>
                </a:extLst>
              </p:cNvPr>
              <p:cNvCxnSpPr>
                <a:cxnSpLocks/>
                <a:stCxn id="40" idx="3"/>
                <a:endCxn id="41" idx="1"/>
              </p:cNvCxnSpPr>
              <p:nvPr/>
            </p:nvCxnSpPr>
            <p:spPr>
              <a:xfrm flipV="1">
                <a:off x="5713031" y="5599184"/>
                <a:ext cx="990827" cy="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79A32240-A827-3EEB-CEEE-737BB4DA760E}"/>
                  </a:ext>
                </a:extLst>
              </p:cNvPr>
              <p:cNvCxnSpPr>
                <a:cxnSpLocks/>
                <a:stCxn id="41" idx="3"/>
                <a:endCxn id="42" idx="1"/>
              </p:cNvCxnSpPr>
              <p:nvPr/>
            </p:nvCxnSpPr>
            <p:spPr>
              <a:xfrm flipV="1">
                <a:off x="7937712" y="5594020"/>
                <a:ext cx="980925" cy="516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7C6147FF-EC23-1C23-7BEA-4D5E7DF5B3C7}"/>
              </a:ext>
            </a:extLst>
          </p:cNvPr>
          <p:cNvGrpSpPr/>
          <p:nvPr/>
        </p:nvGrpSpPr>
        <p:grpSpPr>
          <a:xfrm>
            <a:off x="4094444" y="1542886"/>
            <a:ext cx="3720583" cy="2559457"/>
            <a:chOff x="5634369" y="1636789"/>
            <a:chExt cx="3720583" cy="255945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377E48F-9339-B2CE-5867-875E38C344B4}"/>
                </a:ext>
              </a:extLst>
            </p:cNvPr>
            <p:cNvGrpSpPr/>
            <p:nvPr/>
          </p:nvGrpSpPr>
          <p:grpSpPr>
            <a:xfrm>
              <a:off x="5925015" y="2279255"/>
              <a:ext cx="3148448" cy="1916991"/>
              <a:chOff x="7200585" y="3505300"/>
              <a:chExt cx="3148448" cy="1916991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79C39153-ACBE-864E-F800-AC1325717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585" y="4803171"/>
                <a:ext cx="3148448" cy="220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D6624E96-9A0A-BA34-90FB-7C96F7484A93}"/>
                  </a:ext>
                </a:extLst>
              </p:cNvPr>
              <p:cNvSpPr/>
              <p:nvPr/>
            </p:nvSpPr>
            <p:spPr>
              <a:xfrm>
                <a:off x="8235351" y="3505300"/>
                <a:ext cx="256167" cy="13199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等腰三角形 24">
                <a:extLst>
                  <a:ext uri="{FF2B5EF4-FFF2-40B4-BE49-F238E27FC236}">
                    <a16:creationId xmlns:a16="http://schemas.microsoft.com/office/drawing/2014/main" id="{B6BE6C37-2F7D-8C90-864D-2E574DD15E74}"/>
                  </a:ext>
                </a:extLst>
              </p:cNvPr>
              <p:cNvSpPr/>
              <p:nvPr/>
            </p:nvSpPr>
            <p:spPr>
              <a:xfrm>
                <a:off x="8742688" y="3798653"/>
                <a:ext cx="321813" cy="102656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99E3A373-8683-D637-4300-5C8592E087B6}"/>
                  </a:ext>
                </a:extLst>
              </p:cNvPr>
              <p:cNvSpPr/>
              <p:nvPr/>
            </p:nvSpPr>
            <p:spPr>
              <a:xfrm>
                <a:off x="9011003" y="3505300"/>
                <a:ext cx="246490" cy="13199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id="{64322444-F7BC-EB78-E004-C2D6916CE17D}"/>
                  </a:ext>
                </a:extLst>
              </p:cNvPr>
              <p:cNvSpPr/>
              <p:nvPr/>
            </p:nvSpPr>
            <p:spPr>
              <a:xfrm>
                <a:off x="7720546" y="3855297"/>
                <a:ext cx="246490" cy="96992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>
                <a:extLst>
                  <a:ext uri="{FF2B5EF4-FFF2-40B4-BE49-F238E27FC236}">
                    <a16:creationId xmlns:a16="http://schemas.microsoft.com/office/drawing/2014/main" id="{607E56AE-0ADF-E2C3-9123-ECD2B353C761}"/>
                  </a:ext>
                </a:extLst>
              </p:cNvPr>
              <p:cNvSpPr/>
              <p:nvPr/>
            </p:nvSpPr>
            <p:spPr>
              <a:xfrm>
                <a:off x="9541467" y="3855297"/>
                <a:ext cx="400347" cy="96992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94EBF07-4A72-F3B2-4D17-37EC1936A70B}"/>
                  </a:ext>
                </a:extLst>
              </p:cNvPr>
              <p:cNvSpPr txBox="1"/>
              <p:nvPr/>
            </p:nvSpPr>
            <p:spPr>
              <a:xfrm>
                <a:off x="8079045" y="5022181"/>
                <a:ext cx="18639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ea typeface="等线" panose="02010600030101010101" pitchFamily="2" charset="-122"/>
                  </a:rPr>
                  <a:t>S2s’ waveform</a:t>
                </a:r>
                <a:endParaRPr lang="LID4096" sz="2000" dirty="0"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923DCD6A-2507-13AE-D4B2-0F416A321927}"/>
                </a:ext>
              </a:extLst>
            </p:cNvPr>
            <p:cNvGrpSpPr/>
            <p:nvPr/>
          </p:nvGrpSpPr>
          <p:grpSpPr>
            <a:xfrm>
              <a:off x="6677143" y="1636789"/>
              <a:ext cx="2278486" cy="2122724"/>
              <a:chOff x="8402926" y="2713990"/>
              <a:chExt cx="2278486" cy="212272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0F9BDC05-54B1-54FA-9900-C5F08FCEEA7C}"/>
                  </a:ext>
                </a:extLst>
              </p:cNvPr>
              <p:cNvCxnSpPr/>
              <p:nvPr/>
            </p:nvCxnSpPr>
            <p:spPr>
              <a:xfrm>
                <a:off x="9162500" y="3356456"/>
                <a:ext cx="0" cy="148025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A306D4C1-AD0F-10D0-1066-AB5572B30330}"/>
                  </a:ext>
                </a:extLst>
              </p:cNvPr>
              <p:cNvCxnSpPr/>
              <p:nvPr/>
            </p:nvCxnSpPr>
            <p:spPr>
              <a:xfrm>
                <a:off x="9724034" y="3356456"/>
                <a:ext cx="0" cy="148025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42E4709-7F70-0765-EBD5-2E082202C730}"/>
                  </a:ext>
                </a:extLst>
              </p:cNvPr>
              <p:cNvSpPr txBox="1"/>
              <p:nvPr/>
            </p:nvSpPr>
            <p:spPr>
              <a:xfrm>
                <a:off x="8402926" y="2713990"/>
                <a:ext cx="22784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ea typeface="等线" panose="02010600030101010101" pitchFamily="2" charset="-122"/>
                  </a:rPr>
                  <a:t>cluster as one S2</a:t>
                </a:r>
              </a:p>
            </p:txBody>
          </p:sp>
          <p:sp>
            <p:nvSpPr>
              <p:cNvPr id="38" name="右大括号 37">
                <a:extLst>
                  <a:ext uri="{FF2B5EF4-FFF2-40B4-BE49-F238E27FC236}">
                    <a16:creationId xmlns:a16="http://schemas.microsoft.com/office/drawing/2014/main" id="{5F7B4675-FC1D-AC25-42F0-4B66E0AC1338}"/>
                  </a:ext>
                </a:extLst>
              </p:cNvPr>
              <p:cNvSpPr/>
              <p:nvPr/>
            </p:nvSpPr>
            <p:spPr>
              <a:xfrm rot="16200000">
                <a:off x="9356677" y="2895987"/>
                <a:ext cx="192466" cy="580604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618261EC-827E-D149-C867-7491A1F2DA72}"/>
                </a:ext>
              </a:extLst>
            </p:cNvPr>
            <p:cNvSpPr/>
            <p:nvPr/>
          </p:nvSpPr>
          <p:spPr>
            <a:xfrm>
              <a:off x="8742479" y="2529157"/>
              <a:ext cx="612473" cy="39731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" name="箭头: 右 46">
              <a:extLst>
                <a:ext uri="{FF2B5EF4-FFF2-40B4-BE49-F238E27FC236}">
                  <a16:creationId xmlns:a16="http://schemas.microsoft.com/office/drawing/2014/main" id="{9BE3AA45-AB4D-D1DA-A8FD-DFA66582DD2F}"/>
                </a:ext>
              </a:extLst>
            </p:cNvPr>
            <p:cNvSpPr/>
            <p:nvPr/>
          </p:nvSpPr>
          <p:spPr>
            <a:xfrm>
              <a:off x="5634369" y="2557136"/>
              <a:ext cx="685869" cy="3693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3" name="右大括号 52">
            <a:extLst>
              <a:ext uri="{FF2B5EF4-FFF2-40B4-BE49-F238E27FC236}">
                <a16:creationId xmlns:a16="http://schemas.microsoft.com/office/drawing/2014/main" id="{26A5FD89-9A35-4B24-5ABF-DD326D082651}"/>
              </a:ext>
            </a:extLst>
          </p:cNvPr>
          <p:cNvSpPr/>
          <p:nvPr/>
        </p:nvSpPr>
        <p:spPr>
          <a:xfrm rot="5400000">
            <a:off x="5912121" y="739546"/>
            <a:ext cx="351956" cy="7229716"/>
          </a:xfrm>
          <a:prstGeom prst="rightBrace">
            <a:avLst>
              <a:gd name="adj1" fmla="val 8333"/>
              <a:gd name="adj2" fmla="val 7346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286DD3-6D59-FE4D-98C7-46FBD7351520}"/>
              </a:ext>
            </a:extLst>
          </p:cNvPr>
          <p:cNvSpPr txBox="1"/>
          <p:nvPr/>
        </p:nvSpPr>
        <p:spPr>
          <a:xfrm>
            <a:off x="8120951" y="1250297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spectrum after cluster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5D02FA-BAA8-373C-C05D-C62B3E345130}"/>
              </a:ext>
            </a:extLst>
          </p:cNvPr>
          <p:cNvSpPr txBox="1"/>
          <p:nvPr/>
        </p:nvSpPr>
        <p:spPr>
          <a:xfrm>
            <a:off x="1429241" y="1246412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</a:rPr>
              <a:t>spectrum from Geant4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514EF2-EC6C-15C7-FDB8-D98B08BB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437" y="1551825"/>
            <a:ext cx="2745055" cy="25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2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68861EBB-C26F-D649-2909-4740E3654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0" t="11347" r="-1" b="42428"/>
          <a:stretch/>
        </p:blipFill>
        <p:spPr>
          <a:xfrm>
            <a:off x="3730595" y="2228185"/>
            <a:ext cx="1766008" cy="10825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4B83A45-866B-164A-24FF-F835BCC4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Tune the model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24F7B1-C40D-37F8-E783-439C5311C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87" y="1564109"/>
            <a:ext cx="9953344" cy="5957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Fit run0+run1 </a:t>
            </a:r>
            <a:r>
              <a:rPr lang="en-US" altLang="zh-CN" sz="2400" dirty="0" err="1"/>
              <a:t>DD+AmBe+Rn</a:t>
            </a:r>
            <a:r>
              <a:rPr lang="en-US" altLang="zh-CN" sz="2400" dirty="0"/>
              <a:t> data. Tune </a:t>
            </a:r>
            <a:r>
              <a:rPr lang="en-US" altLang="zh-CN" sz="2400" dirty="0" err="1"/>
              <a:t>γ,e</a:t>
            </a:r>
            <a:r>
              <a:rPr lang="en-US" altLang="zh-CN" sz="2400" dirty="0"/>
              <a:t> yield. 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1AD95E-9759-9C0B-BB0D-3FC58D78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C4CA3F-C578-5B72-72B0-8A66C769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EC4709A-8E38-992B-696F-DDDE4876508E}"/>
              </a:ext>
            </a:extLst>
          </p:cNvPr>
          <p:cNvGrpSpPr/>
          <p:nvPr/>
        </p:nvGrpSpPr>
        <p:grpSpPr>
          <a:xfrm>
            <a:off x="638390" y="2283172"/>
            <a:ext cx="5313976" cy="3239320"/>
            <a:chOff x="686993" y="2156456"/>
            <a:chExt cx="5313976" cy="323932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4B4293D-0AA8-0D41-3D6C-0702CFB1C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593" y="3122270"/>
              <a:ext cx="2751862" cy="107265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0944B5A-0B15-7471-15A3-A04F12E5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8014" y="4574396"/>
              <a:ext cx="3165712" cy="525812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3B6E3F8-498A-490A-C263-3D477B08E838}"/>
                </a:ext>
              </a:extLst>
            </p:cNvPr>
            <p:cNvSpPr txBox="1"/>
            <p:nvPr/>
          </p:nvSpPr>
          <p:spPr>
            <a:xfrm>
              <a:off x="2474424" y="5026444"/>
              <a:ext cx="3526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i: </a:t>
              </a:r>
              <a:r>
                <a:rPr lang="en-US" altLang="zh-CN" sz="1600" dirty="0"/>
                <a:t>Kr83m, Xe129m, and Xe131m</a:t>
              </a:r>
              <a:endParaRPr lang="zh-CN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2589FE1-017E-C21D-1888-5442802C646A}"/>
                </a:ext>
              </a:extLst>
            </p:cNvPr>
            <p:cNvSpPr/>
            <p:nvPr/>
          </p:nvSpPr>
          <p:spPr>
            <a:xfrm>
              <a:off x="2039579" y="3178177"/>
              <a:ext cx="1734206" cy="95381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E640AE9-E025-FF58-D1FA-993FCB5CF07A}"/>
                </a:ext>
              </a:extLst>
            </p:cNvPr>
            <p:cNvSpPr/>
            <p:nvPr/>
          </p:nvSpPr>
          <p:spPr>
            <a:xfrm>
              <a:off x="3913048" y="3422543"/>
              <a:ext cx="438806" cy="506694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D36697E-E309-3AC0-3966-11EACEB30525}"/>
                    </a:ext>
                  </a:extLst>
                </p:cNvPr>
                <p:cNvSpPr txBox="1"/>
                <p:nvPr/>
              </p:nvSpPr>
              <p:spPr>
                <a:xfrm>
                  <a:off x="686993" y="2156456"/>
                  <a:ext cx="322605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a:t>Binned likelihood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α</m:t>
                      </m:r>
                    </m:oMath>
                  </a14:m>
                  <a:r>
                    <a:rPr lang="en-US" altLang="zh-CN" dirty="0"/>
                    <a:t>: indices of dataset</a:t>
                  </a:r>
                </a:p>
                <a:p>
                  <a:r>
                    <a:rPr lang="en-US" altLang="zh-CN" dirty="0"/>
                    <a:t>β:</a:t>
                  </a:r>
                  <a:r>
                    <a:rPr lang="zh-CN" altLang="en-US" dirty="0"/>
                    <a:t> </a:t>
                  </a:r>
                  <a:r>
                    <a:rPr lang="en-US" altLang="zh-CN" dirty="0"/>
                    <a:t>indices of 2D-distribution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D36697E-E309-3AC0-3966-11EACEB305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993" y="2156456"/>
                  <a:ext cx="3226055" cy="954107"/>
                </a:xfrm>
                <a:prstGeom prst="rect">
                  <a:avLst/>
                </a:prstGeom>
                <a:blipFill>
                  <a:blip r:embed="rId5"/>
                  <a:stretch>
                    <a:fillRect l="-2079" t="-3846" b="-9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CA18AC2-726C-92B9-E8E4-A8E39EE6A74B}"/>
                </a:ext>
              </a:extLst>
            </p:cNvPr>
            <p:cNvSpPr txBox="1"/>
            <p:nvPr/>
          </p:nvSpPr>
          <p:spPr>
            <a:xfrm>
              <a:off x="2464333" y="4251366"/>
              <a:ext cx="3526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</a:rPr>
                <a:t>Penalty from energy calibration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2393F7B-A4C5-E611-829E-1C6969333DFB}"/>
              </a:ext>
            </a:extLst>
          </p:cNvPr>
          <p:cNvGrpSpPr/>
          <p:nvPr/>
        </p:nvGrpSpPr>
        <p:grpSpPr>
          <a:xfrm>
            <a:off x="5510631" y="2444823"/>
            <a:ext cx="6324221" cy="3170444"/>
            <a:chOff x="5327952" y="2041967"/>
            <a:chExt cx="6324221" cy="3170444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46BA0D2B-2699-3664-53C4-62F0FC03AF6B}"/>
                </a:ext>
              </a:extLst>
            </p:cNvPr>
            <p:cNvGrpSpPr/>
            <p:nvPr/>
          </p:nvGrpSpPr>
          <p:grpSpPr>
            <a:xfrm>
              <a:off x="5927753" y="2041967"/>
              <a:ext cx="5724420" cy="3170444"/>
              <a:chOff x="5935636" y="1990110"/>
              <a:chExt cx="5724420" cy="3170444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65F1718-648F-BC8B-B870-9986AB85A59B}"/>
                  </a:ext>
                </a:extLst>
              </p:cNvPr>
              <p:cNvSpPr txBox="1"/>
              <p:nvPr/>
            </p:nvSpPr>
            <p:spPr>
              <a:xfrm>
                <a:off x="6081558" y="1990110"/>
                <a:ext cx="5357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Maximum likelihood fitting in GPUs trough MCMC</a:t>
                </a:r>
                <a:endParaRPr lang="zh-CN" altLang="en-US" dirty="0"/>
              </a:p>
            </p:txBody>
          </p: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74FD9122-9815-D324-3C63-C523A7E71572}"/>
                  </a:ext>
                </a:extLst>
              </p:cNvPr>
              <p:cNvGrpSpPr/>
              <p:nvPr/>
            </p:nvGrpSpPr>
            <p:grpSpPr>
              <a:xfrm>
                <a:off x="5935636" y="3470675"/>
                <a:ext cx="5571946" cy="1689879"/>
                <a:chOff x="4761060" y="3485448"/>
                <a:chExt cx="7343676" cy="2484442"/>
              </a:xfrm>
            </p:grpSpPr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35FAD316-FA2E-2ACD-6319-21F81117B436}"/>
                    </a:ext>
                  </a:extLst>
                </p:cNvPr>
                <p:cNvSpPr txBox="1"/>
                <p:nvPr/>
              </p:nvSpPr>
              <p:spPr>
                <a:xfrm>
                  <a:off x="4960150" y="4026311"/>
                  <a:ext cx="1227919" cy="542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Step 1</a:t>
                  </a:r>
                  <a:endParaRPr lang="LID4096" dirty="0"/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A2455944-C439-A8B8-7EBE-F7CB3EBE0DF0}"/>
                    </a:ext>
                  </a:extLst>
                </p:cNvPr>
                <p:cNvSpPr txBox="1"/>
                <p:nvPr/>
              </p:nvSpPr>
              <p:spPr>
                <a:xfrm>
                  <a:off x="5984816" y="4053103"/>
                  <a:ext cx="124725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/>
                    <a:t>…</a:t>
                  </a:r>
                  <a:endParaRPr lang="LID4096" sz="2400" dirty="0"/>
                </a:p>
              </p:txBody>
            </p:sp>
            <p:sp>
              <p:nvSpPr>
                <p:cNvPr id="27" name="箭头: 右 26">
                  <a:extLst>
                    <a:ext uri="{FF2B5EF4-FFF2-40B4-BE49-F238E27FC236}">
                      <a16:creationId xmlns:a16="http://schemas.microsoft.com/office/drawing/2014/main" id="{6C5B2895-FEAC-A88C-2FC6-6E3EE4D2C036}"/>
                    </a:ext>
                  </a:extLst>
                </p:cNvPr>
                <p:cNvSpPr/>
                <p:nvPr/>
              </p:nvSpPr>
              <p:spPr>
                <a:xfrm>
                  <a:off x="6502459" y="4096193"/>
                  <a:ext cx="415221" cy="303219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DF8D2C7C-E850-366E-6710-0CE94F5B9C33}"/>
                    </a:ext>
                  </a:extLst>
                </p:cNvPr>
                <p:cNvSpPr txBox="1"/>
                <p:nvPr/>
              </p:nvSpPr>
              <p:spPr>
                <a:xfrm>
                  <a:off x="6961294" y="4031789"/>
                  <a:ext cx="1247255" cy="542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/>
                    <a:t>Step </a:t>
                  </a:r>
                  <a:r>
                    <a:rPr lang="en-US" dirty="0"/>
                    <a:t>n</a:t>
                  </a:r>
                  <a:endParaRPr lang="LID4096" dirty="0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4F0C4E9E-F318-8590-B428-C1A99892700C}"/>
                    </a:ext>
                  </a:extLst>
                </p:cNvPr>
                <p:cNvSpPr/>
                <p:nvPr/>
              </p:nvSpPr>
              <p:spPr>
                <a:xfrm>
                  <a:off x="4960150" y="3885798"/>
                  <a:ext cx="5164773" cy="72758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4F2D9FE9-C553-B31C-4767-69D916E8EA98}"/>
                    </a:ext>
                  </a:extLst>
                </p:cNvPr>
                <p:cNvSpPr txBox="1"/>
                <p:nvPr/>
              </p:nvSpPr>
              <p:spPr>
                <a:xfrm>
                  <a:off x="4761060" y="4780689"/>
                  <a:ext cx="3229897" cy="5882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Markov Chain </a:t>
                  </a:r>
                  <a:endParaRPr lang="LID4096" sz="2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箭头: 右 30">
                  <a:extLst>
                    <a:ext uri="{FF2B5EF4-FFF2-40B4-BE49-F238E27FC236}">
                      <a16:creationId xmlns:a16="http://schemas.microsoft.com/office/drawing/2014/main" id="{6953F318-7F12-F4A3-D560-4AD168CAEE25}"/>
                    </a:ext>
                  </a:extLst>
                </p:cNvPr>
                <p:cNvSpPr/>
                <p:nvPr/>
              </p:nvSpPr>
              <p:spPr>
                <a:xfrm>
                  <a:off x="8160725" y="4119817"/>
                  <a:ext cx="415221" cy="303219"/>
                </a:xfrm>
                <a:prstGeom prst="rightArrow">
                  <a:avLst/>
                </a:prstGeom>
                <a:noFill/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966CB38-F6F6-F5DA-9E07-BCB7A5D76CE9}"/>
                    </a:ext>
                  </a:extLst>
                </p:cNvPr>
                <p:cNvSpPr txBox="1"/>
                <p:nvPr/>
              </p:nvSpPr>
              <p:spPr>
                <a:xfrm>
                  <a:off x="8590601" y="4040593"/>
                  <a:ext cx="1549814" cy="542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/>
                    <a:t>Step</a:t>
                  </a:r>
                  <a:r>
                    <a:rPr lang="en-US" dirty="0"/>
                    <a:t> n+1</a:t>
                  </a:r>
                  <a:endParaRPr lang="LID4096" dirty="0"/>
                </a:p>
              </p:txBody>
            </p:sp>
            <p:sp>
              <p:nvSpPr>
                <p:cNvPr id="33" name="左大括号 32">
                  <a:extLst>
                    <a:ext uri="{FF2B5EF4-FFF2-40B4-BE49-F238E27FC236}">
                      <a16:creationId xmlns:a16="http://schemas.microsoft.com/office/drawing/2014/main" id="{F47CAF4B-0FE7-B321-CE98-93F830498ED7}"/>
                    </a:ext>
                  </a:extLst>
                </p:cNvPr>
                <p:cNvSpPr/>
                <p:nvPr/>
              </p:nvSpPr>
              <p:spPr>
                <a:xfrm>
                  <a:off x="10217982" y="3784630"/>
                  <a:ext cx="195934" cy="1006933"/>
                </a:xfrm>
                <a:prstGeom prst="leftBrac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0710EC7A-C65F-33BE-C2F5-A171E130F04A}"/>
                    </a:ext>
                  </a:extLst>
                </p:cNvPr>
                <p:cNvSpPr txBox="1"/>
                <p:nvPr/>
              </p:nvSpPr>
              <p:spPr>
                <a:xfrm>
                  <a:off x="10457174" y="3564647"/>
                  <a:ext cx="1534323" cy="542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accept: p</a:t>
                  </a:r>
                  <a:endParaRPr lang="LID4096" dirty="0"/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B2FEC5A-C49A-DA4A-602A-837B8461FEE3}"/>
                    </a:ext>
                  </a:extLst>
                </p:cNvPr>
                <p:cNvSpPr txBox="1"/>
                <p:nvPr/>
              </p:nvSpPr>
              <p:spPr>
                <a:xfrm>
                  <a:off x="10413916" y="4460877"/>
                  <a:ext cx="1690820" cy="542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refuse: 1-p</a:t>
                  </a:r>
                  <a:endParaRPr lang="LID4096" dirty="0"/>
                </a:p>
              </p:txBody>
            </p:sp>
            <p:cxnSp>
              <p:nvCxnSpPr>
                <p:cNvPr id="36" name="直接箭头连接符 35">
                  <a:extLst>
                    <a:ext uri="{FF2B5EF4-FFF2-40B4-BE49-F238E27FC236}">
                      <a16:creationId xmlns:a16="http://schemas.microsoft.com/office/drawing/2014/main" id="{8AD365F8-EA14-50FD-73CC-73B777633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28059" y="4470613"/>
                  <a:ext cx="0" cy="682114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5E9D175E-21BE-4F19-E38B-344D403693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28059" y="5135559"/>
                  <a:ext cx="312153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6A34203D-21EA-4FC3-2F5E-DF1E0EF4D45F}"/>
                    </a:ext>
                  </a:extLst>
                </p:cNvPr>
                <p:cNvCxnSpPr/>
                <p:nvPr/>
              </p:nvCxnSpPr>
              <p:spPr>
                <a:xfrm>
                  <a:off x="11049593" y="4891117"/>
                  <a:ext cx="0" cy="26161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5D589825-FA38-9428-9845-C31F96DA087D}"/>
                    </a:ext>
                  </a:extLst>
                </p:cNvPr>
                <p:cNvSpPr/>
                <p:nvPr/>
              </p:nvSpPr>
              <p:spPr>
                <a:xfrm>
                  <a:off x="6969273" y="3485448"/>
                  <a:ext cx="5073678" cy="1878750"/>
                </a:xfrm>
                <a:prstGeom prst="rect">
                  <a:avLst/>
                </a:prstGeom>
                <a:noFill/>
                <a:ln w="28575">
                  <a:solidFill>
                    <a:srgbClr val="92D05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0C82CDB6-A497-BFCF-EE9F-0DE209D4D7D6}"/>
                    </a:ext>
                  </a:extLst>
                </p:cNvPr>
                <p:cNvSpPr txBox="1"/>
                <p:nvPr/>
              </p:nvSpPr>
              <p:spPr>
                <a:xfrm>
                  <a:off x="8502389" y="5426902"/>
                  <a:ext cx="2409906" cy="542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accent6"/>
                      </a:solidFill>
                    </a:rPr>
                    <a:t>Monte Carlo</a:t>
                  </a:r>
                  <a:endParaRPr lang="LID4096" dirty="0">
                    <a:solidFill>
                      <a:schemeClr val="accent6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7D3A0A23-B275-850E-1BD9-A3DF31CBF19F}"/>
                      </a:ext>
                    </a:extLst>
                  </p:cNvPr>
                  <p:cNvSpPr txBox="1"/>
                  <p:nvPr/>
                </p:nvSpPr>
                <p:spPr>
                  <a:xfrm>
                    <a:off x="9006381" y="2791525"/>
                    <a:ext cx="2653675" cy="5866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𝑎𝑐𝑐𝑒𝑝𝑡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,1)</m:t>
                          </m:r>
                        </m:oMath>
                      </m:oMathPara>
                    </a14:m>
                    <a:endParaRPr lang="LID4096" dirty="0"/>
                  </a:p>
                </p:txBody>
              </p:sp>
            </mc:Choice>
            <mc:Fallback xmlns="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7D3A0A23-B275-850E-1BD9-A3DF31CBF1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06381" y="2791525"/>
                    <a:ext cx="2653675" cy="5866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箭头: 右 44">
              <a:extLst>
                <a:ext uri="{FF2B5EF4-FFF2-40B4-BE49-F238E27FC236}">
                  <a16:creationId xmlns:a16="http://schemas.microsoft.com/office/drawing/2014/main" id="{63516FB9-1BD7-DA69-6DF3-F55DE2306917}"/>
                </a:ext>
              </a:extLst>
            </p:cNvPr>
            <p:cNvSpPr/>
            <p:nvPr/>
          </p:nvSpPr>
          <p:spPr>
            <a:xfrm>
              <a:off x="5327952" y="3450356"/>
              <a:ext cx="584599" cy="49489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5CE6FFCC-A18C-AC9E-EBBF-FFA8FA626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13" y="4416450"/>
            <a:ext cx="1568417" cy="11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83A45-866B-164A-24FF-F835BCC4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Fitting result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24F7B1-C40D-37F8-E783-439C5311C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87" y="1564109"/>
            <a:ext cx="9953344" cy="5957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Fit run0+run1 </a:t>
            </a:r>
            <a:r>
              <a:rPr lang="en-US" altLang="zh-CN" sz="2400" dirty="0" err="1"/>
              <a:t>DD+AmBe+Rn</a:t>
            </a:r>
            <a:r>
              <a:rPr lang="en-US" altLang="zh-CN" sz="2400" dirty="0"/>
              <a:t> data. Tune </a:t>
            </a:r>
            <a:r>
              <a:rPr lang="en-US" altLang="zh-CN" sz="2400" dirty="0" err="1"/>
              <a:t>γ,e</a:t>
            </a:r>
            <a:r>
              <a:rPr lang="en-US" altLang="zh-CN" sz="2400" dirty="0"/>
              <a:t> yield. 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1AD95E-9759-9C0B-BB0D-3FC58D78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C4CA3F-C578-5B72-72B0-8A66C769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9D819F6-76CA-F515-57A5-35F2F30FBE99}"/>
              </a:ext>
            </a:extLst>
          </p:cNvPr>
          <p:cNvGrpSpPr/>
          <p:nvPr/>
        </p:nvGrpSpPr>
        <p:grpSpPr>
          <a:xfrm>
            <a:off x="549429" y="2029494"/>
            <a:ext cx="5144642" cy="3622475"/>
            <a:chOff x="655025" y="2030709"/>
            <a:chExt cx="5144642" cy="3622475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9704E75C-3DAC-95A0-A229-1ACE9F3278F9}"/>
                </a:ext>
              </a:extLst>
            </p:cNvPr>
            <p:cNvSpPr txBox="1"/>
            <p:nvPr/>
          </p:nvSpPr>
          <p:spPr>
            <a:xfrm>
              <a:off x="799404" y="2030709"/>
              <a:ext cx="4334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For example, run1 DD:</a:t>
              </a:r>
              <a:endParaRPr lang="zh-CN" altLang="en-US" sz="2000" dirty="0"/>
            </a:p>
          </p:txBody>
        </p: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FAAA6496-7CFF-1E20-AB29-8E3D01C26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5025" y="2400824"/>
              <a:ext cx="5144642" cy="3252360"/>
            </a:xfrm>
            <a:prstGeom prst="rect">
              <a:avLst/>
            </a:prstGeom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9FAEA3A-60FF-2892-2814-88816ACD8086}"/>
              </a:ext>
            </a:extLst>
          </p:cNvPr>
          <p:cNvGrpSpPr/>
          <p:nvPr/>
        </p:nvGrpSpPr>
        <p:grpSpPr>
          <a:xfrm>
            <a:off x="5751746" y="2106459"/>
            <a:ext cx="5393910" cy="3550394"/>
            <a:chOff x="6096000" y="1811954"/>
            <a:chExt cx="5393910" cy="3550394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0B9D33C3-7992-5277-F603-9F3BFF2F8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5100"/>
            <a:stretch/>
          </p:blipFill>
          <p:spPr>
            <a:xfrm>
              <a:off x="6096000" y="1811954"/>
              <a:ext cx="5393910" cy="342209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83A16771-281E-C729-E57E-41A675906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374" t="96753" r="7424"/>
            <a:stretch/>
          </p:blipFill>
          <p:spPr>
            <a:xfrm>
              <a:off x="6462713" y="5191125"/>
              <a:ext cx="4433887" cy="17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3B0309BE-7DCB-7F25-8239-42549384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80" y="731520"/>
            <a:ext cx="2236027" cy="608464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Contents</a:t>
            </a:r>
            <a:endParaRPr lang="LID4096" sz="4400" dirty="0"/>
          </a:p>
        </p:txBody>
      </p:sp>
      <p:sp>
        <p:nvSpPr>
          <p:cNvPr id="11" name="平行四边形 12">
            <a:extLst>
              <a:ext uri="{FF2B5EF4-FFF2-40B4-BE49-F238E27FC236}">
                <a16:creationId xmlns:a16="http://schemas.microsoft.com/office/drawing/2014/main" id="{62017729-CA33-6562-19D3-B20FFBFD12D1}"/>
              </a:ext>
            </a:extLst>
          </p:cNvPr>
          <p:cNvSpPr/>
          <p:nvPr/>
        </p:nvSpPr>
        <p:spPr>
          <a:xfrm>
            <a:off x="3065282" y="3583636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03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2" name="平行四边形 14">
            <a:extLst>
              <a:ext uri="{FF2B5EF4-FFF2-40B4-BE49-F238E27FC236}">
                <a16:creationId xmlns:a16="http://schemas.microsoft.com/office/drawing/2014/main" id="{64E5DA7B-896C-9B8A-020B-3CC2FAF76F62}"/>
              </a:ext>
            </a:extLst>
          </p:cNvPr>
          <p:cNvSpPr/>
          <p:nvPr/>
        </p:nvSpPr>
        <p:spPr>
          <a:xfrm>
            <a:off x="3065282" y="4783289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04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3" name="平行四边形 18">
            <a:extLst>
              <a:ext uri="{FF2B5EF4-FFF2-40B4-BE49-F238E27FC236}">
                <a16:creationId xmlns:a16="http://schemas.microsoft.com/office/drawing/2014/main" id="{447E4377-2520-BF59-41C5-9F972B78A7C8}"/>
              </a:ext>
            </a:extLst>
          </p:cNvPr>
          <p:cNvSpPr/>
          <p:nvPr/>
        </p:nvSpPr>
        <p:spPr>
          <a:xfrm>
            <a:off x="4230292" y="4783289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			Summary</a:t>
            </a:r>
            <a:endParaRPr kumimoji="1" lang="zh-CN" altLang="en-US" sz="3200" b="1" dirty="0">
              <a:solidFill>
                <a:schemeClr val="accent5"/>
              </a:solidFill>
              <a:latin typeface="Times" pitchFamily="2" charset="0"/>
            </a:endParaRPr>
          </a:p>
        </p:txBody>
      </p:sp>
      <p:sp>
        <p:nvSpPr>
          <p:cNvPr id="14" name="平行四边形 19">
            <a:extLst>
              <a:ext uri="{FF2B5EF4-FFF2-40B4-BE49-F238E27FC236}">
                <a16:creationId xmlns:a16="http://schemas.microsoft.com/office/drawing/2014/main" id="{79309C20-B9FA-81C3-84A8-FB0A9E40A97D}"/>
              </a:ext>
            </a:extLst>
          </p:cNvPr>
          <p:cNvSpPr/>
          <p:nvPr/>
        </p:nvSpPr>
        <p:spPr>
          <a:xfrm>
            <a:off x="4230291" y="2390709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   Signal Response Model</a:t>
            </a:r>
          </a:p>
        </p:txBody>
      </p:sp>
      <p:sp>
        <p:nvSpPr>
          <p:cNvPr id="2" name="平行四边形 12">
            <a:extLst>
              <a:ext uri="{FF2B5EF4-FFF2-40B4-BE49-F238E27FC236}">
                <a16:creationId xmlns:a16="http://schemas.microsoft.com/office/drawing/2014/main" id="{5A5FCE1C-4D7C-D645-B939-657B8BD5A897}"/>
              </a:ext>
            </a:extLst>
          </p:cNvPr>
          <p:cNvSpPr/>
          <p:nvPr/>
        </p:nvSpPr>
        <p:spPr>
          <a:xfrm>
            <a:off x="3065282" y="1198514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01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3" name="平行四边形 19">
            <a:extLst>
              <a:ext uri="{FF2B5EF4-FFF2-40B4-BE49-F238E27FC236}">
                <a16:creationId xmlns:a16="http://schemas.microsoft.com/office/drawing/2014/main" id="{95406EC6-42E8-3ED8-2691-CADC64C25944}"/>
              </a:ext>
            </a:extLst>
          </p:cNvPr>
          <p:cNvSpPr/>
          <p:nvPr/>
        </p:nvSpPr>
        <p:spPr>
          <a:xfrm>
            <a:off x="4230292" y="1187693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1"/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Introduction of PandaX-4T</a:t>
            </a:r>
          </a:p>
        </p:txBody>
      </p:sp>
      <p:sp>
        <p:nvSpPr>
          <p:cNvPr id="4" name="平行四边形 12">
            <a:extLst>
              <a:ext uri="{FF2B5EF4-FFF2-40B4-BE49-F238E27FC236}">
                <a16:creationId xmlns:a16="http://schemas.microsoft.com/office/drawing/2014/main" id="{4C82A1FA-F3CD-55FD-CCE0-54FF35142461}"/>
              </a:ext>
            </a:extLst>
          </p:cNvPr>
          <p:cNvSpPr/>
          <p:nvPr/>
        </p:nvSpPr>
        <p:spPr>
          <a:xfrm>
            <a:off x="3065282" y="2383983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02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5" name="平行四边形 19">
            <a:extLst>
              <a:ext uri="{FF2B5EF4-FFF2-40B4-BE49-F238E27FC236}">
                <a16:creationId xmlns:a16="http://schemas.microsoft.com/office/drawing/2014/main" id="{9A737A52-8F5F-B1E6-36EC-BD242DA083EC}"/>
              </a:ext>
            </a:extLst>
          </p:cNvPr>
          <p:cNvSpPr/>
          <p:nvPr/>
        </p:nvSpPr>
        <p:spPr>
          <a:xfrm>
            <a:off x="4230290" y="3580273"/>
            <a:ext cx="7344815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2"/>
            <a:r>
              <a:rPr kumimoji="1" lang="en-US" altLang="zh-CN" sz="3200" b="1" dirty="0">
                <a:solidFill>
                  <a:srgbClr val="C00000"/>
                </a:solidFill>
                <a:latin typeface="Times" pitchFamily="2" charset="0"/>
              </a:rPr>
              <a:t>Background Analysis</a:t>
            </a:r>
          </a:p>
        </p:txBody>
      </p:sp>
    </p:spTree>
    <p:extLst>
      <p:ext uri="{BB962C8B-B14F-4D97-AF65-F5344CB8AC3E}">
        <p14:creationId xmlns:p14="http://schemas.microsoft.com/office/powerpoint/2010/main" val="329184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820D6-6322-61C4-E46E-B78F9BCE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Backgrounds in WIMP analysis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DF2AF4-5AE5-301B-F6EC-6CD37E2E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A81C30-9035-17DE-E98D-1AAE4D02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A5F628F-70FA-0390-AA9F-485555C02D8A}"/>
              </a:ext>
            </a:extLst>
          </p:cNvPr>
          <p:cNvSpPr/>
          <p:nvPr/>
        </p:nvSpPr>
        <p:spPr>
          <a:xfrm>
            <a:off x="10321808" y="779741"/>
            <a:ext cx="724619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81ED5A8-D6BC-1CF9-1713-172B74BF4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79" b="1026"/>
          <a:stretch/>
        </p:blipFill>
        <p:spPr>
          <a:xfrm>
            <a:off x="648966" y="2824883"/>
            <a:ext cx="5232911" cy="276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D80E696-D8D2-2B5F-78EB-EB2420352E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8" b="6396"/>
          <a:stretch/>
        </p:blipFill>
        <p:spPr>
          <a:xfrm>
            <a:off x="6372727" y="2824883"/>
            <a:ext cx="5251602" cy="28062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B792C51-8F20-AF85-35F7-2D6D262A9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209"/>
          <a:stretch/>
        </p:blipFill>
        <p:spPr>
          <a:xfrm>
            <a:off x="683480" y="1633534"/>
            <a:ext cx="4616109" cy="2286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0CC331-7B07-41F0-DB75-139D98D32D54}"/>
              </a:ext>
            </a:extLst>
          </p:cNvPr>
          <p:cNvSpPr txBox="1"/>
          <p:nvPr/>
        </p:nvSpPr>
        <p:spPr>
          <a:xfrm>
            <a:off x="640802" y="2887404"/>
            <a:ext cx="10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run0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6FA57E-CE7F-6F87-7A5A-14A94D26CCA3}"/>
              </a:ext>
            </a:extLst>
          </p:cNvPr>
          <p:cNvSpPr txBox="1"/>
          <p:nvPr/>
        </p:nvSpPr>
        <p:spPr>
          <a:xfrm>
            <a:off x="6388521" y="2824884"/>
            <a:ext cx="10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run1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EAAAB79-41C3-DC3A-F908-2D8B74720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277" r="54271" b="41931"/>
          <a:stretch/>
        </p:blipFill>
        <p:spPr>
          <a:xfrm>
            <a:off x="5215532" y="1580249"/>
            <a:ext cx="2110908" cy="22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5CFFA8-9386-D245-446F-6CF5BFE998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91" t="27154" b="32921"/>
          <a:stretch/>
        </p:blipFill>
        <p:spPr>
          <a:xfrm>
            <a:off x="440921" y="1932152"/>
            <a:ext cx="2590028" cy="2964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19900CF-6B36-A6AD-AFB3-70FF862F8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075"/>
          <a:stretch/>
        </p:blipFill>
        <p:spPr>
          <a:xfrm>
            <a:off x="2944236" y="1911905"/>
            <a:ext cx="4616109" cy="29641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34F8354C-B4B6-538B-9D69-068EF26196B1}"/>
              </a:ext>
            </a:extLst>
          </p:cNvPr>
          <p:cNvGrpSpPr/>
          <p:nvPr/>
        </p:nvGrpSpPr>
        <p:grpSpPr>
          <a:xfrm>
            <a:off x="648966" y="1518221"/>
            <a:ext cx="7499576" cy="369332"/>
            <a:chOff x="648966" y="1518221"/>
            <a:chExt cx="7499576" cy="36933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FD36DF0-5B40-AA27-77D8-8C66ADD5013B}"/>
                </a:ext>
              </a:extLst>
            </p:cNvPr>
            <p:cNvSpPr/>
            <p:nvPr/>
          </p:nvSpPr>
          <p:spPr>
            <a:xfrm>
              <a:off x="648966" y="1542073"/>
              <a:ext cx="6603172" cy="2964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F55A705-C36E-780B-F326-17C1604E936A}"/>
                </a:ext>
              </a:extLst>
            </p:cNvPr>
            <p:cNvSpPr txBox="1"/>
            <p:nvPr/>
          </p:nvSpPr>
          <p:spPr>
            <a:xfrm>
              <a:off x="7252138" y="1518221"/>
              <a:ext cx="896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C00000"/>
                  </a:solidFill>
                </a:rPr>
                <a:t>FlatER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ADD5C130-8B25-9719-D19E-433742BC1FDA}"/>
              </a:ext>
            </a:extLst>
          </p:cNvPr>
          <p:cNvSpPr txBox="1"/>
          <p:nvPr/>
        </p:nvSpPr>
        <p:spPr>
          <a:xfrm rot="18779494">
            <a:off x="1739295" y="3555468"/>
            <a:ext cx="363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65000"/>
                    <a:lumOff val="35000"/>
                    <a:alpha val="35000"/>
                  </a:schemeClr>
                </a:solidFill>
              </a:rPr>
              <a:t>preliminary</a:t>
            </a:r>
            <a:endParaRPr lang="zh-CN" altLang="en-US" sz="4800" dirty="0">
              <a:solidFill>
                <a:schemeClr val="tx1">
                  <a:lumMod val="65000"/>
                  <a:lumOff val="35000"/>
                  <a:alpha val="3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6A5CF16-61A1-7B38-B911-CE6E6364CEA8}"/>
              </a:ext>
            </a:extLst>
          </p:cNvPr>
          <p:cNvSpPr txBox="1"/>
          <p:nvPr/>
        </p:nvSpPr>
        <p:spPr>
          <a:xfrm rot="18779494">
            <a:off x="7626577" y="3427014"/>
            <a:ext cx="363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65000"/>
                    <a:lumOff val="35000"/>
                    <a:alpha val="35000"/>
                  </a:schemeClr>
                </a:solidFill>
              </a:rPr>
              <a:t>preliminary</a:t>
            </a:r>
            <a:endParaRPr lang="zh-CN" altLang="en-US" sz="4800" dirty="0">
              <a:solidFill>
                <a:schemeClr val="tx1">
                  <a:lumMod val="65000"/>
                  <a:lumOff val="35000"/>
                  <a:alpha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8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B1187A-42B0-6505-8AA8-2C64D102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FlatER</a:t>
            </a:r>
            <a:r>
              <a:rPr lang="en-US" altLang="zh-CN" dirty="0"/>
              <a:t>, Tritium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7A68A2-D5B2-77FF-6826-6E545CB4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D4555-B419-C49B-A3B3-D8FF2340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BEF286-60E0-A28F-4B4E-F79B5416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179" y="1422186"/>
            <a:ext cx="6479058" cy="2939919"/>
          </a:xfrm>
          <a:prstGeom prst="rect">
            <a:avLst/>
          </a:prstGeom>
        </p:spPr>
      </p:pic>
      <p:sp>
        <p:nvSpPr>
          <p:cNvPr id="10" name="右箭头 31">
            <a:extLst>
              <a:ext uri="{FF2B5EF4-FFF2-40B4-BE49-F238E27FC236}">
                <a16:creationId xmlns:a16="http://schemas.microsoft.com/office/drawing/2014/main" id="{D5260256-9E0E-6EEC-F6AE-7A97ED42E7F2}"/>
              </a:ext>
            </a:extLst>
          </p:cNvPr>
          <p:cNvSpPr/>
          <p:nvPr/>
        </p:nvSpPr>
        <p:spPr>
          <a:xfrm rot="2038370">
            <a:off x="2568415" y="2558912"/>
            <a:ext cx="1893346" cy="666465"/>
          </a:xfrm>
          <a:prstGeom prst="rightArrow">
            <a:avLst>
              <a:gd name="adj1" fmla="val 50000"/>
              <a:gd name="adj2" fmla="val 7853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011AFD8-B086-7509-572E-C35DD38FF400}"/>
              </a:ext>
            </a:extLst>
          </p:cNvPr>
          <p:cNvSpPr txBox="1"/>
          <p:nvPr/>
        </p:nvSpPr>
        <p:spPr>
          <a:xfrm>
            <a:off x="1302983" y="4302069"/>
            <a:ext cx="4900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</a:rPr>
              <a:t>Run0:</a:t>
            </a:r>
            <a:r>
              <a:rPr kumimoji="1" lang="zh-CN" altLang="en-US" sz="16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>
                <a:solidFill>
                  <a:srgbClr val="FF0000"/>
                </a:solidFill>
              </a:rPr>
              <a:t>Set</a:t>
            </a:r>
            <a:r>
              <a:rPr kumimoji="1" lang="zh-CN" altLang="en-US" sz="16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>
                <a:solidFill>
                  <a:srgbClr val="FF0000"/>
                </a:solidFill>
              </a:rPr>
              <a:t>①-⑤</a:t>
            </a:r>
            <a:r>
              <a:rPr kumimoji="1" lang="zh-CN" altLang="en-US" sz="1600" b="1" dirty="0">
                <a:solidFill>
                  <a:srgbClr val="FF0000"/>
                </a:solidFill>
              </a:rPr>
              <a:t>    </a:t>
            </a:r>
            <a:r>
              <a:rPr kumimoji="1" lang="en-US" altLang="zh-CN" sz="1600" b="1" dirty="0">
                <a:solidFill>
                  <a:srgbClr val="FFC000"/>
                </a:solidFill>
              </a:rPr>
              <a:t> </a:t>
            </a:r>
            <a:r>
              <a:rPr kumimoji="1" lang="zh-CN" altLang="en-US" sz="1600" b="1" dirty="0">
                <a:solidFill>
                  <a:srgbClr val="FFC000"/>
                </a:solidFill>
              </a:rPr>
              <a:t>                     </a:t>
            </a:r>
            <a:r>
              <a:rPr kumimoji="1" lang="en-US" altLang="zh-CN" sz="1600" b="1" dirty="0">
                <a:solidFill>
                  <a:srgbClr val="FFC000"/>
                </a:solidFill>
              </a:rPr>
              <a:t>Run1:</a:t>
            </a:r>
            <a:r>
              <a:rPr kumimoji="1" lang="zh-CN" altLang="en-US" sz="1600" b="1" dirty="0">
                <a:solidFill>
                  <a:srgbClr val="FFC000"/>
                </a:solidFill>
              </a:rPr>
              <a:t> </a:t>
            </a:r>
            <a:r>
              <a:rPr kumimoji="1" lang="en-US" altLang="zh-CN" sz="1600" b="1" dirty="0">
                <a:solidFill>
                  <a:srgbClr val="FFC000"/>
                </a:solidFill>
              </a:rPr>
              <a:t>Set ①-⑥</a:t>
            </a:r>
            <a:endParaRPr kumimoji="1" lang="zh-CN" altLang="en-US" sz="1600" b="1" dirty="0">
              <a:solidFill>
                <a:srgbClr val="FFC000"/>
              </a:solidFill>
            </a:endParaRP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BC60D3B7-3F65-8C27-159E-DA2419B84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024146"/>
              </p:ext>
            </p:extLst>
          </p:nvPr>
        </p:nvGraphicFramePr>
        <p:xfrm>
          <a:off x="774512" y="4698489"/>
          <a:ext cx="6418725" cy="1093413"/>
        </p:xfrm>
        <a:graphic>
          <a:graphicData uri="http://schemas.openxmlformats.org/drawingml/2006/table">
            <a:tbl>
              <a:tblPr/>
              <a:tblGrid>
                <a:gridCol w="915392">
                  <a:extLst>
                    <a:ext uri="{9D8B030D-6E8A-4147-A177-3AD203B41FA5}">
                      <a16:colId xmlns:a16="http://schemas.microsoft.com/office/drawing/2014/main" val="3855886468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1725405404"/>
                    </a:ext>
                  </a:extLst>
                </a:gridCol>
                <a:gridCol w="1049867">
                  <a:extLst>
                    <a:ext uri="{9D8B030D-6E8A-4147-A177-3AD203B41FA5}">
                      <a16:colId xmlns:a16="http://schemas.microsoft.com/office/drawing/2014/main" val="3011275849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4173349368"/>
                    </a:ext>
                  </a:extLst>
                </a:gridCol>
                <a:gridCol w="1075267">
                  <a:extLst>
                    <a:ext uri="{9D8B030D-6E8A-4147-A177-3AD203B41FA5}">
                      <a16:colId xmlns:a16="http://schemas.microsoft.com/office/drawing/2014/main" val="2058184483"/>
                    </a:ext>
                  </a:extLst>
                </a:gridCol>
                <a:gridCol w="1109133">
                  <a:extLst>
                    <a:ext uri="{9D8B030D-6E8A-4147-A177-3AD203B41FA5}">
                      <a16:colId xmlns:a16="http://schemas.microsoft.com/office/drawing/2014/main" val="810385692"/>
                    </a:ext>
                  </a:extLst>
                </a:gridCol>
              </a:tblGrid>
              <a:tr h="543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Dataset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Run0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Set4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Run0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Set5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Run1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Set1-4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Run1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Set5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Run1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Set6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4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048173"/>
                  </a:ext>
                </a:extLst>
              </a:tr>
              <a:tr h="5495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Rate</a:t>
                      </a:r>
                    </a:p>
                    <a:p>
                      <a:pPr algn="ctr"/>
                      <a:r>
                        <a:rPr lang="en-US" altLang="zh-CN" sz="1100" dirty="0"/>
                        <a:t>[/</a:t>
                      </a:r>
                      <a:r>
                        <a:rPr lang="en-US" altLang="zh-CN" sz="1100" dirty="0" err="1"/>
                        <a:t>tonne</a:t>
                      </a:r>
                      <a:r>
                        <a:rPr lang="en-US" altLang="zh-CN" sz="1100" dirty="0"/>
                        <a:t>/day]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3.24±0.20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1.88±0.15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0.25±0.05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0.23±0.05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0.23±0.03</a:t>
                      </a:r>
                      <a:endParaRPr lang="zh-CN" altLang="en-US" sz="1400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139278"/>
                  </a:ext>
                </a:extLst>
              </a:tr>
            </a:tbl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E2F8D7DD-D1FC-4B51-D1B5-73837D4627F7}"/>
              </a:ext>
            </a:extLst>
          </p:cNvPr>
          <p:cNvSpPr txBox="1"/>
          <p:nvPr/>
        </p:nvSpPr>
        <p:spPr>
          <a:xfrm>
            <a:off x="8613350" y="1654605"/>
            <a:ext cx="82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run0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617E54-CA9C-A47F-E070-2D981C085C60}"/>
              </a:ext>
            </a:extLst>
          </p:cNvPr>
          <p:cNvSpPr txBox="1"/>
          <p:nvPr/>
        </p:nvSpPr>
        <p:spPr>
          <a:xfrm>
            <a:off x="9797683" y="3901384"/>
            <a:ext cx="82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run1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AD6E021-31AC-2662-ADDF-39BDEDEC979B}"/>
              </a:ext>
            </a:extLst>
          </p:cNvPr>
          <p:cNvGrpSpPr/>
          <p:nvPr/>
        </p:nvGrpSpPr>
        <p:grpSpPr>
          <a:xfrm>
            <a:off x="9238885" y="1710190"/>
            <a:ext cx="1198467" cy="882889"/>
            <a:chOff x="9033933" y="1487048"/>
            <a:chExt cx="1198467" cy="882889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FF8FCB93-6721-9740-CAC1-0AB063E89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9987"/>
            <a:stretch/>
          </p:blipFill>
          <p:spPr>
            <a:xfrm>
              <a:off x="9033933" y="1487048"/>
              <a:ext cx="1198467" cy="44270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B6898DE-111F-0860-D31B-823483EEE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966" b="39974"/>
            <a:stretch/>
          </p:blipFill>
          <p:spPr>
            <a:xfrm>
              <a:off x="9033933" y="1927229"/>
              <a:ext cx="1198467" cy="14838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9A866B1-01AD-A773-7B64-06B9D6499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9292" b="20648"/>
            <a:stretch/>
          </p:blipFill>
          <p:spPr>
            <a:xfrm>
              <a:off x="9033933" y="2047386"/>
              <a:ext cx="1198467" cy="148385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F3F1680-7FA2-CDF1-8DED-A9568F9E5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9058" b="-1968"/>
            <a:stretch/>
          </p:blipFill>
          <p:spPr>
            <a:xfrm>
              <a:off x="9033933" y="2179521"/>
              <a:ext cx="1198467" cy="190416"/>
            </a:xfrm>
            <a:prstGeom prst="rect">
              <a:avLst/>
            </a:prstGeom>
          </p:spPr>
        </p:pic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5E69C449-E5A3-30C6-B3B4-D2FD02B97E01}"/>
              </a:ext>
            </a:extLst>
          </p:cNvPr>
          <p:cNvGrpSpPr/>
          <p:nvPr/>
        </p:nvGrpSpPr>
        <p:grpSpPr>
          <a:xfrm>
            <a:off x="7707331" y="1592560"/>
            <a:ext cx="2944245" cy="2208423"/>
            <a:chOff x="7707331" y="1592560"/>
            <a:chExt cx="2944245" cy="2208423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DD79F32-F386-8886-FAFD-80BD06927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7331" y="1592560"/>
              <a:ext cx="2940689" cy="2208423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2FFFAF-6F47-64B2-78F0-6B368D412BB0}"/>
                </a:ext>
              </a:extLst>
            </p:cNvPr>
            <p:cNvSpPr txBox="1"/>
            <p:nvPr/>
          </p:nvSpPr>
          <p:spPr>
            <a:xfrm rot="19984227">
              <a:off x="8234591" y="2205483"/>
              <a:ext cx="2416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  <a:alpha val="35000"/>
                    </a:schemeClr>
                  </a:solidFill>
                </a:rPr>
                <a:t>preliminary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  <a:alpha val="35000"/>
                  </a:schemeClr>
                </a:solidFill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75A2BED-9C1A-CEE5-DB69-70768B072F2A}"/>
              </a:ext>
            </a:extLst>
          </p:cNvPr>
          <p:cNvGrpSpPr/>
          <p:nvPr/>
        </p:nvGrpSpPr>
        <p:grpSpPr>
          <a:xfrm>
            <a:off x="7599276" y="3853882"/>
            <a:ext cx="3149519" cy="2258910"/>
            <a:chOff x="7599276" y="3853882"/>
            <a:chExt cx="3149519" cy="225891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AC7F200-F278-0314-635E-0D6786F0A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9276" y="3853882"/>
              <a:ext cx="3074958" cy="2258910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455AF3E-85F3-C11A-546F-A212F895FB07}"/>
                </a:ext>
              </a:extLst>
            </p:cNvPr>
            <p:cNvSpPr txBox="1"/>
            <p:nvPr/>
          </p:nvSpPr>
          <p:spPr>
            <a:xfrm rot="19984227">
              <a:off x="8331810" y="4369496"/>
              <a:ext cx="2416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  <a:alpha val="35000"/>
                    </a:schemeClr>
                  </a:solidFill>
                </a:rPr>
                <a:t>preliminary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  <a:alpha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8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3B0309BE-7DCB-7F25-8239-42549384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80" y="731520"/>
            <a:ext cx="2236027" cy="608464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Contents</a:t>
            </a:r>
            <a:endParaRPr lang="LID4096" sz="4400" dirty="0"/>
          </a:p>
        </p:txBody>
      </p:sp>
      <p:sp>
        <p:nvSpPr>
          <p:cNvPr id="11" name="平行四边形 12">
            <a:extLst>
              <a:ext uri="{FF2B5EF4-FFF2-40B4-BE49-F238E27FC236}">
                <a16:creationId xmlns:a16="http://schemas.microsoft.com/office/drawing/2014/main" id="{62017729-CA33-6562-19D3-B20FFBFD12D1}"/>
              </a:ext>
            </a:extLst>
          </p:cNvPr>
          <p:cNvSpPr/>
          <p:nvPr/>
        </p:nvSpPr>
        <p:spPr>
          <a:xfrm>
            <a:off x="3065282" y="3583636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03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2" name="平行四边形 14">
            <a:extLst>
              <a:ext uri="{FF2B5EF4-FFF2-40B4-BE49-F238E27FC236}">
                <a16:creationId xmlns:a16="http://schemas.microsoft.com/office/drawing/2014/main" id="{64E5DA7B-896C-9B8A-020B-3CC2FAF76F62}"/>
              </a:ext>
            </a:extLst>
          </p:cNvPr>
          <p:cNvSpPr/>
          <p:nvPr/>
        </p:nvSpPr>
        <p:spPr>
          <a:xfrm>
            <a:off x="3065282" y="4783289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04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3" name="平行四边形 18">
            <a:extLst>
              <a:ext uri="{FF2B5EF4-FFF2-40B4-BE49-F238E27FC236}">
                <a16:creationId xmlns:a16="http://schemas.microsoft.com/office/drawing/2014/main" id="{447E4377-2520-BF59-41C5-9F972B78A7C8}"/>
              </a:ext>
            </a:extLst>
          </p:cNvPr>
          <p:cNvSpPr/>
          <p:nvPr/>
        </p:nvSpPr>
        <p:spPr>
          <a:xfrm>
            <a:off x="4230292" y="4783289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			Summary</a:t>
            </a:r>
            <a:endParaRPr kumimoji="1" lang="zh-CN" altLang="en-US" sz="3200" b="1" dirty="0">
              <a:solidFill>
                <a:schemeClr val="accent5"/>
              </a:solidFill>
              <a:latin typeface="Times" pitchFamily="2" charset="0"/>
            </a:endParaRPr>
          </a:p>
        </p:txBody>
      </p:sp>
      <p:sp>
        <p:nvSpPr>
          <p:cNvPr id="14" name="平行四边形 19">
            <a:extLst>
              <a:ext uri="{FF2B5EF4-FFF2-40B4-BE49-F238E27FC236}">
                <a16:creationId xmlns:a16="http://schemas.microsoft.com/office/drawing/2014/main" id="{79309C20-B9FA-81C3-84A8-FB0A9E40A97D}"/>
              </a:ext>
            </a:extLst>
          </p:cNvPr>
          <p:cNvSpPr/>
          <p:nvPr/>
        </p:nvSpPr>
        <p:spPr>
          <a:xfrm>
            <a:off x="4230292" y="2383983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   Signal Response Model</a:t>
            </a:r>
          </a:p>
        </p:txBody>
      </p:sp>
      <p:sp>
        <p:nvSpPr>
          <p:cNvPr id="2" name="平行四边形 12">
            <a:extLst>
              <a:ext uri="{FF2B5EF4-FFF2-40B4-BE49-F238E27FC236}">
                <a16:creationId xmlns:a16="http://schemas.microsoft.com/office/drawing/2014/main" id="{5A5FCE1C-4D7C-D645-B939-657B8BD5A897}"/>
              </a:ext>
            </a:extLst>
          </p:cNvPr>
          <p:cNvSpPr/>
          <p:nvPr/>
        </p:nvSpPr>
        <p:spPr>
          <a:xfrm>
            <a:off x="3065282" y="1198514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01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3" name="平行四边形 19">
            <a:extLst>
              <a:ext uri="{FF2B5EF4-FFF2-40B4-BE49-F238E27FC236}">
                <a16:creationId xmlns:a16="http://schemas.microsoft.com/office/drawing/2014/main" id="{95406EC6-42E8-3ED8-2691-CADC64C25944}"/>
              </a:ext>
            </a:extLst>
          </p:cNvPr>
          <p:cNvSpPr/>
          <p:nvPr/>
        </p:nvSpPr>
        <p:spPr>
          <a:xfrm>
            <a:off x="4230291" y="1187693"/>
            <a:ext cx="7344815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1"/>
            <a:r>
              <a:rPr kumimoji="1" lang="en-US" altLang="zh-CN" sz="3200" b="1" dirty="0">
                <a:solidFill>
                  <a:srgbClr val="C00000"/>
                </a:solidFill>
                <a:latin typeface="Times" pitchFamily="2" charset="0"/>
              </a:rPr>
              <a:t>Introduction of PandaX-4T</a:t>
            </a:r>
          </a:p>
        </p:txBody>
      </p:sp>
      <p:sp>
        <p:nvSpPr>
          <p:cNvPr id="4" name="平行四边形 12">
            <a:extLst>
              <a:ext uri="{FF2B5EF4-FFF2-40B4-BE49-F238E27FC236}">
                <a16:creationId xmlns:a16="http://schemas.microsoft.com/office/drawing/2014/main" id="{4C82A1FA-F3CD-55FD-CCE0-54FF35142461}"/>
              </a:ext>
            </a:extLst>
          </p:cNvPr>
          <p:cNvSpPr/>
          <p:nvPr/>
        </p:nvSpPr>
        <p:spPr>
          <a:xfrm>
            <a:off x="3065282" y="2383983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02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5" name="平行四边形 19">
            <a:extLst>
              <a:ext uri="{FF2B5EF4-FFF2-40B4-BE49-F238E27FC236}">
                <a16:creationId xmlns:a16="http://schemas.microsoft.com/office/drawing/2014/main" id="{9A737A52-8F5F-B1E6-36EC-BD242DA083EC}"/>
              </a:ext>
            </a:extLst>
          </p:cNvPr>
          <p:cNvSpPr/>
          <p:nvPr/>
        </p:nvSpPr>
        <p:spPr>
          <a:xfrm>
            <a:off x="4230292" y="3580273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2"/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Background Analysis</a:t>
            </a:r>
          </a:p>
        </p:txBody>
      </p:sp>
    </p:spTree>
    <p:extLst>
      <p:ext uri="{BB962C8B-B14F-4D97-AF65-F5344CB8AC3E}">
        <p14:creationId xmlns:p14="http://schemas.microsoft.com/office/powerpoint/2010/main" val="30230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1A05B-9048-6EA3-19BA-064863B81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Accidental coincidence(AC)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905AF2-EEE2-CB9C-9C97-C0C2C6CE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52D7CC-A657-071D-034C-E610EF4E7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2DADE13-15DC-9FDD-9AA4-8A36E94B8844}"/>
              </a:ext>
            </a:extLst>
          </p:cNvPr>
          <p:cNvGrpSpPr/>
          <p:nvPr/>
        </p:nvGrpSpPr>
        <p:grpSpPr>
          <a:xfrm>
            <a:off x="1396157" y="1391247"/>
            <a:ext cx="3881902" cy="3778269"/>
            <a:chOff x="641259" y="1389355"/>
            <a:chExt cx="3881902" cy="3778269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053CD73-ADF1-B98D-A57C-831896E9BECB}"/>
                </a:ext>
              </a:extLst>
            </p:cNvPr>
            <p:cNvSpPr txBox="1"/>
            <p:nvPr/>
          </p:nvSpPr>
          <p:spPr>
            <a:xfrm>
              <a:off x="937994" y="1389355"/>
              <a:ext cx="18297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/>
                <a:t>Physical </a:t>
              </a:r>
              <a:r>
                <a:rPr lang="en-US" altLang="zh-CN" sz="2000" dirty="0"/>
                <a:t>event</a:t>
              </a:r>
              <a:endParaRPr lang="zh-CN" altLang="en-US" sz="2000" dirty="0"/>
            </a:p>
          </p:txBody>
        </p: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F0E0E73E-AE25-EAA1-EEB5-076D294AD337}"/>
                </a:ext>
              </a:extLst>
            </p:cNvPr>
            <p:cNvGrpSpPr/>
            <p:nvPr/>
          </p:nvGrpSpPr>
          <p:grpSpPr>
            <a:xfrm>
              <a:off x="3466388" y="2106377"/>
              <a:ext cx="1056773" cy="3032241"/>
              <a:chOff x="3076986" y="3382494"/>
              <a:chExt cx="810762" cy="1902095"/>
            </a:xfrm>
          </p:grpSpPr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B38501F8-B64C-29B8-7BAA-5F3CE9EF7E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7899" y="3914620"/>
                <a:ext cx="5140" cy="9792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id="{F713BB3E-3FA5-6509-EC66-594376013327}"/>
                  </a:ext>
                </a:extLst>
              </p:cNvPr>
              <p:cNvGrpSpPr/>
              <p:nvPr/>
            </p:nvGrpSpPr>
            <p:grpSpPr>
              <a:xfrm>
                <a:off x="3076986" y="3382494"/>
                <a:ext cx="810762" cy="1902095"/>
                <a:chOff x="2823236" y="3381595"/>
                <a:chExt cx="810762" cy="1902095"/>
              </a:xfrm>
            </p:grpSpPr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9F039754-14E0-68CF-3D93-225AF0A93411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2255501" y="3993162"/>
                  <a:ext cx="1725005" cy="589535"/>
                  <a:chOff x="2362200" y="3640667"/>
                  <a:chExt cx="2608962" cy="587652"/>
                </a:xfrm>
              </p:grpSpPr>
              <p:cxnSp>
                <p:nvCxnSpPr>
                  <p:cNvPr id="14" name="直接连接符 13">
                    <a:extLst>
                      <a:ext uri="{FF2B5EF4-FFF2-40B4-BE49-F238E27FC236}">
                        <a16:creationId xmlns:a16="http://schemas.microsoft.com/office/drawing/2014/main" id="{2407F862-1AEB-FADD-288B-C21FE25B4D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2200" y="4228319"/>
                    <a:ext cx="26089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等腰三角形 14">
                    <a:extLst>
                      <a:ext uri="{FF2B5EF4-FFF2-40B4-BE49-F238E27FC236}">
                        <a16:creationId xmlns:a16="http://schemas.microsoft.com/office/drawing/2014/main" id="{2D6D27A4-0B64-3147-BCD1-FED2980C257E}"/>
                      </a:ext>
                    </a:extLst>
                  </p:cNvPr>
                  <p:cNvSpPr/>
                  <p:nvPr/>
                </p:nvSpPr>
                <p:spPr>
                  <a:xfrm>
                    <a:off x="4134853" y="3640667"/>
                    <a:ext cx="434931" cy="587647"/>
                  </a:xfrm>
                  <a:prstGeom prst="triangl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6" name="等腰三角形 15">
                    <a:extLst>
                      <a:ext uri="{FF2B5EF4-FFF2-40B4-BE49-F238E27FC236}">
                        <a16:creationId xmlns:a16="http://schemas.microsoft.com/office/drawing/2014/main" id="{8AE59D9E-D845-7AD8-6F52-36933853E4D0}"/>
                      </a:ext>
                    </a:extLst>
                  </p:cNvPr>
                  <p:cNvSpPr/>
                  <p:nvPr/>
                </p:nvSpPr>
                <p:spPr>
                  <a:xfrm>
                    <a:off x="2583511" y="3858982"/>
                    <a:ext cx="204033" cy="369332"/>
                  </a:xfrm>
                  <a:prstGeom prst="triangl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49FAF-379F-0E53-786B-3C2EEE672C4A}"/>
                    </a:ext>
                  </a:extLst>
                </p:cNvPr>
                <p:cNvSpPr txBox="1"/>
                <p:nvPr/>
              </p:nvSpPr>
              <p:spPr>
                <a:xfrm>
                  <a:off x="3137596" y="4945136"/>
                  <a:ext cx="4964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S1</a:t>
                  </a:r>
                  <a:endParaRPr lang="zh-CN" altLang="en-US" dirty="0"/>
                </a:p>
              </p:txBody>
            </p:sp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715C223A-6A4D-203C-72C1-8881803BD827}"/>
                    </a:ext>
                  </a:extLst>
                </p:cNvPr>
                <p:cNvSpPr txBox="1"/>
                <p:nvPr/>
              </p:nvSpPr>
              <p:spPr>
                <a:xfrm>
                  <a:off x="3017850" y="3381595"/>
                  <a:ext cx="4964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S2</a:t>
                  </a:r>
                  <a:endParaRPr lang="zh-CN" altLang="en-US" sz="1600" dirty="0"/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C40F75A-E6A6-13AC-D4CA-A5E71A1847D5}"/>
                    </a:ext>
                  </a:extLst>
                </p:cNvPr>
                <p:cNvSpPr txBox="1"/>
                <p:nvPr/>
              </p:nvSpPr>
              <p:spPr>
                <a:xfrm rot="5400000">
                  <a:off x="2712316" y="4347686"/>
                  <a:ext cx="11096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drift time</a:t>
                  </a:r>
                  <a:endParaRPr lang="zh-CN" altLang="en-US" sz="1600" dirty="0"/>
                </a:p>
              </p:txBody>
            </p:sp>
          </p:grp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BE49DA8E-7B02-1CE2-0D22-C5D4B78C2521}"/>
                </a:ext>
              </a:extLst>
            </p:cNvPr>
            <p:cNvGrpSpPr/>
            <p:nvPr/>
          </p:nvGrpSpPr>
          <p:grpSpPr>
            <a:xfrm>
              <a:off x="641259" y="2111273"/>
              <a:ext cx="2807187" cy="3056351"/>
              <a:chOff x="2057399" y="2632604"/>
              <a:chExt cx="3130873" cy="2083328"/>
            </a:xfrm>
          </p:grpSpPr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5045DC22-57C4-DCA7-9F77-C7589CA60E2E}"/>
                  </a:ext>
                </a:extLst>
              </p:cNvPr>
              <p:cNvGrpSpPr/>
              <p:nvPr/>
            </p:nvGrpSpPr>
            <p:grpSpPr>
              <a:xfrm>
                <a:off x="2057399" y="2650066"/>
                <a:ext cx="2946400" cy="2065866"/>
                <a:chOff x="2057399" y="2650066"/>
                <a:chExt cx="2946400" cy="2065866"/>
              </a:xfrm>
            </p:grpSpPr>
            <p:sp>
              <p:nvSpPr>
                <p:cNvPr id="105" name="矩形 104">
                  <a:extLst>
                    <a:ext uri="{FF2B5EF4-FFF2-40B4-BE49-F238E27FC236}">
                      <a16:creationId xmlns:a16="http://schemas.microsoft.com/office/drawing/2014/main" id="{EE2401A8-EF2E-5914-F0C5-6537EC1E09F7}"/>
                    </a:ext>
                  </a:extLst>
                </p:cNvPr>
                <p:cNvSpPr/>
                <p:nvPr/>
              </p:nvSpPr>
              <p:spPr>
                <a:xfrm>
                  <a:off x="2057399" y="3158065"/>
                  <a:ext cx="2946400" cy="15578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06" name="矩形 105">
                  <a:extLst>
                    <a:ext uri="{FF2B5EF4-FFF2-40B4-BE49-F238E27FC236}">
                      <a16:creationId xmlns:a16="http://schemas.microsoft.com/office/drawing/2014/main" id="{3AEB50EA-F4E9-0801-A2A9-F84C53449104}"/>
                    </a:ext>
                  </a:extLst>
                </p:cNvPr>
                <p:cNvSpPr/>
                <p:nvPr/>
              </p:nvSpPr>
              <p:spPr>
                <a:xfrm>
                  <a:off x="2057399" y="2650066"/>
                  <a:ext cx="2946400" cy="50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07" name="直接连接符 106">
                  <a:extLst>
                    <a:ext uri="{FF2B5EF4-FFF2-40B4-BE49-F238E27FC236}">
                      <a16:creationId xmlns:a16="http://schemas.microsoft.com/office/drawing/2014/main" id="{62497F8D-9261-71A5-0654-BFF6D991E3F9}"/>
                    </a:ext>
                  </a:extLst>
                </p:cNvPr>
                <p:cNvCxnSpPr/>
                <p:nvPr/>
              </p:nvCxnSpPr>
              <p:spPr>
                <a:xfrm>
                  <a:off x="2057399" y="4180024"/>
                  <a:ext cx="730146" cy="14393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>
                  <a:extLst>
                    <a:ext uri="{FF2B5EF4-FFF2-40B4-BE49-F238E27FC236}">
                      <a16:creationId xmlns:a16="http://schemas.microsoft.com/office/drawing/2014/main" id="{7723D3D8-7E7E-E007-5D2C-816E29998A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7799" y="4304045"/>
                  <a:ext cx="660401" cy="41188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爆炸形: 8 pt  108">
                  <a:extLst>
                    <a:ext uri="{FF2B5EF4-FFF2-40B4-BE49-F238E27FC236}">
                      <a16:creationId xmlns:a16="http://schemas.microsoft.com/office/drawing/2014/main" id="{4A2CC783-19D7-DC22-78D7-27C351234C01}"/>
                    </a:ext>
                  </a:extLst>
                </p:cNvPr>
                <p:cNvSpPr/>
                <p:nvPr/>
              </p:nvSpPr>
              <p:spPr>
                <a:xfrm>
                  <a:off x="2596038" y="4142123"/>
                  <a:ext cx="313268" cy="382540"/>
                </a:xfrm>
                <a:prstGeom prst="irregularSeal1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6AADB1C5-3F25-EB65-CD20-484E6BCFB01E}"/>
                    </a:ext>
                  </a:extLst>
                </p:cNvPr>
                <p:cNvSpPr txBox="1"/>
                <p:nvPr/>
              </p:nvSpPr>
              <p:spPr>
                <a:xfrm>
                  <a:off x="2909306" y="3995358"/>
                  <a:ext cx="10293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S1</a:t>
                  </a:r>
                  <a:endParaRPr lang="zh-CN" alt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11" name="文本框 110">
                  <a:extLst>
                    <a:ext uri="{FF2B5EF4-FFF2-40B4-BE49-F238E27FC236}">
                      <a16:creationId xmlns:a16="http://schemas.microsoft.com/office/drawing/2014/main" id="{8C91007A-BF07-375A-4B32-AD6C68678D12}"/>
                    </a:ext>
                  </a:extLst>
                </p:cNvPr>
                <p:cNvSpPr txBox="1"/>
                <p:nvPr/>
              </p:nvSpPr>
              <p:spPr>
                <a:xfrm>
                  <a:off x="2844588" y="3504560"/>
                  <a:ext cx="20297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rPr>
                    <a:t>electron drift</a:t>
                  </a:r>
                  <a:endParaRPr lang="zh-CN" altLang="en-US" sz="16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cxnSp>
              <p:nvCxnSpPr>
                <p:cNvPr id="112" name="直接连接符 111">
                  <a:extLst>
                    <a:ext uri="{FF2B5EF4-FFF2-40B4-BE49-F238E27FC236}">
                      <a16:creationId xmlns:a16="http://schemas.microsoft.com/office/drawing/2014/main" id="{4EACFCF3-9A95-660C-F13F-2824F25EB762}"/>
                    </a:ext>
                  </a:extLst>
                </p:cNvPr>
                <p:cNvCxnSpPr/>
                <p:nvPr/>
              </p:nvCxnSpPr>
              <p:spPr>
                <a:xfrm>
                  <a:off x="2057399" y="2904066"/>
                  <a:ext cx="29464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>
                  <a:extLst>
                    <a:ext uri="{FF2B5EF4-FFF2-40B4-BE49-F238E27FC236}">
                      <a16:creationId xmlns:a16="http://schemas.microsoft.com/office/drawing/2014/main" id="{C15CE048-4FB4-44EF-C1C3-84A31B0DAB58}"/>
                    </a:ext>
                  </a:extLst>
                </p:cNvPr>
                <p:cNvCxnSpPr/>
                <p:nvPr/>
              </p:nvCxnSpPr>
              <p:spPr>
                <a:xfrm>
                  <a:off x="2057399" y="3225800"/>
                  <a:ext cx="29464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箭头连接符 113">
                  <a:extLst>
                    <a:ext uri="{FF2B5EF4-FFF2-40B4-BE49-F238E27FC236}">
                      <a16:creationId xmlns:a16="http://schemas.microsoft.com/office/drawing/2014/main" id="{41FE551C-E587-6932-0EAF-D33CADF86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2672" y="3158065"/>
                  <a:ext cx="0" cy="89746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箭头连接符 114">
                  <a:extLst>
                    <a:ext uri="{FF2B5EF4-FFF2-40B4-BE49-F238E27FC236}">
                      <a16:creationId xmlns:a16="http://schemas.microsoft.com/office/drawing/2014/main" id="{0F67CB26-41B5-85D8-021C-C599E4F14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8005" y="3158065"/>
                  <a:ext cx="0" cy="89746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箭头连接符 115">
                  <a:extLst>
                    <a:ext uri="{FF2B5EF4-FFF2-40B4-BE49-F238E27FC236}">
                      <a16:creationId xmlns:a16="http://schemas.microsoft.com/office/drawing/2014/main" id="{FE08FA89-A450-998B-CEAA-BC2F08116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26650" y="3158065"/>
                  <a:ext cx="0" cy="89746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爆炸形: 14 pt  116">
                  <a:extLst>
                    <a:ext uri="{FF2B5EF4-FFF2-40B4-BE49-F238E27FC236}">
                      <a16:creationId xmlns:a16="http://schemas.microsoft.com/office/drawing/2014/main" id="{9FD8A7DE-834F-9714-EA1D-69BD8E150C7D}"/>
                    </a:ext>
                  </a:extLst>
                </p:cNvPr>
                <p:cNvSpPr/>
                <p:nvPr/>
              </p:nvSpPr>
              <p:spPr>
                <a:xfrm rot="10372423" flipV="1">
                  <a:off x="2500335" y="2895635"/>
                  <a:ext cx="504675" cy="291538"/>
                </a:xfrm>
                <a:prstGeom prst="irregularSeal2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文本框 117">
                  <a:extLst>
                    <a:ext uri="{FF2B5EF4-FFF2-40B4-BE49-F238E27FC236}">
                      <a16:creationId xmlns:a16="http://schemas.microsoft.com/office/drawing/2014/main" id="{442B1100-9B01-2BA9-FB47-D464057A3F09}"/>
                    </a:ext>
                  </a:extLst>
                </p:cNvPr>
                <p:cNvSpPr txBox="1"/>
                <p:nvPr/>
              </p:nvSpPr>
              <p:spPr>
                <a:xfrm>
                  <a:off x="2924842" y="2898409"/>
                  <a:ext cx="9516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S2</a:t>
                  </a:r>
                  <a:endParaRPr lang="zh-CN" alt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91795677-3933-CAD4-A132-E2A87CC1A548}"/>
                  </a:ext>
                </a:extLst>
              </p:cNvPr>
              <p:cNvSpPr txBox="1"/>
              <p:nvPr/>
            </p:nvSpPr>
            <p:spPr>
              <a:xfrm>
                <a:off x="4108345" y="4346601"/>
                <a:ext cx="978108" cy="34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Liquid</a:t>
                </a:r>
                <a:endParaRPr lang="zh-CN" altLang="en-US" sz="1400" dirty="0"/>
              </a:p>
            </p:txBody>
          </p:sp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676237FD-1E54-448F-6448-00C17BF2F346}"/>
                  </a:ext>
                </a:extLst>
              </p:cNvPr>
              <p:cNvSpPr txBox="1"/>
              <p:nvPr/>
            </p:nvSpPr>
            <p:spPr>
              <a:xfrm>
                <a:off x="4331924" y="2632604"/>
                <a:ext cx="856348" cy="34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Gas</a:t>
                </a:r>
                <a:endParaRPr lang="zh-CN" altLang="en-US" sz="1400" dirty="0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7449F2-5C0C-5E97-D3C6-B6AE8CA34B73}"/>
              </a:ext>
            </a:extLst>
          </p:cNvPr>
          <p:cNvGrpSpPr/>
          <p:nvPr/>
        </p:nvGrpSpPr>
        <p:grpSpPr>
          <a:xfrm>
            <a:off x="4200059" y="1665776"/>
            <a:ext cx="7908190" cy="3755070"/>
            <a:chOff x="3850600" y="1660176"/>
            <a:chExt cx="7908190" cy="3755070"/>
          </a:xfrm>
        </p:grpSpPr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98B723B2-EE4A-ECB1-E2BC-C72DA21749F1}"/>
                </a:ext>
              </a:extLst>
            </p:cNvPr>
            <p:cNvGrpSpPr/>
            <p:nvPr/>
          </p:nvGrpSpPr>
          <p:grpSpPr>
            <a:xfrm>
              <a:off x="3850600" y="1660176"/>
              <a:ext cx="4121450" cy="3639917"/>
              <a:chOff x="1201673" y="1454498"/>
              <a:chExt cx="4121450" cy="3639917"/>
            </a:xfrm>
          </p:grpSpPr>
          <p:cxnSp>
            <p:nvCxnSpPr>
              <p:cNvPr id="147" name="直接连接符 146">
                <a:extLst>
                  <a:ext uri="{FF2B5EF4-FFF2-40B4-BE49-F238E27FC236}">
                    <a16:creationId xmlns:a16="http://schemas.microsoft.com/office/drawing/2014/main" id="{19C3625E-43F0-73ED-E0A9-40C1EF1D70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1673" y="2100352"/>
                <a:ext cx="1751756" cy="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等腰三角形 147">
                <a:extLst>
                  <a:ext uri="{FF2B5EF4-FFF2-40B4-BE49-F238E27FC236}">
                    <a16:creationId xmlns:a16="http://schemas.microsoft.com/office/drawing/2014/main" id="{C47B0985-6422-68FE-AC91-902B555A4A07}"/>
                  </a:ext>
                </a:extLst>
              </p:cNvPr>
              <p:cNvSpPr/>
              <p:nvPr/>
            </p:nvSpPr>
            <p:spPr>
              <a:xfrm rot="10800000" flipH="1" flipV="1">
                <a:off x="1444355" y="1674043"/>
                <a:ext cx="223735" cy="426309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9" name="等腰三角形 148">
                <a:extLst>
                  <a:ext uri="{FF2B5EF4-FFF2-40B4-BE49-F238E27FC236}">
                    <a16:creationId xmlns:a16="http://schemas.microsoft.com/office/drawing/2014/main" id="{992D19F8-714C-F118-FB79-BD59FADC408F}"/>
                  </a:ext>
                </a:extLst>
              </p:cNvPr>
              <p:cNvSpPr/>
              <p:nvPr/>
            </p:nvSpPr>
            <p:spPr>
              <a:xfrm rot="10800000" flipH="1" flipV="1">
                <a:off x="2011622" y="1547045"/>
                <a:ext cx="223736" cy="553308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0" name="等腰三角形 149">
                <a:extLst>
                  <a:ext uri="{FF2B5EF4-FFF2-40B4-BE49-F238E27FC236}">
                    <a16:creationId xmlns:a16="http://schemas.microsoft.com/office/drawing/2014/main" id="{6DDDE56F-1523-2BD0-983B-865CFF5F1508}"/>
                  </a:ext>
                </a:extLst>
              </p:cNvPr>
              <p:cNvSpPr/>
              <p:nvPr/>
            </p:nvSpPr>
            <p:spPr>
              <a:xfrm rot="10800000" flipH="1" flipV="1">
                <a:off x="2469825" y="1674043"/>
                <a:ext cx="223735" cy="426309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1" name="等腰三角形 150">
                <a:extLst>
                  <a:ext uri="{FF2B5EF4-FFF2-40B4-BE49-F238E27FC236}">
                    <a16:creationId xmlns:a16="http://schemas.microsoft.com/office/drawing/2014/main" id="{00949A84-A99B-8B14-EB79-072281EA67CC}"/>
                  </a:ext>
                </a:extLst>
              </p:cNvPr>
              <p:cNvSpPr/>
              <p:nvPr/>
            </p:nvSpPr>
            <p:spPr>
              <a:xfrm rot="10800000" flipV="1">
                <a:off x="3492020" y="1454498"/>
                <a:ext cx="471588" cy="645859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52" name="直接连接符 151">
                <a:extLst>
                  <a:ext uri="{FF2B5EF4-FFF2-40B4-BE49-F238E27FC236}">
                    <a16:creationId xmlns:a16="http://schemas.microsoft.com/office/drawing/2014/main" id="{B310DBC5-07F8-8ADB-7459-7E3B08770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8171" y="2100352"/>
                <a:ext cx="1751756" cy="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等腰三角形 152">
                <a:extLst>
                  <a:ext uri="{FF2B5EF4-FFF2-40B4-BE49-F238E27FC236}">
                    <a16:creationId xmlns:a16="http://schemas.microsoft.com/office/drawing/2014/main" id="{0DB31AAF-03A8-40FE-810A-4CF4BE6DAF15}"/>
                  </a:ext>
                </a:extLst>
              </p:cNvPr>
              <p:cNvSpPr/>
              <p:nvPr/>
            </p:nvSpPr>
            <p:spPr>
              <a:xfrm rot="10800000" flipV="1">
                <a:off x="4435467" y="1826447"/>
                <a:ext cx="471589" cy="27390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4" name="文本框 153">
                <a:extLst>
                  <a:ext uri="{FF2B5EF4-FFF2-40B4-BE49-F238E27FC236}">
                    <a16:creationId xmlns:a16="http://schemas.microsoft.com/office/drawing/2014/main" id="{31630A7D-2756-273F-5DBA-038FF9A5EBE8}"/>
                  </a:ext>
                </a:extLst>
              </p:cNvPr>
              <p:cNvSpPr txBox="1"/>
              <p:nvPr/>
            </p:nvSpPr>
            <p:spPr>
              <a:xfrm>
                <a:off x="1458436" y="2154812"/>
                <a:ext cx="14800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effectLst/>
                  </a:rPr>
                  <a:t>Isolated S1s</a:t>
                </a:r>
                <a:endParaRPr lang="zh-CN" altLang="en-US" dirty="0"/>
              </a:p>
            </p:txBody>
          </p:sp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id="{2AA6BD85-CA92-2B6C-2D73-770EB22D3862}"/>
                  </a:ext>
                </a:extLst>
              </p:cNvPr>
              <p:cNvSpPr txBox="1"/>
              <p:nvPr/>
            </p:nvSpPr>
            <p:spPr>
              <a:xfrm>
                <a:off x="3486786" y="2154812"/>
                <a:ext cx="14800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effectLst/>
                  </a:rPr>
                  <a:t>Isolated S2s</a:t>
                </a:r>
                <a:endParaRPr lang="zh-CN" altLang="en-US" dirty="0"/>
              </a:p>
            </p:txBody>
          </p:sp>
          <p:sp>
            <p:nvSpPr>
              <p:cNvPr id="156" name="右大括号 155">
                <a:extLst>
                  <a:ext uri="{FF2B5EF4-FFF2-40B4-BE49-F238E27FC236}">
                    <a16:creationId xmlns:a16="http://schemas.microsoft.com/office/drawing/2014/main" id="{DE8EF5D1-DDFB-785B-0952-752CE5A04C5D}"/>
                  </a:ext>
                </a:extLst>
              </p:cNvPr>
              <p:cNvSpPr/>
              <p:nvPr/>
            </p:nvSpPr>
            <p:spPr>
              <a:xfrm rot="5400000">
                <a:off x="3126453" y="1383432"/>
                <a:ext cx="168301" cy="2449726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7" name="组合 156">
                <a:extLst>
                  <a:ext uri="{FF2B5EF4-FFF2-40B4-BE49-F238E27FC236}">
                    <a16:creationId xmlns:a16="http://schemas.microsoft.com/office/drawing/2014/main" id="{33251CC1-E377-A9FA-44A1-E603645E1335}"/>
                  </a:ext>
                </a:extLst>
              </p:cNvPr>
              <p:cNvGrpSpPr/>
              <p:nvPr/>
            </p:nvGrpSpPr>
            <p:grpSpPr>
              <a:xfrm rot="16200000" flipV="1">
                <a:off x="2923592" y="1934345"/>
                <a:ext cx="584939" cy="2637127"/>
                <a:chOff x="3172561" y="3260510"/>
                <a:chExt cx="584939" cy="2828853"/>
              </a:xfrm>
            </p:grpSpPr>
            <p:cxnSp>
              <p:nvCxnSpPr>
                <p:cNvPr id="164" name="直接连接符 163">
                  <a:extLst>
                    <a:ext uri="{FF2B5EF4-FFF2-40B4-BE49-F238E27FC236}">
                      <a16:creationId xmlns:a16="http://schemas.microsoft.com/office/drawing/2014/main" id="{852BA9A0-41E3-08EB-7247-53EE5B344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758134" y="4674937"/>
                  <a:ext cx="28288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等腰三角形 164">
                  <a:extLst>
                    <a:ext uri="{FF2B5EF4-FFF2-40B4-BE49-F238E27FC236}">
                      <a16:creationId xmlns:a16="http://schemas.microsoft.com/office/drawing/2014/main" id="{1AE39879-403C-A39C-9C08-1253336EBA0E}"/>
                    </a:ext>
                  </a:extLst>
                </p:cNvPr>
                <p:cNvSpPr/>
                <p:nvPr/>
              </p:nvSpPr>
              <p:spPr>
                <a:xfrm rot="16200000" flipV="1">
                  <a:off x="3225075" y="3634883"/>
                  <a:ext cx="479915" cy="584935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66" name="等腰三角形 165">
                  <a:extLst>
                    <a:ext uri="{FF2B5EF4-FFF2-40B4-BE49-F238E27FC236}">
                      <a16:creationId xmlns:a16="http://schemas.microsoft.com/office/drawing/2014/main" id="{F6C77D2C-1D9B-FC25-B97D-132A12673D91}"/>
                    </a:ext>
                  </a:extLst>
                </p:cNvPr>
                <p:cNvSpPr/>
                <p:nvPr/>
              </p:nvSpPr>
              <p:spPr>
                <a:xfrm rot="16200000" flipV="1">
                  <a:off x="3264910" y="5535828"/>
                  <a:ext cx="221230" cy="405918"/>
                </a:xfrm>
                <a:prstGeom prst="triangl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8" name="矩形: 圆角 157">
                <a:extLst>
                  <a:ext uri="{FF2B5EF4-FFF2-40B4-BE49-F238E27FC236}">
                    <a16:creationId xmlns:a16="http://schemas.microsoft.com/office/drawing/2014/main" id="{DD056696-5FED-BFFF-7D75-AE16383D6CC0}"/>
                  </a:ext>
                </a:extLst>
              </p:cNvPr>
              <p:cNvSpPr/>
              <p:nvPr/>
            </p:nvSpPr>
            <p:spPr>
              <a:xfrm>
                <a:off x="1404055" y="2753370"/>
                <a:ext cx="3613094" cy="91419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C9CFE562-B5D5-F4A0-9880-B7723AC72752}"/>
                  </a:ext>
                </a:extLst>
              </p:cNvPr>
              <p:cNvSpPr txBox="1"/>
              <p:nvPr/>
            </p:nvSpPr>
            <p:spPr>
              <a:xfrm>
                <a:off x="2046311" y="2753365"/>
                <a:ext cx="2637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Random pair</a:t>
                </a:r>
                <a:endParaRPr lang="zh-CN" altLang="en-US" dirty="0"/>
              </a:p>
            </p:txBody>
          </p:sp>
          <p:sp>
            <p:nvSpPr>
              <p:cNvPr id="160" name="箭头: 下 159">
                <a:extLst>
                  <a:ext uri="{FF2B5EF4-FFF2-40B4-BE49-F238E27FC236}">
                    <a16:creationId xmlns:a16="http://schemas.microsoft.com/office/drawing/2014/main" id="{C9C26F6F-7C90-0255-8900-726DB5AF9949}"/>
                  </a:ext>
                </a:extLst>
              </p:cNvPr>
              <p:cNvSpPr/>
              <p:nvPr/>
            </p:nvSpPr>
            <p:spPr>
              <a:xfrm>
                <a:off x="2925786" y="3657933"/>
                <a:ext cx="533357" cy="62025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D68054E9-2956-D7A3-8495-4169F46CDA21}"/>
                  </a:ext>
                </a:extLst>
              </p:cNvPr>
              <p:cNvSpPr txBox="1"/>
              <p:nvPr/>
            </p:nvSpPr>
            <p:spPr>
              <a:xfrm>
                <a:off x="3547811" y="3797754"/>
                <a:ext cx="1775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event selection</a:t>
                </a:r>
                <a:endParaRPr lang="zh-CN" altLang="en-US" dirty="0"/>
              </a:p>
            </p:txBody>
          </p:sp>
          <p:sp>
            <p:nvSpPr>
              <p:cNvPr id="162" name="矩形: 圆角 161">
                <a:extLst>
                  <a:ext uri="{FF2B5EF4-FFF2-40B4-BE49-F238E27FC236}">
                    <a16:creationId xmlns:a16="http://schemas.microsoft.com/office/drawing/2014/main" id="{623ABBD4-E621-E22D-5FB5-573932D78782}"/>
                  </a:ext>
                </a:extLst>
              </p:cNvPr>
              <p:cNvSpPr/>
              <p:nvPr/>
            </p:nvSpPr>
            <p:spPr>
              <a:xfrm>
                <a:off x="1404055" y="4276744"/>
                <a:ext cx="3613094" cy="81767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文本框 162">
                    <a:extLst>
                      <a:ext uri="{FF2B5EF4-FFF2-40B4-BE49-F238E27FC236}">
                        <a16:creationId xmlns:a16="http://schemas.microsoft.com/office/drawing/2014/main" id="{C64D22D8-1BE8-D4BD-196D-5FA9FE887ECD}"/>
                      </a:ext>
                    </a:extLst>
                  </p:cNvPr>
                  <p:cNvSpPr txBox="1"/>
                  <p:nvPr/>
                </p:nvSpPr>
                <p:spPr>
                  <a:xfrm>
                    <a:off x="1280039" y="4305645"/>
                    <a:ext cx="3936261" cy="6689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AC	 S1-S2 distribution, and</a:t>
                    </a:r>
                    <a:r>
                      <a:rPr lang="zh-CN" altLang="en-US" dirty="0"/>
                      <a:t> </a:t>
                    </a:r>
                    <a:endParaRPr lang="en-US" altLang="zh-CN" dirty="0"/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𝑟𝑎𝑡𝑒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𝑟𝑎𝑛𝑔𝑒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𝑎𝑐𝑐𝑒𝑝𝑡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dirty="0"/>
                  </a:p>
                </p:txBody>
              </p:sp>
            </mc:Choice>
            <mc:Fallback xmlns="">
              <p:sp>
                <p:nvSpPr>
                  <p:cNvPr id="163" name="文本框 162">
                    <a:extLst>
                      <a:ext uri="{FF2B5EF4-FFF2-40B4-BE49-F238E27FC236}">
                        <a16:creationId xmlns:a16="http://schemas.microsoft.com/office/drawing/2014/main" id="{C64D22D8-1BE8-D4BD-196D-5FA9FE887E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0039" y="4305645"/>
                    <a:ext cx="3936261" cy="66890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5455" b="-272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945C9FC-BD92-2B24-7A19-5F1AA05EAA17}"/>
                </a:ext>
              </a:extLst>
            </p:cNvPr>
            <p:cNvGrpSpPr/>
            <p:nvPr/>
          </p:nvGrpSpPr>
          <p:grpSpPr>
            <a:xfrm>
              <a:off x="8101057" y="2448415"/>
              <a:ext cx="3657733" cy="2966831"/>
              <a:chOff x="8101057" y="2448415"/>
              <a:chExt cx="3657733" cy="2966831"/>
            </a:xfrm>
          </p:grpSpPr>
          <p:grpSp>
            <p:nvGrpSpPr>
              <p:cNvPr id="171" name="组合 170">
                <a:extLst>
                  <a:ext uri="{FF2B5EF4-FFF2-40B4-BE49-F238E27FC236}">
                    <a16:creationId xmlns:a16="http://schemas.microsoft.com/office/drawing/2014/main" id="{565F79C2-2AF0-B330-1A1A-D2C3153632EE}"/>
                  </a:ext>
                </a:extLst>
              </p:cNvPr>
              <p:cNvGrpSpPr/>
              <p:nvPr/>
            </p:nvGrpSpPr>
            <p:grpSpPr>
              <a:xfrm>
                <a:off x="8101057" y="2827487"/>
                <a:ext cx="3524761" cy="2587759"/>
                <a:chOff x="282948" y="4259908"/>
                <a:chExt cx="3426691" cy="1966934"/>
              </a:xfrm>
            </p:grpSpPr>
            <p:pic>
              <p:nvPicPr>
                <p:cNvPr id="168" name="图片 167">
                  <a:extLst>
                    <a:ext uri="{FF2B5EF4-FFF2-40B4-BE49-F238E27FC236}">
                      <a16:creationId xmlns:a16="http://schemas.microsoft.com/office/drawing/2014/main" id="{662B1C0E-9300-E5A3-5F8F-D5D90B59E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6048" y="4259908"/>
                  <a:ext cx="2726933" cy="1756613"/>
                </a:xfrm>
                <a:prstGeom prst="rect">
                  <a:avLst/>
                </a:prstGeom>
              </p:spPr>
            </p:pic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33FA243D-F227-2050-0D86-1D910D6FDF36}"/>
                    </a:ext>
                  </a:extLst>
                </p:cNvPr>
                <p:cNvSpPr txBox="1"/>
                <p:nvPr/>
              </p:nvSpPr>
              <p:spPr>
                <a:xfrm>
                  <a:off x="2855670" y="5965232"/>
                  <a:ext cx="85396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50" dirty="0"/>
                    <a:t>qS1C</a:t>
                  </a:r>
                  <a:endParaRPr lang="zh-CN" altLang="en-US" sz="1100" dirty="0"/>
                </a:p>
              </p:txBody>
            </p:sp>
            <p:sp>
              <p:nvSpPr>
                <p:cNvPr id="170" name="文本框 169">
                  <a:extLst>
                    <a:ext uri="{FF2B5EF4-FFF2-40B4-BE49-F238E27FC236}">
                      <a16:creationId xmlns:a16="http://schemas.microsoft.com/office/drawing/2014/main" id="{27424C43-A4D2-AFC1-3B36-E3E316A55C69}"/>
                    </a:ext>
                  </a:extLst>
                </p:cNvPr>
                <p:cNvSpPr txBox="1"/>
                <p:nvPr/>
              </p:nvSpPr>
              <p:spPr>
                <a:xfrm rot="16200000">
                  <a:off x="-398625" y="4972579"/>
                  <a:ext cx="161706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50" dirty="0"/>
                    <a:t>Log10(qS2BC/qS1C)</a:t>
                  </a:r>
                  <a:endParaRPr lang="zh-CN" altLang="en-US" sz="1100" dirty="0"/>
                </a:p>
              </p:txBody>
            </p:sp>
          </p:grp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9EEE316-E534-BD41-B351-85C43B96C65F}"/>
                  </a:ext>
                </a:extLst>
              </p:cNvPr>
              <p:cNvSpPr txBox="1"/>
              <p:nvPr/>
            </p:nvSpPr>
            <p:spPr>
              <a:xfrm>
                <a:off x="8243355" y="2448415"/>
                <a:ext cx="3515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S1-S2 distribution in AC’s model</a:t>
                </a:r>
                <a:endParaRPr lang="zh-CN" altLang="en-US" sz="1600" dirty="0"/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79BFF91-E8C8-27D8-A43C-DF13D536D1D7}"/>
              </a:ext>
            </a:extLst>
          </p:cNvPr>
          <p:cNvGrpSpPr/>
          <p:nvPr/>
        </p:nvGrpSpPr>
        <p:grpSpPr>
          <a:xfrm>
            <a:off x="6221625" y="1391247"/>
            <a:ext cx="3747378" cy="3970073"/>
            <a:chOff x="4492160" y="1387334"/>
            <a:chExt cx="3747378" cy="3970073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DE7DFC1-5BA1-90A8-19DE-B99551C20464}"/>
                </a:ext>
              </a:extLst>
            </p:cNvPr>
            <p:cNvGrpSpPr/>
            <p:nvPr/>
          </p:nvGrpSpPr>
          <p:grpSpPr>
            <a:xfrm>
              <a:off x="4492160" y="1387334"/>
              <a:ext cx="2673945" cy="3766541"/>
              <a:chOff x="4492160" y="1387334"/>
              <a:chExt cx="2673945" cy="3766541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84B3907-F65D-CBBF-5527-D09291C2BE7D}"/>
                  </a:ext>
                </a:extLst>
              </p:cNvPr>
              <p:cNvSpPr txBox="1"/>
              <p:nvPr/>
            </p:nvSpPr>
            <p:spPr>
              <a:xfrm>
                <a:off x="4607573" y="1387334"/>
                <a:ext cx="11514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/>
                  <a:t>AC</a:t>
                </a:r>
                <a:endParaRPr lang="zh-CN" altLang="en-US" sz="2000" dirty="0"/>
              </a:p>
            </p:txBody>
          </p:sp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C032EA82-705A-9098-63B9-FA704F9B4DF6}"/>
                  </a:ext>
                </a:extLst>
              </p:cNvPr>
              <p:cNvGrpSpPr/>
              <p:nvPr/>
            </p:nvGrpSpPr>
            <p:grpSpPr>
              <a:xfrm>
                <a:off x="4492160" y="2106377"/>
                <a:ext cx="2673945" cy="3047498"/>
                <a:chOff x="2057399" y="2638639"/>
                <a:chExt cx="3109413" cy="2077293"/>
              </a:xfrm>
            </p:grpSpPr>
            <p:grpSp>
              <p:nvGrpSpPr>
                <p:cNvPr id="120" name="组合 119">
                  <a:extLst>
                    <a:ext uri="{FF2B5EF4-FFF2-40B4-BE49-F238E27FC236}">
                      <a16:creationId xmlns:a16="http://schemas.microsoft.com/office/drawing/2014/main" id="{E6C8BD21-3723-0EA4-2688-C84E956FF896}"/>
                    </a:ext>
                  </a:extLst>
                </p:cNvPr>
                <p:cNvGrpSpPr/>
                <p:nvPr/>
              </p:nvGrpSpPr>
              <p:grpSpPr>
                <a:xfrm>
                  <a:off x="2057399" y="2650066"/>
                  <a:ext cx="3105284" cy="2065866"/>
                  <a:chOff x="2057399" y="2650066"/>
                  <a:chExt cx="3105284" cy="2065866"/>
                </a:xfrm>
              </p:grpSpPr>
              <p:sp>
                <p:nvSpPr>
                  <p:cNvPr id="123" name="矩形 122">
                    <a:extLst>
                      <a:ext uri="{FF2B5EF4-FFF2-40B4-BE49-F238E27FC236}">
                        <a16:creationId xmlns:a16="http://schemas.microsoft.com/office/drawing/2014/main" id="{1D996940-EC5D-6B4D-CC89-D1C188156F7A}"/>
                      </a:ext>
                    </a:extLst>
                  </p:cNvPr>
                  <p:cNvSpPr/>
                  <p:nvPr/>
                </p:nvSpPr>
                <p:spPr>
                  <a:xfrm>
                    <a:off x="2057400" y="3158065"/>
                    <a:ext cx="2946401" cy="155786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67000"/>
                        </a:schemeClr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24" name="矩形 123">
                    <a:extLst>
                      <a:ext uri="{FF2B5EF4-FFF2-40B4-BE49-F238E27FC236}">
                        <a16:creationId xmlns:a16="http://schemas.microsoft.com/office/drawing/2014/main" id="{E9572B9E-EBA9-1D8A-A8A4-523F177A299C}"/>
                      </a:ext>
                    </a:extLst>
                  </p:cNvPr>
                  <p:cNvSpPr/>
                  <p:nvPr/>
                </p:nvSpPr>
                <p:spPr>
                  <a:xfrm>
                    <a:off x="2057399" y="2650066"/>
                    <a:ext cx="2946400" cy="508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67000"/>
                        </a:schemeClr>
                      </a:gs>
                      <a:gs pos="48000">
                        <a:schemeClr val="accent6">
                          <a:lumMod val="97000"/>
                          <a:lumOff val="3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25" name="爆炸形: 8 pt  124">
                    <a:extLst>
                      <a:ext uri="{FF2B5EF4-FFF2-40B4-BE49-F238E27FC236}">
                        <a16:creationId xmlns:a16="http://schemas.microsoft.com/office/drawing/2014/main" id="{04658739-6A84-1E35-B5EC-3B6C6306AB99}"/>
                      </a:ext>
                    </a:extLst>
                  </p:cNvPr>
                  <p:cNvSpPr/>
                  <p:nvPr/>
                </p:nvSpPr>
                <p:spPr>
                  <a:xfrm>
                    <a:off x="3385003" y="3492805"/>
                    <a:ext cx="313269" cy="382540"/>
                  </a:xfrm>
                  <a:prstGeom prst="irregularSeal1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文本框 125">
                    <a:extLst>
                      <a:ext uri="{FF2B5EF4-FFF2-40B4-BE49-F238E27FC236}">
                        <a16:creationId xmlns:a16="http://schemas.microsoft.com/office/drawing/2014/main" id="{D9995FD2-135E-1767-F39D-F10BC064F2F3}"/>
                      </a:ext>
                    </a:extLst>
                  </p:cNvPr>
                  <p:cNvSpPr txBox="1"/>
                  <p:nvPr/>
                </p:nvSpPr>
                <p:spPr>
                  <a:xfrm>
                    <a:off x="3752583" y="3575046"/>
                    <a:ext cx="1410100" cy="355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rPr>
                      <a:t>?S1</a:t>
                    </a:r>
                    <a:endParaRPr lang="zh-CN" altLang="en-US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27" name="直接连接符 126">
                    <a:extLst>
                      <a:ext uri="{FF2B5EF4-FFF2-40B4-BE49-F238E27FC236}">
                        <a16:creationId xmlns:a16="http://schemas.microsoft.com/office/drawing/2014/main" id="{4844938F-F79F-AA6A-03B9-83F4E179BFF5}"/>
                      </a:ext>
                    </a:extLst>
                  </p:cNvPr>
                  <p:cNvCxnSpPr/>
                  <p:nvPr/>
                </p:nvCxnSpPr>
                <p:spPr>
                  <a:xfrm>
                    <a:off x="2057399" y="2904066"/>
                    <a:ext cx="2946400" cy="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>
                    <a:extLst>
                      <a:ext uri="{FF2B5EF4-FFF2-40B4-BE49-F238E27FC236}">
                        <a16:creationId xmlns:a16="http://schemas.microsoft.com/office/drawing/2014/main" id="{F112BA51-75DC-046B-71F1-746F94527756}"/>
                      </a:ext>
                    </a:extLst>
                  </p:cNvPr>
                  <p:cNvCxnSpPr/>
                  <p:nvPr/>
                </p:nvCxnSpPr>
                <p:spPr>
                  <a:xfrm>
                    <a:off x="2057399" y="3225800"/>
                    <a:ext cx="2946400" cy="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9" name="爆炸形: 14 pt  128">
                    <a:extLst>
                      <a:ext uri="{FF2B5EF4-FFF2-40B4-BE49-F238E27FC236}">
                        <a16:creationId xmlns:a16="http://schemas.microsoft.com/office/drawing/2014/main" id="{5FDA31EF-96AA-5F3E-3305-15E43DD9E181}"/>
                      </a:ext>
                    </a:extLst>
                  </p:cNvPr>
                  <p:cNvSpPr/>
                  <p:nvPr/>
                </p:nvSpPr>
                <p:spPr>
                  <a:xfrm rot="10372423" flipV="1">
                    <a:off x="2500335" y="2895635"/>
                    <a:ext cx="504675" cy="291538"/>
                  </a:xfrm>
                  <a:prstGeom prst="irregularSeal2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0" name="文本框 129">
                    <a:extLst>
                      <a:ext uri="{FF2B5EF4-FFF2-40B4-BE49-F238E27FC236}">
                        <a16:creationId xmlns:a16="http://schemas.microsoft.com/office/drawing/2014/main" id="{89F52E91-F5C2-E554-D448-4ABE905AFACA}"/>
                      </a:ext>
                    </a:extLst>
                  </p:cNvPr>
                  <p:cNvSpPr txBox="1"/>
                  <p:nvPr/>
                </p:nvSpPr>
                <p:spPr>
                  <a:xfrm>
                    <a:off x="2926880" y="2919208"/>
                    <a:ext cx="1029381" cy="355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?S2</a:t>
                    </a:r>
                    <a:endParaRPr lang="zh-CN" alt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21" name="文本框 120">
                  <a:extLst>
                    <a:ext uri="{FF2B5EF4-FFF2-40B4-BE49-F238E27FC236}">
                      <a16:creationId xmlns:a16="http://schemas.microsoft.com/office/drawing/2014/main" id="{FAADB18E-A0D9-A5BE-0C18-220A781BD2A1}"/>
                    </a:ext>
                  </a:extLst>
                </p:cNvPr>
                <p:cNvSpPr txBox="1"/>
                <p:nvPr/>
              </p:nvSpPr>
              <p:spPr>
                <a:xfrm>
                  <a:off x="4068689" y="4346601"/>
                  <a:ext cx="1017764" cy="348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Liquid</a:t>
                  </a:r>
                  <a:endParaRPr lang="zh-CN" altLang="en-US" sz="1400" dirty="0"/>
                </a:p>
              </p:txBody>
            </p:sp>
            <p:sp>
              <p:nvSpPr>
                <p:cNvPr id="122" name="文本框 121">
                  <a:extLst>
                    <a:ext uri="{FF2B5EF4-FFF2-40B4-BE49-F238E27FC236}">
                      <a16:creationId xmlns:a16="http://schemas.microsoft.com/office/drawing/2014/main" id="{E9EE06D4-1405-264A-EE2D-B086E1F79379}"/>
                    </a:ext>
                  </a:extLst>
                </p:cNvPr>
                <p:cNvSpPr txBox="1"/>
                <p:nvPr/>
              </p:nvSpPr>
              <p:spPr>
                <a:xfrm>
                  <a:off x="4310465" y="2638639"/>
                  <a:ext cx="856347" cy="348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/>
                    <a:t>Gas</a:t>
                  </a:r>
                  <a:endParaRPr lang="zh-CN" altLang="en-US" sz="1400" dirty="0"/>
                </a:p>
              </p:txBody>
            </p: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F6E7E8D-DC49-3A13-D370-E037B779DE89}"/>
                </a:ext>
              </a:extLst>
            </p:cNvPr>
            <p:cNvGrpSpPr/>
            <p:nvPr/>
          </p:nvGrpSpPr>
          <p:grpSpPr>
            <a:xfrm>
              <a:off x="7284740" y="2182122"/>
              <a:ext cx="954798" cy="3175285"/>
              <a:chOff x="6155663" y="3389802"/>
              <a:chExt cx="635576" cy="184593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DD4CBCA-D72E-25AF-0584-40816329CBEE}"/>
                  </a:ext>
                </a:extLst>
              </p:cNvPr>
              <p:cNvSpPr txBox="1"/>
              <p:nvPr/>
            </p:nvSpPr>
            <p:spPr>
              <a:xfrm>
                <a:off x="6293834" y="3389802"/>
                <a:ext cx="496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S2</a:t>
                </a:r>
                <a:endParaRPr lang="zh-CN" altLang="en-US" sz="1600" dirty="0"/>
              </a:p>
            </p:txBody>
          </p: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2F9BAC5F-E457-6B83-4506-87C550A64091}"/>
                  </a:ext>
                </a:extLst>
              </p:cNvPr>
              <p:cNvGrpSpPr/>
              <p:nvPr/>
            </p:nvGrpSpPr>
            <p:grpSpPr>
              <a:xfrm>
                <a:off x="6155663" y="3409349"/>
                <a:ext cx="635576" cy="1826384"/>
                <a:chOff x="6141970" y="3458077"/>
                <a:chExt cx="635576" cy="1826384"/>
              </a:xfrm>
            </p:grpSpPr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55AAB099-0307-4B6E-DCC9-C69DEF9CD15D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545609" y="4054438"/>
                  <a:ext cx="1593419" cy="400698"/>
                  <a:chOff x="2362200" y="3640667"/>
                  <a:chExt cx="2608962" cy="587652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344B890C-8526-C5AA-531D-4F30C2036C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2200" y="4228319"/>
                    <a:ext cx="26089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等腰三角形 24">
                    <a:extLst>
                      <a:ext uri="{FF2B5EF4-FFF2-40B4-BE49-F238E27FC236}">
                        <a16:creationId xmlns:a16="http://schemas.microsoft.com/office/drawing/2014/main" id="{439F1BF1-AA4C-06FC-DC07-A46E58CE831E}"/>
                      </a:ext>
                    </a:extLst>
                  </p:cNvPr>
                  <p:cNvSpPr/>
                  <p:nvPr/>
                </p:nvSpPr>
                <p:spPr>
                  <a:xfrm>
                    <a:off x="4134854" y="3640667"/>
                    <a:ext cx="434931" cy="587647"/>
                  </a:xfrm>
                  <a:prstGeom prst="triangl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26" name="等腰三角形 25">
                    <a:extLst>
                      <a:ext uri="{FF2B5EF4-FFF2-40B4-BE49-F238E27FC236}">
                        <a16:creationId xmlns:a16="http://schemas.microsoft.com/office/drawing/2014/main" id="{AD2CE7DF-5FF2-9CA6-6217-A30EF4B39BBC}"/>
                      </a:ext>
                    </a:extLst>
                  </p:cNvPr>
                  <p:cNvSpPr/>
                  <p:nvPr/>
                </p:nvSpPr>
                <p:spPr>
                  <a:xfrm>
                    <a:off x="2583511" y="3858982"/>
                    <a:ext cx="204033" cy="369332"/>
                  </a:xfrm>
                  <a:prstGeom prst="triangl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B852532-C8B9-809F-65E9-C3B34DE43689}"/>
                    </a:ext>
                  </a:extLst>
                </p:cNvPr>
                <p:cNvSpPr txBox="1"/>
                <p:nvPr/>
              </p:nvSpPr>
              <p:spPr>
                <a:xfrm>
                  <a:off x="6281144" y="4945907"/>
                  <a:ext cx="4964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S1</a:t>
                  </a:r>
                  <a:endParaRPr lang="zh-CN" altLang="en-US" dirty="0"/>
                </a:p>
              </p:txBody>
            </p: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4A0D92F2-3244-FE1C-CDA9-41493E8A4F65}"/>
                    </a:ext>
                  </a:extLst>
                </p:cNvPr>
                <p:cNvGrpSpPr/>
                <p:nvPr/>
              </p:nvGrpSpPr>
              <p:grpSpPr>
                <a:xfrm rot="5400000">
                  <a:off x="6050567" y="4280421"/>
                  <a:ext cx="988910" cy="226042"/>
                  <a:chOff x="7920218" y="5885339"/>
                  <a:chExt cx="1099629" cy="226042"/>
                </a:xfrm>
              </p:grpSpPr>
              <p:cxnSp>
                <p:nvCxnSpPr>
                  <p:cNvPr id="21" name="直接箭头连接符 20">
                    <a:extLst>
                      <a:ext uri="{FF2B5EF4-FFF2-40B4-BE49-F238E27FC236}">
                        <a16:creationId xmlns:a16="http://schemas.microsoft.com/office/drawing/2014/main" id="{B7889245-5D89-0AE9-49E0-FE2A3CFFE2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8433373" y="5595080"/>
                    <a:ext cx="3146" cy="1029455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58CE4998-6627-1719-7475-951D925E5082}"/>
                      </a:ext>
                    </a:extLst>
                  </p:cNvPr>
                  <p:cNvSpPr txBox="1"/>
                  <p:nvPr/>
                </p:nvSpPr>
                <p:spPr>
                  <a:xfrm>
                    <a:off x="8000261" y="5885339"/>
                    <a:ext cx="1019586" cy="19398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600" dirty="0">
                        <a:effectLst/>
                      </a:rPr>
                      <a:t>wrong</a:t>
                    </a:r>
                    <a:r>
                      <a:rPr lang="en-US" altLang="zh-CN" sz="1600" dirty="0"/>
                      <a:t> pair</a:t>
                    </a:r>
                    <a:endParaRPr lang="zh-CN" altLang="en-US" sz="1600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93633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46888 0.0016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DECBA-6CE7-30A1-975C-E9394182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Surface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4A233C-251E-C33B-12F0-86535690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4B243B-E711-A787-647A-CF3859D0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5A8E6B05-0258-9EF9-B113-93DDFBFEF1BE}"/>
              </a:ext>
            </a:extLst>
          </p:cNvPr>
          <p:cNvGrpSpPr/>
          <p:nvPr/>
        </p:nvGrpSpPr>
        <p:grpSpPr>
          <a:xfrm>
            <a:off x="217876" y="1900824"/>
            <a:ext cx="4850705" cy="3056353"/>
            <a:chOff x="217876" y="1900824"/>
            <a:chExt cx="4850705" cy="3056353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85B6783B-3652-AFD0-BBCD-524D511622D4}"/>
                </a:ext>
              </a:extLst>
            </p:cNvPr>
            <p:cNvGrpSpPr/>
            <p:nvPr/>
          </p:nvGrpSpPr>
          <p:grpSpPr>
            <a:xfrm>
              <a:off x="1089087" y="1900824"/>
              <a:ext cx="3979494" cy="3056351"/>
              <a:chOff x="822387" y="1886707"/>
              <a:chExt cx="3979494" cy="3056351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B974E89C-AFD2-D060-FCD3-48DAD685E73C}"/>
                  </a:ext>
                </a:extLst>
              </p:cNvPr>
              <p:cNvGrpSpPr/>
              <p:nvPr/>
            </p:nvGrpSpPr>
            <p:grpSpPr>
              <a:xfrm>
                <a:off x="3901180" y="1951689"/>
                <a:ext cx="900701" cy="2749932"/>
                <a:chOff x="2823229" y="3425428"/>
                <a:chExt cx="691023" cy="1725005"/>
              </a:xfrm>
            </p:grpSpPr>
            <p:grpSp>
              <p:nvGrpSpPr>
                <p:cNvPr id="52" name="组合 51">
                  <a:extLst>
                    <a:ext uri="{FF2B5EF4-FFF2-40B4-BE49-F238E27FC236}">
                      <a16:creationId xmlns:a16="http://schemas.microsoft.com/office/drawing/2014/main" id="{DE92EAF2-0C8F-49EB-7A2B-442497BA7EC9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2145987" y="4102670"/>
                  <a:ext cx="1725005" cy="370521"/>
                  <a:chOff x="2362200" y="3858982"/>
                  <a:chExt cx="2608962" cy="369337"/>
                </a:xfrm>
              </p:grpSpPr>
              <p:cxnSp>
                <p:nvCxnSpPr>
                  <p:cNvPr id="56" name="直接连接符 55">
                    <a:extLst>
                      <a:ext uri="{FF2B5EF4-FFF2-40B4-BE49-F238E27FC236}">
                        <a16:creationId xmlns:a16="http://schemas.microsoft.com/office/drawing/2014/main" id="{47937871-F747-59A5-F7D9-995870E2AD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2200" y="4228319"/>
                    <a:ext cx="26089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等腰三角形 56">
                    <a:extLst>
                      <a:ext uri="{FF2B5EF4-FFF2-40B4-BE49-F238E27FC236}">
                        <a16:creationId xmlns:a16="http://schemas.microsoft.com/office/drawing/2014/main" id="{10C8CA40-C029-0FCE-AC8B-1EBCB37909B2}"/>
                      </a:ext>
                    </a:extLst>
                  </p:cNvPr>
                  <p:cNvSpPr/>
                  <p:nvPr/>
                </p:nvSpPr>
                <p:spPr>
                  <a:xfrm>
                    <a:off x="4207173" y="3858982"/>
                    <a:ext cx="362614" cy="361574"/>
                  </a:xfrm>
                  <a:prstGeom prst="triangl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58" name="等腰三角形 57">
                    <a:extLst>
                      <a:ext uri="{FF2B5EF4-FFF2-40B4-BE49-F238E27FC236}">
                        <a16:creationId xmlns:a16="http://schemas.microsoft.com/office/drawing/2014/main" id="{52CE8BC4-3B75-C23A-1D0B-56614C141CA9}"/>
                      </a:ext>
                    </a:extLst>
                  </p:cNvPr>
                  <p:cNvSpPr/>
                  <p:nvPr/>
                </p:nvSpPr>
                <p:spPr>
                  <a:xfrm>
                    <a:off x="2583511" y="3858982"/>
                    <a:ext cx="204033" cy="369332"/>
                  </a:xfrm>
                  <a:prstGeom prst="triangl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EB352CF1-988B-2416-0D38-21F3A70830C2}"/>
                    </a:ext>
                  </a:extLst>
                </p:cNvPr>
                <p:cNvSpPr txBox="1"/>
                <p:nvPr/>
              </p:nvSpPr>
              <p:spPr>
                <a:xfrm>
                  <a:off x="3017850" y="4690032"/>
                  <a:ext cx="4964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S1</a:t>
                  </a:r>
                  <a:endParaRPr lang="zh-CN" altLang="en-US" dirty="0"/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3747AB1B-D387-FAAA-DF51-34F734A21E24}"/>
                    </a:ext>
                  </a:extLst>
                </p:cNvPr>
                <p:cNvSpPr txBox="1"/>
                <p:nvPr/>
              </p:nvSpPr>
              <p:spPr>
                <a:xfrm>
                  <a:off x="2963882" y="3480394"/>
                  <a:ext cx="4964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S2</a:t>
                  </a:r>
                  <a:endParaRPr lang="zh-CN" altLang="en-US" sz="1600" dirty="0"/>
                </a:p>
              </p:txBody>
            </p:sp>
          </p:grp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4B0B1C6-94D9-C8CA-F1E4-78F730803EA6}"/>
                  </a:ext>
                </a:extLst>
              </p:cNvPr>
              <p:cNvSpPr/>
              <p:nvPr/>
            </p:nvSpPr>
            <p:spPr>
              <a:xfrm>
                <a:off x="1076062" y="2657586"/>
                <a:ext cx="2641786" cy="228547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53D6B9E5-87D4-D84D-BA11-097D9990ABCD}"/>
                  </a:ext>
                </a:extLst>
              </p:cNvPr>
              <p:cNvSpPr/>
              <p:nvPr/>
            </p:nvSpPr>
            <p:spPr>
              <a:xfrm>
                <a:off x="1076062" y="1912325"/>
                <a:ext cx="2641786" cy="74526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爆炸形: 8 pt  29">
                <a:extLst>
                  <a:ext uri="{FF2B5EF4-FFF2-40B4-BE49-F238E27FC236}">
                    <a16:creationId xmlns:a16="http://schemas.microsoft.com/office/drawing/2014/main" id="{B6168161-E3A1-7BE1-1834-039B8F16F014}"/>
                  </a:ext>
                </a:extLst>
              </p:cNvPr>
              <p:cNvSpPr/>
              <p:nvPr/>
            </p:nvSpPr>
            <p:spPr>
              <a:xfrm>
                <a:off x="1241653" y="4083839"/>
                <a:ext cx="280881" cy="561206"/>
              </a:xfrm>
              <a:prstGeom prst="irregularSeal1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C8F5F65-3BB6-3034-55ED-DF2169472432}"/>
                  </a:ext>
                </a:extLst>
              </p:cNvPr>
              <p:cNvSpPr txBox="1"/>
              <p:nvPr/>
            </p:nvSpPr>
            <p:spPr>
              <a:xfrm>
                <a:off x="1598447" y="3926522"/>
                <a:ext cx="922904" cy="54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S1</a:t>
                </a:r>
                <a:endPara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16DD67CD-FD81-943F-293A-9CEE0AE314EA}"/>
                      </a:ext>
                    </a:extLst>
                  </p:cNvPr>
                  <p:cNvSpPr txBox="1"/>
                  <p:nvPr/>
                </p:nvSpPr>
                <p:spPr>
                  <a:xfrm>
                    <a:off x="822387" y="3085383"/>
                    <a:ext cx="181992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i="1" smtClean="0">
                                  <a:solidFill>
                                    <a:schemeClr val="accent4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solidFill>
                                    <a:schemeClr val="accent4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accent4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600" dirty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16DD67CD-FD81-943F-293A-9CEE0AE314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387" y="3085383"/>
                    <a:ext cx="1819928" cy="4001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A188269-73E8-8738-75B6-C7FD8AE43DB2}"/>
                  </a:ext>
                </a:extLst>
              </p:cNvPr>
              <p:cNvCxnSpPr/>
              <p:nvPr/>
            </p:nvCxnSpPr>
            <p:spPr>
              <a:xfrm>
                <a:off x="1076062" y="2284956"/>
                <a:ext cx="2641786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7BFEF39E-86D2-B685-DF77-7B128E69E5D4}"/>
                  </a:ext>
                </a:extLst>
              </p:cNvPr>
              <p:cNvCxnSpPr/>
              <p:nvPr/>
            </p:nvCxnSpPr>
            <p:spPr>
              <a:xfrm>
                <a:off x="1076062" y="2756957"/>
                <a:ext cx="2641786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8ED1EF6A-783C-9E2B-F9F2-41B98935F3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82093" y="2640175"/>
                <a:ext cx="0" cy="131663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7D3F03F4-84F2-70DA-AAC4-F5682B5297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48423" y="2640175"/>
                <a:ext cx="0" cy="131663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爆炸形: 14 pt  37">
                <a:extLst>
                  <a:ext uri="{FF2B5EF4-FFF2-40B4-BE49-F238E27FC236}">
                    <a16:creationId xmlns:a16="http://schemas.microsoft.com/office/drawing/2014/main" id="{C856D61E-15C4-3DF1-7A81-CFFBCAFE6AB5}"/>
                  </a:ext>
                </a:extLst>
              </p:cNvPr>
              <p:cNvSpPr/>
              <p:nvPr/>
            </p:nvSpPr>
            <p:spPr>
              <a:xfrm rot="10372423" flipV="1">
                <a:off x="1172383" y="2266986"/>
                <a:ext cx="452499" cy="427701"/>
              </a:xfrm>
              <a:prstGeom prst="irregularSeal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A44BACAA-5ABA-6013-1DE2-1F2F64878387}"/>
                  </a:ext>
                </a:extLst>
              </p:cNvPr>
              <p:cNvSpPr txBox="1"/>
              <p:nvPr/>
            </p:nvSpPr>
            <p:spPr>
              <a:xfrm>
                <a:off x="1587602" y="2291354"/>
                <a:ext cx="853290" cy="54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S2</a:t>
                </a:r>
                <a:endParaRPr lang="zh-CN" alt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9B283E-F3AA-21EF-0288-EA79DB784BED}"/>
                  </a:ext>
                </a:extLst>
              </p:cNvPr>
              <p:cNvSpPr txBox="1"/>
              <p:nvPr/>
            </p:nvSpPr>
            <p:spPr>
              <a:xfrm>
                <a:off x="2914970" y="4401230"/>
                <a:ext cx="876986" cy="511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Liquid</a:t>
                </a:r>
                <a:endParaRPr lang="zh-CN" altLang="en-US" sz="1400" dirty="0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A90B15A-5A5D-7A78-103E-8076656AE03C}"/>
                  </a:ext>
                </a:extLst>
              </p:cNvPr>
              <p:cNvSpPr txBox="1"/>
              <p:nvPr/>
            </p:nvSpPr>
            <p:spPr>
              <a:xfrm>
                <a:off x="3115435" y="1886707"/>
                <a:ext cx="767814" cy="511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Gas</a:t>
                </a:r>
                <a:endParaRPr lang="zh-CN" altLang="en-US" sz="1400" dirty="0"/>
              </a:p>
            </p:txBody>
          </p:sp>
          <p:sp>
            <p:nvSpPr>
              <p:cNvPr id="59" name="等腰三角形 58">
                <a:extLst>
                  <a:ext uri="{FF2B5EF4-FFF2-40B4-BE49-F238E27FC236}">
                    <a16:creationId xmlns:a16="http://schemas.microsoft.com/office/drawing/2014/main" id="{F8F2AA4C-C8B7-73C0-CB74-633803BE60BB}"/>
                  </a:ext>
                </a:extLst>
              </p:cNvPr>
              <p:cNvSpPr/>
              <p:nvPr/>
            </p:nvSpPr>
            <p:spPr>
              <a:xfrm rot="16200000" flipV="1">
                <a:off x="3965059" y="2186842"/>
                <a:ext cx="624077" cy="731534"/>
              </a:xfrm>
              <a:prstGeom prst="triangl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2" name="连接符: 曲线 61">
                <a:extLst>
                  <a:ext uri="{FF2B5EF4-FFF2-40B4-BE49-F238E27FC236}">
                    <a16:creationId xmlns:a16="http://schemas.microsoft.com/office/drawing/2014/main" id="{3AA97440-98D0-C851-7F2D-5C5BE5A271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99370" y="3577108"/>
                <a:ext cx="556381" cy="203016"/>
              </a:xfrm>
              <a:prstGeom prst="curvedConnector3">
                <a:avLst>
                  <a:gd name="adj1" fmla="val 92799"/>
                </a:avLst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连接符: 曲线 69">
                <a:extLst>
                  <a:ext uri="{FF2B5EF4-FFF2-40B4-BE49-F238E27FC236}">
                    <a16:creationId xmlns:a16="http://schemas.microsoft.com/office/drawing/2014/main" id="{5E292D7C-F2F7-7E6D-D425-E00EC554557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51567" y="3373838"/>
                <a:ext cx="918320" cy="269339"/>
              </a:xfrm>
              <a:prstGeom prst="curvedConnector3">
                <a:avLst>
                  <a:gd name="adj1" fmla="val 98749"/>
                </a:avLst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FF3C482F-91E4-E774-8DB4-051C5613AD94}"/>
                </a:ext>
              </a:extLst>
            </p:cNvPr>
            <p:cNvSpPr/>
            <p:nvPr/>
          </p:nvSpPr>
          <p:spPr>
            <a:xfrm rot="5400000">
              <a:off x="-373244" y="3225621"/>
              <a:ext cx="3030735" cy="43237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57278787-56A1-332C-4775-3B8F22355051}"/>
                </a:ext>
              </a:extLst>
            </p:cNvPr>
            <p:cNvSpPr txBox="1"/>
            <p:nvPr/>
          </p:nvSpPr>
          <p:spPr>
            <a:xfrm>
              <a:off x="217876" y="3038938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absorbed</a:t>
              </a:r>
              <a:endParaRPr lang="zh-CN" altLang="en-US" dirty="0"/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E657A752-E98A-F7A0-70ED-E0F3CDFB148A}"/>
              </a:ext>
            </a:extLst>
          </p:cNvPr>
          <p:cNvSpPr txBox="1"/>
          <p:nvPr/>
        </p:nvSpPr>
        <p:spPr>
          <a:xfrm rot="16200000">
            <a:off x="441152" y="1815458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PTFE</a:t>
            </a:r>
            <a:endParaRPr lang="zh-CN" altLang="en-US" dirty="0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A15CB74E-7183-0136-3075-C2C37DC05A1F}"/>
              </a:ext>
            </a:extLst>
          </p:cNvPr>
          <p:cNvSpPr/>
          <p:nvPr/>
        </p:nvSpPr>
        <p:spPr>
          <a:xfrm>
            <a:off x="4058656" y="2053431"/>
            <a:ext cx="1048802" cy="935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2A7AD845-3BCB-A8FA-C6C1-D5F56EDC8EAE}"/>
              </a:ext>
            </a:extLst>
          </p:cNvPr>
          <p:cNvGrpSpPr/>
          <p:nvPr/>
        </p:nvGrpSpPr>
        <p:grpSpPr>
          <a:xfrm>
            <a:off x="5391165" y="1650104"/>
            <a:ext cx="4948886" cy="3961802"/>
            <a:chOff x="5391165" y="1650104"/>
            <a:chExt cx="4948886" cy="3961802"/>
          </a:xfrm>
        </p:grpSpPr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4FDBAAE7-DA19-D5C5-F330-EF7C696C8A33}"/>
                </a:ext>
              </a:extLst>
            </p:cNvPr>
            <p:cNvGrpSpPr/>
            <p:nvPr/>
          </p:nvGrpSpPr>
          <p:grpSpPr>
            <a:xfrm>
              <a:off x="5391165" y="1650104"/>
              <a:ext cx="4948886" cy="3961802"/>
              <a:chOff x="5391165" y="1650104"/>
              <a:chExt cx="4948886" cy="3961802"/>
            </a:xfrm>
          </p:grpSpPr>
          <p:pic>
            <p:nvPicPr>
              <p:cNvPr id="82" name="图片 81">
                <a:extLst>
                  <a:ext uri="{FF2B5EF4-FFF2-40B4-BE49-F238E27FC236}">
                    <a16:creationId xmlns:a16="http://schemas.microsoft.com/office/drawing/2014/main" id="{B3BAEB3E-6161-A94F-B20A-9820C2F5E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1165" y="1650104"/>
                <a:ext cx="4948886" cy="3961802"/>
              </a:xfrm>
              <a:prstGeom prst="rect">
                <a:avLst/>
              </a:prstGeom>
            </p:spPr>
          </p:pic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BE2B6288-662D-EB7D-0B23-E780A65D2C83}"/>
                  </a:ext>
                </a:extLst>
              </p:cNvPr>
              <p:cNvGrpSpPr/>
              <p:nvPr/>
            </p:nvGrpSpPr>
            <p:grpSpPr>
              <a:xfrm>
                <a:off x="6981825" y="3067020"/>
                <a:ext cx="234939" cy="989886"/>
                <a:chOff x="6981825" y="3067020"/>
                <a:chExt cx="234939" cy="989886"/>
              </a:xfrm>
            </p:grpSpPr>
            <p:sp>
              <p:nvSpPr>
                <p:cNvPr id="84" name="椭圆 83">
                  <a:extLst>
                    <a:ext uri="{FF2B5EF4-FFF2-40B4-BE49-F238E27FC236}">
                      <a16:creationId xmlns:a16="http://schemas.microsoft.com/office/drawing/2014/main" id="{5E5BB144-188A-5870-B211-5E3BE0884A0F}"/>
                    </a:ext>
                  </a:extLst>
                </p:cNvPr>
                <p:cNvSpPr/>
                <p:nvPr/>
              </p:nvSpPr>
              <p:spPr>
                <a:xfrm>
                  <a:off x="6981825" y="3067020"/>
                  <a:ext cx="228600" cy="23253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椭圆 86">
                  <a:extLst>
                    <a:ext uri="{FF2B5EF4-FFF2-40B4-BE49-F238E27FC236}">
                      <a16:creationId xmlns:a16="http://schemas.microsoft.com/office/drawing/2014/main" id="{B8D47E66-5E36-4928-3F25-2A179A87FFD5}"/>
                    </a:ext>
                  </a:extLst>
                </p:cNvPr>
                <p:cNvSpPr/>
                <p:nvPr/>
              </p:nvSpPr>
              <p:spPr>
                <a:xfrm>
                  <a:off x="6981825" y="3824371"/>
                  <a:ext cx="228600" cy="232535"/>
                </a:xfrm>
                <a:prstGeom prst="ellipse">
                  <a:avLst/>
                </a:prstGeom>
                <a:solidFill>
                  <a:srgbClr val="FF8585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箭头: 下 88">
                  <a:extLst>
                    <a:ext uri="{FF2B5EF4-FFF2-40B4-BE49-F238E27FC236}">
                      <a16:creationId xmlns:a16="http://schemas.microsoft.com/office/drawing/2014/main" id="{9D20659C-3456-86B8-2A05-601A51EE8C4E}"/>
                    </a:ext>
                  </a:extLst>
                </p:cNvPr>
                <p:cNvSpPr/>
                <p:nvPr/>
              </p:nvSpPr>
              <p:spPr>
                <a:xfrm>
                  <a:off x="6981825" y="3361115"/>
                  <a:ext cx="234939" cy="416224"/>
                </a:xfrm>
                <a:prstGeom prst="downArrow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8000">
                      <a:srgbClr val="7030A0"/>
                    </a:gs>
                    <a:gs pos="100000">
                      <a:schemeClr val="accent5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C09C8379-293E-3B5A-889D-7ECDF4D43143}"/>
                </a:ext>
              </a:extLst>
            </p:cNvPr>
            <p:cNvSpPr txBox="1"/>
            <p:nvPr/>
          </p:nvSpPr>
          <p:spPr>
            <a:xfrm>
              <a:off x="7210425" y="2776337"/>
              <a:ext cx="212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</a:rPr>
                <a:t>S2</a:t>
              </a:r>
              <a:r>
                <a:rPr lang="zh-CN" altLang="en-US" dirty="0">
                  <a:solidFill>
                    <a:srgbClr val="C00000"/>
                  </a:solidFill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  <a:effectLst/>
                </a:rPr>
                <a:t>decreases</a:t>
              </a:r>
              <a:endParaRPr lang="en-US" altLang="zh-CN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1DE2F66-F5B4-61EA-701F-92155CDEE91F}"/>
              </a:ext>
            </a:extLst>
          </p:cNvPr>
          <p:cNvGrpSpPr/>
          <p:nvPr/>
        </p:nvGrpSpPr>
        <p:grpSpPr>
          <a:xfrm>
            <a:off x="1089743" y="4624052"/>
            <a:ext cx="1333508" cy="338554"/>
            <a:chOff x="1089743" y="4624052"/>
            <a:chExt cx="1333508" cy="338554"/>
          </a:xfrm>
        </p:grpSpPr>
        <p:cxnSp>
          <p:nvCxnSpPr>
            <p:cNvPr id="98" name="直接箭头连接符 97">
              <a:extLst>
                <a:ext uri="{FF2B5EF4-FFF2-40B4-BE49-F238E27FC236}">
                  <a16:creationId xmlns:a16="http://schemas.microsoft.com/office/drawing/2014/main" id="{7A0A2AFD-213C-9856-721D-BA2570436E39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 flipV="1">
              <a:off x="1089743" y="4793329"/>
              <a:ext cx="410604" cy="37036"/>
            </a:xfrm>
            <a:prstGeom prst="straightConnector1">
              <a:avLst/>
            </a:prstGeom>
            <a:ln>
              <a:solidFill>
                <a:srgbClr val="FF9F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BA74FA84-27AB-0A7B-423D-98DACADBE2A4}"/>
                </a:ext>
              </a:extLst>
            </p:cNvPr>
            <p:cNvSpPr txBox="1"/>
            <p:nvPr/>
          </p:nvSpPr>
          <p:spPr>
            <a:xfrm>
              <a:off x="1500347" y="4624052"/>
              <a:ext cx="9229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9F9F"/>
                  </a:solidFill>
                </a:rPr>
                <a:t>Po210</a:t>
              </a:r>
              <a:endParaRPr lang="zh-CN" altLang="en-US" sz="1600" dirty="0">
                <a:solidFill>
                  <a:srgbClr val="FF9F9F"/>
                </a:solidFill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061AF461-AB94-1F91-19DC-D89869116AEC}"/>
              </a:ext>
            </a:extLst>
          </p:cNvPr>
          <p:cNvGrpSpPr/>
          <p:nvPr/>
        </p:nvGrpSpPr>
        <p:grpSpPr>
          <a:xfrm>
            <a:off x="5615720" y="1550871"/>
            <a:ext cx="5596763" cy="3945070"/>
            <a:chOff x="5615720" y="1550871"/>
            <a:chExt cx="5596763" cy="3945070"/>
          </a:xfrm>
        </p:grpSpPr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9E414F05-5389-80F9-EB44-68952A14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5720" y="1766069"/>
              <a:ext cx="5181086" cy="3729872"/>
            </a:xfrm>
            <a:prstGeom prst="rect">
              <a:avLst/>
            </a:prstGeom>
          </p:spPr>
        </p:pic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1123BE20-8D20-CADA-FC1C-BC585BCD36F9}"/>
                </a:ext>
              </a:extLst>
            </p:cNvPr>
            <p:cNvSpPr txBox="1"/>
            <p:nvPr/>
          </p:nvSpPr>
          <p:spPr>
            <a:xfrm>
              <a:off x="5841389" y="1550871"/>
              <a:ext cx="5371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Wall model: the model of S2-S1-r near the wall</a:t>
              </a:r>
              <a:endParaRPr lang="zh-CN" altLang="en-US" dirty="0"/>
            </a:p>
          </p:txBody>
        </p:sp>
      </p:grpSp>
      <p:sp>
        <p:nvSpPr>
          <p:cNvPr id="104" name="矩形 103">
            <a:extLst>
              <a:ext uri="{FF2B5EF4-FFF2-40B4-BE49-F238E27FC236}">
                <a16:creationId xmlns:a16="http://schemas.microsoft.com/office/drawing/2014/main" id="{664FE12E-7495-03D9-6DB6-932DD96E9D73}"/>
              </a:ext>
            </a:extLst>
          </p:cNvPr>
          <p:cNvSpPr/>
          <p:nvPr/>
        </p:nvSpPr>
        <p:spPr>
          <a:xfrm>
            <a:off x="1089087" y="4624052"/>
            <a:ext cx="1220151" cy="333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F418A30-A1B9-1895-4018-7A13B44ED6E4}"/>
              </a:ext>
            </a:extLst>
          </p:cNvPr>
          <p:cNvGrpSpPr/>
          <p:nvPr/>
        </p:nvGrpSpPr>
        <p:grpSpPr>
          <a:xfrm>
            <a:off x="6431977" y="2878765"/>
            <a:ext cx="4780506" cy="3257665"/>
            <a:chOff x="6431977" y="2878765"/>
            <a:chExt cx="4780506" cy="3257665"/>
          </a:xfrm>
        </p:grpSpPr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3E8D0DBC-DFF1-8B57-7C46-D9D82E724538}"/>
                </a:ext>
              </a:extLst>
            </p:cNvPr>
            <p:cNvGrpSpPr/>
            <p:nvPr/>
          </p:nvGrpSpPr>
          <p:grpSpPr>
            <a:xfrm>
              <a:off x="6431978" y="2878765"/>
              <a:ext cx="3641238" cy="3257665"/>
              <a:chOff x="5184442" y="2675368"/>
              <a:chExt cx="3641238" cy="3257665"/>
            </a:xfrm>
          </p:grpSpPr>
          <p:pic>
            <p:nvPicPr>
              <p:cNvPr id="107" name="图片 106">
                <a:extLst>
                  <a:ext uri="{FF2B5EF4-FFF2-40B4-BE49-F238E27FC236}">
                    <a16:creationId xmlns:a16="http://schemas.microsoft.com/office/drawing/2014/main" id="{957E003A-E191-D69D-AB81-28519AAA0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5815"/>
              <a:stretch/>
            </p:blipFill>
            <p:spPr>
              <a:xfrm>
                <a:off x="5184442" y="3701673"/>
                <a:ext cx="3641238" cy="2231360"/>
              </a:xfrm>
              <a:prstGeom prst="rect">
                <a:avLst/>
              </a:prstGeom>
            </p:spPr>
          </p:pic>
          <p:cxnSp>
            <p:nvCxnSpPr>
              <p:cNvPr id="112" name="直接箭头连接符 111">
                <a:extLst>
                  <a:ext uri="{FF2B5EF4-FFF2-40B4-BE49-F238E27FC236}">
                    <a16:creationId xmlns:a16="http://schemas.microsoft.com/office/drawing/2014/main" id="{7F3FA439-2EF8-BEA2-AE77-F726AA40F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404" y="2675368"/>
                <a:ext cx="0" cy="30232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89E18960-AC69-3CE6-AA15-5319A05E3701}"/>
                    </a:ext>
                  </a:extLst>
                </p:cNvPr>
                <p:cNvSpPr txBox="1"/>
                <p:nvPr/>
              </p:nvSpPr>
              <p:spPr>
                <a:xfrm>
                  <a:off x="6431977" y="3181089"/>
                  <a:ext cx="4780506" cy="6712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/>
                    <a:t>expected count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a14:m>
                  <a:endParaRPr lang="en-US" altLang="zh-CN" sz="1800" dirty="0"/>
                </a:p>
                <a:p>
                  <a:r>
                    <a:rPr lang="en-US" altLang="zh-CN" dirty="0"/>
                    <a:t>      </a:t>
                  </a:r>
                  <a:r>
                    <a:rPr lang="en-US" altLang="zh-CN" sz="1800" dirty="0"/>
                    <a:t>S1-S2 distribution</a:t>
                  </a:r>
                  <a:endParaRPr lang="zh-CN" altLang="en-US" sz="18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89E18960-AC69-3CE6-AA15-5319A05E3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977" y="3181089"/>
                  <a:ext cx="4780506" cy="671209"/>
                </a:xfrm>
                <a:prstGeom prst="rect">
                  <a:avLst/>
                </a:prstGeom>
                <a:blipFill>
                  <a:blip r:embed="rId7"/>
                  <a:stretch>
                    <a:fillRect l="-1020" t="-5455"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923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3463 -0.23658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118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1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ED6B06-C3BE-C557-733B-AE4C155D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Neutron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6D24D6-B86F-7658-33F9-AE1E9C9FE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87" y="1503952"/>
            <a:ext cx="9746088" cy="616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Combine 3 methods to estimate: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FDF850-DB99-6B2B-29BD-6EF3C3CE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8FA6B6-2A58-ECBF-CA16-A66391F5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762139-9F01-DAD8-AB92-3B174FD8C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2" t="6992" r="4286" b="5115"/>
          <a:stretch/>
        </p:blipFill>
        <p:spPr>
          <a:xfrm>
            <a:off x="1028596" y="2734116"/>
            <a:ext cx="2421945" cy="25387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B84BD27-C0FF-707F-1C42-8D787B96151A}"/>
              </a:ext>
            </a:extLst>
          </p:cNvPr>
          <p:cNvSpPr txBox="1"/>
          <p:nvPr/>
        </p:nvSpPr>
        <p:spPr>
          <a:xfrm>
            <a:off x="908549" y="2304023"/>
            <a:ext cx="283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GEANT4 + signal model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40227C-A430-9E73-6CF0-F7F5AB9AA3DB}"/>
              </a:ext>
            </a:extLst>
          </p:cNvPr>
          <p:cNvSpPr txBox="1"/>
          <p:nvPr/>
        </p:nvSpPr>
        <p:spPr>
          <a:xfrm>
            <a:off x="4103398" y="2304023"/>
            <a:ext cx="333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 energy γ / neutron ratio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61225F-06C4-967B-FD83-155319E0DD1D}"/>
              </a:ext>
            </a:extLst>
          </p:cNvPr>
          <p:cNvSpPr txBox="1"/>
          <p:nvPr/>
        </p:nvSpPr>
        <p:spPr>
          <a:xfrm>
            <a:off x="7636915" y="2304023"/>
            <a:ext cx="35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multi-scatter / single-scatter ratio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0E43255-A63A-863C-FEEC-0030BF0E8464}"/>
              </a:ext>
            </a:extLst>
          </p:cNvPr>
          <p:cNvSpPr/>
          <p:nvPr/>
        </p:nvSpPr>
        <p:spPr>
          <a:xfrm>
            <a:off x="7909906" y="3387854"/>
            <a:ext cx="1532503" cy="4804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WIMP SS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8ED3CBD-A0AB-179C-CCC7-4748DBF22722}"/>
              </a:ext>
            </a:extLst>
          </p:cNvPr>
          <p:cNvSpPr/>
          <p:nvPr/>
        </p:nvSpPr>
        <p:spPr>
          <a:xfrm>
            <a:off x="9426316" y="3387854"/>
            <a:ext cx="895114" cy="4804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 SS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C17CCA-9AF8-E87B-1384-A835C96A8008}"/>
              </a:ext>
            </a:extLst>
          </p:cNvPr>
          <p:cNvSpPr/>
          <p:nvPr/>
        </p:nvSpPr>
        <p:spPr>
          <a:xfrm>
            <a:off x="7909905" y="4141584"/>
            <a:ext cx="2834297" cy="4804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 MS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CF5D2C-92B2-4B9A-20E2-C5C8018EF6E1}"/>
              </a:ext>
            </a:extLst>
          </p:cNvPr>
          <p:cNvSpPr/>
          <p:nvPr/>
        </p:nvSpPr>
        <p:spPr>
          <a:xfrm>
            <a:off x="7749056" y="2993726"/>
            <a:ext cx="3198345" cy="1874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9174C43-97EB-5159-D7A5-D556FE04AE3E}"/>
              </a:ext>
            </a:extLst>
          </p:cNvPr>
          <p:cNvSpPr txBox="1"/>
          <p:nvPr/>
        </p:nvSpPr>
        <p:spPr>
          <a:xfrm>
            <a:off x="7909905" y="300612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NR events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0BF0E0-75BA-7154-A91E-9FC27BA12954}"/>
              </a:ext>
            </a:extLst>
          </p:cNvPr>
          <p:cNvSpPr/>
          <p:nvPr/>
        </p:nvSpPr>
        <p:spPr>
          <a:xfrm>
            <a:off x="10325858" y="3387854"/>
            <a:ext cx="418343" cy="480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…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0C61233-E0BD-6819-5F0B-17BFB26DC861}"/>
                  </a:ext>
                </a:extLst>
              </p:cNvPr>
              <p:cNvSpPr txBox="1"/>
              <p:nvPr/>
            </p:nvSpPr>
            <p:spPr>
              <a:xfrm>
                <a:off x="7999963" y="5009769"/>
                <a:ext cx="2779683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neutron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0C61233-E0BD-6819-5F0B-17BFB26DC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963" y="5009769"/>
                <a:ext cx="2779683" cy="394210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7E360FB2-A964-3FF3-0A84-EA8F4E0455F8}"/>
              </a:ext>
            </a:extLst>
          </p:cNvPr>
          <p:cNvGrpSpPr/>
          <p:nvPr/>
        </p:nvGrpSpPr>
        <p:grpSpPr>
          <a:xfrm>
            <a:off x="4269590" y="3056464"/>
            <a:ext cx="3083201" cy="1726673"/>
            <a:chOff x="4269590" y="3056464"/>
            <a:chExt cx="3083201" cy="172667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834BFE86-D4D7-DE5B-8232-50E5D21EBB84}"/>
                </a:ext>
              </a:extLst>
            </p:cNvPr>
            <p:cNvGrpSpPr/>
            <p:nvPr/>
          </p:nvGrpSpPr>
          <p:grpSpPr>
            <a:xfrm>
              <a:off x="4560592" y="3416243"/>
              <a:ext cx="1164159" cy="768403"/>
              <a:chOff x="4212384" y="3628728"/>
              <a:chExt cx="1164159" cy="768403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371963DA-A0B8-2E00-B84B-954535B1599D}"/>
                  </a:ext>
                </a:extLst>
              </p:cNvPr>
              <p:cNvSpPr/>
              <p:nvPr/>
            </p:nvSpPr>
            <p:spPr>
              <a:xfrm>
                <a:off x="4252410" y="3628728"/>
                <a:ext cx="750898" cy="768403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847914E-9ADF-6C94-06E7-B605740E0400}"/>
                  </a:ext>
                </a:extLst>
              </p:cNvPr>
              <p:cNvSpPr txBox="1"/>
              <p:nvPr/>
            </p:nvSpPr>
            <p:spPr>
              <a:xfrm>
                <a:off x="4212384" y="3846661"/>
                <a:ext cx="1164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Xe131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AEB4203-8A70-8133-AB1D-81FAFF86DA8B}"/>
                </a:ext>
              </a:extLst>
            </p:cNvPr>
            <p:cNvGrpSpPr/>
            <p:nvPr/>
          </p:nvGrpSpPr>
          <p:grpSpPr>
            <a:xfrm>
              <a:off x="4269590" y="3056464"/>
              <a:ext cx="339369" cy="380943"/>
              <a:chOff x="4407023" y="2993726"/>
              <a:chExt cx="339369" cy="380943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A1EC530-A973-4240-F697-76AEE23B67F4}"/>
                  </a:ext>
                </a:extLst>
              </p:cNvPr>
              <p:cNvSpPr/>
              <p:nvPr/>
            </p:nvSpPr>
            <p:spPr>
              <a:xfrm>
                <a:off x="4407023" y="3005337"/>
                <a:ext cx="339369" cy="36933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6DCD58C-E9E8-6D75-1D00-00C1C9EEDCF7}"/>
                  </a:ext>
                </a:extLst>
              </p:cNvPr>
              <p:cNvSpPr txBox="1"/>
              <p:nvPr/>
            </p:nvSpPr>
            <p:spPr>
              <a:xfrm>
                <a:off x="4424659" y="2993726"/>
                <a:ext cx="20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n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7A934498-8921-F74F-9B47-0860F6644F62}"/>
                </a:ext>
              </a:extLst>
            </p:cNvPr>
            <p:cNvCxnSpPr>
              <a:cxnSpLocks/>
              <a:stCxn id="21" idx="5"/>
              <a:endCxn id="19" idx="1"/>
            </p:cNvCxnSpPr>
            <p:nvPr/>
          </p:nvCxnSpPr>
          <p:spPr>
            <a:xfrm>
              <a:off x="4559260" y="3383320"/>
              <a:ext cx="151324" cy="1454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箭头: 右 30">
              <a:extLst>
                <a:ext uri="{FF2B5EF4-FFF2-40B4-BE49-F238E27FC236}">
                  <a16:creationId xmlns:a16="http://schemas.microsoft.com/office/drawing/2014/main" id="{59C78070-D33C-7CFD-1C32-79C4815CC8DB}"/>
                </a:ext>
              </a:extLst>
            </p:cNvPr>
            <p:cNvSpPr/>
            <p:nvPr/>
          </p:nvSpPr>
          <p:spPr>
            <a:xfrm>
              <a:off x="5607792" y="3571516"/>
              <a:ext cx="400569" cy="49465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9139F776-C33E-8303-700D-82DA54433A47}"/>
                </a:ext>
              </a:extLst>
            </p:cNvPr>
            <p:cNvGrpSpPr/>
            <p:nvPr/>
          </p:nvGrpSpPr>
          <p:grpSpPr>
            <a:xfrm>
              <a:off x="6188632" y="3416243"/>
              <a:ext cx="1164159" cy="768403"/>
              <a:chOff x="4212384" y="3628728"/>
              <a:chExt cx="1164159" cy="768403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0F13FD5-4CC2-99DC-B9AE-6FCA7A22251C}"/>
                  </a:ext>
                </a:extLst>
              </p:cNvPr>
              <p:cNvSpPr/>
              <p:nvPr/>
            </p:nvSpPr>
            <p:spPr>
              <a:xfrm>
                <a:off x="4252410" y="3628728"/>
                <a:ext cx="750898" cy="768403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3B63849-436A-C931-832E-51F2BD265068}"/>
                  </a:ext>
                </a:extLst>
              </p:cNvPr>
              <p:cNvSpPr txBox="1"/>
              <p:nvPr/>
            </p:nvSpPr>
            <p:spPr>
              <a:xfrm>
                <a:off x="4212384" y="3846661"/>
                <a:ext cx="1164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</a:rPr>
                  <a:t>Xe132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8F7A0EC7-2723-0C15-7998-699952D8C436}"/>
                </a:ext>
              </a:extLst>
            </p:cNvPr>
            <p:cNvGrpSpPr/>
            <p:nvPr/>
          </p:nvGrpSpPr>
          <p:grpSpPr>
            <a:xfrm rot="2700000">
              <a:off x="6628383" y="4361242"/>
              <a:ext cx="644192" cy="199597"/>
              <a:chOff x="3946525" y="4538220"/>
              <a:chExt cx="1406525" cy="325885"/>
            </a:xfrm>
          </p:grpSpPr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645BBB10-FFDC-86CF-4544-FCB8E58015D3}"/>
                  </a:ext>
                </a:extLst>
              </p:cNvPr>
              <p:cNvSpPr/>
              <p:nvPr/>
            </p:nvSpPr>
            <p:spPr>
              <a:xfrm>
                <a:off x="4076700" y="4538220"/>
                <a:ext cx="952500" cy="325885"/>
              </a:xfrm>
              <a:custGeom>
                <a:avLst/>
                <a:gdLst>
                  <a:gd name="connsiteX0" fmla="*/ 0 w 952500"/>
                  <a:gd name="connsiteY0" fmla="*/ 157605 h 325885"/>
                  <a:gd name="connsiteX1" fmla="*/ 73025 w 952500"/>
                  <a:gd name="connsiteY1" fmla="*/ 5205 h 325885"/>
                  <a:gd name="connsiteX2" fmla="*/ 238125 w 952500"/>
                  <a:gd name="connsiteY2" fmla="*/ 325880 h 325885"/>
                  <a:gd name="connsiteX3" fmla="*/ 406400 w 952500"/>
                  <a:gd name="connsiteY3" fmla="*/ 11555 h 325885"/>
                  <a:gd name="connsiteX4" fmla="*/ 571500 w 952500"/>
                  <a:gd name="connsiteY4" fmla="*/ 325880 h 325885"/>
                  <a:gd name="connsiteX5" fmla="*/ 736600 w 952500"/>
                  <a:gd name="connsiteY5" fmla="*/ 2030 h 325885"/>
                  <a:gd name="connsiteX6" fmla="*/ 873125 w 952500"/>
                  <a:gd name="connsiteY6" fmla="*/ 319530 h 325885"/>
                  <a:gd name="connsiteX7" fmla="*/ 952500 w 952500"/>
                  <a:gd name="connsiteY7" fmla="*/ 135380 h 325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325885">
                    <a:moveTo>
                      <a:pt x="0" y="157605"/>
                    </a:moveTo>
                    <a:cubicBezTo>
                      <a:pt x="16669" y="67382"/>
                      <a:pt x="33338" y="-22841"/>
                      <a:pt x="73025" y="5205"/>
                    </a:cubicBezTo>
                    <a:cubicBezTo>
                      <a:pt x="112713" y="33251"/>
                      <a:pt x="182563" y="324822"/>
                      <a:pt x="238125" y="325880"/>
                    </a:cubicBezTo>
                    <a:cubicBezTo>
                      <a:pt x="293687" y="326938"/>
                      <a:pt x="350838" y="11555"/>
                      <a:pt x="406400" y="11555"/>
                    </a:cubicBezTo>
                    <a:cubicBezTo>
                      <a:pt x="461962" y="11555"/>
                      <a:pt x="516467" y="327467"/>
                      <a:pt x="571500" y="325880"/>
                    </a:cubicBezTo>
                    <a:cubicBezTo>
                      <a:pt x="626533" y="324293"/>
                      <a:pt x="686329" y="3088"/>
                      <a:pt x="736600" y="2030"/>
                    </a:cubicBezTo>
                    <a:cubicBezTo>
                      <a:pt x="786871" y="972"/>
                      <a:pt x="837142" y="297305"/>
                      <a:pt x="873125" y="319530"/>
                    </a:cubicBezTo>
                    <a:cubicBezTo>
                      <a:pt x="909108" y="341755"/>
                      <a:pt x="931333" y="139613"/>
                      <a:pt x="952500" y="13538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DC540F43-1BDB-B59F-C756-D5079AFBA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6525" y="4697987"/>
                <a:ext cx="133350" cy="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3DECBC90-80EE-33C4-85BC-BE26D9207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332" y="4669412"/>
                <a:ext cx="332718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A983674-66B1-C3CB-2193-73992BA065DB}"/>
                </a:ext>
              </a:extLst>
            </p:cNvPr>
            <p:cNvSpPr txBox="1"/>
            <p:nvPr/>
          </p:nvSpPr>
          <p:spPr>
            <a:xfrm>
              <a:off x="6461894" y="4251838"/>
              <a:ext cx="4110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γ</a:t>
              </a:r>
              <a:endParaRPr lang="zh-CN" altLang="en-US" dirty="0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FE0822BA-E5B4-7088-DBB3-E528F52D448D}"/>
                </a:ext>
              </a:extLst>
            </p:cNvPr>
            <p:cNvSpPr txBox="1"/>
            <p:nvPr/>
          </p:nvSpPr>
          <p:spPr>
            <a:xfrm>
              <a:off x="4495012" y="4184646"/>
              <a:ext cx="10614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capture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37E162B2-2D40-C0D1-3E14-3B70FDBC8FBB}"/>
                  </a:ext>
                </a:extLst>
              </p:cNvPr>
              <p:cNvSpPr txBox="1"/>
              <p:nvPr/>
            </p:nvSpPr>
            <p:spPr>
              <a:xfrm>
                <a:off x="4439274" y="5012630"/>
                <a:ext cx="2779683" cy="39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neutron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37E162B2-2D40-C0D1-3E14-3B70FDBC8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74" y="5012630"/>
                <a:ext cx="2779683" cy="395493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21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3B0309BE-7DCB-7F25-8239-42549384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80" y="731520"/>
            <a:ext cx="2236027" cy="608464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Contents</a:t>
            </a:r>
            <a:endParaRPr lang="LID4096" sz="4400" dirty="0"/>
          </a:p>
        </p:txBody>
      </p:sp>
      <p:sp>
        <p:nvSpPr>
          <p:cNvPr id="11" name="平行四边形 12">
            <a:extLst>
              <a:ext uri="{FF2B5EF4-FFF2-40B4-BE49-F238E27FC236}">
                <a16:creationId xmlns:a16="http://schemas.microsoft.com/office/drawing/2014/main" id="{62017729-CA33-6562-19D3-B20FFBFD12D1}"/>
              </a:ext>
            </a:extLst>
          </p:cNvPr>
          <p:cNvSpPr/>
          <p:nvPr/>
        </p:nvSpPr>
        <p:spPr>
          <a:xfrm>
            <a:off x="3065282" y="3583636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03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2" name="平行四边形 14">
            <a:extLst>
              <a:ext uri="{FF2B5EF4-FFF2-40B4-BE49-F238E27FC236}">
                <a16:creationId xmlns:a16="http://schemas.microsoft.com/office/drawing/2014/main" id="{64E5DA7B-896C-9B8A-020B-3CC2FAF76F62}"/>
              </a:ext>
            </a:extLst>
          </p:cNvPr>
          <p:cNvSpPr/>
          <p:nvPr/>
        </p:nvSpPr>
        <p:spPr>
          <a:xfrm>
            <a:off x="3065282" y="4783289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04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3" name="平行四边形 18">
            <a:extLst>
              <a:ext uri="{FF2B5EF4-FFF2-40B4-BE49-F238E27FC236}">
                <a16:creationId xmlns:a16="http://schemas.microsoft.com/office/drawing/2014/main" id="{447E4377-2520-BF59-41C5-9F972B78A7C8}"/>
              </a:ext>
            </a:extLst>
          </p:cNvPr>
          <p:cNvSpPr/>
          <p:nvPr/>
        </p:nvSpPr>
        <p:spPr>
          <a:xfrm>
            <a:off x="4230292" y="4783289"/>
            <a:ext cx="7344814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			</a:t>
            </a:r>
            <a:r>
              <a:rPr kumimoji="1" lang="en-US" altLang="zh-CN" sz="3200" b="1" dirty="0">
                <a:solidFill>
                  <a:srgbClr val="C00000"/>
                </a:solidFill>
                <a:latin typeface="Times" pitchFamily="2" charset="0"/>
              </a:rPr>
              <a:t>Summary</a:t>
            </a:r>
            <a:endParaRPr kumimoji="1" lang="zh-CN" altLang="en-US" sz="3200" b="1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14" name="平行四边形 19">
            <a:extLst>
              <a:ext uri="{FF2B5EF4-FFF2-40B4-BE49-F238E27FC236}">
                <a16:creationId xmlns:a16="http://schemas.microsoft.com/office/drawing/2014/main" id="{79309C20-B9FA-81C3-84A8-FB0A9E40A97D}"/>
              </a:ext>
            </a:extLst>
          </p:cNvPr>
          <p:cNvSpPr/>
          <p:nvPr/>
        </p:nvSpPr>
        <p:spPr>
          <a:xfrm>
            <a:off x="4230292" y="3564639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   Signal Response Model</a:t>
            </a:r>
          </a:p>
        </p:txBody>
      </p:sp>
      <p:sp>
        <p:nvSpPr>
          <p:cNvPr id="2" name="平行四边形 12">
            <a:extLst>
              <a:ext uri="{FF2B5EF4-FFF2-40B4-BE49-F238E27FC236}">
                <a16:creationId xmlns:a16="http://schemas.microsoft.com/office/drawing/2014/main" id="{5A5FCE1C-4D7C-D645-B939-657B8BD5A897}"/>
              </a:ext>
            </a:extLst>
          </p:cNvPr>
          <p:cNvSpPr/>
          <p:nvPr/>
        </p:nvSpPr>
        <p:spPr>
          <a:xfrm>
            <a:off x="3065282" y="1198514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01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3" name="平行四边形 19">
            <a:extLst>
              <a:ext uri="{FF2B5EF4-FFF2-40B4-BE49-F238E27FC236}">
                <a16:creationId xmlns:a16="http://schemas.microsoft.com/office/drawing/2014/main" id="{95406EC6-42E8-3ED8-2691-CADC64C25944}"/>
              </a:ext>
            </a:extLst>
          </p:cNvPr>
          <p:cNvSpPr/>
          <p:nvPr/>
        </p:nvSpPr>
        <p:spPr>
          <a:xfrm>
            <a:off x="4230291" y="1187693"/>
            <a:ext cx="6845877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1"/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Introduction of PandaX-4T</a:t>
            </a:r>
          </a:p>
        </p:txBody>
      </p:sp>
      <p:sp>
        <p:nvSpPr>
          <p:cNvPr id="4" name="平行四边形 12">
            <a:extLst>
              <a:ext uri="{FF2B5EF4-FFF2-40B4-BE49-F238E27FC236}">
                <a16:creationId xmlns:a16="http://schemas.microsoft.com/office/drawing/2014/main" id="{4C82A1FA-F3CD-55FD-CCE0-54FF35142461}"/>
              </a:ext>
            </a:extLst>
          </p:cNvPr>
          <p:cNvSpPr/>
          <p:nvPr/>
        </p:nvSpPr>
        <p:spPr>
          <a:xfrm>
            <a:off x="3065282" y="2383983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02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5" name="平行四边形 19">
            <a:extLst>
              <a:ext uri="{FF2B5EF4-FFF2-40B4-BE49-F238E27FC236}">
                <a16:creationId xmlns:a16="http://schemas.microsoft.com/office/drawing/2014/main" id="{9A737A52-8F5F-B1E6-36EC-BD242DA083EC}"/>
              </a:ext>
            </a:extLst>
          </p:cNvPr>
          <p:cNvSpPr/>
          <p:nvPr/>
        </p:nvSpPr>
        <p:spPr>
          <a:xfrm>
            <a:off x="4230292" y="2383983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2"/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Background Analysis</a:t>
            </a:r>
          </a:p>
        </p:txBody>
      </p:sp>
    </p:spTree>
    <p:extLst>
      <p:ext uri="{BB962C8B-B14F-4D97-AF65-F5344CB8AC3E}">
        <p14:creationId xmlns:p14="http://schemas.microsoft.com/office/powerpoint/2010/main" val="40175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3A320-FDD1-6E8F-8894-B687A8A8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C60A4-17A7-1E4B-5133-92B63826F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007" y="1491421"/>
            <a:ext cx="9746088" cy="45064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dirty="0"/>
              <a:t>Signal response model </a:t>
            </a:r>
          </a:p>
          <a:p>
            <a:pPr lvl="1">
              <a:lnSpc>
                <a:spcPct val="100000"/>
              </a:lnSpc>
            </a:pPr>
            <a:r>
              <a:rPr lang="en-US" altLang="zh-CN" sz="2400" dirty="0"/>
              <a:t>Improved the modeling of multi-scattering of neutron.</a:t>
            </a:r>
          </a:p>
          <a:p>
            <a:pPr>
              <a:lnSpc>
                <a:spcPct val="100000"/>
              </a:lnSpc>
            </a:pPr>
            <a:r>
              <a:rPr lang="en-US" altLang="zh-CN" sz="2800" dirty="0"/>
              <a:t>Bkg analysis</a:t>
            </a:r>
          </a:p>
          <a:p>
            <a:pPr lvl="1">
              <a:lnSpc>
                <a:spcPct val="100000"/>
              </a:lnSpc>
            </a:pPr>
            <a:r>
              <a:rPr lang="en-US" altLang="zh-CN" sz="2400" dirty="0"/>
              <a:t>The Tritium </a:t>
            </a:r>
            <a:r>
              <a:rPr lang="en-US" altLang="zh-CN" sz="2400" dirty="0" err="1"/>
              <a:t>bkg</a:t>
            </a:r>
            <a:r>
              <a:rPr lang="en-US" altLang="zh-CN" sz="2400" dirty="0"/>
              <a:t> is significantly reduced in run1.</a:t>
            </a:r>
          </a:p>
          <a:p>
            <a:pPr>
              <a:lnSpc>
                <a:spcPct val="100000"/>
              </a:lnSpc>
            </a:pPr>
            <a:r>
              <a:rPr lang="en-US" altLang="zh-CN" sz="2800" dirty="0"/>
              <a:t>Next</a:t>
            </a:r>
          </a:p>
          <a:p>
            <a:pPr lvl="1">
              <a:lnSpc>
                <a:spcPct val="100000"/>
              </a:lnSpc>
            </a:pPr>
            <a:r>
              <a:rPr lang="en-US" altLang="zh-CN" sz="2400" dirty="0"/>
              <a:t>Statistical inference of WIMPs.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B6ADD2-4F19-C683-E65B-1E43DB65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A55A2D-A343-371D-BAC8-3CAD60EF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07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0A0F694-6F35-9470-2773-A52CAE24B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6" y="0"/>
            <a:ext cx="3224048" cy="110700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A0AFC3-4B08-B5FD-9565-F3388C33C732}"/>
              </a:ext>
            </a:extLst>
          </p:cNvPr>
          <p:cNvSpPr/>
          <p:nvPr/>
        </p:nvSpPr>
        <p:spPr>
          <a:xfrm>
            <a:off x="0" y="1163765"/>
            <a:ext cx="12192000" cy="9330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12B112-AA70-D646-6781-CA964C45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8" name="标题 5">
            <a:extLst>
              <a:ext uri="{FF2B5EF4-FFF2-40B4-BE49-F238E27FC236}">
                <a16:creationId xmlns:a16="http://schemas.microsoft.com/office/drawing/2014/main" id="{7FD3D273-C8AB-C2B2-DDE9-0ACCCEAD5FC9}"/>
              </a:ext>
            </a:extLst>
          </p:cNvPr>
          <p:cNvSpPr txBox="1">
            <a:spLocks/>
          </p:cNvSpPr>
          <p:nvPr/>
        </p:nvSpPr>
        <p:spPr>
          <a:xfrm>
            <a:off x="2615646" y="1059237"/>
            <a:ext cx="6580906" cy="933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Thanks for your attention!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B460E0-4176-3132-9316-9FC8F3D2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14"/>
          <a:stretch/>
        </p:blipFill>
        <p:spPr>
          <a:xfrm>
            <a:off x="0" y="2096811"/>
            <a:ext cx="12192000" cy="42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DB8DD6-5822-9C28-1EB0-44DC15F9D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A070DD6-1363-1A39-7606-54490F96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26" name="标题 25">
            <a:extLst>
              <a:ext uri="{FF2B5EF4-FFF2-40B4-BE49-F238E27FC236}">
                <a16:creationId xmlns:a16="http://schemas.microsoft.com/office/drawing/2014/main" id="{E73B7394-B09C-6D84-3301-FBB467C7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fit of signal model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48541D-00F5-17AB-0458-6048ECA2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" r="5985"/>
          <a:stretch/>
        </p:blipFill>
        <p:spPr>
          <a:xfrm rot="5400000">
            <a:off x="2958440" y="-214989"/>
            <a:ext cx="5088180" cy="79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DB83B1-D611-DA8A-C73B-91E8C855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fit </a:t>
            </a:r>
            <a:r>
              <a:rPr kumimoji="1" lang="en-US" altLang="zh-CN" dirty="0"/>
              <a:t>Run0</a:t>
            </a:r>
            <a:r>
              <a:rPr kumimoji="1" lang="zh-CN" altLang="en-US" dirty="0"/>
              <a:t> </a:t>
            </a:r>
            <a:r>
              <a:rPr kumimoji="1" lang="en-US" altLang="zh-CN" baseline="30000" dirty="0"/>
              <a:t>220</a:t>
            </a:r>
            <a:r>
              <a:rPr kumimoji="1" lang="en-US" altLang="zh-CN" dirty="0"/>
              <a:t>Rn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D17C28-E6EC-3A87-8431-9AA156D2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682BF1-BC13-843A-5CBD-250AC8D70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57" y="1466137"/>
            <a:ext cx="5160417" cy="32945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64911A-4075-F232-71D0-D70260565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31" y="1466137"/>
            <a:ext cx="6095012" cy="35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4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513CD2-760B-F3A8-8435-F3A2DF66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9B0C15-93BA-A546-CA82-4515DE1A6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fit </a:t>
            </a:r>
            <a:r>
              <a:rPr kumimoji="1" lang="en-US" altLang="zh-CN" dirty="0"/>
              <a:t>Run0</a:t>
            </a:r>
            <a:r>
              <a:rPr kumimoji="1" lang="zh-CN" altLang="en-US" dirty="0"/>
              <a:t> </a:t>
            </a:r>
            <a:r>
              <a:rPr kumimoji="1" lang="en-US" altLang="zh-CN" baseline="30000" dirty="0"/>
              <a:t>241</a:t>
            </a:r>
            <a:r>
              <a:rPr kumimoji="1" lang="en-US" altLang="zh-CN" dirty="0"/>
              <a:t>AmBe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1B84EF-E365-76BB-90E3-88361DBC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A97068-43F8-F736-DE86-E6C0C244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7237" y="1566082"/>
            <a:ext cx="4979411" cy="31963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D688E-12A0-534B-E159-4006A0E15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0845" y="1496390"/>
            <a:ext cx="6483918" cy="37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0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BE5C1B-D58B-2144-3E21-44255E2E8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AA4916-B4CC-A37C-DE30-B0E308CC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fit </a:t>
            </a:r>
            <a:r>
              <a:rPr kumimoji="1" lang="en-US" altLang="zh-CN" dirty="0"/>
              <a:t>Run0</a:t>
            </a:r>
            <a:r>
              <a:rPr kumimoji="1" lang="zh-CN" altLang="en-US" dirty="0"/>
              <a:t> </a:t>
            </a:r>
            <a:r>
              <a:rPr kumimoji="1" lang="en-US" altLang="zh-CN" dirty="0"/>
              <a:t>DD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E263B1-504E-B3F0-467F-443AEF76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777EE6-4749-1509-D929-41DA37CF4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788" y="1505698"/>
            <a:ext cx="5046605" cy="32561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CD4C438-F2B5-7504-E734-5443453723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7321" y="1505698"/>
            <a:ext cx="6202187" cy="35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F76649D-A6B9-741A-00CE-159C64B3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1" y="2295475"/>
            <a:ext cx="4400157" cy="315776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E9A216F-0D3C-7175-28E2-E53EE6EB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WIMP search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AFF88A-CE53-7C30-E91D-89C03697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DA2812-98B4-761D-4DD4-142B96E9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grpSp>
        <p:nvGrpSpPr>
          <p:cNvPr id="332" name="组合 331">
            <a:extLst>
              <a:ext uri="{FF2B5EF4-FFF2-40B4-BE49-F238E27FC236}">
                <a16:creationId xmlns:a16="http://schemas.microsoft.com/office/drawing/2014/main" id="{171B77AC-D7D9-7706-4AF3-1CEE8E169F75}"/>
              </a:ext>
            </a:extLst>
          </p:cNvPr>
          <p:cNvGrpSpPr/>
          <p:nvPr/>
        </p:nvGrpSpPr>
        <p:grpSpPr>
          <a:xfrm>
            <a:off x="2050946" y="1974830"/>
            <a:ext cx="2758121" cy="655112"/>
            <a:chOff x="2050946" y="1974830"/>
            <a:chExt cx="2758121" cy="655112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D3CEFFF-E546-1F86-F5CB-0B9D45D7F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0946" y="1974830"/>
              <a:ext cx="736599" cy="655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7E83FF37-1129-D43A-ECF2-2DBD4AF2667F}"/>
                </a:ext>
              </a:extLst>
            </p:cNvPr>
            <p:cNvCxnSpPr>
              <a:cxnSpLocks/>
            </p:cNvCxnSpPr>
            <p:nvPr/>
          </p:nvCxnSpPr>
          <p:spPr>
            <a:xfrm>
              <a:off x="2787545" y="1974830"/>
              <a:ext cx="2021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D8D1C5D5-1E71-194A-2529-966E9192929D}"/>
              </a:ext>
            </a:extLst>
          </p:cNvPr>
          <p:cNvGrpSpPr/>
          <p:nvPr/>
        </p:nvGrpSpPr>
        <p:grpSpPr>
          <a:xfrm>
            <a:off x="5011470" y="1287244"/>
            <a:ext cx="6408081" cy="4628256"/>
            <a:chOff x="1042588" y="1337893"/>
            <a:chExt cx="6408081" cy="4628256"/>
          </a:xfrm>
        </p:grpSpPr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65E3B57B-39E9-F3D8-C397-66BA643310F6}"/>
                </a:ext>
              </a:extLst>
            </p:cNvPr>
            <p:cNvGrpSpPr/>
            <p:nvPr/>
          </p:nvGrpSpPr>
          <p:grpSpPr>
            <a:xfrm>
              <a:off x="1042588" y="1337893"/>
              <a:ext cx="6408081" cy="4628256"/>
              <a:chOff x="1042588" y="1337893"/>
              <a:chExt cx="6408081" cy="4628256"/>
            </a:xfrm>
          </p:grpSpPr>
          <p:grpSp>
            <p:nvGrpSpPr>
              <p:cNvPr id="215" name="组合 214">
                <a:extLst>
                  <a:ext uri="{FF2B5EF4-FFF2-40B4-BE49-F238E27FC236}">
                    <a16:creationId xmlns:a16="http://schemas.microsoft.com/office/drawing/2014/main" id="{6D096B2C-6578-7351-56E1-AB5764A1B105}"/>
                  </a:ext>
                </a:extLst>
              </p:cNvPr>
              <p:cNvGrpSpPr/>
              <p:nvPr/>
            </p:nvGrpSpPr>
            <p:grpSpPr>
              <a:xfrm>
                <a:off x="1042588" y="1337893"/>
                <a:ext cx="6408081" cy="4628256"/>
                <a:chOff x="1042588" y="1337893"/>
                <a:chExt cx="6408081" cy="4628256"/>
              </a:xfrm>
            </p:grpSpPr>
            <p:grpSp>
              <p:nvGrpSpPr>
                <p:cNvPr id="217" name="组合 216">
                  <a:extLst>
                    <a:ext uri="{FF2B5EF4-FFF2-40B4-BE49-F238E27FC236}">
                      <a16:creationId xmlns:a16="http://schemas.microsoft.com/office/drawing/2014/main" id="{270C724E-D29C-746B-6AE4-636D472DA03C}"/>
                    </a:ext>
                  </a:extLst>
                </p:cNvPr>
                <p:cNvGrpSpPr/>
                <p:nvPr/>
              </p:nvGrpSpPr>
              <p:grpSpPr>
                <a:xfrm>
                  <a:off x="1968413" y="2480268"/>
                  <a:ext cx="1690209" cy="752418"/>
                  <a:chOff x="3000374" y="1651001"/>
                  <a:chExt cx="1187449" cy="1768153"/>
                </a:xfrm>
              </p:grpSpPr>
              <p:grpSp>
                <p:nvGrpSpPr>
                  <p:cNvPr id="320" name="组合 319">
                    <a:extLst>
                      <a:ext uri="{FF2B5EF4-FFF2-40B4-BE49-F238E27FC236}">
                        <a16:creationId xmlns:a16="http://schemas.microsoft.com/office/drawing/2014/main" id="{76CFF4DA-39D5-F2A4-E2F3-E07F07681BDE}"/>
                      </a:ext>
                    </a:extLst>
                  </p:cNvPr>
                  <p:cNvGrpSpPr/>
                  <p:nvPr/>
                </p:nvGrpSpPr>
                <p:grpSpPr>
                  <a:xfrm>
                    <a:off x="3000374" y="1651001"/>
                    <a:ext cx="1165223" cy="1239526"/>
                    <a:chOff x="3000374" y="1651001"/>
                    <a:chExt cx="1165223" cy="1239526"/>
                  </a:xfrm>
                </p:grpSpPr>
                <p:grpSp>
                  <p:nvGrpSpPr>
                    <p:cNvPr id="327" name="组合 326">
                      <a:extLst>
                        <a:ext uri="{FF2B5EF4-FFF2-40B4-BE49-F238E27FC236}">
                          <a16:creationId xmlns:a16="http://schemas.microsoft.com/office/drawing/2014/main" id="{C2D82CF1-0091-48FA-5FE9-AE45869FDA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22599" y="1651001"/>
                      <a:ext cx="1142998" cy="1239526"/>
                      <a:chOff x="3022599" y="1651001"/>
                      <a:chExt cx="1142998" cy="1239526"/>
                    </a:xfrm>
                  </p:grpSpPr>
                  <p:sp>
                    <p:nvSpPr>
                      <p:cNvPr id="329" name="矩形 328">
                        <a:extLst>
                          <a:ext uri="{FF2B5EF4-FFF2-40B4-BE49-F238E27FC236}">
                            <a16:creationId xmlns:a16="http://schemas.microsoft.com/office/drawing/2014/main" id="{6D61798B-5F82-CBD2-B462-4C0A7F87FE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51001"/>
                        <a:ext cx="1142984" cy="1239526"/>
                      </a:xfrm>
                      <a:prstGeom prst="rect">
                        <a:avLst/>
                      </a:prstGeom>
                      <a:solidFill>
                        <a:srgbClr val="4340C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30" name="矩形 329">
                        <a:extLst>
                          <a:ext uri="{FF2B5EF4-FFF2-40B4-BE49-F238E27FC236}">
                            <a16:creationId xmlns:a16="http://schemas.microsoft.com/office/drawing/2014/main" id="{DB2EFCF2-7516-A4B8-06EE-664A3D0F6C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71534"/>
                        <a:ext cx="1142996" cy="639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31" name="矩形 330">
                        <a:extLst>
                          <a:ext uri="{FF2B5EF4-FFF2-40B4-BE49-F238E27FC236}">
                            <a16:creationId xmlns:a16="http://schemas.microsoft.com/office/drawing/2014/main" id="{FE552D89-9502-A2C6-1B9F-474E5AC680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599" y="1785048"/>
                        <a:ext cx="114299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cxnSp>
                  <p:nvCxnSpPr>
                    <p:cNvPr id="328" name="直接连接符 327">
                      <a:extLst>
                        <a:ext uri="{FF2B5EF4-FFF2-40B4-BE49-F238E27FC236}">
                          <a16:creationId xmlns:a16="http://schemas.microsoft.com/office/drawing/2014/main" id="{55DA0E01-BDA7-F348-ECED-6C5318619A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00374" y="1914525"/>
                      <a:ext cx="1165223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1" name="组合 320">
                    <a:extLst>
                      <a:ext uri="{FF2B5EF4-FFF2-40B4-BE49-F238E27FC236}">
                        <a16:creationId xmlns:a16="http://schemas.microsoft.com/office/drawing/2014/main" id="{8A2AD76C-9DE4-1E8C-92C2-36469B61B238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3000374" y="2179628"/>
                    <a:ext cx="1187449" cy="1239526"/>
                    <a:chOff x="3000373" y="1651001"/>
                    <a:chExt cx="1187449" cy="1239526"/>
                  </a:xfrm>
                </p:grpSpPr>
                <p:grpSp>
                  <p:nvGrpSpPr>
                    <p:cNvPr id="322" name="组合 321">
                      <a:extLst>
                        <a:ext uri="{FF2B5EF4-FFF2-40B4-BE49-F238E27FC236}">
                          <a16:creationId xmlns:a16="http://schemas.microsoft.com/office/drawing/2014/main" id="{B44B6186-6B37-14B3-F59B-CCC07D61A1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22599" y="1651001"/>
                      <a:ext cx="1142998" cy="1239526"/>
                      <a:chOff x="3022599" y="1651001"/>
                      <a:chExt cx="1142998" cy="1239526"/>
                    </a:xfrm>
                  </p:grpSpPr>
                  <p:sp>
                    <p:nvSpPr>
                      <p:cNvPr id="324" name="矩形 323">
                        <a:extLst>
                          <a:ext uri="{FF2B5EF4-FFF2-40B4-BE49-F238E27FC236}">
                            <a16:creationId xmlns:a16="http://schemas.microsoft.com/office/drawing/2014/main" id="{CD5A7B16-E00C-DDF1-DDC6-4910C0F993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51001"/>
                        <a:ext cx="1142984" cy="1239526"/>
                      </a:xfrm>
                      <a:prstGeom prst="rect">
                        <a:avLst/>
                      </a:prstGeom>
                      <a:solidFill>
                        <a:srgbClr val="4340C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25" name="矩形 324">
                        <a:extLst>
                          <a:ext uri="{FF2B5EF4-FFF2-40B4-BE49-F238E27FC236}">
                            <a16:creationId xmlns:a16="http://schemas.microsoft.com/office/drawing/2014/main" id="{91AA20E4-7896-2C2D-7B01-4D2472DBE7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71534"/>
                        <a:ext cx="1142996" cy="639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26" name="矩形 325">
                        <a:extLst>
                          <a:ext uri="{FF2B5EF4-FFF2-40B4-BE49-F238E27FC236}">
                            <a16:creationId xmlns:a16="http://schemas.microsoft.com/office/drawing/2014/main" id="{FC72D42A-84CF-F0E0-FD58-795BB59E62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599" y="1785048"/>
                        <a:ext cx="114299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cxnSp>
                  <p:nvCxnSpPr>
                    <p:cNvPr id="323" name="直接连接符 322">
                      <a:extLst>
                        <a:ext uri="{FF2B5EF4-FFF2-40B4-BE49-F238E27FC236}">
                          <a16:creationId xmlns:a16="http://schemas.microsoft.com/office/drawing/2014/main" id="{0AA0939E-C5D4-9D5E-3FDD-F81AC725FD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 flipH="1">
                      <a:off x="3000373" y="1914525"/>
                      <a:ext cx="1187449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18" name="组合 217">
                  <a:extLst>
                    <a:ext uri="{FF2B5EF4-FFF2-40B4-BE49-F238E27FC236}">
                      <a16:creationId xmlns:a16="http://schemas.microsoft.com/office/drawing/2014/main" id="{7575F9CB-4C15-C17D-8106-CEE515712F63}"/>
                    </a:ext>
                  </a:extLst>
                </p:cNvPr>
                <p:cNvGrpSpPr/>
                <p:nvPr/>
              </p:nvGrpSpPr>
              <p:grpSpPr>
                <a:xfrm>
                  <a:off x="1991369" y="3770849"/>
                  <a:ext cx="1644280" cy="313794"/>
                  <a:chOff x="3848955" y="2705360"/>
                  <a:chExt cx="1644280" cy="1545132"/>
                </a:xfrm>
              </p:grpSpPr>
              <p:grpSp>
                <p:nvGrpSpPr>
                  <p:cNvPr id="312" name="组合 311">
                    <a:extLst>
                      <a:ext uri="{FF2B5EF4-FFF2-40B4-BE49-F238E27FC236}">
                        <a16:creationId xmlns:a16="http://schemas.microsoft.com/office/drawing/2014/main" id="{F40CF6AB-0623-880E-650A-998EF885C101}"/>
                      </a:ext>
                    </a:extLst>
                  </p:cNvPr>
                  <p:cNvGrpSpPr/>
                  <p:nvPr/>
                </p:nvGrpSpPr>
                <p:grpSpPr>
                  <a:xfrm>
                    <a:off x="3858954" y="2705360"/>
                    <a:ext cx="1634278" cy="1545132"/>
                    <a:chOff x="3020013" y="1651001"/>
                    <a:chExt cx="1148155" cy="1768153"/>
                  </a:xfrm>
                </p:grpSpPr>
                <p:sp>
                  <p:nvSpPr>
                    <p:cNvPr id="315" name="矩形 314">
                      <a:extLst>
                        <a:ext uri="{FF2B5EF4-FFF2-40B4-BE49-F238E27FC236}">
                          <a16:creationId xmlns:a16="http://schemas.microsoft.com/office/drawing/2014/main" id="{4B627B7E-5D7C-4F3C-1DC3-72CCBA8CD1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2601" y="1651001"/>
                      <a:ext cx="1142984" cy="123952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grpSp>
                  <p:nvGrpSpPr>
                    <p:cNvPr id="316" name="组合 315">
                      <a:extLst>
                        <a:ext uri="{FF2B5EF4-FFF2-40B4-BE49-F238E27FC236}">
                          <a16:creationId xmlns:a16="http://schemas.microsoft.com/office/drawing/2014/main" id="{3DA718B6-5682-5B77-2AF8-81AA9542CF75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020013" y="2179628"/>
                      <a:ext cx="1148155" cy="1239526"/>
                      <a:chOff x="3020028" y="1651001"/>
                      <a:chExt cx="1148155" cy="1239526"/>
                    </a:xfrm>
                  </p:grpSpPr>
                  <p:sp>
                    <p:nvSpPr>
                      <p:cNvPr id="317" name="矩形 316">
                        <a:extLst>
                          <a:ext uri="{FF2B5EF4-FFF2-40B4-BE49-F238E27FC236}">
                            <a16:creationId xmlns:a16="http://schemas.microsoft.com/office/drawing/2014/main" id="{B3D41340-B278-9A4A-65BC-59CC7DDF6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51001"/>
                        <a:ext cx="1142984" cy="1239526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18" name="矩形 317">
                        <a:extLst>
                          <a:ext uri="{FF2B5EF4-FFF2-40B4-BE49-F238E27FC236}">
                            <a16:creationId xmlns:a16="http://schemas.microsoft.com/office/drawing/2014/main" id="{8FCF8DF3-ED34-078D-936A-025607F9C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0029" y="1732767"/>
                        <a:ext cx="1148153" cy="1333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19" name="矩形 318">
                        <a:extLst>
                          <a:ext uri="{FF2B5EF4-FFF2-40B4-BE49-F238E27FC236}">
                            <a16:creationId xmlns:a16="http://schemas.microsoft.com/office/drawing/2014/main" id="{F8618DAD-5827-5F3A-7A36-30619D730B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0028" y="1990438"/>
                        <a:ext cx="1148155" cy="1002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</p:grpSp>
              <p:sp>
                <p:nvSpPr>
                  <p:cNvPr id="313" name="矩形 312">
                    <a:extLst>
                      <a:ext uri="{FF2B5EF4-FFF2-40B4-BE49-F238E27FC236}">
                        <a16:creationId xmlns:a16="http://schemas.microsoft.com/office/drawing/2014/main" id="{76FF2AAF-0555-1F80-6659-50CC81287EA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848955" y="2776811"/>
                    <a:ext cx="1644279" cy="11654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314" name="矩形 313">
                    <a:extLst>
                      <a:ext uri="{FF2B5EF4-FFF2-40B4-BE49-F238E27FC236}">
                        <a16:creationId xmlns:a16="http://schemas.microsoft.com/office/drawing/2014/main" id="{31910111-6E97-7AB0-8B1E-85D6B3F8FEB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858954" y="3020384"/>
                    <a:ext cx="1634281" cy="11654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219" name="组合 218">
                  <a:extLst>
                    <a:ext uri="{FF2B5EF4-FFF2-40B4-BE49-F238E27FC236}">
                      <a16:creationId xmlns:a16="http://schemas.microsoft.com/office/drawing/2014/main" id="{BB56B1C0-38B9-355A-9761-C04EC55F131B}"/>
                    </a:ext>
                  </a:extLst>
                </p:cNvPr>
                <p:cNvGrpSpPr/>
                <p:nvPr/>
              </p:nvGrpSpPr>
              <p:grpSpPr>
                <a:xfrm>
                  <a:off x="1916468" y="4095750"/>
                  <a:ext cx="1742154" cy="1743764"/>
                  <a:chOff x="2963880" y="1651001"/>
                  <a:chExt cx="1223943" cy="1768153"/>
                </a:xfrm>
              </p:grpSpPr>
              <p:grpSp>
                <p:nvGrpSpPr>
                  <p:cNvPr id="298" name="组合 297">
                    <a:extLst>
                      <a:ext uri="{FF2B5EF4-FFF2-40B4-BE49-F238E27FC236}">
                        <a16:creationId xmlns:a16="http://schemas.microsoft.com/office/drawing/2014/main" id="{2B522C16-1666-EF6A-095D-B5F41C035184}"/>
                      </a:ext>
                    </a:extLst>
                  </p:cNvPr>
                  <p:cNvGrpSpPr/>
                  <p:nvPr/>
                </p:nvGrpSpPr>
                <p:grpSpPr>
                  <a:xfrm>
                    <a:off x="2963880" y="1651001"/>
                    <a:ext cx="1223943" cy="1239526"/>
                    <a:chOff x="2963880" y="1651001"/>
                    <a:chExt cx="1223943" cy="1239526"/>
                  </a:xfrm>
                </p:grpSpPr>
                <p:grpSp>
                  <p:nvGrpSpPr>
                    <p:cNvPr id="306" name="组合 305">
                      <a:extLst>
                        <a:ext uri="{FF2B5EF4-FFF2-40B4-BE49-F238E27FC236}">
                          <a16:creationId xmlns:a16="http://schemas.microsoft.com/office/drawing/2014/main" id="{C816293A-1733-B658-2E9B-38C1558B19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22599" y="1651001"/>
                      <a:ext cx="1142998" cy="1239526"/>
                      <a:chOff x="3022599" y="1651001"/>
                      <a:chExt cx="1142998" cy="1239526"/>
                    </a:xfrm>
                  </p:grpSpPr>
                  <p:sp>
                    <p:nvSpPr>
                      <p:cNvPr id="309" name="矩形 308">
                        <a:extLst>
                          <a:ext uri="{FF2B5EF4-FFF2-40B4-BE49-F238E27FC236}">
                            <a16:creationId xmlns:a16="http://schemas.microsoft.com/office/drawing/2014/main" id="{10A20D7F-AA19-48A3-3AAA-142B7B5FAE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51001"/>
                        <a:ext cx="1142984" cy="123952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10" name="矩形 309">
                        <a:extLst>
                          <a:ext uri="{FF2B5EF4-FFF2-40B4-BE49-F238E27FC236}">
                            <a16:creationId xmlns:a16="http://schemas.microsoft.com/office/drawing/2014/main" id="{D8515820-DB5B-B47D-1540-0161CA19F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71534"/>
                        <a:ext cx="1142996" cy="639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11" name="矩形 310">
                        <a:extLst>
                          <a:ext uri="{FF2B5EF4-FFF2-40B4-BE49-F238E27FC236}">
                            <a16:creationId xmlns:a16="http://schemas.microsoft.com/office/drawing/2014/main" id="{1EAA4604-EB74-5CFE-4067-9C7C1A5F2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599" y="1785048"/>
                        <a:ext cx="114299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cxnSp>
                  <p:nvCxnSpPr>
                    <p:cNvPr id="307" name="直接连接符 306">
                      <a:extLst>
                        <a:ext uri="{FF2B5EF4-FFF2-40B4-BE49-F238E27FC236}">
                          <a16:creationId xmlns:a16="http://schemas.microsoft.com/office/drawing/2014/main" id="{9A5C6C51-E116-50A0-D47F-D12B7DBB79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00374" y="1914525"/>
                      <a:ext cx="1165223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8" name="直接连接符 307">
                      <a:extLst>
                        <a:ext uri="{FF2B5EF4-FFF2-40B4-BE49-F238E27FC236}">
                          <a16:creationId xmlns:a16="http://schemas.microsoft.com/office/drawing/2014/main" id="{D60EF8B4-821A-39B5-8249-17FFA27608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63880" y="2025650"/>
                      <a:ext cx="1223943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" name="组合 298">
                    <a:extLst>
                      <a:ext uri="{FF2B5EF4-FFF2-40B4-BE49-F238E27FC236}">
                        <a16:creationId xmlns:a16="http://schemas.microsoft.com/office/drawing/2014/main" id="{CD28F1B8-95C2-2DED-E276-BBCB96CD02A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3000374" y="2179628"/>
                    <a:ext cx="1187449" cy="1239526"/>
                    <a:chOff x="3000373" y="1651001"/>
                    <a:chExt cx="1187449" cy="1239526"/>
                  </a:xfrm>
                </p:grpSpPr>
                <p:grpSp>
                  <p:nvGrpSpPr>
                    <p:cNvPr id="300" name="组合 299">
                      <a:extLst>
                        <a:ext uri="{FF2B5EF4-FFF2-40B4-BE49-F238E27FC236}">
                          <a16:creationId xmlns:a16="http://schemas.microsoft.com/office/drawing/2014/main" id="{69669A8A-2562-BD93-C43B-1CF5159F32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22599" y="1651001"/>
                      <a:ext cx="1142998" cy="1239526"/>
                      <a:chOff x="3022599" y="1651001"/>
                      <a:chExt cx="1142998" cy="1239526"/>
                    </a:xfrm>
                  </p:grpSpPr>
                  <p:sp>
                    <p:nvSpPr>
                      <p:cNvPr id="303" name="矩形 302">
                        <a:extLst>
                          <a:ext uri="{FF2B5EF4-FFF2-40B4-BE49-F238E27FC236}">
                            <a16:creationId xmlns:a16="http://schemas.microsoft.com/office/drawing/2014/main" id="{70E35D6E-B246-E196-0690-437CC6F0AD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51001"/>
                        <a:ext cx="1142984" cy="123952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04" name="矩形 303">
                        <a:extLst>
                          <a:ext uri="{FF2B5EF4-FFF2-40B4-BE49-F238E27FC236}">
                            <a16:creationId xmlns:a16="http://schemas.microsoft.com/office/drawing/2014/main" id="{D9F02F79-1E7F-FFFE-79FC-4DE2D4402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71534"/>
                        <a:ext cx="1142996" cy="639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305" name="矩形 304">
                        <a:extLst>
                          <a:ext uri="{FF2B5EF4-FFF2-40B4-BE49-F238E27FC236}">
                            <a16:creationId xmlns:a16="http://schemas.microsoft.com/office/drawing/2014/main" id="{3D0A7132-5DF9-647B-6FA4-C9919D6E3D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599" y="1785048"/>
                        <a:ext cx="1142998" cy="457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cxnSp>
                  <p:nvCxnSpPr>
                    <p:cNvPr id="301" name="直接连接符 300">
                      <a:extLst>
                        <a:ext uri="{FF2B5EF4-FFF2-40B4-BE49-F238E27FC236}">
                          <a16:creationId xmlns:a16="http://schemas.microsoft.com/office/drawing/2014/main" id="{5BA63E1D-0DFE-CB0E-0C8E-48B9C2B199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 flipH="1">
                      <a:off x="3000373" y="1914525"/>
                      <a:ext cx="1187449" cy="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直接连接符 301">
                      <a:extLst>
                        <a:ext uri="{FF2B5EF4-FFF2-40B4-BE49-F238E27FC236}">
                          <a16:creationId xmlns:a16="http://schemas.microsoft.com/office/drawing/2014/main" id="{5A8D5701-3878-8649-0A82-1C0A79E8DC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 flipH="1">
                      <a:off x="3000373" y="2025650"/>
                      <a:ext cx="118744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aphicFrame>
              <p:nvGraphicFramePr>
                <p:cNvPr id="220" name="图表 219">
                  <a:extLst>
                    <a:ext uri="{FF2B5EF4-FFF2-40B4-BE49-F238E27FC236}">
                      <a16:creationId xmlns:a16="http://schemas.microsoft.com/office/drawing/2014/main" id="{D3F242E7-C30D-BDEA-DEDF-4EAAA9E8257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134854302"/>
                    </p:ext>
                  </p:extLst>
                </p:nvPr>
              </p:nvGraphicFramePr>
              <p:xfrm>
                <a:off x="1190931" y="1337893"/>
                <a:ext cx="2668028" cy="462825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pSp>
              <p:nvGrpSpPr>
                <p:cNvPr id="221" name="组合 220">
                  <a:extLst>
                    <a:ext uri="{FF2B5EF4-FFF2-40B4-BE49-F238E27FC236}">
                      <a16:creationId xmlns:a16="http://schemas.microsoft.com/office/drawing/2014/main" id="{5696AF7D-1A0C-EE4B-3184-A29704873072}"/>
                    </a:ext>
                  </a:extLst>
                </p:cNvPr>
                <p:cNvGrpSpPr/>
                <p:nvPr/>
              </p:nvGrpSpPr>
              <p:grpSpPr>
                <a:xfrm>
                  <a:off x="1042588" y="1852226"/>
                  <a:ext cx="669955" cy="4094912"/>
                  <a:chOff x="1042588" y="1852226"/>
                  <a:chExt cx="669955" cy="4094912"/>
                </a:xfrm>
              </p:grpSpPr>
              <p:grpSp>
                <p:nvGrpSpPr>
                  <p:cNvPr id="241" name="组合 240">
                    <a:extLst>
                      <a:ext uri="{FF2B5EF4-FFF2-40B4-BE49-F238E27FC236}">
                        <a16:creationId xmlns:a16="http://schemas.microsoft.com/office/drawing/2014/main" id="{1F50DA46-982F-B1C1-A8B3-5E3BAEB7FADA}"/>
                      </a:ext>
                    </a:extLst>
                  </p:cNvPr>
                  <p:cNvGrpSpPr/>
                  <p:nvPr/>
                </p:nvGrpSpPr>
                <p:grpSpPr>
                  <a:xfrm>
                    <a:off x="1076476" y="3138313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96" name="矩形 295">
                      <a:extLst>
                        <a:ext uri="{FF2B5EF4-FFF2-40B4-BE49-F238E27FC236}">
                          <a16:creationId xmlns:a16="http://schemas.microsoft.com/office/drawing/2014/main" id="{038C769C-8A0F-1D01-4691-93EFCE222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97" name="文本框 296">
                      <a:extLst>
                        <a:ext uri="{FF2B5EF4-FFF2-40B4-BE49-F238E27FC236}">
                          <a16:creationId xmlns:a16="http://schemas.microsoft.com/office/drawing/2014/main" id="{067B5B73-9712-F635-3829-018DD59EC0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2" name="组合 241">
                    <a:extLst>
                      <a:ext uri="{FF2B5EF4-FFF2-40B4-BE49-F238E27FC236}">
                        <a16:creationId xmlns:a16="http://schemas.microsoft.com/office/drawing/2014/main" id="{DE0A0648-E6A0-E32D-EBF2-025DFBB28718}"/>
                      </a:ext>
                    </a:extLst>
                  </p:cNvPr>
                  <p:cNvGrpSpPr/>
                  <p:nvPr/>
                </p:nvGrpSpPr>
                <p:grpSpPr>
                  <a:xfrm>
                    <a:off x="1190929" y="3336538"/>
                    <a:ext cx="521614" cy="261610"/>
                    <a:chOff x="1362748" y="1108076"/>
                    <a:chExt cx="521614" cy="306288"/>
                  </a:xfrm>
                </p:grpSpPr>
                <p:sp>
                  <p:nvSpPr>
                    <p:cNvPr id="294" name="矩形 293">
                      <a:extLst>
                        <a:ext uri="{FF2B5EF4-FFF2-40B4-BE49-F238E27FC236}">
                          <a16:creationId xmlns:a16="http://schemas.microsoft.com/office/drawing/2014/main" id="{A4F74F5A-985F-9038-0ED3-4FD4D92BD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748" y="1118950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95" name="文本框 294">
                      <a:extLst>
                        <a:ext uri="{FF2B5EF4-FFF2-40B4-BE49-F238E27FC236}">
                          <a16:creationId xmlns:a16="http://schemas.microsoft.com/office/drawing/2014/main" id="{364EDDF3-7686-B590-7B4C-AE02B02E23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1287" y="1108076"/>
                      <a:ext cx="473075" cy="3062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3" name="组合 242">
                    <a:extLst>
                      <a:ext uri="{FF2B5EF4-FFF2-40B4-BE49-F238E27FC236}">
                        <a16:creationId xmlns:a16="http://schemas.microsoft.com/office/drawing/2014/main" id="{549131D5-3A3F-D1F5-4F90-14D7821201C4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3566158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92" name="矩形 291">
                      <a:extLst>
                        <a:ext uri="{FF2B5EF4-FFF2-40B4-BE49-F238E27FC236}">
                          <a16:creationId xmlns:a16="http://schemas.microsoft.com/office/drawing/2014/main" id="{A5C24EAF-CA53-1ABC-5002-CCA9C14643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93" name="文本框 292">
                      <a:extLst>
                        <a:ext uri="{FF2B5EF4-FFF2-40B4-BE49-F238E27FC236}">
                          <a16:creationId xmlns:a16="http://schemas.microsoft.com/office/drawing/2014/main" id="{566AE6B8-C1B7-C2AD-E502-F24EA0B9AA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4" name="组合 243">
                    <a:extLst>
                      <a:ext uri="{FF2B5EF4-FFF2-40B4-BE49-F238E27FC236}">
                        <a16:creationId xmlns:a16="http://schemas.microsoft.com/office/drawing/2014/main" id="{1B4206C1-ABC2-DF2E-08CE-1FBD54CA76BC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5718781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90" name="矩形 289">
                      <a:extLst>
                        <a:ext uri="{FF2B5EF4-FFF2-40B4-BE49-F238E27FC236}">
                          <a16:creationId xmlns:a16="http://schemas.microsoft.com/office/drawing/2014/main" id="{072360B8-D26F-4C7E-2359-C9652909B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91" name="文本框 290">
                      <a:extLst>
                        <a:ext uri="{FF2B5EF4-FFF2-40B4-BE49-F238E27FC236}">
                          <a16:creationId xmlns:a16="http://schemas.microsoft.com/office/drawing/2014/main" id="{DEFA2B05-3568-2153-9F10-E9FC302CFF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5" name="组合 244">
                    <a:extLst>
                      <a:ext uri="{FF2B5EF4-FFF2-40B4-BE49-F238E27FC236}">
                        <a16:creationId xmlns:a16="http://schemas.microsoft.com/office/drawing/2014/main" id="{9755AA62-0883-9236-9A4E-4F97A0F8431E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3770849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88" name="矩形 287">
                      <a:extLst>
                        <a:ext uri="{FF2B5EF4-FFF2-40B4-BE49-F238E27FC236}">
                          <a16:creationId xmlns:a16="http://schemas.microsoft.com/office/drawing/2014/main" id="{E30AE088-8F0E-28AE-E86D-42D0D35E9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9" name="文本框 288">
                      <a:extLst>
                        <a:ext uri="{FF2B5EF4-FFF2-40B4-BE49-F238E27FC236}">
                          <a16:creationId xmlns:a16="http://schemas.microsoft.com/office/drawing/2014/main" id="{B40E9D8B-BCFD-5F69-66B0-7ED79E63A9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6" name="组合 245">
                    <a:extLst>
                      <a:ext uri="{FF2B5EF4-FFF2-40B4-BE49-F238E27FC236}">
                        <a16:creationId xmlns:a16="http://schemas.microsoft.com/office/drawing/2014/main" id="{C20F6872-9BCA-CF21-C5C8-1D5D9400DC3A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3978605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86" name="矩形 285">
                      <a:extLst>
                        <a:ext uri="{FF2B5EF4-FFF2-40B4-BE49-F238E27FC236}">
                          <a16:creationId xmlns:a16="http://schemas.microsoft.com/office/drawing/2014/main" id="{DDC1ACAD-3DC5-E6DD-8A69-3E8624E736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7" name="文本框 286">
                      <a:extLst>
                        <a:ext uri="{FF2B5EF4-FFF2-40B4-BE49-F238E27FC236}">
                          <a16:creationId xmlns:a16="http://schemas.microsoft.com/office/drawing/2014/main" id="{A7350039-438B-393D-FBA1-78F92A5EEA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7" name="组合 246">
                    <a:extLst>
                      <a:ext uri="{FF2B5EF4-FFF2-40B4-BE49-F238E27FC236}">
                        <a16:creationId xmlns:a16="http://schemas.microsoft.com/office/drawing/2014/main" id="{B7B321A7-196D-B551-72FF-61E475709E69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4201290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84" name="矩形 283">
                      <a:extLst>
                        <a:ext uri="{FF2B5EF4-FFF2-40B4-BE49-F238E27FC236}">
                          <a16:creationId xmlns:a16="http://schemas.microsoft.com/office/drawing/2014/main" id="{F89A7AD4-BCA5-330F-5118-C59B09851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5" name="文本框 284">
                      <a:extLst>
                        <a:ext uri="{FF2B5EF4-FFF2-40B4-BE49-F238E27FC236}">
                          <a16:creationId xmlns:a16="http://schemas.microsoft.com/office/drawing/2014/main" id="{2EB30E39-675E-EB7D-03DD-7E7DB6B239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8" name="组合 247">
                    <a:extLst>
                      <a:ext uri="{FF2B5EF4-FFF2-40B4-BE49-F238E27FC236}">
                        <a16:creationId xmlns:a16="http://schemas.microsoft.com/office/drawing/2014/main" id="{3A1E758A-5DC2-5C87-AD29-47EE9B9FCDC9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4420610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82" name="矩形 281">
                      <a:extLst>
                        <a:ext uri="{FF2B5EF4-FFF2-40B4-BE49-F238E27FC236}">
                          <a16:creationId xmlns:a16="http://schemas.microsoft.com/office/drawing/2014/main" id="{0D126128-CF86-7EDE-BAD7-2F740E358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3" name="文本框 282">
                      <a:extLst>
                        <a:ext uri="{FF2B5EF4-FFF2-40B4-BE49-F238E27FC236}">
                          <a16:creationId xmlns:a16="http://schemas.microsoft.com/office/drawing/2014/main" id="{2BD8235B-868E-B194-9F87-12A918DE10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49" name="组合 248">
                    <a:extLst>
                      <a:ext uri="{FF2B5EF4-FFF2-40B4-BE49-F238E27FC236}">
                        <a16:creationId xmlns:a16="http://schemas.microsoft.com/office/drawing/2014/main" id="{7EFB850F-B5A1-550B-F1A6-29BF3158C2C8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4635783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80" name="矩形 279">
                      <a:extLst>
                        <a:ext uri="{FF2B5EF4-FFF2-40B4-BE49-F238E27FC236}">
                          <a16:creationId xmlns:a16="http://schemas.microsoft.com/office/drawing/2014/main" id="{FF242AD6-EEBA-50C8-8A64-BE0374D0FC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1" name="文本框 280">
                      <a:extLst>
                        <a:ext uri="{FF2B5EF4-FFF2-40B4-BE49-F238E27FC236}">
                          <a16:creationId xmlns:a16="http://schemas.microsoft.com/office/drawing/2014/main" id="{9D97AB6D-735A-A7AB-4DB2-B3017B3DC7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0" name="组合 249">
                    <a:extLst>
                      <a:ext uri="{FF2B5EF4-FFF2-40B4-BE49-F238E27FC236}">
                        <a16:creationId xmlns:a16="http://schemas.microsoft.com/office/drawing/2014/main" id="{83419DF9-A84C-72E8-180C-14248557FF1C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4849103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78" name="矩形 277">
                      <a:extLst>
                        <a:ext uri="{FF2B5EF4-FFF2-40B4-BE49-F238E27FC236}">
                          <a16:creationId xmlns:a16="http://schemas.microsoft.com/office/drawing/2014/main" id="{BE63CB73-684F-F212-61BC-1DF85D4DF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79" name="文本框 278">
                      <a:extLst>
                        <a:ext uri="{FF2B5EF4-FFF2-40B4-BE49-F238E27FC236}">
                          <a16:creationId xmlns:a16="http://schemas.microsoft.com/office/drawing/2014/main" id="{5005B2FE-C937-095F-7C95-13BF8883F8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1" name="组合 250">
                    <a:extLst>
                      <a:ext uri="{FF2B5EF4-FFF2-40B4-BE49-F238E27FC236}">
                        <a16:creationId xmlns:a16="http://schemas.microsoft.com/office/drawing/2014/main" id="{F4ACCE21-5AA2-F8F7-2E57-78FF81F6724C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5066948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76" name="矩形 275">
                      <a:extLst>
                        <a:ext uri="{FF2B5EF4-FFF2-40B4-BE49-F238E27FC236}">
                          <a16:creationId xmlns:a16="http://schemas.microsoft.com/office/drawing/2014/main" id="{EC6405AB-7EA4-B669-2A46-2A41E8A35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77" name="文本框 276">
                      <a:extLst>
                        <a:ext uri="{FF2B5EF4-FFF2-40B4-BE49-F238E27FC236}">
                          <a16:creationId xmlns:a16="http://schemas.microsoft.com/office/drawing/2014/main" id="{A63BFE5F-6288-8ABD-4230-B0C3E39C5F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2" name="组合 251">
                    <a:extLst>
                      <a:ext uri="{FF2B5EF4-FFF2-40B4-BE49-F238E27FC236}">
                        <a16:creationId xmlns:a16="http://schemas.microsoft.com/office/drawing/2014/main" id="{45D83C68-2DF5-3130-8695-D2342618EF70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5281120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74" name="矩形 273">
                      <a:extLst>
                        <a:ext uri="{FF2B5EF4-FFF2-40B4-BE49-F238E27FC236}">
                          <a16:creationId xmlns:a16="http://schemas.microsoft.com/office/drawing/2014/main" id="{929C8E2D-00EA-E507-CBC0-F0C18E4EC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75" name="文本框 274">
                      <a:extLst>
                        <a:ext uri="{FF2B5EF4-FFF2-40B4-BE49-F238E27FC236}">
                          <a16:creationId xmlns:a16="http://schemas.microsoft.com/office/drawing/2014/main" id="{5106EDD0-0FD8-DD63-53FE-484D32E807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3" name="组合 252">
                    <a:extLst>
                      <a:ext uri="{FF2B5EF4-FFF2-40B4-BE49-F238E27FC236}">
                        <a16:creationId xmlns:a16="http://schemas.microsoft.com/office/drawing/2014/main" id="{A5D2ED0A-A511-CD89-C46A-E4AAF9926288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88" y="5499866"/>
                    <a:ext cx="596592" cy="228357"/>
                    <a:chOff x="1264555" y="1108075"/>
                    <a:chExt cx="596592" cy="267356"/>
                  </a:xfrm>
                </p:grpSpPr>
                <p:sp>
                  <p:nvSpPr>
                    <p:cNvPr id="272" name="矩形 271">
                      <a:extLst>
                        <a:ext uri="{FF2B5EF4-FFF2-40B4-BE49-F238E27FC236}">
                          <a16:creationId xmlns:a16="http://schemas.microsoft.com/office/drawing/2014/main" id="{B2ADA8A5-8807-2261-9377-0DC6C416D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73" name="文本框 272">
                      <a:extLst>
                        <a:ext uri="{FF2B5EF4-FFF2-40B4-BE49-F238E27FC236}">
                          <a16:creationId xmlns:a16="http://schemas.microsoft.com/office/drawing/2014/main" id="{8B57AAA0-22E3-F696-2AAF-CA9DF7CA3B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8072" y="1113821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4" name="组合 253">
                    <a:extLst>
                      <a:ext uri="{FF2B5EF4-FFF2-40B4-BE49-F238E27FC236}">
                        <a16:creationId xmlns:a16="http://schemas.microsoft.com/office/drawing/2014/main" id="{3F87A615-74D0-B1DF-90C8-FAC2C6D9EC78}"/>
                      </a:ext>
                    </a:extLst>
                  </p:cNvPr>
                  <p:cNvGrpSpPr/>
                  <p:nvPr/>
                </p:nvGrpSpPr>
                <p:grpSpPr>
                  <a:xfrm>
                    <a:off x="1076106" y="2914483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70" name="矩形 269">
                      <a:extLst>
                        <a:ext uri="{FF2B5EF4-FFF2-40B4-BE49-F238E27FC236}">
                          <a16:creationId xmlns:a16="http://schemas.microsoft.com/office/drawing/2014/main" id="{0E1BE58A-7D82-C752-0965-17437B7F59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71" name="文本框 270">
                      <a:extLst>
                        <a:ext uri="{FF2B5EF4-FFF2-40B4-BE49-F238E27FC236}">
                          <a16:creationId xmlns:a16="http://schemas.microsoft.com/office/drawing/2014/main" id="{C961471B-957B-6497-473E-8F844A5E65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5" name="组合 254">
                    <a:extLst>
                      <a:ext uri="{FF2B5EF4-FFF2-40B4-BE49-F238E27FC236}">
                        <a16:creationId xmlns:a16="http://schemas.microsoft.com/office/drawing/2014/main" id="{419D3874-7C80-EA27-FCE0-C90E5C875190}"/>
                      </a:ext>
                    </a:extLst>
                  </p:cNvPr>
                  <p:cNvGrpSpPr/>
                  <p:nvPr/>
                </p:nvGrpSpPr>
                <p:grpSpPr>
                  <a:xfrm>
                    <a:off x="1076106" y="2699963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68" name="矩形 267">
                      <a:extLst>
                        <a:ext uri="{FF2B5EF4-FFF2-40B4-BE49-F238E27FC236}">
                          <a16:creationId xmlns:a16="http://schemas.microsoft.com/office/drawing/2014/main" id="{97CE3FEF-DA7D-7319-C746-C46FD9F9A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69" name="文本框 268">
                      <a:extLst>
                        <a:ext uri="{FF2B5EF4-FFF2-40B4-BE49-F238E27FC236}">
                          <a16:creationId xmlns:a16="http://schemas.microsoft.com/office/drawing/2014/main" id="{6C948B78-8962-3015-4835-76CBE31532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6" name="组合 255">
                    <a:extLst>
                      <a:ext uri="{FF2B5EF4-FFF2-40B4-BE49-F238E27FC236}">
                        <a16:creationId xmlns:a16="http://schemas.microsoft.com/office/drawing/2014/main" id="{8E2A50E8-CC50-16B2-4824-AD980C063313}"/>
                      </a:ext>
                    </a:extLst>
                  </p:cNvPr>
                  <p:cNvGrpSpPr/>
                  <p:nvPr/>
                </p:nvGrpSpPr>
                <p:grpSpPr>
                  <a:xfrm>
                    <a:off x="1069216" y="2480268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66" name="矩形 265">
                      <a:extLst>
                        <a:ext uri="{FF2B5EF4-FFF2-40B4-BE49-F238E27FC236}">
                          <a16:creationId xmlns:a16="http://schemas.microsoft.com/office/drawing/2014/main" id="{2750FFEB-F0C1-AE88-EE30-C65831AE1F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67" name="文本框 266">
                      <a:extLst>
                        <a:ext uri="{FF2B5EF4-FFF2-40B4-BE49-F238E27FC236}">
                          <a16:creationId xmlns:a16="http://schemas.microsoft.com/office/drawing/2014/main" id="{F1F00807-8EC8-E734-F827-11564E508D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7" name="组合 256">
                    <a:extLst>
                      <a:ext uri="{FF2B5EF4-FFF2-40B4-BE49-F238E27FC236}">
                        <a16:creationId xmlns:a16="http://schemas.microsoft.com/office/drawing/2014/main" id="{F037C463-6F93-F2AC-8F67-E57A9920FA94}"/>
                      </a:ext>
                    </a:extLst>
                  </p:cNvPr>
                  <p:cNvGrpSpPr/>
                  <p:nvPr/>
                </p:nvGrpSpPr>
                <p:grpSpPr>
                  <a:xfrm>
                    <a:off x="1076106" y="2263386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64" name="矩形 263">
                      <a:extLst>
                        <a:ext uri="{FF2B5EF4-FFF2-40B4-BE49-F238E27FC236}">
                          <a16:creationId xmlns:a16="http://schemas.microsoft.com/office/drawing/2014/main" id="{7341A719-55D0-E401-A769-00525AF419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65" name="文本框 264">
                      <a:extLst>
                        <a:ext uri="{FF2B5EF4-FFF2-40B4-BE49-F238E27FC236}">
                          <a16:creationId xmlns:a16="http://schemas.microsoft.com/office/drawing/2014/main" id="{AD41DB17-2E0F-FA3B-DDEA-9933348A6C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8" name="组合 257">
                    <a:extLst>
                      <a:ext uri="{FF2B5EF4-FFF2-40B4-BE49-F238E27FC236}">
                        <a16:creationId xmlns:a16="http://schemas.microsoft.com/office/drawing/2014/main" id="{EA806026-6C88-8F1F-F726-EBD7346566BC}"/>
                      </a:ext>
                    </a:extLst>
                  </p:cNvPr>
                  <p:cNvGrpSpPr/>
                  <p:nvPr/>
                </p:nvGrpSpPr>
                <p:grpSpPr>
                  <a:xfrm>
                    <a:off x="1084591" y="2055519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62" name="矩形 261">
                      <a:extLst>
                        <a:ext uri="{FF2B5EF4-FFF2-40B4-BE49-F238E27FC236}">
                          <a16:creationId xmlns:a16="http://schemas.microsoft.com/office/drawing/2014/main" id="{C5611B7B-28A6-E54C-0AE0-DDD064890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63" name="文本框 262">
                      <a:extLst>
                        <a:ext uri="{FF2B5EF4-FFF2-40B4-BE49-F238E27FC236}">
                          <a16:creationId xmlns:a16="http://schemas.microsoft.com/office/drawing/2014/main" id="{603F17CE-AC06-1979-DC73-D6AEF98352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259" name="组合 258">
                    <a:extLst>
                      <a:ext uri="{FF2B5EF4-FFF2-40B4-BE49-F238E27FC236}">
                        <a16:creationId xmlns:a16="http://schemas.microsoft.com/office/drawing/2014/main" id="{1327BC7A-B00F-3548-1D0E-CC374A645EBF}"/>
                      </a:ext>
                    </a:extLst>
                  </p:cNvPr>
                  <p:cNvGrpSpPr/>
                  <p:nvPr/>
                </p:nvGrpSpPr>
                <p:grpSpPr>
                  <a:xfrm>
                    <a:off x="1084591" y="1852226"/>
                    <a:ext cx="595946" cy="223449"/>
                    <a:chOff x="1264555" y="1108075"/>
                    <a:chExt cx="595946" cy="261610"/>
                  </a:xfrm>
                </p:grpSpPr>
                <p:sp>
                  <p:nvSpPr>
                    <p:cNvPr id="260" name="矩形 259">
                      <a:extLst>
                        <a:ext uri="{FF2B5EF4-FFF2-40B4-BE49-F238E27FC236}">
                          <a16:creationId xmlns:a16="http://schemas.microsoft.com/office/drawing/2014/main" id="{9C22FA81-0F7C-8334-752A-5C6C5B3FD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4555" y="1108075"/>
                      <a:ext cx="383270" cy="2597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61" name="文本框 260">
                      <a:extLst>
                        <a:ext uri="{FF2B5EF4-FFF2-40B4-BE49-F238E27FC236}">
                          <a16:creationId xmlns:a16="http://schemas.microsoft.com/office/drawing/2014/main" id="{5693F2E9-DC3F-6849-418D-964A6B6907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87426" y="1108075"/>
                      <a:ext cx="47307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222" name="直接连接符 221">
                  <a:extLst>
                    <a:ext uri="{FF2B5EF4-FFF2-40B4-BE49-F238E27FC236}">
                      <a16:creationId xmlns:a16="http://schemas.microsoft.com/office/drawing/2014/main" id="{91FCD183-8862-A117-B0E6-3D1A2C446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2543" y="1852226"/>
                  <a:ext cx="0" cy="408842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3" name="组合 222">
                  <a:extLst>
                    <a:ext uri="{FF2B5EF4-FFF2-40B4-BE49-F238E27FC236}">
                      <a16:creationId xmlns:a16="http://schemas.microsoft.com/office/drawing/2014/main" id="{1667F3F7-54BD-C0DC-93E5-23F618703519}"/>
                    </a:ext>
                  </a:extLst>
                </p:cNvPr>
                <p:cNvGrpSpPr/>
                <p:nvPr/>
              </p:nvGrpSpPr>
              <p:grpSpPr>
                <a:xfrm>
                  <a:off x="1989473" y="2149033"/>
                  <a:ext cx="1644280" cy="310081"/>
                  <a:chOff x="3848955" y="2705360"/>
                  <a:chExt cx="1644280" cy="1545132"/>
                </a:xfrm>
              </p:grpSpPr>
              <p:grpSp>
                <p:nvGrpSpPr>
                  <p:cNvPr id="233" name="组合 232">
                    <a:extLst>
                      <a:ext uri="{FF2B5EF4-FFF2-40B4-BE49-F238E27FC236}">
                        <a16:creationId xmlns:a16="http://schemas.microsoft.com/office/drawing/2014/main" id="{BE6BCB93-E847-D97E-CFC5-025A593C6201}"/>
                      </a:ext>
                    </a:extLst>
                  </p:cNvPr>
                  <p:cNvGrpSpPr/>
                  <p:nvPr/>
                </p:nvGrpSpPr>
                <p:grpSpPr>
                  <a:xfrm>
                    <a:off x="3858954" y="2705360"/>
                    <a:ext cx="1634278" cy="1545132"/>
                    <a:chOff x="3020013" y="1651001"/>
                    <a:chExt cx="1148155" cy="1768153"/>
                  </a:xfrm>
                </p:grpSpPr>
                <p:sp>
                  <p:nvSpPr>
                    <p:cNvPr id="236" name="矩形 235">
                      <a:extLst>
                        <a:ext uri="{FF2B5EF4-FFF2-40B4-BE49-F238E27FC236}">
                          <a16:creationId xmlns:a16="http://schemas.microsoft.com/office/drawing/2014/main" id="{5AEB74E5-90BA-5F9D-0F08-DE4875286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2601" y="1651001"/>
                      <a:ext cx="1142984" cy="1239526"/>
                    </a:xfrm>
                    <a:prstGeom prst="rect">
                      <a:avLst/>
                    </a:prstGeom>
                    <a:solidFill>
                      <a:srgbClr val="8646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grpSp>
                  <p:nvGrpSpPr>
                    <p:cNvPr id="237" name="组合 236">
                      <a:extLst>
                        <a:ext uri="{FF2B5EF4-FFF2-40B4-BE49-F238E27FC236}">
                          <a16:creationId xmlns:a16="http://schemas.microsoft.com/office/drawing/2014/main" id="{17B22321-7BD8-41F1-14CA-13E31054E392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3020013" y="2179628"/>
                      <a:ext cx="1148155" cy="1239526"/>
                      <a:chOff x="3020028" y="1651001"/>
                      <a:chExt cx="1148155" cy="1239526"/>
                    </a:xfrm>
                  </p:grpSpPr>
                  <p:sp>
                    <p:nvSpPr>
                      <p:cNvPr id="238" name="矩形 237">
                        <a:extLst>
                          <a:ext uri="{FF2B5EF4-FFF2-40B4-BE49-F238E27FC236}">
                            <a16:creationId xmlns:a16="http://schemas.microsoft.com/office/drawing/2014/main" id="{7C458311-A7BB-B942-A614-EF7C6BEE35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2601" y="1651001"/>
                        <a:ext cx="1142984" cy="1239526"/>
                      </a:xfrm>
                      <a:prstGeom prst="rect">
                        <a:avLst/>
                      </a:prstGeom>
                      <a:solidFill>
                        <a:srgbClr val="86468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239" name="矩形 238">
                        <a:extLst>
                          <a:ext uri="{FF2B5EF4-FFF2-40B4-BE49-F238E27FC236}">
                            <a16:creationId xmlns:a16="http://schemas.microsoft.com/office/drawing/2014/main" id="{D6541A0E-E281-FF4D-5511-D21E9F6AE4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0029" y="1732767"/>
                        <a:ext cx="1148153" cy="1333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240" name="矩形 239">
                        <a:extLst>
                          <a:ext uri="{FF2B5EF4-FFF2-40B4-BE49-F238E27FC236}">
                            <a16:creationId xmlns:a16="http://schemas.microsoft.com/office/drawing/2014/main" id="{853F638F-E69D-030E-F0A9-6E5E8CDC8F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20028" y="1990438"/>
                        <a:ext cx="1148155" cy="1002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</p:grpSp>
              <p:sp>
                <p:nvSpPr>
                  <p:cNvPr id="234" name="矩形 233">
                    <a:extLst>
                      <a:ext uri="{FF2B5EF4-FFF2-40B4-BE49-F238E27FC236}">
                        <a16:creationId xmlns:a16="http://schemas.microsoft.com/office/drawing/2014/main" id="{81BCE0AE-42FF-1531-230B-7FE8BAD5388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848955" y="2776811"/>
                    <a:ext cx="1644279" cy="11654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235" name="矩形 234">
                    <a:extLst>
                      <a:ext uri="{FF2B5EF4-FFF2-40B4-BE49-F238E27FC236}">
                        <a16:creationId xmlns:a16="http://schemas.microsoft.com/office/drawing/2014/main" id="{85AF15CB-EC05-5F39-FA95-F55555EBB6E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858954" y="3020384"/>
                    <a:ext cx="1634281" cy="11654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224" name="组合 223">
                  <a:extLst>
                    <a:ext uri="{FF2B5EF4-FFF2-40B4-BE49-F238E27FC236}">
                      <a16:creationId xmlns:a16="http://schemas.microsoft.com/office/drawing/2014/main" id="{CD026B85-317B-ABF2-15F9-F6D299863F60}"/>
                    </a:ext>
                  </a:extLst>
                </p:cNvPr>
                <p:cNvGrpSpPr/>
                <p:nvPr/>
              </p:nvGrpSpPr>
              <p:grpSpPr>
                <a:xfrm>
                  <a:off x="3806232" y="2032117"/>
                  <a:ext cx="3644437" cy="3295641"/>
                  <a:chOff x="3806232" y="2032117"/>
                  <a:chExt cx="3644437" cy="3295641"/>
                </a:xfrm>
              </p:grpSpPr>
              <p:sp>
                <p:nvSpPr>
                  <p:cNvPr id="225" name="文本框 224">
                    <a:extLst>
                      <a:ext uri="{FF2B5EF4-FFF2-40B4-BE49-F238E27FC236}">
                        <a16:creationId xmlns:a16="http://schemas.microsoft.com/office/drawing/2014/main" id="{3A7FA6C2-FBD3-DD04-8679-C637A87C157F}"/>
                      </a:ext>
                    </a:extLst>
                  </p:cNvPr>
                  <p:cNvSpPr txBox="1"/>
                  <p:nvPr/>
                </p:nvSpPr>
                <p:spPr>
                  <a:xfrm>
                    <a:off x="4240217" y="2032117"/>
                    <a:ext cx="3210452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864681"/>
                        </a:solidFill>
                      </a:rPr>
                      <a:t>WIMPs</a:t>
                    </a:r>
                  </a:p>
                  <a:p>
                    <a:r>
                      <a:rPr lang="en-US" altLang="zh-CN" sz="1200" dirty="0"/>
                      <a:t>Mass range:	~1GeV to ~1TeV</a:t>
                    </a:r>
                  </a:p>
                  <a:p>
                    <a:r>
                      <a:rPr lang="en-US" altLang="zh-CN" sz="1200" dirty="0"/>
                      <a:t>Experiments:	PandaX-4T, </a:t>
                    </a:r>
                    <a:r>
                      <a:rPr lang="en-US" altLang="zh-CN" sz="1200" dirty="0" err="1"/>
                      <a:t>XENONnT</a:t>
                    </a:r>
                    <a:r>
                      <a:rPr lang="en-US" altLang="zh-CN" sz="1200" dirty="0"/>
                      <a:t>, LZ, </a:t>
                    </a:r>
                  </a:p>
                  <a:p>
                    <a:r>
                      <a:rPr lang="en-US" altLang="zh-CN" sz="1200" dirty="0"/>
                      <a:t>		CRESST, DAMA, COSINE-100</a:t>
                    </a:r>
                  </a:p>
                </p:txBody>
              </p:sp>
              <p:sp>
                <p:nvSpPr>
                  <p:cNvPr id="226" name="文本框 225">
                    <a:extLst>
                      <a:ext uri="{FF2B5EF4-FFF2-40B4-BE49-F238E27FC236}">
                        <a16:creationId xmlns:a16="http://schemas.microsoft.com/office/drawing/2014/main" id="{BD56C125-A99F-18B0-DCEE-074B72F1F06D}"/>
                      </a:ext>
                    </a:extLst>
                  </p:cNvPr>
                  <p:cNvSpPr txBox="1"/>
                  <p:nvPr/>
                </p:nvSpPr>
                <p:spPr>
                  <a:xfrm>
                    <a:off x="4240216" y="2819318"/>
                    <a:ext cx="3210452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4340C8"/>
                        </a:solidFill>
                      </a:rPr>
                      <a:t>Sub-GeV DM</a:t>
                    </a:r>
                  </a:p>
                  <a:p>
                    <a:r>
                      <a:rPr lang="en-US" altLang="zh-CN" sz="1200" dirty="0"/>
                      <a:t>Mass range:	~1keV to ~1GeV</a:t>
                    </a:r>
                  </a:p>
                  <a:p>
                    <a:r>
                      <a:rPr lang="en-US" altLang="zh-CN" sz="1200" dirty="0"/>
                      <a:t>Experiments:	SENSEI, TESSERACT</a:t>
                    </a:r>
                  </a:p>
                </p:txBody>
              </p:sp>
              <p:sp>
                <p:nvSpPr>
                  <p:cNvPr id="227" name="文本框 226">
                    <a:extLst>
                      <a:ext uri="{FF2B5EF4-FFF2-40B4-BE49-F238E27FC236}">
                        <a16:creationId xmlns:a16="http://schemas.microsoft.com/office/drawing/2014/main" id="{733CBA3D-1388-6E4F-9327-A838B6BF4CD0}"/>
                      </a:ext>
                    </a:extLst>
                  </p:cNvPr>
                  <p:cNvSpPr txBox="1"/>
                  <p:nvPr/>
                </p:nvSpPr>
                <p:spPr>
                  <a:xfrm>
                    <a:off x="4240216" y="3772481"/>
                    <a:ext cx="3210452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accent1"/>
                        </a:solidFill>
                      </a:rPr>
                      <a:t>AXIONS</a:t>
                    </a:r>
                  </a:p>
                  <a:p>
                    <a:r>
                      <a:rPr lang="en-US" altLang="zh-CN" sz="1200" dirty="0"/>
                      <a:t>Mass range:	~10</a:t>
                    </a:r>
                    <a:r>
                      <a:rPr lang="en-US" altLang="zh-CN" sz="1200" baseline="30000" dirty="0"/>
                      <a:t>-6</a:t>
                    </a:r>
                    <a:r>
                      <a:rPr lang="en-US" altLang="zh-CN" sz="1200" dirty="0"/>
                      <a:t>eV to ~10</a:t>
                    </a:r>
                    <a:r>
                      <a:rPr lang="en-US" altLang="zh-CN" sz="1200" baseline="30000" dirty="0"/>
                      <a:t>-3</a:t>
                    </a:r>
                    <a:r>
                      <a:rPr lang="en-US" altLang="zh-CN" sz="1200" dirty="0"/>
                      <a:t>eV</a:t>
                    </a:r>
                  </a:p>
                  <a:p>
                    <a:r>
                      <a:rPr lang="en-US" altLang="zh-CN" sz="1200" dirty="0"/>
                      <a:t>Experiments:	ADMX, MADMAX, QUAX</a:t>
                    </a:r>
                  </a:p>
                  <a:p>
                    <a:r>
                      <a:rPr lang="en-US" altLang="zh-CN" sz="1200" dirty="0"/>
                      <a:t>		CAPP-8TB</a:t>
                    </a:r>
                  </a:p>
                </p:txBody>
              </p:sp>
              <p:sp>
                <p:nvSpPr>
                  <p:cNvPr id="228" name="文本框 227">
                    <a:extLst>
                      <a:ext uri="{FF2B5EF4-FFF2-40B4-BE49-F238E27FC236}">
                        <a16:creationId xmlns:a16="http://schemas.microsoft.com/office/drawing/2014/main" id="{5A347132-0BB2-1A51-0EA8-A872350BA537}"/>
                      </a:ext>
                    </a:extLst>
                  </p:cNvPr>
                  <p:cNvSpPr txBox="1"/>
                  <p:nvPr/>
                </p:nvSpPr>
                <p:spPr>
                  <a:xfrm>
                    <a:off x="4240216" y="4650650"/>
                    <a:ext cx="3210452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chemeClr val="accent6"/>
                        </a:solidFill>
                      </a:rPr>
                      <a:t>Ultralight DM</a:t>
                    </a:r>
                  </a:p>
                  <a:p>
                    <a:r>
                      <a:rPr lang="en-US" altLang="zh-CN" sz="1200" dirty="0"/>
                      <a:t>Mass range:	~10</a:t>
                    </a:r>
                    <a:r>
                      <a:rPr lang="en-US" altLang="zh-CN" sz="1200" baseline="30000" dirty="0"/>
                      <a:t>-22</a:t>
                    </a:r>
                    <a:r>
                      <a:rPr lang="en-US" altLang="zh-CN" sz="1200" dirty="0"/>
                      <a:t>eV to ~10</a:t>
                    </a:r>
                    <a:r>
                      <a:rPr lang="en-US" altLang="zh-CN" sz="1200" baseline="30000" dirty="0"/>
                      <a:t>-6</a:t>
                    </a:r>
                    <a:r>
                      <a:rPr lang="en-US" altLang="zh-CN" sz="1200" dirty="0"/>
                      <a:t>eV</a:t>
                    </a:r>
                  </a:p>
                  <a:p>
                    <a:r>
                      <a:rPr lang="en-US" altLang="zh-CN" sz="1200" dirty="0"/>
                      <a:t>Experiments:	</a:t>
                    </a:r>
                    <a:r>
                      <a:rPr lang="en-US" altLang="zh-CN" sz="1200" dirty="0" err="1"/>
                      <a:t>CASPEr</a:t>
                    </a:r>
                    <a:r>
                      <a:rPr lang="en-US" altLang="zh-CN" sz="1200" dirty="0"/>
                      <a:t>, MAGIS-100</a:t>
                    </a:r>
                  </a:p>
                </p:txBody>
              </p:sp>
              <p:pic>
                <p:nvPicPr>
                  <p:cNvPr id="229" name="图片 228">
                    <a:extLst>
                      <a:ext uri="{FF2B5EF4-FFF2-40B4-BE49-F238E27FC236}">
                        <a16:creationId xmlns:a16="http://schemas.microsoft.com/office/drawing/2014/main" id="{3B9F65CD-3D5E-AA8C-1485-CC0816D5CC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816673" y="4713723"/>
                    <a:ext cx="465827" cy="438654"/>
                  </a:xfrm>
                  <a:prstGeom prst="rect">
                    <a:avLst/>
                  </a:prstGeom>
                </p:spPr>
              </p:pic>
              <p:pic>
                <p:nvPicPr>
                  <p:cNvPr id="230" name="图片 229">
                    <a:extLst>
                      <a:ext uri="{FF2B5EF4-FFF2-40B4-BE49-F238E27FC236}">
                        <a16:creationId xmlns:a16="http://schemas.microsoft.com/office/drawing/2014/main" id="{0BF26D22-9801-A71F-51BB-5B954F28BE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816673" y="3807600"/>
                    <a:ext cx="464009" cy="438654"/>
                  </a:xfrm>
                  <a:prstGeom prst="rect">
                    <a:avLst/>
                  </a:prstGeom>
                </p:spPr>
              </p:pic>
              <p:pic>
                <p:nvPicPr>
                  <p:cNvPr id="231" name="图片 230">
                    <a:extLst>
                      <a:ext uri="{FF2B5EF4-FFF2-40B4-BE49-F238E27FC236}">
                        <a16:creationId xmlns:a16="http://schemas.microsoft.com/office/drawing/2014/main" id="{0182D3CB-236F-2871-0990-1096F1B82C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806232" y="2885430"/>
                    <a:ext cx="476268" cy="458149"/>
                  </a:xfrm>
                  <a:prstGeom prst="rect">
                    <a:avLst/>
                  </a:prstGeom>
                </p:spPr>
              </p:pic>
              <p:pic>
                <p:nvPicPr>
                  <p:cNvPr id="232" name="图片 231">
                    <a:extLst>
                      <a:ext uri="{FF2B5EF4-FFF2-40B4-BE49-F238E27FC236}">
                        <a16:creationId xmlns:a16="http://schemas.microsoft.com/office/drawing/2014/main" id="{C923B2B0-3697-835A-E4AE-2462DFD986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816673" y="2084061"/>
                    <a:ext cx="465827" cy="45814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16" name="文本框 215">
                <a:extLst>
                  <a:ext uri="{FF2B5EF4-FFF2-40B4-BE49-F238E27FC236}">
                    <a16:creationId xmlns:a16="http://schemas.microsoft.com/office/drawing/2014/main" id="{3AAC4AF4-12A2-E086-428A-5B95A4A3B688}"/>
                  </a:ext>
                </a:extLst>
              </p:cNvPr>
              <p:cNvSpPr txBox="1"/>
              <p:nvPr/>
            </p:nvSpPr>
            <p:spPr>
              <a:xfrm>
                <a:off x="4007302" y="1414317"/>
                <a:ext cx="29397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Dark Matter Candidates</a:t>
                </a:r>
                <a:endParaRPr lang="zh-CN" altLang="en-US" dirty="0"/>
              </a:p>
            </p:txBody>
          </p:sp>
        </p:grpSp>
        <p:sp>
          <p:nvSpPr>
            <p:cNvPr id="214" name="文本框 213">
              <a:extLst>
                <a:ext uri="{FF2B5EF4-FFF2-40B4-BE49-F238E27FC236}">
                  <a16:creationId xmlns:a16="http://schemas.microsoft.com/office/drawing/2014/main" id="{C1A4AC84-AF60-1B59-4FEF-4134FBB22CBF}"/>
                </a:ext>
              </a:extLst>
            </p:cNvPr>
            <p:cNvSpPr txBox="1"/>
            <p:nvPr/>
          </p:nvSpPr>
          <p:spPr>
            <a:xfrm>
              <a:off x="4280682" y="5379970"/>
              <a:ext cx="1413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…</a:t>
              </a:r>
              <a:endParaRPr lang="zh-CN" altLang="en-US" sz="2400" dirty="0"/>
            </a:p>
          </p:txBody>
        </p:sp>
      </p:grpSp>
      <p:grpSp>
        <p:nvGrpSpPr>
          <p:cNvPr id="335" name="组合 334">
            <a:extLst>
              <a:ext uri="{FF2B5EF4-FFF2-40B4-BE49-F238E27FC236}">
                <a16:creationId xmlns:a16="http://schemas.microsoft.com/office/drawing/2014/main" id="{178C299C-06B1-9A25-C9ED-89868417F068}"/>
              </a:ext>
            </a:extLst>
          </p:cNvPr>
          <p:cNvGrpSpPr/>
          <p:nvPr/>
        </p:nvGrpSpPr>
        <p:grpSpPr>
          <a:xfrm>
            <a:off x="4475022" y="1310529"/>
            <a:ext cx="6944528" cy="4694949"/>
            <a:chOff x="5011469" y="1584728"/>
            <a:chExt cx="6944528" cy="46949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96C9D92-7DE5-D3AE-10FA-60601834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11469" y="1584728"/>
              <a:ext cx="6941991" cy="4556922"/>
            </a:xfrm>
            <a:prstGeom prst="rect">
              <a:avLst/>
            </a:prstGeom>
          </p:spPr>
        </p:pic>
        <p:sp>
          <p:nvSpPr>
            <p:cNvPr id="334" name="文本框 333">
              <a:extLst>
                <a:ext uri="{FF2B5EF4-FFF2-40B4-BE49-F238E27FC236}">
                  <a16:creationId xmlns:a16="http://schemas.microsoft.com/office/drawing/2014/main" id="{26345A0A-DB92-4C72-D52F-DE6BF9CACF7C}"/>
                </a:ext>
              </a:extLst>
            </p:cNvPr>
            <p:cNvSpPr txBox="1"/>
            <p:nvPr/>
          </p:nvSpPr>
          <p:spPr>
            <a:xfrm>
              <a:off x="9888350" y="5818012"/>
              <a:ext cx="20676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APPEC Committee Report</a:t>
              </a:r>
            </a:p>
            <a:p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(arXiv:2104.07634) 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CD391FC2-8C47-C30A-913B-ACD271906814}"/>
              </a:ext>
            </a:extLst>
          </p:cNvPr>
          <p:cNvGrpSpPr/>
          <p:nvPr/>
        </p:nvGrpSpPr>
        <p:grpSpPr>
          <a:xfrm>
            <a:off x="8487665" y="4498262"/>
            <a:ext cx="1613933" cy="437392"/>
            <a:chOff x="8495241" y="4509386"/>
            <a:chExt cx="1613933" cy="437392"/>
          </a:xfrm>
        </p:grpSpPr>
        <p:sp>
          <p:nvSpPr>
            <p:cNvPr id="336" name="箭头: 下 335">
              <a:extLst>
                <a:ext uri="{FF2B5EF4-FFF2-40B4-BE49-F238E27FC236}">
                  <a16:creationId xmlns:a16="http://schemas.microsoft.com/office/drawing/2014/main" id="{CA6D8F2D-C22D-8398-44F5-70A4A01D80FC}"/>
                </a:ext>
              </a:extLst>
            </p:cNvPr>
            <p:cNvSpPr/>
            <p:nvPr/>
          </p:nvSpPr>
          <p:spPr>
            <a:xfrm>
              <a:off x="8495241" y="4577446"/>
              <a:ext cx="287966" cy="369332"/>
            </a:xfrm>
            <a:prstGeom prst="downArrow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7" name="文本框 336">
              <a:extLst>
                <a:ext uri="{FF2B5EF4-FFF2-40B4-BE49-F238E27FC236}">
                  <a16:creationId xmlns:a16="http://schemas.microsoft.com/office/drawing/2014/main" id="{88D09929-C3DA-A3FD-B02E-530D7A44D6D9}"/>
                </a:ext>
              </a:extLst>
            </p:cNvPr>
            <p:cNvSpPr txBox="1"/>
            <p:nvPr/>
          </p:nvSpPr>
          <p:spPr>
            <a:xfrm>
              <a:off x="8695241" y="4509386"/>
              <a:ext cx="1413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accent1"/>
                  </a:solidFill>
                </a:rPr>
                <a:t>Larger detector</a:t>
              </a:r>
              <a:endParaRPr lang="zh-CN" alt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02A86A9-E75F-32FE-B592-81986B836AA4}"/>
              </a:ext>
            </a:extLst>
          </p:cNvPr>
          <p:cNvGrpSpPr/>
          <p:nvPr/>
        </p:nvGrpSpPr>
        <p:grpSpPr>
          <a:xfrm>
            <a:off x="5472377" y="3311736"/>
            <a:ext cx="1077920" cy="536843"/>
            <a:chOff x="5537162" y="3334899"/>
            <a:chExt cx="1077920" cy="53684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CFE39A0-ACAB-4DCD-1E50-432B5AA45DA5}"/>
                </a:ext>
              </a:extLst>
            </p:cNvPr>
            <p:cNvSpPr txBox="1"/>
            <p:nvPr/>
          </p:nvSpPr>
          <p:spPr>
            <a:xfrm>
              <a:off x="5537162" y="3553453"/>
              <a:ext cx="1077920" cy="318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accent1"/>
                  </a:solidFill>
                </a:rPr>
                <a:t>Lower Eth</a:t>
              </a:r>
              <a:endParaRPr lang="zh-CN" alt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3480B391-8AB5-F6D8-97A2-1F71C9F264AB}"/>
                </a:ext>
              </a:extLst>
            </p:cNvPr>
            <p:cNvSpPr/>
            <p:nvPr/>
          </p:nvSpPr>
          <p:spPr>
            <a:xfrm rot="5400000">
              <a:off x="5795309" y="3191002"/>
              <a:ext cx="274648" cy="562442"/>
            </a:xfrm>
            <a:prstGeom prst="downArrow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33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F16780-E9FB-21C4-D1E3-92AC05A35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38799E-0961-1F63-0878-C61B8190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fit </a:t>
            </a:r>
            <a:r>
              <a:rPr kumimoji="1" lang="en-US" altLang="zh-CN" dirty="0"/>
              <a:t>Run1</a:t>
            </a:r>
            <a:r>
              <a:rPr kumimoji="1" lang="zh-CN" altLang="en-US" dirty="0"/>
              <a:t> </a:t>
            </a:r>
            <a:r>
              <a:rPr kumimoji="1" lang="en-US" altLang="zh-CN" baseline="30000" dirty="0"/>
              <a:t>220</a:t>
            </a:r>
            <a:r>
              <a:rPr kumimoji="1" lang="en-US" altLang="zh-CN" dirty="0"/>
              <a:t>Rn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6352E3-145C-0576-1EA2-26328170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9189CF-7DDB-94BF-6689-5471200A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7804" y="1454704"/>
            <a:ext cx="4985825" cy="32040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26AEA5-C518-9878-F04F-1E1B4BBD6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12524" y="1245568"/>
            <a:ext cx="6334686" cy="37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0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A9A209-D76C-3C26-644F-1154C576F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676B3E-729A-BDFD-CB8A-4E29C3F7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fit </a:t>
            </a:r>
            <a:r>
              <a:rPr kumimoji="1" lang="en-US" altLang="zh-CN" dirty="0"/>
              <a:t>Run1</a:t>
            </a:r>
            <a:r>
              <a:rPr kumimoji="1" lang="zh-CN" altLang="en-US" dirty="0"/>
              <a:t> </a:t>
            </a:r>
            <a:r>
              <a:rPr kumimoji="1" lang="en-US" altLang="zh-CN" baseline="30000" dirty="0"/>
              <a:t>241</a:t>
            </a:r>
            <a:r>
              <a:rPr kumimoji="1" lang="en-US" altLang="zh-CN" dirty="0"/>
              <a:t>AmBe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B8CC8A-95BA-13D5-46E8-086A004F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95A3C4-06F9-FBB7-80E9-3CD4D221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1637" y="1466039"/>
            <a:ext cx="5034991" cy="32326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7B9473-5743-80A5-7D8A-2F650DCD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29768" y="1466038"/>
            <a:ext cx="6478425" cy="37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0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97396B-354B-2EBC-4F46-25DEBB8A2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E877C3-27AF-8E5B-0C6E-4C42A6A3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fit </a:t>
            </a:r>
            <a:r>
              <a:rPr kumimoji="1" lang="en-US" altLang="zh-CN" dirty="0"/>
              <a:t>Run1</a:t>
            </a:r>
            <a:r>
              <a:rPr kumimoji="1" lang="zh-CN" altLang="en-US" dirty="0"/>
              <a:t> </a:t>
            </a:r>
            <a:r>
              <a:rPr kumimoji="1" lang="en-US" altLang="zh-CN" dirty="0"/>
              <a:t>DD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354B7C-F157-DE81-2DBC-6237C9F8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2D8A-FB09-466A-9836-EB94B95C4033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D8DAF48-794F-72F7-5F94-21DD4DAD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070" y="1648966"/>
            <a:ext cx="5338267" cy="33747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506DC48-FC3F-891A-399A-492304704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23337" y="1595210"/>
            <a:ext cx="6455799" cy="36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10549F7-99CF-C45D-B326-00EA6362AE7E}"/>
              </a:ext>
            </a:extLst>
          </p:cNvPr>
          <p:cNvGrpSpPr/>
          <p:nvPr/>
        </p:nvGrpSpPr>
        <p:grpSpPr>
          <a:xfrm>
            <a:off x="542675" y="1339316"/>
            <a:ext cx="3527778" cy="4705294"/>
            <a:chOff x="867653" y="1408763"/>
            <a:chExt cx="3527778" cy="470529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F564C52-15BF-EFD4-15AA-892E3795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0" y="1757063"/>
              <a:ext cx="3123876" cy="3949758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3819F9C-DC33-FB71-97BB-88463EB7887F}"/>
                </a:ext>
              </a:extLst>
            </p:cNvPr>
            <p:cNvSpPr/>
            <p:nvPr/>
          </p:nvSpPr>
          <p:spPr>
            <a:xfrm>
              <a:off x="867653" y="1408763"/>
              <a:ext cx="689311" cy="4642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B674F76-F204-3DB7-8DBF-A7782B5512C3}"/>
                </a:ext>
              </a:extLst>
            </p:cNvPr>
            <p:cNvSpPr/>
            <p:nvPr/>
          </p:nvSpPr>
          <p:spPr>
            <a:xfrm>
              <a:off x="3706120" y="1471112"/>
              <a:ext cx="689311" cy="4642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B1EEC59-8932-172F-A882-50C81B38BE37}"/>
                </a:ext>
              </a:extLst>
            </p:cNvPr>
            <p:cNvSpPr/>
            <p:nvPr/>
          </p:nvSpPr>
          <p:spPr>
            <a:xfrm>
              <a:off x="1280967" y="5502700"/>
              <a:ext cx="2476725" cy="475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1BA8DAF-4B6C-2E1E-D2C7-F284282427AF}"/>
                </a:ext>
              </a:extLst>
            </p:cNvPr>
            <p:cNvSpPr/>
            <p:nvPr/>
          </p:nvSpPr>
          <p:spPr>
            <a:xfrm>
              <a:off x="1420855" y="1447365"/>
              <a:ext cx="2476725" cy="475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E4AC939-5E97-3F9A-699B-E3EF0776B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86" y="503152"/>
            <a:ext cx="11001204" cy="794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Dual-phase Xenon Time Projection Chamber(TPC)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A24570-4362-DADA-A321-69C27965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9B35AC-119B-7A64-876C-0CA5D9F2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1EBAE7A8-2946-B7B6-633B-EC9A51D7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31" y="1633277"/>
            <a:ext cx="5046997" cy="2340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Features:</a:t>
            </a:r>
          </a:p>
          <a:p>
            <a:pPr marL="163032" indent="-34290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altLang="zh-CN" sz="2400" dirty="0"/>
              <a:t>Large monolithic target</a:t>
            </a:r>
          </a:p>
          <a:p>
            <a:pPr marL="163032" indent="-34290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 3D pos. recon. </a:t>
            </a:r>
          </a:p>
          <a:p>
            <a:pPr marL="163032" indent="-34290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 Good NR/ER discrimination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01DFFE77-B246-6677-75EF-A854DE630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b="47692"/>
          <a:stretch/>
        </p:blipFill>
        <p:spPr bwMode="auto">
          <a:xfrm>
            <a:off x="7558520" y="3862948"/>
            <a:ext cx="4037843" cy="17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F9811371-1D81-1A16-0DF7-895656F254A2}"/>
              </a:ext>
            </a:extLst>
          </p:cNvPr>
          <p:cNvGrpSpPr/>
          <p:nvPr/>
        </p:nvGrpSpPr>
        <p:grpSpPr>
          <a:xfrm>
            <a:off x="734854" y="2376031"/>
            <a:ext cx="1821445" cy="1479034"/>
            <a:chOff x="1095537" y="2435868"/>
            <a:chExt cx="1821445" cy="1479034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16755DAF-B521-944E-C7E2-727806742229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80" y="3429000"/>
              <a:ext cx="1240911" cy="3473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0A603F2-973D-79C5-B761-85A93DBEBB26}"/>
                </a:ext>
              </a:extLst>
            </p:cNvPr>
            <p:cNvSpPr txBox="1"/>
            <p:nvPr/>
          </p:nvSpPr>
          <p:spPr>
            <a:xfrm>
              <a:off x="1095537" y="3085528"/>
              <a:ext cx="171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C00000"/>
                  </a:solidFill>
                </a:rPr>
                <a:t>x</a:t>
              </a:r>
              <a:endParaRPr lang="LID4096" sz="2000" dirty="0">
                <a:solidFill>
                  <a:srgbClr val="C00000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2AC5993-2731-8A02-2E32-C4A77F42A6FA}"/>
                </a:ext>
              </a:extLst>
            </p:cNvPr>
            <p:cNvSpPr txBox="1"/>
            <p:nvPr/>
          </p:nvSpPr>
          <p:spPr>
            <a:xfrm>
              <a:off x="2588602" y="3300106"/>
              <a:ext cx="171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92D050"/>
                  </a:solidFill>
                </a:rPr>
                <a:t>e</a:t>
              </a:r>
              <a:endParaRPr lang="LID4096" sz="2000" dirty="0">
                <a:solidFill>
                  <a:srgbClr val="92D050"/>
                </a:solidFill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839CF51E-C4F3-E8F0-0622-B0B14CE19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1750" y="3262047"/>
              <a:ext cx="0" cy="389644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D8E3A26-CC31-B343-70EB-A6040521AE16}"/>
                </a:ext>
              </a:extLst>
            </p:cNvPr>
            <p:cNvSpPr/>
            <p:nvPr/>
          </p:nvSpPr>
          <p:spPr>
            <a:xfrm>
              <a:off x="2417616" y="3670268"/>
              <a:ext cx="386258" cy="244634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4CA284F-204A-01F9-5090-82445C144D0B}"/>
                </a:ext>
              </a:extLst>
            </p:cNvPr>
            <p:cNvSpPr/>
            <p:nvPr/>
          </p:nvSpPr>
          <p:spPr>
            <a:xfrm>
              <a:off x="2355177" y="2435868"/>
              <a:ext cx="561805" cy="244634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8B4166C-5E55-1DDF-FE1E-A86E865A2B37}"/>
              </a:ext>
            </a:extLst>
          </p:cNvPr>
          <p:cNvGrpSpPr/>
          <p:nvPr/>
        </p:nvGrpSpPr>
        <p:grpSpPr>
          <a:xfrm>
            <a:off x="2275396" y="1718790"/>
            <a:ext cx="3120321" cy="3248083"/>
            <a:chOff x="8750637" y="1690658"/>
            <a:chExt cx="3120321" cy="324808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230153B-8BCF-0129-6134-C92B85262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91" t="8440"/>
            <a:stretch/>
          </p:blipFill>
          <p:spPr>
            <a:xfrm>
              <a:off x="10054811" y="1690658"/>
              <a:ext cx="1816147" cy="324808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43D6AD8-74D0-35C7-BD26-1ACE1B29AD96}"/>
                </a:ext>
              </a:extLst>
            </p:cNvPr>
            <p:cNvSpPr/>
            <p:nvPr/>
          </p:nvSpPr>
          <p:spPr>
            <a:xfrm>
              <a:off x="10174626" y="3590925"/>
              <a:ext cx="834995" cy="23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F7A4ED0-84CB-BEB1-9291-2E85366197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7307" y="3692525"/>
              <a:ext cx="219784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9F8B06-DD34-49AE-C8C1-CA1910D164F6}"/>
                </a:ext>
              </a:extLst>
            </p:cNvPr>
            <p:cNvSpPr/>
            <p:nvPr/>
          </p:nvSpPr>
          <p:spPr>
            <a:xfrm>
              <a:off x="10150814" y="2481223"/>
              <a:ext cx="846819" cy="23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01CC757-4F15-4363-CBB8-83EAF5569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0637" y="2493962"/>
              <a:ext cx="219784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04D3101-3EF0-C5C9-5FC7-9A671AA72FFB}"/>
                </a:ext>
              </a:extLst>
            </p:cNvPr>
            <p:cNvSpPr/>
            <p:nvPr/>
          </p:nvSpPr>
          <p:spPr>
            <a:xfrm>
              <a:off x="10054812" y="3195642"/>
              <a:ext cx="45719" cy="23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64EC70-DFC0-54DF-BE94-D5D61AEF3C9B}"/>
                </a:ext>
              </a:extLst>
            </p:cNvPr>
            <p:cNvSpPr txBox="1"/>
            <p:nvPr/>
          </p:nvSpPr>
          <p:spPr>
            <a:xfrm>
              <a:off x="11156250" y="3479165"/>
              <a:ext cx="50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S1</a:t>
              </a:r>
              <a:endParaRPr lang="LID4096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D6E311-3853-2956-7AD7-D0E91B1B4560}"/>
                </a:ext>
              </a:extLst>
            </p:cNvPr>
            <p:cNvSpPr txBox="1"/>
            <p:nvPr/>
          </p:nvSpPr>
          <p:spPr>
            <a:xfrm>
              <a:off x="11009621" y="2000131"/>
              <a:ext cx="50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S2</a:t>
              </a:r>
              <a:endParaRPr lang="LID4096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1A6E606-5F2A-E1D2-D7A1-43B37DF858B1}"/>
              </a:ext>
            </a:extLst>
          </p:cNvPr>
          <p:cNvGrpSpPr/>
          <p:nvPr/>
        </p:nvGrpSpPr>
        <p:grpSpPr>
          <a:xfrm>
            <a:off x="4501507" y="2509355"/>
            <a:ext cx="739557" cy="2917922"/>
            <a:chOff x="10969075" y="2525315"/>
            <a:chExt cx="739557" cy="2917922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4252FA1-ED9C-7242-6B30-8817799BF8F6}"/>
                </a:ext>
              </a:extLst>
            </p:cNvPr>
            <p:cNvCxnSpPr/>
            <p:nvPr/>
          </p:nvCxnSpPr>
          <p:spPr>
            <a:xfrm>
              <a:off x="11206530" y="4371975"/>
              <a:ext cx="0" cy="7791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F270B48-6576-E64D-3DF5-1035DE4F7597}"/>
                </a:ext>
              </a:extLst>
            </p:cNvPr>
            <p:cNvSpPr txBox="1"/>
            <p:nvPr/>
          </p:nvSpPr>
          <p:spPr>
            <a:xfrm>
              <a:off x="10969075" y="5073905"/>
              <a:ext cx="525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x,y</a:t>
              </a:r>
              <a:endParaRPr lang="LID4096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4363198-E425-4682-C84E-2F87F567B9FE}"/>
                </a:ext>
              </a:extLst>
            </p:cNvPr>
            <p:cNvSpPr txBox="1"/>
            <p:nvPr/>
          </p:nvSpPr>
          <p:spPr>
            <a:xfrm>
              <a:off x="11378664" y="2525315"/>
              <a:ext cx="329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z</a:t>
              </a:r>
              <a:endParaRPr lang="LID4096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F92CB4D0-E406-5541-A1B7-7B6E0A92FA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0" b="240"/>
          <a:stretch/>
        </p:blipFill>
        <p:spPr>
          <a:xfrm>
            <a:off x="5565554" y="3912953"/>
            <a:ext cx="1992966" cy="14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5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69B40056-0A7E-38E8-6D79-8BB9750CA3FC}"/>
              </a:ext>
            </a:extLst>
          </p:cNvPr>
          <p:cNvGrpSpPr/>
          <p:nvPr/>
        </p:nvGrpSpPr>
        <p:grpSpPr>
          <a:xfrm>
            <a:off x="6741485" y="1645822"/>
            <a:ext cx="5369056" cy="800219"/>
            <a:chOff x="6982580" y="2171987"/>
            <a:chExt cx="5369056" cy="800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0B41569-AC9C-2B39-C434-2CF447EF5500}"/>
                    </a:ext>
                  </a:extLst>
                </p:cNvPr>
                <p:cNvSpPr txBox="1"/>
                <p:nvPr/>
              </p:nvSpPr>
              <p:spPr>
                <a:xfrm>
                  <a:off x="6982580" y="2284839"/>
                  <a:ext cx="2124556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𝑟𝑒𝑐</m:t>
                            </m:r>
                          </m:sub>
                        </m:s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0B41569-AC9C-2B39-C434-2CF447EF55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2580" y="2284839"/>
                  <a:ext cx="2124556" cy="5745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3ECD5E5-18C2-BB9A-4D19-77BABFF9EE86}"/>
                </a:ext>
              </a:extLst>
            </p:cNvPr>
            <p:cNvSpPr txBox="1"/>
            <p:nvPr/>
          </p:nvSpPr>
          <p:spPr>
            <a:xfrm>
              <a:off x="9258031" y="2171987"/>
              <a:ext cx="3093605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Fit (g1, g2b): </a:t>
              </a:r>
            </a:p>
            <a:p>
              <a:r>
                <a:rPr lang="en-US" altLang="zh-CN" sz="1500" dirty="0"/>
                <a:t>  Run0: (0.103±0.005, 3.9±0.4)</a:t>
              </a:r>
            </a:p>
            <a:p>
              <a:r>
                <a:rPr lang="en-US" altLang="zh-CN" sz="1500" dirty="0"/>
                <a:t>  Run1: (0.093±0.004, 4.7±0.5)</a:t>
              </a:r>
            </a:p>
          </p:txBody>
        </p:sp>
      </p:grp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98291F2C-46CB-1730-12F5-20CB392C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293" y="1671016"/>
            <a:ext cx="6183231" cy="40912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data process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energy</a:t>
            </a:r>
            <a:r>
              <a:rPr lang="zh-CN" altLang="en-US" sz="2400" dirty="0"/>
              <a:t> </a:t>
            </a:r>
            <a:r>
              <a:rPr lang="en-US" altLang="zh-CN" sz="2400" dirty="0"/>
              <a:t>reconstruction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low energy calibration</a:t>
            </a:r>
            <a:endParaRPr lang="en-US" altLang="zh-CN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efficiency estimation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signal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bkg analysis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FD4F916-5C9B-C229-0779-30D05A60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analysis of run0+run1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088725-2A42-F51D-7663-80A64151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3192B2-3E19-88A2-A848-28ECBD7B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3D9F409-B734-E9A0-BFCB-B91DCF94564D}"/>
              </a:ext>
            </a:extLst>
          </p:cNvPr>
          <p:cNvSpPr/>
          <p:nvPr/>
        </p:nvSpPr>
        <p:spPr>
          <a:xfrm>
            <a:off x="578021" y="2199980"/>
            <a:ext cx="2076088" cy="74241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Run0</a:t>
            </a:r>
          </a:p>
          <a:p>
            <a:pPr algn="ctr"/>
            <a:r>
              <a:rPr lang="en-US" altLang="zh-CN" dirty="0"/>
              <a:t>0.545 </a:t>
            </a:r>
            <a:r>
              <a:rPr lang="en-US" altLang="zh-CN" dirty="0" err="1"/>
              <a:t>tonne·year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0F2E1B4-2715-BAD4-172C-FE65F1F0ECF0}"/>
              </a:ext>
            </a:extLst>
          </p:cNvPr>
          <p:cNvSpPr/>
          <p:nvPr/>
        </p:nvSpPr>
        <p:spPr>
          <a:xfrm>
            <a:off x="578021" y="3621985"/>
            <a:ext cx="2076088" cy="78699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Run1</a:t>
            </a:r>
          </a:p>
          <a:p>
            <a:pPr algn="ctr"/>
            <a:r>
              <a:rPr lang="en-US" altLang="zh-CN" dirty="0"/>
              <a:t>0.995 </a:t>
            </a:r>
            <a:r>
              <a:rPr lang="en-US" altLang="zh-CN" dirty="0" err="1"/>
              <a:t>tonne·year</a:t>
            </a:r>
            <a:endParaRPr lang="zh-CN" altLang="en-US" dirty="0"/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8D5C7AD8-CF84-4BD4-4192-461B02764ABB}"/>
              </a:ext>
            </a:extLst>
          </p:cNvPr>
          <p:cNvSpPr/>
          <p:nvPr/>
        </p:nvSpPr>
        <p:spPr>
          <a:xfrm>
            <a:off x="2890194" y="1945687"/>
            <a:ext cx="310205" cy="3185990"/>
          </a:xfrm>
          <a:prstGeom prst="leftBrace">
            <a:avLst>
              <a:gd name="adj1" fmla="val 8333"/>
              <a:gd name="adj2" fmla="val 4023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8F2C1B2-05C5-5924-A42E-7153A8E3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556" y="2475141"/>
            <a:ext cx="4583413" cy="3287156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83D28638-F259-95E3-BB94-6DC5882B44FA}"/>
              </a:ext>
            </a:extLst>
          </p:cNvPr>
          <p:cNvGrpSpPr/>
          <p:nvPr/>
        </p:nvGrpSpPr>
        <p:grpSpPr>
          <a:xfrm>
            <a:off x="6556717" y="1796517"/>
            <a:ext cx="5209090" cy="3840278"/>
            <a:chOff x="6722666" y="2292969"/>
            <a:chExt cx="4836153" cy="3565339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14B34F88-9CB4-D375-BB23-55991AD61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2666" y="2292969"/>
              <a:ext cx="4836153" cy="3565339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D1F18227-CB85-7F63-B923-DFF9B7BAF347}"/>
                </a:ext>
              </a:extLst>
            </p:cNvPr>
            <p:cNvSpPr txBox="1"/>
            <p:nvPr/>
          </p:nvSpPr>
          <p:spPr>
            <a:xfrm>
              <a:off x="7430743" y="3363119"/>
              <a:ext cx="1173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Run0 NR</a:t>
              </a:r>
              <a:endParaRPr lang="zh-CN" altLang="en-US" sz="1400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1C2CD3B-30B7-0C2D-2DF0-533C67A1F0FC}"/>
                </a:ext>
              </a:extLst>
            </p:cNvPr>
            <p:cNvSpPr txBox="1"/>
            <p:nvPr/>
          </p:nvSpPr>
          <p:spPr>
            <a:xfrm>
              <a:off x="9985823" y="3363119"/>
              <a:ext cx="1173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Run1 NR</a:t>
              </a:r>
              <a:endParaRPr lang="zh-CN" altLang="en-US" sz="1400" dirty="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8BCB24F-6DD6-7F4C-7DE1-EA6F67FFF824}"/>
                </a:ext>
              </a:extLst>
            </p:cNvPr>
            <p:cNvSpPr txBox="1"/>
            <p:nvPr/>
          </p:nvSpPr>
          <p:spPr>
            <a:xfrm>
              <a:off x="7417531" y="5231806"/>
              <a:ext cx="1173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Run0 ER</a:t>
              </a:r>
              <a:endParaRPr lang="zh-CN" altLang="en-US" sz="1400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A4B6CD2-B9F8-D2B7-DC20-D6156C91217F}"/>
                </a:ext>
              </a:extLst>
            </p:cNvPr>
            <p:cNvSpPr txBox="1"/>
            <p:nvPr/>
          </p:nvSpPr>
          <p:spPr>
            <a:xfrm>
              <a:off x="10006021" y="5244409"/>
              <a:ext cx="1173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Run1 ER</a:t>
              </a:r>
              <a:endParaRPr lang="zh-CN" altLang="en-US" sz="1400" dirty="0"/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8DDFC31-5C4B-07CE-ADE9-1BC07ED052B0}"/>
              </a:ext>
            </a:extLst>
          </p:cNvPr>
          <p:cNvGrpSpPr/>
          <p:nvPr/>
        </p:nvGrpSpPr>
        <p:grpSpPr>
          <a:xfrm>
            <a:off x="7284066" y="1692178"/>
            <a:ext cx="3002945" cy="4009191"/>
            <a:chOff x="1083378" y="1687616"/>
            <a:chExt cx="2812800" cy="3949758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1B0C080A-F751-8EDC-408C-EF331377A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958"/>
            <a:stretch/>
          </p:blipFill>
          <p:spPr>
            <a:xfrm>
              <a:off x="1083378" y="1687616"/>
              <a:ext cx="2812800" cy="3949758"/>
            </a:xfrm>
            <a:prstGeom prst="rect">
              <a:avLst/>
            </a:prstGeom>
          </p:spPr>
        </p:pic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CCDC54A5-628C-BA20-88CD-B5FB3E6AD818}"/>
                </a:ext>
              </a:extLst>
            </p:cNvPr>
            <p:cNvGrpSpPr/>
            <p:nvPr/>
          </p:nvGrpSpPr>
          <p:grpSpPr>
            <a:xfrm>
              <a:off x="1829518" y="1713168"/>
              <a:ext cx="2055057" cy="3363495"/>
              <a:chOff x="1829518" y="1713168"/>
              <a:chExt cx="2055057" cy="3363495"/>
            </a:xfrm>
          </p:grpSpPr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8567BC74-E461-64A8-EB2E-7F801C28040A}"/>
                  </a:ext>
                </a:extLst>
              </p:cNvPr>
              <p:cNvSpPr txBox="1"/>
              <p:nvPr/>
            </p:nvSpPr>
            <p:spPr>
              <a:xfrm>
                <a:off x="1829518" y="3836644"/>
                <a:ext cx="13804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</a:rPr>
                  <a:t>energy</a:t>
                </a:r>
                <a:endParaRPr lang="zh-CN" altLang="en-US" sz="20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32575465-15C5-D57D-0ACB-31967DB7DF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329" y="2267712"/>
                <a:ext cx="323823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56958A35-DCE8-9ABE-F71D-B8B76CD9BA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3841" y="5076663"/>
                <a:ext cx="418311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92E1721D-E717-E64B-EA59-CDCB9AEC82B7}"/>
                  </a:ext>
                </a:extLst>
              </p:cNvPr>
              <p:cNvSpPr txBox="1"/>
              <p:nvPr/>
            </p:nvSpPr>
            <p:spPr>
              <a:xfrm>
                <a:off x="2976035" y="1713168"/>
                <a:ext cx="908540" cy="39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accent2"/>
                    </a:solidFill>
                  </a:rPr>
                  <a:t>S1,S2?</a:t>
                </a:r>
                <a:endParaRPr lang="zh-CN" altLang="en-US" dirty="0">
                  <a:solidFill>
                    <a:schemeClr val="accent2"/>
                  </a:solidFill>
                </a:endParaRPr>
              </a:p>
            </p:txBody>
          </p:sp>
        </p:grp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D6595EF7-B734-A41E-E2E1-3BD28D0F2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2152" y="2085477"/>
              <a:ext cx="0" cy="299118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81BFDF-874B-D517-92E5-17E639C4670A}"/>
              </a:ext>
            </a:extLst>
          </p:cNvPr>
          <p:cNvGrpSpPr/>
          <p:nvPr/>
        </p:nvGrpSpPr>
        <p:grpSpPr>
          <a:xfrm>
            <a:off x="6999597" y="1115820"/>
            <a:ext cx="3716354" cy="5012329"/>
            <a:chOff x="7246629" y="1146246"/>
            <a:chExt cx="3369937" cy="5136100"/>
          </a:xfrm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421871EF-BE69-A08E-EBE0-0F21B9745134}"/>
                </a:ext>
              </a:extLst>
            </p:cNvPr>
            <p:cNvGrpSpPr/>
            <p:nvPr/>
          </p:nvGrpSpPr>
          <p:grpSpPr>
            <a:xfrm>
              <a:off x="7246629" y="1146246"/>
              <a:ext cx="3369937" cy="5136100"/>
              <a:chOff x="1654239" y="1080917"/>
              <a:chExt cx="3369937" cy="5136100"/>
            </a:xfrm>
          </p:grpSpPr>
          <p:pic>
            <p:nvPicPr>
              <p:cNvPr id="101" name="图片 100">
                <a:extLst>
                  <a:ext uri="{FF2B5EF4-FFF2-40B4-BE49-F238E27FC236}">
                    <a16:creationId xmlns:a16="http://schemas.microsoft.com/office/drawing/2014/main" id="{0DFD85FE-A35A-7CAF-3A30-8B39ACC09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7832" y="1080917"/>
                <a:ext cx="3344126" cy="2677120"/>
              </a:xfrm>
              <a:prstGeom prst="rect">
                <a:avLst/>
              </a:prstGeom>
            </p:spPr>
          </p:pic>
          <p:pic>
            <p:nvPicPr>
              <p:cNvPr id="103" name="图片 102">
                <a:extLst>
                  <a:ext uri="{FF2B5EF4-FFF2-40B4-BE49-F238E27FC236}">
                    <a16:creationId xmlns:a16="http://schemas.microsoft.com/office/drawing/2014/main" id="{5B73D86B-42F4-38B4-2CE4-C4EB49BBB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4239" y="3621953"/>
                <a:ext cx="3369937" cy="2595064"/>
              </a:xfrm>
              <a:prstGeom prst="rect">
                <a:avLst/>
              </a:prstGeom>
            </p:spPr>
          </p:pic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FC7A7BD4-718C-CFB7-DD5D-45370B0BD2A2}"/>
                  </a:ext>
                </a:extLst>
              </p:cNvPr>
              <p:cNvSpPr txBox="1"/>
              <p:nvPr/>
            </p:nvSpPr>
            <p:spPr>
              <a:xfrm>
                <a:off x="3011644" y="1385869"/>
                <a:ext cx="1099755" cy="334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run0</a:t>
                </a:r>
                <a:endParaRPr lang="zh-CN" altLang="en-US" dirty="0"/>
              </a:p>
            </p:txBody>
          </p:sp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3777FC10-578E-2A7C-D413-558EF74F61B8}"/>
                  </a:ext>
                </a:extLst>
              </p:cNvPr>
              <p:cNvSpPr txBox="1"/>
              <p:nvPr/>
            </p:nvSpPr>
            <p:spPr>
              <a:xfrm>
                <a:off x="3038972" y="3867585"/>
                <a:ext cx="10997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run1</a:t>
                </a:r>
                <a:endParaRPr lang="zh-CN" altLang="en-US" dirty="0"/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66FA60D-AD78-CF0B-6A7A-796D16BC4343}"/>
                </a:ext>
              </a:extLst>
            </p:cNvPr>
            <p:cNvSpPr txBox="1"/>
            <p:nvPr/>
          </p:nvSpPr>
          <p:spPr>
            <a:xfrm>
              <a:off x="9500763" y="1457325"/>
              <a:ext cx="992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5"/>
                  </a:solidFill>
                </a:rPr>
                <a:t>Rn</a:t>
              </a:r>
            </a:p>
            <a:p>
              <a:r>
                <a:rPr lang="en-US" altLang="zh-CN" sz="1200" dirty="0" err="1">
                  <a:solidFill>
                    <a:srgbClr val="FF8585"/>
                  </a:solidFill>
                </a:rPr>
                <a:t>DD+AmBe</a:t>
              </a:r>
              <a:endParaRPr lang="zh-CN" altLang="en-US" sz="1200" dirty="0">
                <a:solidFill>
                  <a:srgbClr val="FF8585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42C1092-D1D7-C8E1-5062-293ABD0FF059}"/>
                </a:ext>
              </a:extLst>
            </p:cNvPr>
            <p:cNvSpPr txBox="1"/>
            <p:nvPr/>
          </p:nvSpPr>
          <p:spPr>
            <a:xfrm>
              <a:off x="9503338" y="3859720"/>
              <a:ext cx="992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5"/>
                  </a:solidFill>
                </a:rPr>
                <a:t>Rn</a:t>
              </a:r>
            </a:p>
            <a:p>
              <a:r>
                <a:rPr lang="en-US" altLang="zh-CN" sz="1200" dirty="0" err="1">
                  <a:solidFill>
                    <a:srgbClr val="FF8585"/>
                  </a:solidFill>
                </a:rPr>
                <a:t>DD+AmBe</a:t>
              </a:r>
              <a:endParaRPr lang="zh-CN" altLang="en-US" sz="1200" dirty="0">
                <a:solidFill>
                  <a:srgbClr val="FF8585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9563D05-61FD-4164-AC15-6618A43AB1D4}"/>
              </a:ext>
            </a:extLst>
          </p:cNvPr>
          <p:cNvSpPr txBox="1"/>
          <p:nvPr/>
        </p:nvSpPr>
        <p:spPr>
          <a:xfrm>
            <a:off x="1476049" y="2967335"/>
            <a:ext cx="46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+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690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3B0309BE-7DCB-7F25-8239-42549384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80" y="731520"/>
            <a:ext cx="2236027" cy="608464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Contents</a:t>
            </a:r>
            <a:endParaRPr lang="LID4096" sz="4400" dirty="0"/>
          </a:p>
        </p:txBody>
      </p:sp>
      <p:sp>
        <p:nvSpPr>
          <p:cNvPr id="11" name="平行四边形 12">
            <a:extLst>
              <a:ext uri="{FF2B5EF4-FFF2-40B4-BE49-F238E27FC236}">
                <a16:creationId xmlns:a16="http://schemas.microsoft.com/office/drawing/2014/main" id="{62017729-CA33-6562-19D3-B20FFBFD12D1}"/>
              </a:ext>
            </a:extLst>
          </p:cNvPr>
          <p:cNvSpPr/>
          <p:nvPr/>
        </p:nvSpPr>
        <p:spPr>
          <a:xfrm>
            <a:off x="3065282" y="3583636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03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2" name="平行四边形 14">
            <a:extLst>
              <a:ext uri="{FF2B5EF4-FFF2-40B4-BE49-F238E27FC236}">
                <a16:creationId xmlns:a16="http://schemas.microsoft.com/office/drawing/2014/main" id="{64E5DA7B-896C-9B8A-020B-3CC2FAF76F62}"/>
              </a:ext>
            </a:extLst>
          </p:cNvPr>
          <p:cNvSpPr/>
          <p:nvPr/>
        </p:nvSpPr>
        <p:spPr>
          <a:xfrm>
            <a:off x="3065282" y="4783289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04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13" name="平行四边形 18">
            <a:extLst>
              <a:ext uri="{FF2B5EF4-FFF2-40B4-BE49-F238E27FC236}">
                <a16:creationId xmlns:a16="http://schemas.microsoft.com/office/drawing/2014/main" id="{447E4377-2520-BF59-41C5-9F972B78A7C8}"/>
              </a:ext>
            </a:extLst>
          </p:cNvPr>
          <p:cNvSpPr/>
          <p:nvPr/>
        </p:nvSpPr>
        <p:spPr>
          <a:xfrm>
            <a:off x="4230292" y="4783289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				Summary</a:t>
            </a:r>
            <a:endParaRPr kumimoji="1" lang="zh-CN" altLang="en-US" sz="3200" b="1" dirty="0">
              <a:solidFill>
                <a:schemeClr val="accent5"/>
              </a:solidFill>
              <a:latin typeface="Times" pitchFamily="2" charset="0"/>
            </a:endParaRPr>
          </a:p>
        </p:txBody>
      </p:sp>
      <p:sp>
        <p:nvSpPr>
          <p:cNvPr id="14" name="平行四边形 19">
            <a:extLst>
              <a:ext uri="{FF2B5EF4-FFF2-40B4-BE49-F238E27FC236}">
                <a16:creationId xmlns:a16="http://schemas.microsoft.com/office/drawing/2014/main" id="{79309C20-B9FA-81C3-84A8-FB0A9E40A97D}"/>
              </a:ext>
            </a:extLst>
          </p:cNvPr>
          <p:cNvSpPr/>
          <p:nvPr/>
        </p:nvSpPr>
        <p:spPr>
          <a:xfrm>
            <a:off x="4230292" y="2383983"/>
            <a:ext cx="7344814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rgbClr val="C00000"/>
                </a:solidFill>
                <a:latin typeface="Times" pitchFamily="2" charset="0"/>
              </a:rPr>
              <a:t>	   Signal Response Model</a:t>
            </a:r>
          </a:p>
        </p:txBody>
      </p:sp>
      <p:sp>
        <p:nvSpPr>
          <p:cNvPr id="2" name="平行四边形 12">
            <a:extLst>
              <a:ext uri="{FF2B5EF4-FFF2-40B4-BE49-F238E27FC236}">
                <a16:creationId xmlns:a16="http://schemas.microsoft.com/office/drawing/2014/main" id="{5A5FCE1C-4D7C-D645-B939-657B8BD5A897}"/>
              </a:ext>
            </a:extLst>
          </p:cNvPr>
          <p:cNvSpPr/>
          <p:nvPr/>
        </p:nvSpPr>
        <p:spPr>
          <a:xfrm>
            <a:off x="3065282" y="1198514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01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3" name="平行四边形 19">
            <a:extLst>
              <a:ext uri="{FF2B5EF4-FFF2-40B4-BE49-F238E27FC236}">
                <a16:creationId xmlns:a16="http://schemas.microsoft.com/office/drawing/2014/main" id="{95406EC6-42E8-3ED8-2691-CADC64C25944}"/>
              </a:ext>
            </a:extLst>
          </p:cNvPr>
          <p:cNvSpPr/>
          <p:nvPr/>
        </p:nvSpPr>
        <p:spPr>
          <a:xfrm>
            <a:off x="4230291" y="1187693"/>
            <a:ext cx="6845877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1"/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Introduction of PandaX-4T</a:t>
            </a:r>
          </a:p>
        </p:txBody>
      </p:sp>
      <p:sp>
        <p:nvSpPr>
          <p:cNvPr id="4" name="平行四边形 12">
            <a:extLst>
              <a:ext uri="{FF2B5EF4-FFF2-40B4-BE49-F238E27FC236}">
                <a16:creationId xmlns:a16="http://schemas.microsoft.com/office/drawing/2014/main" id="{4C82A1FA-F3CD-55FD-CCE0-54FF35142461}"/>
              </a:ext>
            </a:extLst>
          </p:cNvPr>
          <p:cNvSpPr/>
          <p:nvPr/>
        </p:nvSpPr>
        <p:spPr>
          <a:xfrm>
            <a:off x="3065282" y="2383983"/>
            <a:ext cx="1118196" cy="715986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latin typeface="+mn-ea"/>
              </a:rPr>
              <a:t>02</a:t>
            </a:r>
            <a:endParaRPr kumimoji="1" lang="zh-CN" altLang="en-US" sz="3200" b="1" dirty="0">
              <a:latin typeface="+mn-ea"/>
            </a:endParaRPr>
          </a:p>
        </p:txBody>
      </p:sp>
      <p:sp>
        <p:nvSpPr>
          <p:cNvPr id="5" name="平行四边形 19">
            <a:extLst>
              <a:ext uri="{FF2B5EF4-FFF2-40B4-BE49-F238E27FC236}">
                <a16:creationId xmlns:a16="http://schemas.microsoft.com/office/drawing/2014/main" id="{9A737A52-8F5F-B1E6-36EC-BD242DA083EC}"/>
              </a:ext>
            </a:extLst>
          </p:cNvPr>
          <p:cNvSpPr/>
          <p:nvPr/>
        </p:nvSpPr>
        <p:spPr>
          <a:xfrm>
            <a:off x="4230292" y="3580273"/>
            <a:ext cx="6845876" cy="715986"/>
          </a:xfrm>
          <a:prstGeom prst="parallelogram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lvl="2"/>
            <a:r>
              <a:rPr kumimoji="1" lang="en-US" altLang="zh-CN" sz="3200" b="1" dirty="0">
                <a:solidFill>
                  <a:schemeClr val="accent5"/>
                </a:solidFill>
                <a:latin typeface="Times" pitchFamily="2" charset="0"/>
              </a:rPr>
              <a:t>Background Analysis</a:t>
            </a:r>
          </a:p>
        </p:txBody>
      </p:sp>
    </p:spTree>
    <p:extLst>
      <p:ext uri="{BB962C8B-B14F-4D97-AF65-F5344CB8AC3E}">
        <p14:creationId xmlns:p14="http://schemas.microsoft.com/office/powerpoint/2010/main" val="24019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1332B-1AF1-C5B2-EF80-604B31D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the response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1D33F-F673-1AC5-E512-907204A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26B39-4E77-6253-26F8-90E89F7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9388F9-FE5B-0586-95B9-4384E0A8B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r="11779" b="2364"/>
          <a:stretch/>
        </p:blipFill>
        <p:spPr>
          <a:xfrm>
            <a:off x="664077" y="1786466"/>
            <a:ext cx="2275877" cy="3589867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51183C-4B9D-709A-54DF-745099E375F8}"/>
              </a:ext>
            </a:extLst>
          </p:cNvPr>
          <p:cNvGrpSpPr/>
          <p:nvPr/>
        </p:nvGrpSpPr>
        <p:grpSpPr>
          <a:xfrm>
            <a:off x="1455713" y="1575675"/>
            <a:ext cx="4553113" cy="2466254"/>
            <a:chOff x="1125839" y="1575675"/>
            <a:chExt cx="4553113" cy="2466254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FD80DE3-A7A7-1F81-6FAD-86E98D54628E}"/>
                </a:ext>
              </a:extLst>
            </p:cNvPr>
            <p:cNvCxnSpPr>
              <a:cxnSpLocks/>
              <a:endCxn id="98" idx="7"/>
            </p:cNvCxnSpPr>
            <p:nvPr/>
          </p:nvCxnSpPr>
          <p:spPr>
            <a:xfrm flipH="1">
              <a:off x="1675072" y="2809413"/>
              <a:ext cx="947175" cy="69051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0ADD051-66BE-1B40-A31E-8AC4210D4D21}"/>
                </a:ext>
              </a:extLst>
            </p:cNvPr>
            <p:cNvSpPr/>
            <p:nvPr/>
          </p:nvSpPr>
          <p:spPr>
            <a:xfrm>
              <a:off x="1125839" y="3406929"/>
              <a:ext cx="643467" cy="6350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CA54EAD-2FBE-0567-1815-42681192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80" y="2809413"/>
              <a:ext cx="36703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FAB27EB-AC1B-8F7A-99D8-6A84D58E160B}"/>
                </a:ext>
              </a:extLst>
            </p:cNvPr>
            <p:cNvSpPr/>
            <p:nvPr/>
          </p:nvSpPr>
          <p:spPr>
            <a:xfrm>
              <a:off x="2952512" y="1575675"/>
              <a:ext cx="2726440" cy="15485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Xenon</a:t>
              </a:r>
            </a:p>
            <a:p>
              <a:pPr algn="ctr"/>
              <a:r>
                <a:rPr lang="en-US" altLang="zh-CN" dirty="0"/>
                <a:t> </a:t>
              </a:r>
            </a:p>
            <a:p>
              <a:pPr algn="ctr"/>
              <a:r>
                <a:rPr lang="en-US" altLang="zh-CN" dirty="0"/>
                <a:t>1.Energy quenching </a:t>
              </a:r>
            </a:p>
            <a:p>
              <a:pPr algn="ctr"/>
              <a:r>
                <a:rPr lang="en-US" altLang="zh-CN" dirty="0"/>
                <a:t>2.Production of </a:t>
              </a:r>
              <a:r>
                <a:rPr lang="en-US" altLang="zh-CN" dirty="0" err="1"/>
                <a:t>γ,e</a:t>
              </a:r>
              <a:endParaRPr lang="en-US" altLang="zh-CN" dirty="0"/>
            </a:p>
            <a:p>
              <a:pPr algn="ctr"/>
              <a:r>
                <a:rPr lang="en-US" altLang="zh-CN" dirty="0"/>
                <a:t>(NEST </a:t>
              </a:r>
              <a:r>
                <a:rPr lang="en-US" altLang="zh-CN" dirty="0" err="1"/>
                <a:t>model+tune</a:t>
              </a:r>
              <a:r>
                <a:rPr lang="en-US" altLang="zh-CN" dirty="0"/>
                <a:t>)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DE73F92B-9574-922B-1027-D67373A5D73B}"/>
              </a:ext>
            </a:extLst>
          </p:cNvPr>
          <p:cNvGrpSpPr/>
          <p:nvPr/>
        </p:nvGrpSpPr>
        <p:grpSpPr>
          <a:xfrm>
            <a:off x="6737817" y="1808073"/>
            <a:ext cx="4474666" cy="3111305"/>
            <a:chOff x="7663125" y="1963397"/>
            <a:chExt cx="4474666" cy="3111305"/>
          </a:xfrm>
        </p:grpSpPr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D3AFEADF-F309-88CE-1A69-A509336C068E}"/>
                </a:ext>
              </a:extLst>
            </p:cNvPr>
            <p:cNvGrpSpPr/>
            <p:nvPr/>
          </p:nvGrpSpPr>
          <p:grpSpPr>
            <a:xfrm>
              <a:off x="7851647" y="1963397"/>
              <a:ext cx="3817505" cy="1155913"/>
              <a:chOff x="6043848" y="1887942"/>
              <a:chExt cx="3943740" cy="1155913"/>
            </a:xfrm>
          </p:grpSpPr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070D91DE-49F2-AF86-EE3D-D88DC60D9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3848" y="1887942"/>
                <a:ext cx="1399039" cy="1155913"/>
              </a:xfrm>
              <a:prstGeom prst="rect">
                <a:avLst/>
              </a:prstGeom>
            </p:spPr>
          </p:pic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65271E9C-A82C-DB1E-6BEE-381EB569B838}"/>
                  </a:ext>
                </a:extLst>
              </p:cNvPr>
              <p:cNvSpPr txBox="1"/>
              <p:nvPr/>
            </p:nvSpPr>
            <p:spPr>
              <a:xfrm>
                <a:off x="7634777" y="2008490"/>
                <a:ext cx="235281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Scintillation</a:t>
                </a:r>
              </a:p>
              <a:p>
                <a:r>
                  <a:rPr lang="en-US" sz="2000" dirty="0"/>
                  <a:t>Ionization</a:t>
                </a:r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Heat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→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energy loss</a:t>
                </a:r>
                <a:endParaRPr lang="LID4096" sz="2000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49154308-37A9-D98E-74C3-085BB1D18F60}"/>
                </a:ext>
              </a:extLst>
            </p:cNvPr>
            <p:cNvGrpSpPr/>
            <p:nvPr/>
          </p:nvGrpSpPr>
          <p:grpSpPr>
            <a:xfrm>
              <a:off x="7663125" y="3119310"/>
              <a:ext cx="4474666" cy="1955392"/>
              <a:chOff x="5735977" y="2192088"/>
              <a:chExt cx="6075147" cy="2655906"/>
            </a:xfrm>
          </p:grpSpPr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F23892C0-65DE-C96D-E57E-48B1BBA5CC33}"/>
                  </a:ext>
                </a:extLst>
              </p:cNvPr>
              <p:cNvGrpSpPr/>
              <p:nvPr/>
            </p:nvGrpSpPr>
            <p:grpSpPr>
              <a:xfrm>
                <a:off x="5735977" y="2192088"/>
                <a:ext cx="6075147" cy="2655906"/>
                <a:chOff x="5840477" y="3539657"/>
                <a:chExt cx="6075147" cy="2655906"/>
              </a:xfrm>
            </p:grpSpPr>
            <p:pic>
              <p:nvPicPr>
                <p:cNvPr id="90" name="图片 89">
                  <a:extLst>
                    <a:ext uri="{FF2B5EF4-FFF2-40B4-BE49-F238E27FC236}">
                      <a16:creationId xmlns:a16="http://schemas.microsoft.com/office/drawing/2014/main" id="{2A5F7E0D-1BD4-475E-6C2E-091ABE6A15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0477" y="3938192"/>
                  <a:ext cx="5650804" cy="2257371"/>
                </a:xfrm>
                <a:prstGeom prst="rect">
                  <a:avLst/>
                </a:prstGeom>
              </p:spPr>
            </p:pic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0CA77DBC-B52D-99DD-CC10-E02FA85E4CE9}"/>
                    </a:ext>
                  </a:extLst>
                </p:cNvPr>
                <p:cNvSpPr txBox="1"/>
                <p:nvPr/>
              </p:nvSpPr>
              <p:spPr>
                <a:xfrm>
                  <a:off x="6339188" y="3539657"/>
                  <a:ext cx="5576436" cy="5016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Q</a:t>
                  </a:r>
                  <a:r>
                    <a:rPr lang="en-US" altLang="zh-CN" dirty="0"/>
                    <a:t>uenching factor (</a:t>
                  </a:r>
                  <a:r>
                    <a:rPr lang="en-US" dirty="0" err="1"/>
                    <a:t>Lindhard</a:t>
                  </a:r>
                  <a:r>
                    <a:rPr lang="en-US" dirty="0"/>
                    <a:t> factor)</a:t>
                  </a:r>
                  <a:endParaRPr lang="LID4096" dirty="0"/>
                </a:p>
              </p:txBody>
            </p:sp>
          </p:grpSp>
          <p:pic>
            <p:nvPicPr>
              <p:cNvPr id="88" name="图片 87">
                <a:extLst>
                  <a:ext uri="{FF2B5EF4-FFF2-40B4-BE49-F238E27FC236}">
                    <a16:creationId xmlns:a16="http://schemas.microsoft.com/office/drawing/2014/main" id="{545BF2E7-3279-9DD7-07CE-55D5654EB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0940" y="3297656"/>
                <a:ext cx="1790950" cy="1038370"/>
              </a:xfrm>
              <a:prstGeom prst="rect">
                <a:avLst/>
              </a:prstGeom>
            </p:spPr>
          </p:pic>
        </p:grp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76C478F6-1649-094C-218A-A392BD0E4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7" y="1751470"/>
            <a:ext cx="10671008" cy="3381867"/>
          </a:xfrm>
          <a:prstGeom prst="rect">
            <a:avLst/>
          </a:prstGeom>
        </p:spPr>
      </p:pic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D1DF26F2-525B-5975-EB3E-61E2A6EB4F59}"/>
              </a:ext>
            </a:extLst>
          </p:cNvPr>
          <p:cNvGrpSpPr/>
          <p:nvPr/>
        </p:nvGrpSpPr>
        <p:grpSpPr>
          <a:xfrm>
            <a:off x="6509489" y="2053223"/>
            <a:ext cx="5419199" cy="3056351"/>
            <a:chOff x="6524303" y="2438394"/>
            <a:chExt cx="5419199" cy="3056351"/>
          </a:xfrm>
        </p:grpSpPr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702C159F-A331-9B6C-2764-00CDF186DAF5}"/>
                </a:ext>
              </a:extLst>
            </p:cNvPr>
            <p:cNvGrpSpPr/>
            <p:nvPr/>
          </p:nvGrpSpPr>
          <p:grpSpPr>
            <a:xfrm>
              <a:off x="6524303" y="2438394"/>
              <a:ext cx="2554080" cy="2999657"/>
              <a:chOff x="6685716" y="2136275"/>
              <a:chExt cx="2306203" cy="3227430"/>
            </a:xfrm>
          </p:grpSpPr>
          <p:cxnSp>
            <p:nvCxnSpPr>
              <p:cNvPr id="134" name="直接箭头连接符 133">
                <a:extLst>
                  <a:ext uri="{FF2B5EF4-FFF2-40B4-BE49-F238E27FC236}">
                    <a16:creationId xmlns:a16="http://schemas.microsoft.com/office/drawing/2014/main" id="{7468CD0A-4E34-119E-624A-C892EB7739B0}"/>
                  </a:ext>
                </a:extLst>
              </p:cNvPr>
              <p:cNvCxnSpPr>
                <a:cxnSpLocks/>
                <a:stCxn id="137" idx="2"/>
                <a:endCxn id="136" idx="0"/>
              </p:cNvCxnSpPr>
              <p:nvPr/>
            </p:nvCxnSpPr>
            <p:spPr>
              <a:xfrm>
                <a:off x="7075563" y="2505607"/>
                <a:ext cx="0" cy="13451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箭头连接符 134">
                <a:extLst>
                  <a:ext uri="{FF2B5EF4-FFF2-40B4-BE49-F238E27FC236}">
                    <a16:creationId xmlns:a16="http://schemas.microsoft.com/office/drawing/2014/main" id="{97014A8E-B368-A849-B894-278B818D85C1}"/>
                  </a:ext>
                </a:extLst>
              </p:cNvPr>
              <p:cNvCxnSpPr>
                <a:cxnSpLocks/>
                <a:stCxn id="137" idx="3"/>
                <a:endCxn id="138" idx="0"/>
              </p:cNvCxnSpPr>
              <p:nvPr/>
            </p:nvCxnSpPr>
            <p:spPr>
              <a:xfrm>
                <a:off x="7290910" y="2320941"/>
                <a:ext cx="1198981" cy="6524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文本框 135">
                    <a:extLst>
                      <a:ext uri="{FF2B5EF4-FFF2-40B4-BE49-F238E27FC236}">
                        <a16:creationId xmlns:a16="http://schemas.microsoft.com/office/drawing/2014/main" id="{F2E8E7A0-067A-D931-A5E6-0EA885FD0E9D}"/>
                      </a:ext>
                    </a:extLst>
                  </p:cNvPr>
                  <p:cNvSpPr txBox="1"/>
                  <p:nvPr/>
                </p:nvSpPr>
                <p:spPr>
                  <a:xfrm>
                    <a:off x="6860215" y="3850805"/>
                    <a:ext cx="43069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1AEA5F42-445E-5382-AF2B-BB904C1E5C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60215" y="3850805"/>
                    <a:ext cx="43069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641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文本框 136">
                    <a:extLst>
                      <a:ext uri="{FF2B5EF4-FFF2-40B4-BE49-F238E27FC236}">
                        <a16:creationId xmlns:a16="http://schemas.microsoft.com/office/drawing/2014/main" id="{ADF4F31C-9D16-8CC3-24B2-2BD61C182E06}"/>
                      </a:ext>
                    </a:extLst>
                  </p:cNvPr>
                  <p:cNvSpPr txBox="1"/>
                  <p:nvPr/>
                </p:nvSpPr>
                <p:spPr>
                  <a:xfrm>
                    <a:off x="6860215" y="2136275"/>
                    <a:ext cx="43069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𝑋𝑒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9" name="文本框 58">
                    <a:extLst>
                      <a:ext uri="{FF2B5EF4-FFF2-40B4-BE49-F238E27FC236}">
                        <a16:creationId xmlns:a16="http://schemas.microsoft.com/office/drawing/2014/main" id="{F9ED2EA8-BB13-8942-4692-41C6CC244B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60215" y="2136275"/>
                    <a:ext cx="430695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文本框 137">
                    <a:extLst>
                      <a:ext uri="{FF2B5EF4-FFF2-40B4-BE49-F238E27FC236}">
                        <a16:creationId xmlns:a16="http://schemas.microsoft.com/office/drawing/2014/main" id="{E5A0D773-C39E-3722-ABB8-25144F6DF966}"/>
                      </a:ext>
                    </a:extLst>
                  </p:cNvPr>
                  <p:cNvSpPr txBox="1"/>
                  <p:nvPr/>
                </p:nvSpPr>
                <p:spPr>
                  <a:xfrm>
                    <a:off x="7987863" y="2973359"/>
                    <a:ext cx="100405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C1E03303-C61C-1293-A0C2-4828040972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7863" y="2973359"/>
                    <a:ext cx="1004056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9" name="直接箭头连接符 138">
                <a:extLst>
                  <a:ext uri="{FF2B5EF4-FFF2-40B4-BE49-F238E27FC236}">
                    <a16:creationId xmlns:a16="http://schemas.microsoft.com/office/drawing/2014/main" id="{F729C6CC-6680-0A46-3C46-521CED73F0E8}"/>
                  </a:ext>
                </a:extLst>
              </p:cNvPr>
              <p:cNvCxnSpPr>
                <a:cxnSpLocks/>
                <a:stCxn id="138" idx="2"/>
                <a:endCxn id="136" idx="3"/>
              </p:cNvCxnSpPr>
              <p:nvPr/>
            </p:nvCxnSpPr>
            <p:spPr>
              <a:xfrm flipH="1">
                <a:off x="7290910" y="3250358"/>
                <a:ext cx="1198981" cy="7389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id="{576CB1CD-1E6B-4337-1CED-1A4135FB4B71}"/>
                  </a:ext>
                </a:extLst>
              </p:cNvPr>
              <p:cNvSpPr txBox="1"/>
              <p:nvPr/>
            </p:nvSpPr>
            <p:spPr>
              <a:xfrm rot="1486243">
                <a:off x="7405471" y="2346086"/>
                <a:ext cx="1164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ionization</a:t>
                </a:r>
                <a:endParaRPr lang="zh-CN" altLang="en-US" sz="1600" dirty="0"/>
              </a:p>
            </p:txBody>
          </p:sp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2E9107ED-A90E-AB0E-ED96-030E8CA9922A}"/>
                  </a:ext>
                </a:extLst>
              </p:cNvPr>
              <p:cNvSpPr txBox="1"/>
              <p:nvPr/>
            </p:nvSpPr>
            <p:spPr>
              <a:xfrm rot="16200000">
                <a:off x="6272601" y="2878539"/>
                <a:ext cx="1164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excitation</a:t>
                </a:r>
                <a:endParaRPr lang="zh-CN" altLang="en-US" sz="1600" dirty="0"/>
              </a:p>
            </p:txBody>
          </p:sp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id="{166F3AC5-0801-2BEA-BE29-9406951B8B82}"/>
                  </a:ext>
                </a:extLst>
              </p:cNvPr>
              <p:cNvSpPr txBox="1"/>
              <p:nvPr/>
            </p:nvSpPr>
            <p:spPr>
              <a:xfrm rot="19954413">
                <a:off x="7146793" y="3538511"/>
                <a:ext cx="16017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recombination</a:t>
                </a:r>
                <a:endParaRPr lang="zh-CN" altLang="en-US" sz="1600" dirty="0"/>
              </a:p>
            </p:txBody>
          </p:sp>
          <p:cxnSp>
            <p:nvCxnSpPr>
              <p:cNvPr id="143" name="直接箭头连接符 142">
                <a:extLst>
                  <a:ext uri="{FF2B5EF4-FFF2-40B4-BE49-F238E27FC236}">
                    <a16:creationId xmlns:a16="http://schemas.microsoft.com/office/drawing/2014/main" id="{1EE5354D-5EA4-CC97-47F5-7E1B537A12A6}"/>
                  </a:ext>
                </a:extLst>
              </p:cNvPr>
              <p:cNvCxnSpPr>
                <a:cxnSpLocks/>
                <a:stCxn id="136" idx="2"/>
                <a:endCxn id="144" idx="0"/>
              </p:cNvCxnSpPr>
              <p:nvPr/>
            </p:nvCxnSpPr>
            <p:spPr>
              <a:xfrm>
                <a:off x="7075563" y="4127804"/>
                <a:ext cx="5008" cy="265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文本框 143">
                    <a:extLst>
                      <a:ext uri="{FF2B5EF4-FFF2-40B4-BE49-F238E27FC236}">
                        <a16:creationId xmlns:a16="http://schemas.microsoft.com/office/drawing/2014/main" id="{D34FD3D9-28E4-D5AD-A18C-D9D944EA4C44}"/>
                      </a:ext>
                    </a:extLst>
                  </p:cNvPr>
                  <p:cNvSpPr txBox="1"/>
                  <p:nvPr/>
                </p:nvSpPr>
                <p:spPr>
                  <a:xfrm>
                    <a:off x="6998791" y="4393468"/>
                    <a:ext cx="163560" cy="2980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 smtClean="0"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a14:m>
                    <a:r>
                      <a:rPr lang="zh-CN" altLang="en-US" dirty="0"/>
                      <a:t> </a:t>
                    </a:r>
                    <a:endParaRPr lang="en-US" altLang="zh-CN" dirty="0"/>
                  </a:p>
                </p:txBody>
              </p:sp>
            </mc:Choice>
            <mc:Fallback xmlns="">
              <p:sp>
                <p:nvSpPr>
                  <p:cNvPr id="144" name="文本框 143">
                    <a:extLst>
                      <a:ext uri="{FF2B5EF4-FFF2-40B4-BE49-F238E27FC236}">
                        <a16:creationId xmlns:a16="http://schemas.microsoft.com/office/drawing/2014/main" id="{D34FD3D9-28E4-D5AD-A18C-D9D944EA4C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8791" y="4393468"/>
                    <a:ext cx="163560" cy="2980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8276" r="-10345" b="-2444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5" name="直接箭头连接符 144">
                <a:extLst>
                  <a:ext uri="{FF2B5EF4-FFF2-40B4-BE49-F238E27FC236}">
                    <a16:creationId xmlns:a16="http://schemas.microsoft.com/office/drawing/2014/main" id="{71020EEC-EA94-9D6B-E151-14C5A99744DA}"/>
                  </a:ext>
                </a:extLst>
              </p:cNvPr>
              <p:cNvCxnSpPr>
                <a:cxnSpLocks/>
                <a:stCxn id="138" idx="2"/>
                <a:endCxn id="146" idx="0"/>
              </p:cNvCxnSpPr>
              <p:nvPr/>
            </p:nvCxnSpPr>
            <p:spPr>
              <a:xfrm flipH="1">
                <a:off x="8484218" y="3250358"/>
                <a:ext cx="5673" cy="1142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6D342EC1-E853-308C-2A14-7261C2F933FD}"/>
                      </a:ext>
                    </a:extLst>
                  </p:cNvPr>
                  <p:cNvSpPr txBox="1"/>
                  <p:nvPr/>
                </p:nvSpPr>
                <p:spPr>
                  <a:xfrm>
                    <a:off x="8338982" y="4393228"/>
                    <a:ext cx="290470" cy="2980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altLang="zh-CN" dirty="0"/>
                  </a:p>
                </p:txBody>
              </p:sp>
            </mc:Choice>
            <mc:Fallback xmlns=""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6D342EC1-E853-308C-2A14-7261C2F933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38982" y="4393228"/>
                    <a:ext cx="290470" cy="2980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9434" b="-22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7" name="直接箭头连接符 146">
                <a:extLst>
                  <a:ext uri="{FF2B5EF4-FFF2-40B4-BE49-F238E27FC236}">
                    <a16:creationId xmlns:a16="http://schemas.microsoft.com/office/drawing/2014/main" id="{EC2DA396-6C98-9841-0C1C-168C82A9C347}"/>
                  </a:ext>
                </a:extLst>
              </p:cNvPr>
              <p:cNvCxnSpPr>
                <a:cxnSpLocks/>
                <a:stCxn id="144" idx="2"/>
                <a:endCxn id="149" idx="0"/>
              </p:cNvCxnSpPr>
              <p:nvPr/>
            </p:nvCxnSpPr>
            <p:spPr>
              <a:xfrm flipH="1">
                <a:off x="7075562" y="4691501"/>
                <a:ext cx="5009" cy="395205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箭头连接符 147">
                <a:extLst>
                  <a:ext uri="{FF2B5EF4-FFF2-40B4-BE49-F238E27FC236}">
                    <a16:creationId xmlns:a16="http://schemas.microsoft.com/office/drawing/2014/main" id="{B0D87AC8-52EC-A67F-86E5-D46913030951}"/>
                  </a:ext>
                </a:extLst>
              </p:cNvPr>
              <p:cNvCxnSpPr>
                <a:cxnSpLocks/>
                <a:stCxn id="146" idx="2"/>
                <a:endCxn id="150" idx="0"/>
              </p:cNvCxnSpPr>
              <p:nvPr/>
            </p:nvCxnSpPr>
            <p:spPr>
              <a:xfrm flipH="1">
                <a:off x="8484217" y="4691261"/>
                <a:ext cx="1" cy="390305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文本框 148">
                    <a:extLst>
                      <a:ext uri="{FF2B5EF4-FFF2-40B4-BE49-F238E27FC236}">
                        <a16:creationId xmlns:a16="http://schemas.microsoft.com/office/drawing/2014/main" id="{64624C48-73C3-0CCB-76EA-0DC4483792B4}"/>
                      </a:ext>
                    </a:extLst>
                  </p:cNvPr>
                  <p:cNvSpPr txBox="1"/>
                  <p:nvPr/>
                </p:nvSpPr>
                <p:spPr>
                  <a:xfrm>
                    <a:off x="6918467" y="5086706"/>
                    <a:ext cx="31418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1" name="文本框 70">
                    <a:extLst>
                      <a:ext uri="{FF2B5EF4-FFF2-40B4-BE49-F238E27FC236}">
                        <a16:creationId xmlns:a16="http://schemas.microsoft.com/office/drawing/2014/main" id="{A28217C7-9C99-C285-B59C-01B4E57BF8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18467" y="5086706"/>
                    <a:ext cx="314189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772" r="-105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文本框 149">
                    <a:extLst>
                      <a:ext uri="{FF2B5EF4-FFF2-40B4-BE49-F238E27FC236}">
                        <a16:creationId xmlns:a16="http://schemas.microsoft.com/office/drawing/2014/main" id="{DC04C028-BE58-5415-B33D-469BAE97473D}"/>
                      </a:ext>
                    </a:extLst>
                  </p:cNvPr>
                  <p:cNvSpPr txBox="1"/>
                  <p:nvPr/>
                </p:nvSpPr>
                <p:spPr>
                  <a:xfrm>
                    <a:off x="8327122" y="5081566"/>
                    <a:ext cx="31418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2" name="文本框 71">
                    <a:extLst>
                      <a:ext uri="{FF2B5EF4-FFF2-40B4-BE49-F238E27FC236}">
                        <a16:creationId xmlns:a16="http://schemas.microsoft.com/office/drawing/2014/main" id="{F6EA1D34-0D3E-EED0-B4EC-80F8CC0C92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27122" y="5081566"/>
                    <a:ext cx="314189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8772" r="-105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ECD70494-69A7-1A27-0BCC-587300F9480C}"/>
                </a:ext>
              </a:extLst>
            </p:cNvPr>
            <p:cNvGrpSpPr/>
            <p:nvPr/>
          </p:nvGrpSpPr>
          <p:grpSpPr>
            <a:xfrm>
              <a:off x="9092641" y="2438394"/>
              <a:ext cx="2850861" cy="3056351"/>
              <a:chOff x="2008689" y="2632604"/>
              <a:chExt cx="3179583" cy="2083328"/>
            </a:xfrm>
          </p:grpSpPr>
          <p:grpSp>
            <p:nvGrpSpPr>
              <p:cNvPr id="118" name="组合 117">
                <a:extLst>
                  <a:ext uri="{FF2B5EF4-FFF2-40B4-BE49-F238E27FC236}">
                    <a16:creationId xmlns:a16="http://schemas.microsoft.com/office/drawing/2014/main" id="{7D6E518A-0108-AA0B-1007-ADA286716F50}"/>
                  </a:ext>
                </a:extLst>
              </p:cNvPr>
              <p:cNvGrpSpPr/>
              <p:nvPr/>
            </p:nvGrpSpPr>
            <p:grpSpPr>
              <a:xfrm>
                <a:off x="2008689" y="2650066"/>
                <a:ext cx="2995110" cy="2065866"/>
                <a:chOff x="2008689" y="2650066"/>
                <a:chExt cx="2995110" cy="2065866"/>
              </a:xfrm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4E455294-DC8D-91F6-3178-3CD8060E8BD8}"/>
                    </a:ext>
                  </a:extLst>
                </p:cNvPr>
                <p:cNvSpPr/>
                <p:nvPr/>
              </p:nvSpPr>
              <p:spPr>
                <a:xfrm>
                  <a:off x="2057399" y="3158064"/>
                  <a:ext cx="2946400" cy="15578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0BBFAA29-1D1E-420C-6043-679C0FF5F385}"/>
                    </a:ext>
                  </a:extLst>
                </p:cNvPr>
                <p:cNvSpPr/>
                <p:nvPr/>
              </p:nvSpPr>
              <p:spPr>
                <a:xfrm>
                  <a:off x="2057399" y="2650066"/>
                  <a:ext cx="2946400" cy="50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23" name="直接连接符 122">
                  <a:extLst>
                    <a:ext uri="{FF2B5EF4-FFF2-40B4-BE49-F238E27FC236}">
                      <a16:creationId xmlns:a16="http://schemas.microsoft.com/office/drawing/2014/main" id="{70DCA188-4814-DD6B-E007-51D50EF5E163}"/>
                    </a:ext>
                  </a:extLst>
                </p:cNvPr>
                <p:cNvCxnSpPr/>
                <p:nvPr/>
              </p:nvCxnSpPr>
              <p:spPr>
                <a:xfrm>
                  <a:off x="2057399" y="4180024"/>
                  <a:ext cx="730146" cy="14393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>
                  <a:extLst>
                    <a:ext uri="{FF2B5EF4-FFF2-40B4-BE49-F238E27FC236}">
                      <a16:creationId xmlns:a16="http://schemas.microsoft.com/office/drawing/2014/main" id="{BD5BD1CE-E389-C2FD-F634-F45BF05C1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7799" y="4304045"/>
                  <a:ext cx="660401" cy="41188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爆炸形: 8 pt  124">
                  <a:extLst>
                    <a:ext uri="{FF2B5EF4-FFF2-40B4-BE49-F238E27FC236}">
                      <a16:creationId xmlns:a16="http://schemas.microsoft.com/office/drawing/2014/main" id="{A8378D9F-FC88-D08D-5348-41B663AB99C6}"/>
                    </a:ext>
                  </a:extLst>
                </p:cNvPr>
                <p:cNvSpPr/>
                <p:nvPr/>
              </p:nvSpPr>
              <p:spPr>
                <a:xfrm>
                  <a:off x="2596038" y="4142123"/>
                  <a:ext cx="313268" cy="382540"/>
                </a:xfrm>
                <a:prstGeom prst="irregularSeal1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文本框 125">
                  <a:extLst>
                    <a:ext uri="{FF2B5EF4-FFF2-40B4-BE49-F238E27FC236}">
                      <a16:creationId xmlns:a16="http://schemas.microsoft.com/office/drawing/2014/main" id="{366FFD6A-E546-7330-0C76-E792DB0E3719}"/>
                    </a:ext>
                  </a:extLst>
                </p:cNvPr>
                <p:cNvSpPr txBox="1"/>
                <p:nvPr/>
              </p:nvSpPr>
              <p:spPr>
                <a:xfrm>
                  <a:off x="2899103" y="4052293"/>
                  <a:ext cx="1029320" cy="251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γ</a:t>
                  </a:r>
                  <a:endParaRPr lang="zh-CN" alt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文本框 126">
                      <a:extLst>
                        <a:ext uri="{FF2B5EF4-FFF2-40B4-BE49-F238E27FC236}">
                          <a16:creationId xmlns:a16="http://schemas.microsoft.com/office/drawing/2014/main" id="{669D7805-4B26-6F1B-912C-D24642AFFD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8689" y="3819663"/>
                      <a:ext cx="2029777" cy="2307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sz="160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1" dirty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p>
                                <m:r>
                                  <a:rPr lang="en-US" altLang="zh-CN" sz="16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sz="16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7" name="文本框 126">
                      <a:extLst>
                        <a:ext uri="{FF2B5EF4-FFF2-40B4-BE49-F238E27FC236}">
                          <a16:creationId xmlns:a16="http://schemas.microsoft.com/office/drawing/2014/main" id="{669D7805-4B26-6F1B-912C-D24642AFFD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8689" y="3819663"/>
                      <a:ext cx="2029777" cy="230772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8" name="直接连接符 127">
                  <a:extLst>
                    <a:ext uri="{FF2B5EF4-FFF2-40B4-BE49-F238E27FC236}">
                      <a16:creationId xmlns:a16="http://schemas.microsoft.com/office/drawing/2014/main" id="{E2A7F390-32E3-DAAF-C095-C2EEA94D5ABB}"/>
                    </a:ext>
                  </a:extLst>
                </p:cNvPr>
                <p:cNvCxnSpPr/>
                <p:nvPr/>
              </p:nvCxnSpPr>
              <p:spPr>
                <a:xfrm>
                  <a:off x="2057399" y="2904066"/>
                  <a:ext cx="29464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>
                  <a:extLst>
                    <a:ext uri="{FF2B5EF4-FFF2-40B4-BE49-F238E27FC236}">
                      <a16:creationId xmlns:a16="http://schemas.microsoft.com/office/drawing/2014/main" id="{072E1390-E2DE-B8AF-D6B8-F57A9F01F97A}"/>
                    </a:ext>
                  </a:extLst>
                </p:cNvPr>
                <p:cNvCxnSpPr/>
                <p:nvPr/>
              </p:nvCxnSpPr>
              <p:spPr>
                <a:xfrm>
                  <a:off x="2057399" y="3225800"/>
                  <a:ext cx="2946400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箭头连接符 129">
                  <a:extLst>
                    <a:ext uri="{FF2B5EF4-FFF2-40B4-BE49-F238E27FC236}">
                      <a16:creationId xmlns:a16="http://schemas.microsoft.com/office/drawing/2014/main" id="{C35687FF-20A8-6747-6F62-D2AEBC91A4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2672" y="3158065"/>
                  <a:ext cx="0" cy="89746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箭头连接符 130">
                  <a:extLst>
                    <a:ext uri="{FF2B5EF4-FFF2-40B4-BE49-F238E27FC236}">
                      <a16:creationId xmlns:a16="http://schemas.microsoft.com/office/drawing/2014/main" id="{B476F0A1-E37C-C6F8-9666-4BA52AAE08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8005" y="3158065"/>
                  <a:ext cx="0" cy="89746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箭头连接符 131">
                  <a:extLst>
                    <a:ext uri="{FF2B5EF4-FFF2-40B4-BE49-F238E27FC236}">
                      <a16:creationId xmlns:a16="http://schemas.microsoft.com/office/drawing/2014/main" id="{3F608553-234B-452D-16CA-93292B6DC8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26650" y="3158065"/>
                  <a:ext cx="0" cy="89746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爆炸形: 14 pt  132">
                  <a:extLst>
                    <a:ext uri="{FF2B5EF4-FFF2-40B4-BE49-F238E27FC236}">
                      <a16:creationId xmlns:a16="http://schemas.microsoft.com/office/drawing/2014/main" id="{5DD39C79-3169-FE81-824E-92E6CA4AE09F}"/>
                    </a:ext>
                  </a:extLst>
                </p:cNvPr>
                <p:cNvSpPr/>
                <p:nvPr/>
              </p:nvSpPr>
              <p:spPr>
                <a:xfrm rot="10372423" flipV="1">
                  <a:off x="2500335" y="2895635"/>
                  <a:ext cx="504675" cy="291538"/>
                </a:xfrm>
                <a:prstGeom prst="irregularSeal2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B2D8D62B-D5D4-E4C0-1E2A-FE6033044E4C}"/>
                  </a:ext>
                </a:extLst>
              </p:cNvPr>
              <p:cNvSpPr txBox="1"/>
              <p:nvPr/>
            </p:nvSpPr>
            <p:spPr>
              <a:xfrm>
                <a:off x="4108345" y="4346601"/>
                <a:ext cx="978108" cy="34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Liquid</a:t>
                </a:r>
                <a:endParaRPr lang="zh-CN" altLang="en-US" sz="1400" dirty="0"/>
              </a:p>
            </p:txBody>
          </p:sp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DA3CCA24-A799-4AF7-CC0F-D1579FF656CE}"/>
                  </a:ext>
                </a:extLst>
              </p:cNvPr>
              <p:cNvSpPr txBox="1"/>
              <p:nvPr/>
            </p:nvSpPr>
            <p:spPr>
              <a:xfrm>
                <a:off x="4331924" y="2632604"/>
                <a:ext cx="856348" cy="34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Gas</a:t>
                </a:r>
                <a:endParaRPr lang="zh-CN" alt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9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1332B-1AF1-C5B2-EF80-604B31D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the response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1D33F-F673-1AC5-E512-907204A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26B39-4E77-6253-26F8-90E89F7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9388F9-FE5B-0586-95B9-4384E0A8B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r="11779" b="2364"/>
          <a:stretch/>
        </p:blipFill>
        <p:spPr>
          <a:xfrm>
            <a:off x="664077" y="1786466"/>
            <a:ext cx="2275877" cy="3589867"/>
          </a:xfrm>
          <a:prstGeom prst="rect">
            <a:avLst/>
          </a:prstGeom>
        </p:spPr>
      </p:pic>
      <p:grpSp>
        <p:nvGrpSpPr>
          <p:cNvPr id="73" name="组合 72">
            <a:extLst>
              <a:ext uri="{FF2B5EF4-FFF2-40B4-BE49-F238E27FC236}">
                <a16:creationId xmlns:a16="http://schemas.microsoft.com/office/drawing/2014/main" id="{A836A875-7CCE-09A4-3ED8-097660C0A162}"/>
              </a:ext>
            </a:extLst>
          </p:cNvPr>
          <p:cNvGrpSpPr/>
          <p:nvPr/>
        </p:nvGrpSpPr>
        <p:grpSpPr>
          <a:xfrm>
            <a:off x="808246" y="1873532"/>
            <a:ext cx="5200580" cy="3813808"/>
            <a:chOff x="560094" y="1873532"/>
            <a:chExt cx="5200580" cy="3813808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99EF40B9-D3C1-793F-A479-E3E34D53E4B3}"/>
                </a:ext>
              </a:extLst>
            </p:cNvPr>
            <p:cNvSpPr/>
            <p:nvPr/>
          </p:nvSpPr>
          <p:spPr>
            <a:xfrm>
              <a:off x="560094" y="1873532"/>
              <a:ext cx="2036779" cy="3415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C8DA361-A024-B2A5-F19E-06723FB3E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9040" y="5004856"/>
              <a:ext cx="41302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0666FD3E-767A-4E1B-4D97-9289DB9C13EC}"/>
                </a:ext>
              </a:extLst>
            </p:cNvPr>
            <p:cNvSpPr/>
            <p:nvPr/>
          </p:nvSpPr>
          <p:spPr>
            <a:xfrm>
              <a:off x="3034234" y="3295650"/>
              <a:ext cx="2726440" cy="239169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TPC</a:t>
              </a:r>
            </a:p>
            <a:p>
              <a:pPr algn="ctr"/>
              <a:endParaRPr lang="en-US" altLang="zh-CN" dirty="0"/>
            </a:p>
            <a:p>
              <a:pPr algn="ctr"/>
              <a:r>
                <a:rPr lang="en-US" altLang="zh-CN" sz="1600" dirty="0"/>
                <a:t>Electron loss</a:t>
              </a:r>
            </a:p>
            <a:p>
              <a:pPr algn="ctr"/>
              <a:r>
                <a:rPr lang="en-US" altLang="zh-CN" sz="1600" dirty="0"/>
                <a:t>Gain by gas Xe</a:t>
              </a:r>
            </a:p>
            <a:p>
              <a:pPr algn="ctr"/>
              <a:r>
                <a:rPr lang="en-US" altLang="zh-CN" sz="1600" dirty="0"/>
                <a:t>Detect efficiency</a:t>
              </a:r>
            </a:p>
            <a:p>
              <a:pPr algn="ctr"/>
              <a:r>
                <a:rPr lang="en-US" altLang="zh-CN" sz="1600" dirty="0"/>
                <a:t>PMT double PE </a:t>
              </a:r>
              <a:r>
                <a:rPr lang="en-US" altLang="zh-CN" sz="1600" dirty="0">
                  <a:effectLst/>
                </a:rPr>
                <a:t>emission</a:t>
              </a:r>
              <a:endParaRPr lang="en-US" altLang="zh-CN" sz="1600" dirty="0"/>
            </a:p>
            <a:p>
              <a:pPr algn="ctr"/>
              <a:r>
                <a:rPr lang="en-US" altLang="zh-CN" sz="1600" dirty="0"/>
                <a:t>Signal bias</a:t>
              </a:r>
            </a:p>
            <a:p>
              <a:pPr algn="ctr"/>
              <a:r>
                <a:rPr lang="en-US" altLang="zh-CN" sz="1600" dirty="0"/>
                <a:t>Multi-scattering </a:t>
              </a:r>
            </a:p>
            <a:p>
              <a:pPr algn="ctr"/>
              <a:r>
                <a:rPr lang="en-US" altLang="zh-CN" dirty="0"/>
                <a:t>…</a:t>
              </a:r>
              <a:endParaRPr lang="LID4096" altLang="zh-CN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51183C-4B9D-709A-54DF-745099E375F8}"/>
              </a:ext>
            </a:extLst>
          </p:cNvPr>
          <p:cNvGrpSpPr/>
          <p:nvPr/>
        </p:nvGrpSpPr>
        <p:grpSpPr>
          <a:xfrm>
            <a:off x="1455713" y="1575675"/>
            <a:ext cx="4553113" cy="2466254"/>
            <a:chOff x="1125839" y="1575675"/>
            <a:chExt cx="4553113" cy="2466254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FD80DE3-A7A7-1F81-6FAD-86E98D54628E}"/>
                </a:ext>
              </a:extLst>
            </p:cNvPr>
            <p:cNvCxnSpPr>
              <a:cxnSpLocks/>
              <a:endCxn id="98" idx="7"/>
            </p:cNvCxnSpPr>
            <p:nvPr/>
          </p:nvCxnSpPr>
          <p:spPr>
            <a:xfrm flipH="1">
              <a:off x="1675072" y="2809413"/>
              <a:ext cx="947175" cy="69051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0ADD051-66BE-1B40-A31E-8AC4210D4D21}"/>
                </a:ext>
              </a:extLst>
            </p:cNvPr>
            <p:cNvSpPr/>
            <p:nvPr/>
          </p:nvSpPr>
          <p:spPr>
            <a:xfrm>
              <a:off x="1125839" y="3406929"/>
              <a:ext cx="643467" cy="6350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CA54EAD-2FBE-0567-1815-42681192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80" y="2809413"/>
              <a:ext cx="36703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FAB27EB-AC1B-8F7A-99D8-6A84D58E160B}"/>
                </a:ext>
              </a:extLst>
            </p:cNvPr>
            <p:cNvSpPr/>
            <p:nvPr/>
          </p:nvSpPr>
          <p:spPr>
            <a:xfrm>
              <a:off x="2952512" y="1575675"/>
              <a:ext cx="2726440" cy="15485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Xenon</a:t>
              </a:r>
            </a:p>
            <a:p>
              <a:pPr algn="ctr"/>
              <a:r>
                <a:rPr lang="en-US" altLang="zh-CN" dirty="0"/>
                <a:t> </a:t>
              </a:r>
            </a:p>
            <a:p>
              <a:pPr algn="ctr"/>
              <a:r>
                <a:rPr lang="en-US" altLang="zh-CN" dirty="0"/>
                <a:t>1.Energy quenching </a:t>
              </a:r>
            </a:p>
            <a:p>
              <a:pPr algn="ctr"/>
              <a:r>
                <a:rPr lang="en-US" altLang="zh-CN" dirty="0"/>
                <a:t>2.Production of </a:t>
              </a:r>
              <a:r>
                <a:rPr lang="en-US" altLang="zh-CN" dirty="0" err="1"/>
                <a:t>γ,e</a:t>
              </a:r>
              <a:endParaRPr lang="en-US" altLang="zh-CN" dirty="0"/>
            </a:p>
            <a:p>
              <a:pPr algn="ctr"/>
              <a:r>
                <a:rPr lang="en-US" altLang="zh-CN" dirty="0"/>
                <a:t>(NEST </a:t>
              </a:r>
              <a:r>
                <a:rPr lang="en-US" altLang="zh-CN" dirty="0" err="1"/>
                <a:t>model+tune</a:t>
              </a:r>
              <a:r>
                <a:rPr lang="en-US" altLang="zh-CN" dirty="0"/>
                <a:t>)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817DD87-7CE4-3CE2-904C-AD9BC5825CA7}"/>
              </a:ext>
            </a:extLst>
          </p:cNvPr>
          <p:cNvSpPr/>
          <p:nvPr/>
        </p:nvSpPr>
        <p:spPr>
          <a:xfrm>
            <a:off x="3402080" y="3887184"/>
            <a:ext cx="2459924" cy="272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972B64F3-E111-FD21-F0B2-49FA0823A2D7}"/>
              </a:ext>
            </a:extLst>
          </p:cNvPr>
          <p:cNvGrpSpPr/>
          <p:nvPr/>
        </p:nvGrpSpPr>
        <p:grpSpPr>
          <a:xfrm>
            <a:off x="6690333" y="1892114"/>
            <a:ext cx="3881902" cy="3061247"/>
            <a:chOff x="2291071" y="1910386"/>
            <a:chExt cx="3881902" cy="3061247"/>
          </a:xfrm>
        </p:grpSpPr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6CB7B6E3-489C-CBF3-DB52-54D55100F767}"/>
                </a:ext>
              </a:extLst>
            </p:cNvPr>
            <p:cNvGrpSpPr/>
            <p:nvPr/>
          </p:nvGrpSpPr>
          <p:grpSpPr>
            <a:xfrm>
              <a:off x="2291071" y="1910386"/>
              <a:ext cx="3881902" cy="3061247"/>
              <a:chOff x="2291071" y="1910386"/>
              <a:chExt cx="3881902" cy="3061247"/>
            </a:xfrm>
          </p:grpSpPr>
          <p:grpSp>
            <p:nvGrpSpPr>
              <p:cNvPr id="141" name="组合 140">
                <a:extLst>
                  <a:ext uri="{FF2B5EF4-FFF2-40B4-BE49-F238E27FC236}">
                    <a16:creationId xmlns:a16="http://schemas.microsoft.com/office/drawing/2014/main" id="{E4A9F087-CA3F-BC69-3A49-00A7DB9E9E24}"/>
                  </a:ext>
                </a:extLst>
              </p:cNvPr>
              <p:cNvGrpSpPr/>
              <p:nvPr/>
            </p:nvGrpSpPr>
            <p:grpSpPr>
              <a:xfrm>
                <a:off x="2291071" y="1910386"/>
                <a:ext cx="3881902" cy="3061247"/>
                <a:chOff x="2291071" y="1910386"/>
                <a:chExt cx="3881902" cy="3061247"/>
              </a:xfrm>
            </p:grpSpPr>
            <p:grpSp>
              <p:nvGrpSpPr>
                <p:cNvPr id="148" name="组合 147">
                  <a:extLst>
                    <a:ext uri="{FF2B5EF4-FFF2-40B4-BE49-F238E27FC236}">
                      <a16:creationId xmlns:a16="http://schemas.microsoft.com/office/drawing/2014/main" id="{96447241-878C-BB09-1E9C-F6E6B6538126}"/>
                    </a:ext>
                  </a:extLst>
                </p:cNvPr>
                <p:cNvGrpSpPr/>
                <p:nvPr/>
              </p:nvGrpSpPr>
              <p:grpSpPr>
                <a:xfrm>
                  <a:off x="5116200" y="1910386"/>
                  <a:ext cx="1056773" cy="3032241"/>
                  <a:chOff x="3076986" y="3382494"/>
                  <a:chExt cx="810762" cy="1902095"/>
                </a:xfrm>
              </p:grpSpPr>
              <p:cxnSp>
                <p:nvCxnSpPr>
                  <p:cNvPr id="167" name="直接箭头连接符 166">
                    <a:extLst>
                      <a:ext uri="{FF2B5EF4-FFF2-40B4-BE49-F238E27FC236}">
                        <a16:creationId xmlns:a16="http://schemas.microsoft.com/office/drawing/2014/main" id="{DD405593-D42B-8DC8-F83C-A439E2607E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427899" y="3914620"/>
                    <a:ext cx="5140" cy="97920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8" name="组合 167">
                    <a:extLst>
                      <a:ext uri="{FF2B5EF4-FFF2-40B4-BE49-F238E27FC236}">
                        <a16:creationId xmlns:a16="http://schemas.microsoft.com/office/drawing/2014/main" id="{D771C249-772D-7F86-7BE5-A5648636A521}"/>
                      </a:ext>
                    </a:extLst>
                  </p:cNvPr>
                  <p:cNvGrpSpPr/>
                  <p:nvPr/>
                </p:nvGrpSpPr>
                <p:grpSpPr>
                  <a:xfrm>
                    <a:off x="3076986" y="3382494"/>
                    <a:ext cx="810762" cy="1902095"/>
                    <a:chOff x="2823236" y="3381595"/>
                    <a:chExt cx="810762" cy="1902095"/>
                  </a:xfrm>
                </p:grpSpPr>
                <p:grpSp>
                  <p:nvGrpSpPr>
                    <p:cNvPr id="169" name="组合 168">
                      <a:extLst>
                        <a:ext uri="{FF2B5EF4-FFF2-40B4-BE49-F238E27FC236}">
                          <a16:creationId xmlns:a16="http://schemas.microsoft.com/office/drawing/2014/main" id="{BE89D1AC-9E40-8D08-9715-C07B3AAFA1DC}"/>
                        </a:ext>
                      </a:extLst>
                    </p:cNvPr>
                    <p:cNvGrpSpPr/>
                    <p:nvPr/>
                  </p:nvGrpSpPr>
                  <p:grpSpPr>
                    <a:xfrm rot="16200000" flipV="1">
                      <a:off x="2255501" y="3993162"/>
                      <a:ext cx="1725005" cy="589535"/>
                      <a:chOff x="2362200" y="3640667"/>
                      <a:chExt cx="2608962" cy="587652"/>
                    </a:xfrm>
                  </p:grpSpPr>
                  <p:cxnSp>
                    <p:nvCxnSpPr>
                      <p:cNvPr id="173" name="直接连接符 172">
                        <a:extLst>
                          <a:ext uri="{FF2B5EF4-FFF2-40B4-BE49-F238E27FC236}">
                            <a16:creationId xmlns:a16="http://schemas.microsoft.com/office/drawing/2014/main" id="{DCCAC552-6838-BC4C-DB8E-06A05B17FD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62200" y="4228319"/>
                        <a:ext cx="260896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4" name="等腰三角形 173">
                        <a:extLst>
                          <a:ext uri="{FF2B5EF4-FFF2-40B4-BE49-F238E27FC236}">
                            <a16:creationId xmlns:a16="http://schemas.microsoft.com/office/drawing/2014/main" id="{5B8EF807-0295-34EF-2E35-6F66FA5A36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34853" y="3640667"/>
                        <a:ext cx="434931" cy="587647"/>
                      </a:xfrm>
                      <a:prstGeom prst="triangle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175" name="等腰三角形 174">
                        <a:extLst>
                          <a:ext uri="{FF2B5EF4-FFF2-40B4-BE49-F238E27FC236}">
                            <a16:creationId xmlns:a16="http://schemas.microsoft.com/office/drawing/2014/main" id="{5D7E765C-CF9D-F19C-8113-62FCE6E5E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83511" y="3858982"/>
                        <a:ext cx="204033" cy="369332"/>
                      </a:xfrm>
                      <a:prstGeom prst="triangle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  <p:sp>
                  <p:nvSpPr>
                    <p:cNvPr id="170" name="文本框 169">
                      <a:extLst>
                        <a:ext uri="{FF2B5EF4-FFF2-40B4-BE49-F238E27FC236}">
                          <a16:creationId xmlns:a16="http://schemas.microsoft.com/office/drawing/2014/main" id="{9622EDB3-8E63-4B2C-9E93-C66F7AC3DC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7596" y="4945136"/>
                      <a:ext cx="4964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S1</a:t>
                      </a:r>
                      <a:endParaRPr lang="zh-CN" altLang="en-US" dirty="0"/>
                    </a:p>
                  </p:txBody>
                </p:sp>
                <p:sp>
                  <p:nvSpPr>
                    <p:cNvPr id="171" name="文本框 170">
                      <a:extLst>
                        <a:ext uri="{FF2B5EF4-FFF2-40B4-BE49-F238E27FC236}">
                          <a16:creationId xmlns:a16="http://schemas.microsoft.com/office/drawing/2014/main" id="{299E7CD9-7363-BB25-4758-2023F4A4D2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7850" y="3381595"/>
                      <a:ext cx="4964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S2</a:t>
                      </a:r>
                      <a:endParaRPr lang="zh-CN" altLang="en-US" sz="1600" dirty="0"/>
                    </a:p>
                  </p:txBody>
                </p:sp>
                <p:sp>
                  <p:nvSpPr>
                    <p:cNvPr id="172" name="文本框 171">
                      <a:extLst>
                        <a:ext uri="{FF2B5EF4-FFF2-40B4-BE49-F238E27FC236}">
                          <a16:creationId xmlns:a16="http://schemas.microsoft.com/office/drawing/2014/main" id="{D14E2469-BE0D-BC1F-0F0A-38C6472DB8D2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724412" y="4387093"/>
                      <a:ext cx="1109691" cy="25974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drift time (dt)</a:t>
                      </a:r>
                      <a:endParaRPr lang="zh-CN" altLang="en-US" sz="1600" dirty="0"/>
                    </a:p>
                  </p:txBody>
                </p:sp>
              </p:grpSp>
            </p:grpSp>
            <p:grpSp>
              <p:nvGrpSpPr>
                <p:cNvPr id="149" name="组合 148">
                  <a:extLst>
                    <a:ext uri="{FF2B5EF4-FFF2-40B4-BE49-F238E27FC236}">
                      <a16:creationId xmlns:a16="http://schemas.microsoft.com/office/drawing/2014/main" id="{008CD40A-7B5D-B057-57FE-C131F56CD69E}"/>
                    </a:ext>
                  </a:extLst>
                </p:cNvPr>
                <p:cNvGrpSpPr/>
                <p:nvPr/>
              </p:nvGrpSpPr>
              <p:grpSpPr>
                <a:xfrm>
                  <a:off x="2291071" y="1915282"/>
                  <a:ext cx="2807187" cy="3056351"/>
                  <a:chOff x="2057399" y="2632604"/>
                  <a:chExt cx="3130873" cy="2083328"/>
                </a:xfrm>
              </p:grpSpPr>
              <p:grpSp>
                <p:nvGrpSpPr>
                  <p:cNvPr id="150" name="组合 149">
                    <a:extLst>
                      <a:ext uri="{FF2B5EF4-FFF2-40B4-BE49-F238E27FC236}">
                        <a16:creationId xmlns:a16="http://schemas.microsoft.com/office/drawing/2014/main" id="{F72FCFF1-742C-E600-457D-0E8693A8C18D}"/>
                      </a:ext>
                    </a:extLst>
                  </p:cNvPr>
                  <p:cNvGrpSpPr/>
                  <p:nvPr/>
                </p:nvGrpSpPr>
                <p:grpSpPr>
                  <a:xfrm>
                    <a:off x="2057399" y="2650066"/>
                    <a:ext cx="3045710" cy="2065866"/>
                    <a:chOff x="2057399" y="2650066"/>
                    <a:chExt cx="3045710" cy="2065866"/>
                  </a:xfrm>
                </p:grpSpPr>
                <p:sp>
                  <p:nvSpPr>
                    <p:cNvPr id="153" name="矩形 152">
                      <a:extLst>
                        <a:ext uri="{FF2B5EF4-FFF2-40B4-BE49-F238E27FC236}">
                          <a16:creationId xmlns:a16="http://schemas.microsoft.com/office/drawing/2014/main" id="{21BB8672-C306-F8A8-4C23-743C0289C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7399" y="3158065"/>
                      <a:ext cx="2946400" cy="155786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lumMod val="67000"/>
                          </a:schemeClr>
                        </a:gs>
                        <a:gs pos="48000">
                          <a:schemeClr val="accent5">
                            <a:lumMod val="97000"/>
                            <a:lumOff val="3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54" name="矩形 153">
                      <a:extLst>
                        <a:ext uri="{FF2B5EF4-FFF2-40B4-BE49-F238E27FC236}">
                          <a16:creationId xmlns:a16="http://schemas.microsoft.com/office/drawing/2014/main" id="{64D46416-0E0C-CEF9-2DE4-C9165572E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7399" y="2650066"/>
                      <a:ext cx="2946400" cy="5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55" name="直接连接符 154">
                      <a:extLst>
                        <a:ext uri="{FF2B5EF4-FFF2-40B4-BE49-F238E27FC236}">
                          <a16:creationId xmlns:a16="http://schemas.microsoft.com/office/drawing/2014/main" id="{EAFEA701-0742-D339-1818-224A844C40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4180024"/>
                      <a:ext cx="730146" cy="143933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>
                      <a:extLst>
                        <a:ext uri="{FF2B5EF4-FFF2-40B4-BE49-F238E27FC236}">
                          <a16:creationId xmlns:a16="http://schemas.microsoft.com/office/drawing/2014/main" id="{894A5FE4-BA36-65F6-55F8-0B44CC20E6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17799" y="4304045"/>
                      <a:ext cx="660401" cy="4118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7" name="爆炸形: 8 pt  156">
                      <a:extLst>
                        <a:ext uri="{FF2B5EF4-FFF2-40B4-BE49-F238E27FC236}">
                          <a16:creationId xmlns:a16="http://schemas.microsoft.com/office/drawing/2014/main" id="{28029B28-F8CA-2953-1C27-E37FBC876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6038" y="4142123"/>
                      <a:ext cx="313268" cy="382540"/>
                    </a:xfrm>
                    <a:prstGeom prst="irregularSeal1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8" name="文本框 157">
                      <a:extLst>
                        <a:ext uri="{FF2B5EF4-FFF2-40B4-BE49-F238E27FC236}">
                          <a16:creationId xmlns:a16="http://schemas.microsoft.com/office/drawing/2014/main" id="{4AE8C9F6-A6D2-3EA5-406E-2AA0B839FB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09306" y="3995358"/>
                      <a:ext cx="10293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S1</a:t>
                      </a:r>
                      <a:endParaRPr lang="zh-CN" alt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59" name="文本框 158">
                      <a:extLst>
                        <a:ext uri="{FF2B5EF4-FFF2-40B4-BE49-F238E27FC236}">
                          <a16:creationId xmlns:a16="http://schemas.microsoft.com/office/drawing/2014/main" id="{A1F4E00A-9A7E-03B4-DA58-3B4BAD4800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3332" y="3792546"/>
                      <a:ext cx="202977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electron drift</a:t>
                      </a:r>
                      <a:endParaRPr lang="zh-CN" altLang="en-US" sz="16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p:txBody>
                </p:sp>
                <p:cxnSp>
                  <p:nvCxnSpPr>
                    <p:cNvPr id="160" name="直接连接符 159">
                      <a:extLst>
                        <a:ext uri="{FF2B5EF4-FFF2-40B4-BE49-F238E27FC236}">
                          <a16:creationId xmlns:a16="http://schemas.microsoft.com/office/drawing/2014/main" id="{9C7C3FAA-D88D-16E9-28CA-F2A1598390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2904066"/>
                      <a:ext cx="2946400" cy="0"/>
                    </a:xfrm>
                    <a:prstGeom prst="line">
                      <a:avLst/>
                    </a:prstGeom>
                    <a:ln w="38100">
                      <a:solidFill>
                        <a:srgbClr val="7030A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直接连接符 160">
                      <a:extLst>
                        <a:ext uri="{FF2B5EF4-FFF2-40B4-BE49-F238E27FC236}">
                          <a16:creationId xmlns:a16="http://schemas.microsoft.com/office/drawing/2014/main" id="{8D99F38A-1C34-4882-DC24-28830EBC62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3225800"/>
                      <a:ext cx="2946400" cy="0"/>
                    </a:xfrm>
                    <a:prstGeom prst="line">
                      <a:avLst/>
                    </a:prstGeom>
                    <a:ln w="38100">
                      <a:solidFill>
                        <a:srgbClr val="7030A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直接箭头连接符 161">
                      <a:extLst>
                        <a:ext uri="{FF2B5EF4-FFF2-40B4-BE49-F238E27FC236}">
                          <a16:creationId xmlns:a16="http://schemas.microsoft.com/office/drawing/2014/main" id="{F42F8763-0C3D-AC4E-01AF-98EB3A42CC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17798" y="3051511"/>
                      <a:ext cx="0" cy="1004022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直接箭头连接符 162">
                      <a:extLst>
                        <a:ext uri="{FF2B5EF4-FFF2-40B4-BE49-F238E27FC236}">
                          <a16:creationId xmlns:a16="http://schemas.microsoft.com/office/drawing/2014/main" id="{FF34D9AD-D4F3-FF5A-706E-243DE97734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1119" y="3051511"/>
                      <a:ext cx="0" cy="1004022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直接箭头连接符 163">
                      <a:extLst>
                        <a:ext uri="{FF2B5EF4-FFF2-40B4-BE49-F238E27FC236}">
                          <a16:creationId xmlns:a16="http://schemas.microsoft.com/office/drawing/2014/main" id="{C9997BAC-A632-4A52-E263-AED1A7B4A4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826650" y="3158065"/>
                      <a:ext cx="0" cy="897468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5" name="爆炸形: 14 pt  164">
                      <a:extLst>
                        <a:ext uri="{FF2B5EF4-FFF2-40B4-BE49-F238E27FC236}">
                          <a16:creationId xmlns:a16="http://schemas.microsoft.com/office/drawing/2014/main" id="{010268FF-DF4D-87D8-6CED-91188241B681}"/>
                        </a:ext>
                      </a:extLst>
                    </p:cNvPr>
                    <p:cNvSpPr/>
                    <p:nvPr/>
                  </p:nvSpPr>
                  <p:spPr>
                    <a:xfrm rot="10372423" flipV="1">
                      <a:off x="2490032" y="2896027"/>
                      <a:ext cx="504675" cy="190029"/>
                    </a:xfrm>
                    <a:prstGeom prst="irregularSeal2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6" name="文本框 165">
                      <a:extLst>
                        <a:ext uri="{FF2B5EF4-FFF2-40B4-BE49-F238E27FC236}">
                          <a16:creationId xmlns:a16="http://schemas.microsoft.com/office/drawing/2014/main" id="{23EF9EC3-3FD8-3632-B81D-EFBB3DEFDC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24842" y="2898409"/>
                      <a:ext cx="95168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S2</a:t>
                      </a:r>
                      <a:endParaRPr lang="zh-CN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151" name="文本框 150">
                    <a:extLst>
                      <a:ext uri="{FF2B5EF4-FFF2-40B4-BE49-F238E27FC236}">
                        <a16:creationId xmlns:a16="http://schemas.microsoft.com/office/drawing/2014/main" id="{6700B1F7-A1B2-8366-D455-859C099D83EE}"/>
                      </a:ext>
                    </a:extLst>
                  </p:cNvPr>
                  <p:cNvSpPr txBox="1"/>
                  <p:nvPr/>
                </p:nvSpPr>
                <p:spPr>
                  <a:xfrm>
                    <a:off x="4108345" y="4346601"/>
                    <a:ext cx="978108" cy="3485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Liquid</a:t>
                    </a:r>
                    <a:endParaRPr lang="zh-CN" altLang="en-US" sz="1400" dirty="0"/>
                  </a:p>
                </p:txBody>
              </p:sp>
              <p:sp>
                <p:nvSpPr>
                  <p:cNvPr id="152" name="文本框 151">
                    <a:extLst>
                      <a:ext uri="{FF2B5EF4-FFF2-40B4-BE49-F238E27FC236}">
                        <a16:creationId xmlns:a16="http://schemas.microsoft.com/office/drawing/2014/main" id="{1FC3B31B-E59A-7548-0441-20A7C203F219}"/>
                      </a:ext>
                    </a:extLst>
                  </p:cNvPr>
                  <p:cNvSpPr txBox="1"/>
                  <p:nvPr/>
                </p:nvSpPr>
                <p:spPr>
                  <a:xfrm>
                    <a:off x="4331924" y="2632604"/>
                    <a:ext cx="856348" cy="3485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Gas</a:t>
                    </a:r>
                    <a:endParaRPr lang="zh-CN" altLang="en-US" sz="1400" dirty="0"/>
                  </a:p>
                </p:txBody>
              </p:sp>
            </p:grpSp>
          </p:grpSp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31F9BA97-D297-1E1D-F48B-0E21FB641AA2}"/>
                  </a:ext>
                </a:extLst>
              </p:cNvPr>
              <p:cNvGrpSpPr/>
              <p:nvPr/>
            </p:nvGrpSpPr>
            <p:grpSpPr>
              <a:xfrm flipH="1">
                <a:off x="3041956" y="3093534"/>
                <a:ext cx="269376" cy="918320"/>
                <a:chOff x="1342753" y="3063465"/>
                <a:chExt cx="269343" cy="918320"/>
              </a:xfrm>
            </p:grpSpPr>
            <p:cxnSp>
              <p:nvCxnSpPr>
                <p:cNvPr id="146" name="连接符: 曲线 145">
                  <a:extLst>
                    <a:ext uri="{FF2B5EF4-FFF2-40B4-BE49-F238E27FC236}">
                      <a16:creationId xmlns:a16="http://schemas.microsoft.com/office/drawing/2014/main" id="{4C94B9FA-F09B-9435-F667-13D0F8C76E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166070" y="3591225"/>
                  <a:ext cx="556381" cy="203016"/>
                </a:xfrm>
                <a:prstGeom prst="curvedConnector3">
                  <a:avLst>
                    <a:gd name="adj1" fmla="val 92799"/>
                  </a:avLst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连接符: 曲线 146">
                  <a:extLst>
                    <a:ext uri="{FF2B5EF4-FFF2-40B4-BE49-F238E27FC236}">
                      <a16:creationId xmlns:a16="http://schemas.microsoft.com/office/drawing/2014/main" id="{6AB27E50-87DA-7F83-5531-516CF3BDC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18267" y="3387955"/>
                  <a:ext cx="918320" cy="269339"/>
                </a:xfrm>
                <a:prstGeom prst="curvedConnector3">
                  <a:avLst>
                    <a:gd name="adj1" fmla="val 98749"/>
                  </a:avLst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13310F7D-2D83-437F-7000-8CBFA667EAE3}"/>
                  </a:ext>
                </a:extLst>
              </p:cNvPr>
              <p:cNvSpPr/>
              <p:nvPr/>
            </p:nvSpPr>
            <p:spPr>
              <a:xfrm>
                <a:off x="3358738" y="3325784"/>
                <a:ext cx="203041" cy="20022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BB8317AC-7B44-BFE2-8FCF-3F7F8D0854C2}"/>
                  </a:ext>
                </a:extLst>
              </p:cNvPr>
              <p:cNvSpPr/>
              <p:nvPr/>
            </p:nvSpPr>
            <p:spPr>
              <a:xfrm>
                <a:off x="3351235" y="2993423"/>
                <a:ext cx="203041" cy="20022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id="{F8A09729-2C74-CD79-94EF-ED327A9B678A}"/>
                  </a:ext>
                </a:extLst>
              </p:cNvPr>
              <p:cNvSpPr txBox="1"/>
              <p:nvPr/>
            </p:nvSpPr>
            <p:spPr>
              <a:xfrm>
                <a:off x="3482565" y="3099050"/>
                <a:ext cx="1819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impurity</a:t>
                </a:r>
                <a:endParaRPr lang="zh-CN" alt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140" name="十字形 139">
              <a:extLst>
                <a:ext uri="{FF2B5EF4-FFF2-40B4-BE49-F238E27FC236}">
                  <a16:creationId xmlns:a16="http://schemas.microsoft.com/office/drawing/2014/main" id="{C9E87E43-72D5-5B81-80F6-4C74F0AA64AB}"/>
                </a:ext>
              </a:extLst>
            </p:cNvPr>
            <p:cNvSpPr/>
            <p:nvPr/>
          </p:nvSpPr>
          <p:spPr>
            <a:xfrm rot="2820065">
              <a:off x="2913043" y="2592590"/>
              <a:ext cx="153005" cy="149940"/>
            </a:xfrm>
            <a:prstGeom prst="plus">
              <a:avLst>
                <a:gd name="adj" fmla="val 41987"/>
              </a:avLst>
            </a:prstGeom>
            <a:solidFill>
              <a:srgbClr val="FF9F9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1CF1597-438B-DC53-4BD6-0C9CC4F8B2D0}"/>
              </a:ext>
            </a:extLst>
          </p:cNvPr>
          <p:cNvGrpSpPr/>
          <p:nvPr/>
        </p:nvGrpSpPr>
        <p:grpSpPr>
          <a:xfrm>
            <a:off x="6611589" y="5134671"/>
            <a:ext cx="5322163" cy="648349"/>
            <a:chOff x="6859435" y="5486227"/>
            <a:chExt cx="5322163" cy="648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6B0373C-C550-E843-4320-66E165EE9DB6}"/>
                    </a:ext>
                  </a:extLst>
                </p:cNvPr>
                <p:cNvSpPr txBox="1"/>
                <p:nvPr/>
              </p:nvSpPr>
              <p:spPr>
                <a:xfrm>
                  <a:off x="6859435" y="5486227"/>
                  <a:ext cx="5322163" cy="3159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𝑑𝑟𝑖𝑓𝑡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𝐵𝑖𝑛𝑜𝑚𝑖𝑎𝑙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𝑑𝑟𝑖𝑓𝑡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), 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𝑑𝑟𝑖𝑓𝑡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𝑒𝑙𝑖𝑓𝑒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6B0373C-C550-E843-4320-66E165EE9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9435" y="5486227"/>
                  <a:ext cx="5322163" cy="315920"/>
                </a:xfrm>
                <a:prstGeom prst="rect">
                  <a:avLst/>
                </a:prstGeom>
                <a:blipFill>
                  <a:blip r:embed="rId4"/>
                  <a:stretch>
                    <a:fillRect t="-5769" b="-2692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F93B91AA-4AA1-FB9D-3A7C-5FAB0967D362}"/>
                    </a:ext>
                  </a:extLst>
                </p:cNvPr>
                <p:cNvSpPr txBox="1"/>
                <p:nvPr/>
              </p:nvSpPr>
              <p:spPr>
                <a:xfrm>
                  <a:off x="6865766" y="5835327"/>
                  <a:ext cx="3658566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𝑒𝑥𝑡𝑟𝑎𝑐𝑡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𝐵𝑖𝑛𝑜𝑚𝑖𝑎𝑙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𝑑𝑟𝑖𝑓𝑡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𝑒𝑥𝑡𝑟𝑎𝑐𝑡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F93B91AA-4AA1-FB9D-3A7C-5FAB0967D3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5766" y="5835327"/>
                  <a:ext cx="3658566" cy="299249"/>
                </a:xfrm>
                <a:prstGeom prst="rect">
                  <a:avLst/>
                </a:prstGeom>
                <a:blipFill>
                  <a:blip r:embed="rId5"/>
                  <a:stretch>
                    <a:fillRect l="-167" t="-2041" r="-1000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336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1332B-1AF1-C5B2-EF80-604B31D1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the response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1D33F-F673-1AC5-E512-907204A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26B39-4E77-6253-26F8-90E89F7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86F7-01BB-4D12-A939-A709FAFA65B2}" type="datetime1">
              <a:rPr lang="zh-CN" altLang="en-US" smtClean="0"/>
              <a:t>2024/5/9</a:t>
            </a:fld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19388F9-FE5B-0586-95B9-4384E0A8B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r="11779" b="2364"/>
          <a:stretch/>
        </p:blipFill>
        <p:spPr>
          <a:xfrm>
            <a:off x="664077" y="1786466"/>
            <a:ext cx="2275877" cy="3589867"/>
          </a:xfrm>
          <a:prstGeom prst="rect">
            <a:avLst/>
          </a:prstGeom>
        </p:spPr>
      </p:pic>
      <p:grpSp>
        <p:nvGrpSpPr>
          <p:cNvPr id="73" name="组合 72">
            <a:extLst>
              <a:ext uri="{FF2B5EF4-FFF2-40B4-BE49-F238E27FC236}">
                <a16:creationId xmlns:a16="http://schemas.microsoft.com/office/drawing/2014/main" id="{A836A875-7CCE-09A4-3ED8-097660C0A162}"/>
              </a:ext>
            </a:extLst>
          </p:cNvPr>
          <p:cNvGrpSpPr/>
          <p:nvPr/>
        </p:nvGrpSpPr>
        <p:grpSpPr>
          <a:xfrm>
            <a:off x="808246" y="1873532"/>
            <a:ext cx="5200580" cy="3813808"/>
            <a:chOff x="560094" y="1873532"/>
            <a:chExt cx="5200580" cy="3813808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99EF40B9-D3C1-793F-A479-E3E34D53E4B3}"/>
                </a:ext>
              </a:extLst>
            </p:cNvPr>
            <p:cNvSpPr/>
            <p:nvPr/>
          </p:nvSpPr>
          <p:spPr>
            <a:xfrm>
              <a:off x="560094" y="1873532"/>
              <a:ext cx="2036779" cy="3415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C8DA361-A024-B2A5-F19E-06723FB3E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9040" y="5004856"/>
              <a:ext cx="41302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0666FD3E-767A-4E1B-4D97-9289DB9C13EC}"/>
                </a:ext>
              </a:extLst>
            </p:cNvPr>
            <p:cNvSpPr/>
            <p:nvPr/>
          </p:nvSpPr>
          <p:spPr>
            <a:xfrm>
              <a:off x="3034234" y="3295650"/>
              <a:ext cx="2726440" cy="239169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TPC</a:t>
              </a:r>
            </a:p>
            <a:p>
              <a:pPr algn="ctr"/>
              <a:endParaRPr lang="en-US" altLang="zh-CN" dirty="0"/>
            </a:p>
            <a:p>
              <a:pPr algn="ctr"/>
              <a:r>
                <a:rPr lang="en-US" altLang="zh-CN" sz="1600" dirty="0"/>
                <a:t>Electron loss</a:t>
              </a:r>
            </a:p>
            <a:p>
              <a:pPr algn="ctr"/>
              <a:r>
                <a:rPr lang="en-US" altLang="zh-CN" sz="1600" dirty="0"/>
                <a:t>Gain by gas Xe</a:t>
              </a:r>
            </a:p>
            <a:p>
              <a:pPr algn="ctr"/>
              <a:r>
                <a:rPr lang="en-US" altLang="zh-CN" sz="1600" dirty="0"/>
                <a:t>Detect efficiency</a:t>
              </a:r>
            </a:p>
            <a:p>
              <a:pPr algn="ctr"/>
              <a:r>
                <a:rPr lang="en-US" altLang="zh-CN" sz="1600" dirty="0"/>
                <a:t>PMT double PE </a:t>
              </a:r>
              <a:r>
                <a:rPr lang="en-US" altLang="zh-CN" sz="1600" dirty="0">
                  <a:effectLst/>
                </a:rPr>
                <a:t>emission</a:t>
              </a:r>
              <a:endParaRPr lang="en-US" altLang="zh-CN" sz="1600" dirty="0"/>
            </a:p>
            <a:p>
              <a:pPr algn="ctr"/>
              <a:r>
                <a:rPr lang="en-US" altLang="zh-CN" sz="1600" dirty="0"/>
                <a:t>Signal bias</a:t>
              </a:r>
            </a:p>
            <a:p>
              <a:pPr algn="ctr"/>
              <a:r>
                <a:rPr lang="en-US" altLang="zh-CN" sz="1600" dirty="0"/>
                <a:t>Multi-scattering </a:t>
              </a:r>
            </a:p>
            <a:p>
              <a:pPr algn="ctr"/>
              <a:r>
                <a:rPr lang="en-US" altLang="zh-CN" dirty="0"/>
                <a:t>…</a:t>
              </a:r>
              <a:endParaRPr lang="LID4096" altLang="zh-CN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51183C-4B9D-709A-54DF-745099E375F8}"/>
              </a:ext>
            </a:extLst>
          </p:cNvPr>
          <p:cNvGrpSpPr/>
          <p:nvPr/>
        </p:nvGrpSpPr>
        <p:grpSpPr>
          <a:xfrm>
            <a:off x="1455713" y="1575675"/>
            <a:ext cx="4553113" cy="2466254"/>
            <a:chOff x="1125839" y="1575675"/>
            <a:chExt cx="4553113" cy="2466254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FD80DE3-A7A7-1F81-6FAD-86E98D54628E}"/>
                </a:ext>
              </a:extLst>
            </p:cNvPr>
            <p:cNvCxnSpPr>
              <a:cxnSpLocks/>
              <a:endCxn id="98" idx="7"/>
            </p:cNvCxnSpPr>
            <p:nvPr/>
          </p:nvCxnSpPr>
          <p:spPr>
            <a:xfrm flipH="1">
              <a:off x="1675072" y="2809413"/>
              <a:ext cx="947175" cy="69051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F0ADD051-66BE-1B40-A31E-8AC4210D4D21}"/>
                </a:ext>
              </a:extLst>
            </p:cNvPr>
            <p:cNvSpPr/>
            <p:nvPr/>
          </p:nvSpPr>
          <p:spPr>
            <a:xfrm>
              <a:off x="1125839" y="3406929"/>
              <a:ext cx="643467" cy="63500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CA54EAD-2FBE-0567-1815-42681192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80" y="2809413"/>
              <a:ext cx="367033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FAB27EB-AC1B-8F7A-99D8-6A84D58E160B}"/>
                </a:ext>
              </a:extLst>
            </p:cNvPr>
            <p:cNvSpPr/>
            <p:nvPr/>
          </p:nvSpPr>
          <p:spPr>
            <a:xfrm>
              <a:off x="2952512" y="1575675"/>
              <a:ext cx="2726440" cy="15485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Effects of Xenon</a:t>
              </a:r>
            </a:p>
            <a:p>
              <a:pPr algn="ctr"/>
              <a:r>
                <a:rPr lang="en-US" altLang="zh-CN" dirty="0"/>
                <a:t> </a:t>
              </a:r>
            </a:p>
            <a:p>
              <a:pPr algn="ctr"/>
              <a:r>
                <a:rPr lang="en-US" altLang="zh-CN" dirty="0"/>
                <a:t>1.Energy quenching </a:t>
              </a:r>
            </a:p>
            <a:p>
              <a:pPr algn="ctr"/>
              <a:r>
                <a:rPr lang="en-US" altLang="zh-CN" dirty="0"/>
                <a:t>2.Production of </a:t>
              </a:r>
              <a:r>
                <a:rPr lang="en-US" altLang="zh-CN" dirty="0" err="1"/>
                <a:t>γ,e</a:t>
              </a:r>
              <a:endParaRPr lang="en-US" altLang="zh-CN" dirty="0"/>
            </a:p>
            <a:p>
              <a:pPr algn="ctr"/>
              <a:r>
                <a:rPr lang="en-US" altLang="zh-CN" dirty="0"/>
                <a:t>(NEST </a:t>
              </a:r>
              <a:r>
                <a:rPr lang="en-US" altLang="zh-CN" dirty="0" err="1"/>
                <a:t>model+tune</a:t>
              </a:r>
              <a:r>
                <a:rPr lang="en-US" altLang="zh-CN" dirty="0"/>
                <a:t>)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3ADD8A8-E4C2-2A87-1790-68236B17D373}"/>
              </a:ext>
            </a:extLst>
          </p:cNvPr>
          <p:cNvSpPr/>
          <p:nvPr/>
        </p:nvSpPr>
        <p:spPr>
          <a:xfrm>
            <a:off x="3402080" y="4151466"/>
            <a:ext cx="2459924" cy="263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972B64F3-E111-FD21-F0B2-49FA0823A2D7}"/>
              </a:ext>
            </a:extLst>
          </p:cNvPr>
          <p:cNvGrpSpPr/>
          <p:nvPr/>
        </p:nvGrpSpPr>
        <p:grpSpPr>
          <a:xfrm>
            <a:off x="6690333" y="1892114"/>
            <a:ext cx="3881902" cy="3061247"/>
            <a:chOff x="2291071" y="1910386"/>
            <a:chExt cx="3881902" cy="3061247"/>
          </a:xfrm>
        </p:grpSpPr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6CB7B6E3-489C-CBF3-DB52-54D55100F767}"/>
                </a:ext>
              </a:extLst>
            </p:cNvPr>
            <p:cNvGrpSpPr/>
            <p:nvPr/>
          </p:nvGrpSpPr>
          <p:grpSpPr>
            <a:xfrm>
              <a:off x="2291071" y="1910386"/>
              <a:ext cx="3881902" cy="3061247"/>
              <a:chOff x="2291071" y="1910386"/>
              <a:chExt cx="3881902" cy="3061247"/>
            </a:xfrm>
          </p:grpSpPr>
          <p:grpSp>
            <p:nvGrpSpPr>
              <p:cNvPr id="141" name="组合 140">
                <a:extLst>
                  <a:ext uri="{FF2B5EF4-FFF2-40B4-BE49-F238E27FC236}">
                    <a16:creationId xmlns:a16="http://schemas.microsoft.com/office/drawing/2014/main" id="{E4A9F087-CA3F-BC69-3A49-00A7DB9E9E24}"/>
                  </a:ext>
                </a:extLst>
              </p:cNvPr>
              <p:cNvGrpSpPr/>
              <p:nvPr/>
            </p:nvGrpSpPr>
            <p:grpSpPr>
              <a:xfrm>
                <a:off x="2291071" y="1910386"/>
                <a:ext cx="3881902" cy="3061247"/>
                <a:chOff x="2291071" y="1910386"/>
                <a:chExt cx="3881902" cy="3061247"/>
              </a:xfrm>
            </p:grpSpPr>
            <p:grpSp>
              <p:nvGrpSpPr>
                <p:cNvPr id="148" name="组合 147">
                  <a:extLst>
                    <a:ext uri="{FF2B5EF4-FFF2-40B4-BE49-F238E27FC236}">
                      <a16:creationId xmlns:a16="http://schemas.microsoft.com/office/drawing/2014/main" id="{96447241-878C-BB09-1E9C-F6E6B6538126}"/>
                    </a:ext>
                  </a:extLst>
                </p:cNvPr>
                <p:cNvGrpSpPr/>
                <p:nvPr/>
              </p:nvGrpSpPr>
              <p:grpSpPr>
                <a:xfrm>
                  <a:off x="5116200" y="1910386"/>
                  <a:ext cx="1056773" cy="3032241"/>
                  <a:chOff x="3076986" y="3382494"/>
                  <a:chExt cx="810762" cy="1902095"/>
                </a:xfrm>
              </p:grpSpPr>
              <p:cxnSp>
                <p:nvCxnSpPr>
                  <p:cNvPr id="167" name="直接箭头连接符 166">
                    <a:extLst>
                      <a:ext uri="{FF2B5EF4-FFF2-40B4-BE49-F238E27FC236}">
                        <a16:creationId xmlns:a16="http://schemas.microsoft.com/office/drawing/2014/main" id="{DD405593-D42B-8DC8-F83C-A439E2607E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427899" y="3914620"/>
                    <a:ext cx="5140" cy="97920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8" name="组合 167">
                    <a:extLst>
                      <a:ext uri="{FF2B5EF4-FFF2-40B4-BE49-F238E27FC236}">
                        <a16:creationId xmlns:a16="http://schemas.microsoft.com/office/drawing/2014/main" id="{D771C249-772D-7F86-7BE5-A5648636A521}"/>
                      </a:ext>
                    </a:extLst>
                  </p:cNvPr>
                  <p:cNvGrpSpPr/>
                  <p:nvPr/>
                </p:nvGrpSpPr>
                <p:grpSpPr>
                  <a:xfrm>
                    <a:off x="3076986" y="3382494"/>
                    <a:ext cx="810762" cy="1902095"/>
                    <a:chOff x="2823236" y="3381595"/>
                    <a:chExt cx="810762" cy="1902095"/>
                  </a:xfrm>
                </p:grpSpPr>
                <p:grpSp>
                  <p:nvGrpSpPr>
                    <p:cNvPr id="169" name="组合 168">
                      <a:extLst>
                        <a:ext uri="{FF2B5EF4-FFF2-40B4-BE49-F238E27FC236}">
                          <a16:creationId xmlns:a16="http://schemas.microsoft.com/office/drawing/2014/main" id="{BE89D1AC-9E40-8D08-9715-C07B3AAFA1DC}"/>
                        </a:ext>
                      </a:extLst>
                    </p:cNvPr>
                    <p:cNvGrpSpPr/>
                    <p:nvPr/>
                  </p:nvGrpSpPr>
                  <p:grpSpPr>
                    <a:xfrm rot="16200000" flipV="1">
                      <a:off x="2255501" y="3993162"/>
                      <a:ext cx="1725005" cy="589535"/>
                      <a:chOff x="2362200" y="3640667"/>
                      <a:chExt cx="2608962" cy="587652"/>
                    </a:xfrm>
                  </p:grpSpPr>
                  <p:cxnSp>
                    <p:nvCxnSpPr>
                      <p:cNvPr id="173" name="直接连接符 172">
                        <a:extLst>
                          <a:ext uri="{FF2B5EF4-FFF2-40B4-BE49-F238E27FC236}">
                            <a16:creationId xmlns:a16="http://schemas.microsoft.com/office/drawing/2014/main" id="{DCCAC552-6838-BC4C-DB8E-06A05B17FD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62200" y="4228319"/>
                        <a:ext cx="260896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4" name="等腰三角形 173">
                        <a:extLst>
                          <a:ext uri="{FF2B5EF4-FFF2-40B4-BE49-F238E27FC236}">
                            <a16:creationId xmlns:a16="http://schemas.microsoft.com/office/drawing/2014/main" id="{5B8EF807-0295-34EF-2E35-6F66FA5A36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34853" y="3640667"/>
                        <a:ext cx="434931" cy="587647"/>
                      </a:xfrm>
                      <a:prstGeom prst="triangle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  <p:sp>
                    <p:nvSpPr>
                      <p:cNvPr id="175" name="等腰三角形 174">
                        <a:extLst>
                          <a:ext uri="{FF2B5EF4-FFF2-40B4-BE49-F238E27FC236}">
                            <a16:creationId xmlns:a16="http://schemas.microsoft.com/office/drawing/2014/main" id="{5D7E765C-CF9D-F19C-8113-62FCE6E5E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83511" y="3858982"/>
                        <a:ext cx="204033" cy="369332"/>
                      </a:xfrm>
                      <a:prstGeom prst="triangle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/>
                      </a:p>
                    </p:txBody>
                  </p:sp>
                </p:grpSp>
                <p:sp>
                  <p:nvSpPr>
                    <p:cNvPr id="170" name="文本框 169">
                      <a:extLst>
                        <a:ext uri="{FF2B5EF4-FFF2-40B4-BE49-F238E27FC236}">
                          <a16:creationId xmlns:a16="http://schemas.microsoft.com/office/drawing/2014/main" id="{9622EDB3-8E63-4B2C-9E93-C66F7AC3DC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7596" y="4945136"/>
                      <a:ext cx="4964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S1</a:t>
                      </a:r>
                      <a:endParaRPr lang="zh-CN" altLang="en-US" dirty="0"/>
                    </a:p>
                  </p:txBody>
                </p:sp>
                <p:sp>
                  <p:nvSpPr>
                    <p:cNvPr id="171" name="文本框 170">
                      <a:extLst>
                        <a:ext uri="{FF2B5EF4-FFF2-40B4-BE49-F238E27FC236}">
                          <a16:creationId xmlns:a16="http://schemas.microsoft.com/office/drawing/2014/main" id="{299E7CD9-7363-BB25-4758-2023F4A4D2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7850" y="3381595"/>
                      <a:ext cx="4964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S2</a:t>
                      </a:r>
                      <a:endParaRPr lang="zh-CN" altLang="en-US" sz="1600" dirty="0"/>
                    </a:p>
                  </p:txBody>
                </p:sp>
                <p:sp>
                  <p:nvSpPr>
                    <p:cNvPr id="172" name="文本框 171">
                      <a:extLst>
                        <a:ext uri="{FF2B5EF4-FFF2-40B4-BE49-F238E27FC236}">
                          <a16:creationId xmlns:a16="http://schemas.microsoft.com/office/drawing/2014/main" id="{D14E2469-BE0D-BC1F-0F0A-38C6472DB8D2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712316" y="4347686"/>
                      <a:ext cx="110969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/>
                        <a:t>drift time</a:t>
                      </a:r>
                      <a:endParaRPr lang="zh-CN" altLang="en-US" sz="1600" dirty="0"/>
                    </a:p>
                  </p:txBody>
                </p:sp>
              </p:grpSp>
            </p:grpSp>
            <p:grpSp>
              <p:nvGrpSpPr>
                <p:cNvPr id="149" name="组合 148">
                  <a:extLst>
                    <a:ext uri="{FF2B5EF4-FFF2-40B4-BE49-F238E27FC236}">
                      <a16:creationId xmlns:a16="http://schemas.microsoft.com/office/drawing/2014/main" id="{008CD40A-7B5D-B057-57FE-C131F56CD69E}"/>
                    </a:ext>
                  </a:extLst>
                </p:cNvPr>
                <p:cNvGrpSpPr/>
                <p:nvPr/>
              </p:nvGrpSpPr>
              <p:grpSpPr>
                <a:xfrm>
                  <a:off x="2291071" y="1915282"/>
                  <a:ext cx="2807187" cy="3056351"/>
                  <a:chOff x="2057399" y="2632604"/>
                  <a:chExt cx="3130873" cy="2083328"/>
                </a:xfrm>
              </p:grpSpPr>
              <p:grpSp>
                <p:nvGrpSpPr>
                  <p:cNvPr id="150" name="组合 149">
                    <a:extLst>
                      <a:ext uri="{FF2B5EF4-FFF2-40B4-BE49-F238E27FC236}">
                        <a16:creationId xmlns:a16="http://schemas.microsoft.com/office/drawing/2014/main" id="{F72FCFF1-742C-E600-457D-0E8693A8C18D}"/>
                      </a:ext>
                    </a:extLst>
                  </p:cNvPr>
                  <p:cNvGrpSpPr/>
                  <p:nvPr/>
                </p:nvGrpSpPr>
                <p:grpSpPr>
                  <a:xfrm>
                    <a:off x="2057399" y="2650066"/>
                    <a:ext cx="3045710" cy="2065866"/>
                    <a:chOff x="2057399" y="2650066"/>
                    <a:chExt cx="3045710" cy="2065866"/>
                  </a:xfrm>
                </p:grpSpPr>
                <p:sp>
                  <p:nvSpPr>
                    <p:cNvPr id="153" name="矩形 152">
                      <a:extLst>
                        <a:ext uri="{FF2B5EF4-FFF2-40B4-BE49-F238E27FC236}">
                          <a16:creationId xmlns:a16="http://schemas.microsoft.com/office/drawing/2014/main" id="{21BB8672-C306-F8A8-4C23-743C0289C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7399" y="3158065"/>
                      <a:ext cx="2946400" cy="155786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lumMod val="67000"/>
                          </a:schemeClr>
                        </a:gs>
                        <a:gs pos="48000">
                          <a:schemeClr val="accent5">
                            <a:lumMod val="97000"/>
                            <a:lumOff val="3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54" name="矩形 153">
                      <a:extLst>
                        <a:ext uri="{FF2B5EF4-FFF2-40B4-BE49-F238E27FC236}">
                          <a16:creationId xmlns:a16="http://schemas.microsoft.com/office/drawing/2014/main" id="{64D46416-0E0C-CEF9-2DE4-C9165572E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7399" y="2650066"/>
                      <a:ext cx="2946400" cy="508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155" name="直接连接符 154">
                      <a:extLst>
                        <a:ext uri="{FF2B5EF4-FFF2-40B4-BE49-F238E27FC236}">
                          <a16:creationId xmlns:a16="http://schemas.microsoft.com/office/drawing/2014/main" id="{EAFEA701-0742-D339-1818-224A844C40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4180024"/>
                      <a:ext cx="730146" cy="143933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>
                      <a:extLst>
                        <a:ext uri="{FF2B5EF4-FFF2-40B4-BE49-F238E27FC236}">
                          <a16:creationId xmlns:a16="http://schemas.microsoft.com/office/drawing/2014/main" id="{894A5FE4-BA36-65F6-55F8-0B44CC20E6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17799" y="4304045"/>
                      <a:ext cx="660401" cy="4118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7" name="爆炸形: 8 pt  156">
                      <a:extLst>
                        <a:ext uri="{FF2B5EF4-FFF2-40B4-BE49-F238E27FC236}">
                          <a16:creationId xmlns:a16="http://schemas.microsoft.com/office/drawing/2014/main" id="{28029B28-F8CA-2953-1C27-E37FBC876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6038" y="4142123"/>
                      <a:ext cx="313268" cy="382540"/>
                    </a:xfrm>
                    <a:prstGeom prst="irregularSeal1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8" name="文本框 157">
                      <a:extLst>
                        <a:ext uri="{FF2B5EF4-FFF2-40B4-BE49-F238E27FC236}">
                          <a16:creationId xmlns:a16="http://schemas.microsoft.com/office/drawing/2014/main" id="{4AE8C9F6-A6D2-3EA5-406E-2AA0B839FB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09306" y="3995358"/>
                      <a:ext cx="10293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S1</a:t>
                      </a:r>
                      <a:endParaRPr lang="zh-CN" alt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59" name="文本框 158">
                      <a:extLst>
                        <a:ext uri="{FF2B5EF4-FFF2-40B4-BE49-F238E27FC236}">
                          <a16:creationId xmlns:a16="http://schemas.microsoft.com/office/drawing/2014/main" id="{A1F4E00A-9A7E-03B4-DA58-3B4BAD4800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3332" y="3792546"/>
                      <a:ext cx="202977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electron drift</a:t>
                      </a:r>
                      <a:endParaRPr lang="zh-CN" altLang="en-US" sz="16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p:txBody>
                </p:sp>
                <p:cxnSp>
                  <p:nvCxnSpPr>
                    <p:cNvPr id="160" name="直接连接符 159">
                      <a:extLst>
                        <a:ext uri="{FF2B5EF4-FFF2-40B4-BE49-F238E27FC236}">
                          <a16:creationId xmlns:a16="http://schemas.microsoft.com/office/drawing/2014/main" id="{9C7C3FAA-D88D-16E9-28CA-F2A1598390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2904066"/>
                      <a:ext cx="2946400" cy="0"/>
                    </a:xfrm>
                    <a:prstGeom prst="line">
                      <a:avLst/>
                    </a:prstGeom>
                    <a:ln w="38100">
                      <a:solidFill>
                        <a:srgbClr val="7030A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直接连接符 160">
                      <a:extLst>
                        <a:ext uri="{FF2B5EF4-FFF2-40B4-BE49-F238E27FC236}">
                          <a16:creationId xmlns:a16="http://schemas.microsoft.com/office/drawing/2014/main" id="{8D99F38A-1C34-4882-DC24-28830EBC62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57399" y="3225800"/>
                      <a:ext cx="2946400" cy="0"/>
                    </a:xfrm>
                    <a:prstGeom prst="line">
                      <a:avLst/>
                    </a:prstGeom>
                    <a:ln w="38100">
                      <a:solidFill>
                        <a:srgbClr val="7030A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直接箭头连接符 161">
                      <a:extLst>
                        <a:ext uri="{FF2B5EF4-FFF2-40B4-BE49-F238E27FC236}">
                          <a16:creationId xmlns:a16="http://schemas.microsoft.com/office/drawing/2014/main" id="{F42F8763-0C3D-AC4E-01AF-98EB3A42CC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17798" y="3051511"/>
                      <a:ext cx="0" cy="1004022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直接箭头连接符 162">
                      <a:extLst>
                        <a:ext uri="{FF2B5EF4-FFF2-40B4-BE49-F238E27FC236}">
                          <a16:creationId xmlns:a16="http://schemas.microsoft.com/office/drawing/2014/main" id="{FF34D9AD-D4F3-FF5A-706E-243DE97734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1119" y="3051511"/>
                      <a:ext cx="0" cy="1004022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直接箭头连接符 163">
                      <a:extLst>
                        <a:ext uri="{FF2B5EF4-FFF2-40B4-BE49-F238E27FC236}">
                          <a16:creationId xmlns:a16="http://schemas.microsoft.com/office/drawing/2014/main" id="{C9997BAC-A632-4A52-E263-AED1A7B4A4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826650" y="3158065"/>
                      <a:ext cx="0" cy="897468"/>
                    </a:xfrm>
                    <a:prstGeom prst="straightConnector1">
                      <a:avLst/>
                    </a:prstGeom>
                    <a:ln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5" name="爆炸形: 14 pt  164">
                      <a:extLst>
                        <a:ext uri="{FF2B5EF4-FFF2-40B4-BE49-F238E27FC236}">
                          <a16:creationId xmlns:a16="http://schemas.microsoft.com/office/drawing/2014/main" id="{010268FF-DF4D-87D8-6CED-91188241B681}"/>
                        </a:ext>
                      </a:extLst>
                    </p:cNvPr>
                    <p:cNvSpPr/>
                    <p:nvPr/>
                  </p:nvSpPr>
                  <p:spPr>
                    <a:xfrm rot="10372423" flipV="1">
                      <a:off x="2490032" y="2896027"/>
                      <a:ext cx="504675" cy="190029"/>
                    </a:xfrm>
                    <a:prstGeom prst="irregularSeal2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6" name="文本框 165">
                      <a:extLst>
                        <a:ext uri="{FF2B5EF4-FFF2-40B4-BE49-F238E27FC236}">
                          <a16:creationId xmlns:a16="http://schemas.microsoft.com/office/drawing/2014/main" id="{23EF9EC3-3FD8-3632-B81D-EFBB3DEFDC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24842" y="2898409"/>
                      <a:ext cx="95168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S2</a:t>
                      </a:r>
                      <a:endParaRPr lang="zh-CN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151" name="文本框 150">
                    <a:extLst>
                      <a:ext uri="{FF2B5EF4-FFF2-40B4-BE49-F238E27FC236}">
                        <a16:creationId xmlns:a16="http://schemas.microsoft.com/office/drawing/2014/main" id="{6700B1F7-A1B2-8366-D455-859C099D83EE}"/>
                      </a:ext>
                    </a:extLst>
                  </p:cNvPr>
                  <p:cNvSpPr txBox="1"/>
                  <p:nvPr/>
                </p:nvSpPr>
                <p:spPr>
                  <a:xfrm>
                    <a:off x="4108345" y="4346601"/>
                    <a:ext cx="978108" cy="3485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Liquid</a:t>
                    </a:r>
                    <a:endParaRPr lang="zh-CN" altLang="en-US" sz="1400" dirty="0"/>
                  </a:p>
                </p:txBody>
              </p:sp>
              <p:sp>
                <p:nvSpPr>
                  <p:cNvPr id="152" name="文本框 151">
                    <a:extLst>
                      <a:ext uri="{FF2B5EF4-FFF2-40B4-BE49-F238E27FC236}">
                        <a16:creationId xmlns:a16="http://schemas.microsoft.com/office/drawing/2014/main" id="{1FC3B31B-E59A-7548-0441-20A7C203F219}"/>
                      </a:ext>
                    </a:extLst>
                  </p:cNvPr>
                  <p:cNvSpPr txBox="1"/>
                  <p:nvPr/>
                </p:nvSpPr>
                <p:spPr>
                  <a:xfrm>
                    <a:off x="4331924" y="2632604"/>
                    <a:ext cx="856348" cy="3485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Gas</a:t>
                    </a:r>
                    <a:endParaRPr lang="zh-CN" altLang="en-US" sz="1400" dirty="0"/>
                  </a:p>
                </p:txBody>
              </p:sp>
            </p:grpSp>
          </p:grpSp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31F9BA97-D297-1E1D-F48B-0E21FB641AA2}"/>
                  </a:ext>
                </a:extLst>
              </p:cNvPr>
              <p:cNvGrpSpPr/>
              <p:nvPr/>
            </p:nvGrpSpPr>
            <p:grpSpPr>
              <a:xfrm flipH="1">
                <a:off x="3041956" y="3093534"/>
                <a:ext cx="269376" cy="918320"/>
                <a:chOff x="1342753" y="3063465"/>
                <a:chExt cx="269343" cy="918320"/>
              </a:xfrm>
            </p:grpSpPr>
            <p:cxnSp>
              <p:nvCxnSpPr>
                <p:cNvPr id="146" name="连接符: 曲线 145">
                  <a:extLst>
                    <a:ext uri="{FF2B5EF4-FFF2-40B4-BE49-F238E27FC236}">
                      <a16:creationId xmlns:a16="http://schemas.microsoft.com/office/drawing/2014/main" id="{4C94B9FA-F09B-9435-F667-13D0F8C76E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166070" y="3591225"/>
                  <a:ext cx="556381" cy="203016"/>
                </a:xfrm>
                <a:prstGeom prst="curvedConnector3">
                  <a:avLst>
                    <a:gd name="adj1" fmla="val 92799"/>
                  </a:avLst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连接符: 曲线 146">
                  <a:extLst>
                    <a:ext uri="{FF2B5EF4-FFF2-40B4-BE49-F238E27FC236}">
                      <a16:creationId xmlns:a16="http://schemas.microsoft.com/office/drawing/2014/main" id="{6AB27E50-87DA-7F83-5531-516CF3BDC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18267" y="3387955"/>
                  <a:ext cx="918320" cy="269339"/>
                </a:xfrm>
                <a:prstGeom prst="curvedConnector3">
                  <a:avLst>
                    <a:gd name="adj1" fmla="val 98749"/>
                  </a:avLst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13310F7D-2D83-437F-7000-8CBFA667EAE3}"/>
                  </a:ext>
                </a:extLst>
              </p:cNvPr>
              <p:cNvSpPr/>
              <p:nvPr/>
            </p:nvSpPr>
            <p:spPr>
              <a:xfrm>
                <a:off x="3358738" y="3325784"/>
                <a:ext cx="203041" cy="20022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BB8317AC-7B44-BFE2-8FCF-3F7F8D0854C2}"/>
                  </a:ext>
                </a:extLst>
              </p:cNvPr>
              <p:cNvSpPr/>
              <p:nvPr/>
            </p:nvSpPr>
            <p:spPr>
              <a:xfrm>
                <a:off x="3351235" y="2993423"/>
                <a:ext cx="203041" cy="20022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id="{F8A09729-2C74-CD79-94EF-ED327A9B678A}"/>
                  </a:ext>
                </a:extLst>
              </p:cNvPr>
              <p:cNvSpPr txBox="1"/>
              <p:nvPr/>
            </p:nvSpPr>
            <p:spPr>
              <a:xfrm>
                <a:off x="3482565" y="3099050"/>
                <a:ext cx="1819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impurity</a:t>
                </a:r>
                <a:endParaRPr lang="zh-CN" alt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140" name="十字形 139">
              <a:extLst>
                <a:ext uri="{FF2B5EF4-FFF2-40B4-BE49-F238E27FC236}">
                  <a16:creationId xmlns:a16="http://schemas.microsoft.com/office/drawing/2014/main" id="{C9E87E43-72D5-5B81-80F6-4C74F0AA64AB}"/>
                </a:ext>
              </a:extLst>
            </p:cNvPr>
            <p:cNvSpPr/>
            <p:nvPr/>
          </p:nvSpPr>
          <p:spPr>
            <a:xfrm rot="2820065">
              <a:off x="2913043" y="2592590"/>
              <a:ext cx="153005" cy="149940"/>
            </a:xfrm>
            <a:prstGeom prst="plus">
              <a:avLst>
                <a:gd name="adj" fmla="val 41987"/>
              </a:avLst>
            </a:prstGeom>
            <a:solidFill>
              <a:srgbClr val="FF9F9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06233E7E-C845-ACC1-7F65-B94B07B2A5A7}"/>
              </a:ext>
            </a:extLst>
          </p:cNvPr>
          <p:cNvGrpSpPr/>
          <p:nvPr/>
        </p:nvGrpSpPr>
        <p:grpSpPr>
          <a:xfrm>
            <a:off x="6931422" y="1905305"/>
            <a:ext cx="4636254" cy="1528728"/>
            <a:chOff x="1773477" y="2151151"/>
            <a:chExt cx="4636254" cy="1528728"/>
          </a:xfrm>
        </p:grpSpPr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F997B3F8-E5D8-8638-B401-96E8EB78E618}"/>
                </a:ext>
              </a:extLst>
            </p:cNvPr>
            <p:cNvSpPr/>
            <p:nvPr/>
          </p:nvSpPr>
          <p:spPr>
            <a:xfrm>
              <a:off x="1773477" y="2441805"/>
              <a:ext cx="969640" cy="5418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8" name="组合 177">
              <a:extLst>
                <a:ext uri="{FF2B5EF4-FFF2-40B4-BE49-F238E27FC236}">
                  <a16:creationId xmlns:a16="http://schemas.microsoft.com/office/drawing/2014/main" id="{B2275ECF-A189-534E-5379-E011651FA45B}"/>
                </a:ext>
              </a:extLst>
            </p:cNvPr>
            <p:cNvGrpSpPr/>
            <p:nvPr/>
          </p:nvGrpSpPr>
          <p:grpSpPr>
            <a:xfrm>
              <a:off x="5230824" y="2151151"/>
              <a:ext cx="1178907" cy="1528728"/>
              <a:chOff x="5272068" y="2120637"/>
              <a:chExt cx="1178907" cy="1528728"/>
            </a:xfrm>
          </p:grpSpPr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B7DA5158-D3D8-E2EE-11DD-982876F76F64}"/>
                  </a:ext>
                </a:extLst>
              </p:cNvPr>
              <p:cNvSpPr/>
              <p:nvPr/>
            </p:nvSpPr>
            <p:spPr>
              <a:xfrm>
                <a:off x="5274621" y="3398048"/>
                <a:ext cx="1176354" cy="2263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5C0C3783-B0FD-726C-B2A6-44EDC2C53837}"/>
                  </a:ext>
                </a:extLst>
              </p:cNvPr>
              <p:cNvSpPr/>
              <p:nvPr/>
            </p:nvSpPr>
            <p:spPr>
              <a:xfrm>
                <a:off x="5272068" y="2120637"/>
                <a:ext cx="1178907" cy="127741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3" name="直接箭头连接符 182">
                <a:extLst>
                  <a:ext uri="{FF2B5EF4-FFF2-40B4-BE49-F238E27FC236}">
                    <a16:creationId xmlns:a16="http://schemas.microsoft.com/office/drawing/2014/main" id="{630CE1AD-B36C-7B1F-511D-1ADC120420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61520" y="3396538"/>
                <a:ext cx="1" cy="25282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39564CFF-3CC9-1939-53C1-8F7693AC78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51850" y="3309633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E6EAB6BD-D5C5-C171-AEB1-251F1327C9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0138" y="3293370"/>
                <a:ext cx="45951" cy="7129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>
                <a:extLst>
                  <a:ext uri="{FF2B5EF4-FFF2-40B4-BE49-F238E27FC236}">
                    <a16:creationId xmlns:a16="http://schemas.microsoft.com/office/drawing/2014/main" id="{E35C2FE1-1D0B-49D5-3C3F-97BA6E12DC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9401" y="3234281"/>
                <a:ext cx="51067" cy="8625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E81D8569-4A04-D3C8-3144-B2888289E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43486" y="3226206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>
                <a:extLst>
                  <a:ext uri="{FF2B5EF4-FFF2-40B4-BE49-F238E27FC236}">
                    <a16:creationId xmlns:a16="http://schemas.microsoft.com/office/drawing/2014/main" id="{97076E34-2AB1-E772-1720-A824924189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78482" y="3200580"/>
                <a:ext cx="22459" cy="100259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>
                <a:extLst>
                  <a:ext uri="{FF2B5EF4-FFF2-40B4-BE49-F238E27FC236}">
                    <a16:creationId xmlns:a16="http://schemas.microsoft.com/office/drawing/2014/main" id="{75ED66C5-7031-5C2E-D108-EE47C7BA7E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10179" y="3219768"/>
                <a:ext cx="16823" cy="8038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>
                <a:extLst>
                  <a:ext uri="{FF2B5EF4-FFF2-40B4-BE49-F238E27FC236}">
                    <a16:creationId xmlns:a16="http://schemas.microsoft.com/office/drawing/2014/main" id="{192D83CF-1D4F-F8B5-1378-657984A80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03594" y="3158648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159AF289-6641-917A-E41D-5421A19AFA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66481" y="3181350"/>
                <a:ext cx="47608" cy="6810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>
                <a:extLst>
                  <a:ext uri="{FF2B5EF4-FFF2-40B4-BE49-F238E27FC236}">
                    <a16:creationId xmlns:a16="http://schemas.microsoft.com/office/drawing/2014/main" id="{9F5F6335-9C2A-91DC-C395-1F3BB08AB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18717" y="3145069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>
                <a:extLst>
                  <a:ext uri="{FF2B5EF4-FFF2-40B4-BE49-F238E27FC236}">
                    <a16:creationId xmlns:a16="http://schemas.microsoft.com/office/drawing/2014/main" id="{699A2B0B-1D28-EE5D-E54B-A4C7A7044A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33242" y="3129968"/>
                <a:ext cx="13636" cy="110728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>
                <a:extLst>
                  <a:ext uri="{FF2B5EF4-FFF2-40B4-BE49-F238E27FC236}">
                    <a16:creationId xmlns:a16="http://schemas.microsoft.com/office/drawing/2014/main" id="{C450AC61-1AEA-B8D3-C491-E75F2312F2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4949" y="3106506"/>
                <a:ext cx="16063" cy="115038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53A6F86B-E95A-C35D-96F8-469E95C07D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66356" y="3002762"/>
                <a:ext cx="33702" cy="189438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27ECAF8C-3B9C-91B7-69DF-619E2964D1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3483" y="3016977"/>
                <a:ext cx="29283" cy="17003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>
                <a:extLst>
                  <a:ext uri="{FF2B5EF4-FFF2-40B4-BE49-F238E27FC236}">
                    <a16:creationId xmlns:a16="http://schemas.microsoft.com/office/drawing/2014/main" id="{AA5BADA9-B632-5924-C510-AD1E060CA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77581" y="3021417"/>
                <a:ext cx="28575" cy="15327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>
                <a:extLst>
                  <a:ext uri="{FF2B5EF4-FFF2-40B4-BE49-F238E27FC236}">
                    <a16:creationId xmlns:a16="http://schemas.microsoft.com/office/drawing/2014/main" id="{CCA2DA6C-3C17-4175-6726-F7D7FFB66A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22902" y="3040730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B8908D4C-02B0-5666-42B2-7CF688C732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2985" y="3018215"/>
                <a:ext cx="22913" cy="118288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>
                <a:extLst>
                  <a:ext uri="{FF2B5EF4-FFF2-40B4-BE49-F238E27FC236}">
                    <a16:creationId xmlns:a16="http://schemas.microsoft.com/office/drawing/2014/main" id="{C51CC27F-B3CC-1687-5FD5-D8D5015754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0269" y="3021417"/>
                <a:ext cx="32055" cy="9849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>
                <a:extLst>
                  <a:ext uri="{FF2B5EF4-FFF2-40B4-BE49-F238E27FC236}">
                    <a16:creationId xmlns:a16="http://schemas.microsoft.com/office/drawing/2014/main" id="{D2489379-1B30-8B05-C63C-9536367615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71364" y="3018215"/>
                <a:ext cx="11058" cy="190107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>
                <a:extLst>
                  <a:ext uri="{FF2B5EF4-FFF2-40B4-BE49-F238E27FC236}">
                    <a16:creationId xmlns:a16="http://schemas.microsoft.com/office/drawing/2014/main" id="{C8B4221C-C6DC-407A-3545-BF47C55717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59545" y="3054860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>
                <a:extLst>
                  <a:ext uri="{FF2B5EF4-FFF2-40B4-BE49-F238E27FC236}">
                    <a16:creationId xmlns:a16="http://schemas.microsoft.com/office/drawing/2014/main" id="{5869C7C2-7469-4773-61B1-CD46749C2B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09602" y="3066062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>
                <a:extLst>
                  <a:ext uri="{FF2B5EF4-FFF2-40B4-BE49-F238E27FC236}">
                    <a16:creationId xmlns:a16="http://schemas.microsoft.com/office/drawing/2014/main" id="{159AA1A9-661F-96F6-2152-36494BFD22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2224" y="3074277"/>
                <a:ext cx="19459" cy="89679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>
                <a:extLst>
                  <a:ext uri="{FF2B5EF4-FFF2-40B4-BE49-F238E27FC236}">
                    <a16:creationId xmlns:a16="http://schemas.microsoft.com/office/drawing/2014/main" id="{675680A9-A479-9D2A-00BF-AB7370F20D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93270" y="3012367"/>
                <a:ext cx="15505" cy="63862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>
                <a:extLst>
                  <a:ext uri="{FF2B5EF4-FFF2-40B4-BE49-F238E27FC236}">
                    <a16:creationId xmlns:a16="http://schemas.microsoft.com/office/drawing/2014/main" id="{41ED3569-242E-FA24-94DE-CD044ECFAC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2290" y="3128429"/>
                <a:ext cx="36272" cy="9103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>
                <a:extLst>
                  <a:ext uri="{FF2B5EF4-FFF2-40B4-BE49-F238E27FC236}">
                    <a16:creationId xmlns:a16="http://schemas.microsoft.com/office/drawing/2014/main" id="{64B20617-21FE-D181-53AE-BA323ADD00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31277" y="2990785"/>
                <a:ext cx="8288" cy="94263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>
                <a:extLst>
                  <a:ext uri="{FF2B5EF4-FFF2-40B4-BE49-F238E27FC236}">
                    <a16:creationId xmlns:a16="http://schemas.microsoft.com/office/drawing/2014/main" id="{3235E084-AAB3-B071-AB47-590B4B6C28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57630" y="3008729"/>
                <a:ext cx="13259" cy="131094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>
                <a:extLst>
                  <a:ext uri="{FF2B5EF4-FFF2-40B4-BE49-F238E27FC236}">
                    <a16:creationId xmlns:a16="http://schemas.microsoft.com/office/drawing/2014/main" id="{27294C24-AF39-7586-2B8A-82CFF55799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4124" y="3006999"/>
                <a:ext cx="38045" cy="79014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爆炸形: 14 pt  209">
                <a:extLst>
                  <a:ext uri="{FF2B5EF4-FFF2-40B4-BE49-F238E27FC236}">
                    <a16:creationId xmlns:a16="http://schemas.microsoft.com/office/drawing/2014/main" id="{854060FF-4505-26C0-5B56-37520F7A845B}"/>
                  </a:ext>
                </a:extLst>
              </p:cNvPr>
              <p:cNvSpPr/>
              <p:nvPr/>
            </p:nvSpPr>
            <p:spPr>
              <a:xfrm rot="10372423" flipV="1">
                <a:off x="5315388" y="2324716"/>
                <a:ext cx="1031605" cy="834878"/>
              </a:xfrm>
              <a:prstGeom prst="irregularSeal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103780D4-FFEB-91B4-9EA0-D25355053DAD}"/>
                </a:ext>
              </a:extLst>
            </p:cNvPr>
            <p:cNvCxnSpPr>
              <a:cxnSpLocks/>
              <a:stCxn id="177" idx="7"/>
            </p:cNvCxnSpPr>
            <p:nvPr/>
          </p:nvCxnSpPr>
          <p:spPr>
            <a:xfrm flipV="1">
              <a:off x="2601117" y="2353730"/>
              <a:ext cx="2523074" cy="1674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>
              <a:extLst>
                <a:ext uri="{FF2B5EF4-FFF2-40B4-BE49-F238E27FC236}">
                  <a16:creationId xmlns:a16="http://schemas.microsoft.com/office/drawing/2014/main" id="{CF6D5197-2F90-B4F2-BA82-189BE7DC8727}"/>
                </a:ext>
              </a:extLst>
            </p:cNvPr>
            <p:cNvCxnSpPr>
              <a:cxnSpLocks/>
              <a:stCxn id="177" idx="5"/>
            </p:cNvCxnSpPr>
            <p:nvPr/>
          </p:nvCxnSpPr>
          <p:spPr>
            <a:xfrm>
              <a:off x="2601117" y="2904285"/>
              <a:ext cx="2555599" cy="5488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1CF1597-438B-DC53-4BD6-0C9CC4F8B2D0}"/>
              </a:ext>
            </a:extLst>
          </p:cNvPr>
          <p:cNvGrpSpPr/>
          <p:nvPr/>
        </p:nvGrpSpPr>
        <p:grpSpPr>
          <a:xfrm>
            <a:off x="6687814" y="5111426"/>
            <a:ext cx="3646768" cy="604260"/>
            <a:chOff x="6859435" y="5486227"/>
            <a:chExt cx="3646768" cy="626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6B0373C-C550-E843-4320-66E165EE9DB6}"/>
                    </a:ext>
                  </a:extLst>
                </p:cNvPr>
                <p:cNvSpPr txBox="1"/>
                <p:nvPr/>
              </p:nvSpPr>
              <p:spPr>
                <a:xfrm>
                  <a:off x="6859435" y="5486227"/>
                  <a:ext cx="3646768" cy="2780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h𝑖𝑡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𝐺𝑢𝑎𝑠𝑠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𝑆𝐸𝐺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𝑒𝑥𝑡</m:t>
                                </m:r>
                              </m:sub>
                            </m:sSub>
                          </m:e>
                        </m:ra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𝑆𝐸𝐺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F6B0373C-C550-E843-4320-66E165EE9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9435" y="5486227"/>
                  <a:ext cx="3646768" cy="278016"/>
                </a:xfrm>
                <a:prstGeom prst="rect">
                  <a:avLst/>
                </a:prstGeom>
                <a:blipFill>
                  <a:blip r:embed="rId4"/>
                  <a:stretch>
                    <a:fillRect l="-836" r="-1672" b="-511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93B91AA-4AA1-FB9D-3A7C-5FAB0967D362}"/>
                </a:ext>
              </a:extLst>
            </p:cNvPr>
            <p:cNvSpPr txBox="1"/>
            <p:nvPr/>
          </p:nvSpPr>
          <p:spPr>
            <a:xfrm>
              <a:off x="6897298" y="5835327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4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回顾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20510</TotalTime>
  <Words>1252</Words>
  <Application>Microsoft Office PowerPoint</Application>
  <PresentationFormat>宽屏</PresentationFormat>
  <Paragraphs>480</Paragraphs>
  <Slides>32</Slides>
  <Notes>24</Notes>
  <HiddenSlides>7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等线</vt:lpstr>
      <vt:lpstr>微软雅黑</vt:lpstr>
      <vt:lpstr>Arial</vt:lpstr>
      <vt:lpstr>Calibri</vt:lpstr>
      <vt:lpstr>Cambria Math</vt:lpstr>
      <vt:lpstr>Times</vt:lpstr>
      <vt:lpstr>Times New Roman</vt:lpstr>
      <vt:lpstr>Wingdings</vt:lpstr>
      <vt:lpstr>回顾</vt:lpstr>
      <vt:lpstr>PandaX-4T Run0+Run1     WIMP Background Analysis     and Signal Response Model</vt:lpstr>
      <vt:lpstr>Contents</vt:lpstr>
      <vt:lpstr>WIMP search</vt:lpstr>
      <vt:lpstr>Dual-phase Xenon Time Projection Chamber(TPC)</vt:lpstr>
      <vt:lpstr>Joint analysis of run0+run1</vt:lpstr>
      <vt:lpstr>Contents</vt:lpstr>
      <vt:lpstr>Modeling the response</vt:lpstr>
      <vt:lpstr>Modeling the response</vt:lpstr>
      <vt:lpstr>Modeling the response</vt:lpstr>
      <vt:lpstr>Modeling the response</vt:lpstr>
      <vt:lpstr>Modeling the response</vt:lpstr>
      <vt:lpstr>Modeling the response</vt:lpstr>
      <vt:lpstr>Consider multi-scattering</vt:lpstr>
      <vt:lpstr>Consider multi-scattering</vt:lpstr>
      <vt:lpstr>Tune the model</vt:lpstr>
      <vt:lpstr>Fitting result</vt:lpstr>
      <vt:lpstr>Contents</vt:lpstr>
      <vt:lpstr>Backgrounds in WIMP analysis</vt:lpstr>
      <vt:lpstr>FlatER, Tritium </vt:lpstr>
      <vt:lpstr>Accidental coincidence(AC)</vt:lpstr>
      <vt:lpstr>Surface</vt:lpstr>
      <vt:lpstr>Neutron</vt:lpstr>
      <vt:lpstr>Contents</vt:lpstr>
      <vt:lpstr>Summary</vt:lpstr>
      <vt:lpstr>PowerPoint 演示文稿</vt:lpstr>
      <vt:lpstr>Back up: best fit of signal model</vt:lpstr>
      <vt:lpstr>Back up: fit Run0 220Rn</vt:lpstr>
      <vt:lpstr>Back up: fit Run0 241AmBe</vt:lpstr>
      <vt:lpstr>Back up: fit Run0 DD</vt:lpstr>
      <vt:lpstr>Back up: fit Run1 220Rn</vt:lpstr>
      <vt:lpstr>Back up: fit Run1 241AmBe</vt:lpstr>
      <vt:lpstr>Back up: fit Run1 DD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罗 云阳</dc:creator>
  <cp:lastModifiedBy>云阳 罗</cp:lastModifiedBy>
  <cp:revision>371</cp:revision>
  <dcterms:created xsi:type="dcterms:W3CDTF">2023-04-15T06:57:07Z</dcterms:created>
  <dcterms:modified xsi:type="dcterms:W3CDTF">2024-05-09T15:35:06Z</dcterms:modified>
</cp:coreProperties>
</file>