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30275213" cy="42803763"/>
  <p:notesSz cx="6858000" cy="9144000"/>
  <p:custDataLst>
    <p:tags r:id="rId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A4A3A4"/>
          </p15:clr>
        </p15:guide>
        <p15:guide id="2" pos="95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D9A"/>
    <a:srgbClr val="8CCAF6"/>
    <a:srgbClr val="EBF5FF"/>
    <a:srgbClr val="8CBBF6"/>
    <a:srgbClr val="7094DD"/>
    <a:srgbClr val="0625B4"/>
    <a:srgbClr val="F48A16"/>
    <a:srgbClr val="FFFFFF"/>
    <a:srgbClr val="091C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703"/>
  </p:normalViewPr>
  <p:slideViewPr>
    <p:cSldViewPr showGuides="1">
      <p:cViewPr varScale="1">
        <p:scale>
          <a:sx n="20" d="100"/>
          <a:sy n="20" d="100"/>
        </p:scale>
        <p:origin x="3224" y="312"/>
      </p:cViewPr>
      <p:guideLst>
        <p:guide orient="horz" pos="13482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6" d="100"/>
          <a:sy n="96" d="100"/>
        </p:scale>
        <p:origin x="3120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8159366-969C-D484-899D-5BBBB4A87A4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355D652-99CF-0DF2-BDFB-F571DEC21EE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8AF737-E557-E948-9F72-590FF30C06D0}" type="datetimeFigureOut">
              <a:rPr kumimoji="1" lang="zh-CN" altLang="en-US" smtClean="0"/>
              <a:t>2025/7/16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D50BB5B-AC9A-3DAD-6252-75AF5E916D2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DCA0FCA-84F9-FF72-5EEB-BCE55B6165F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9CFEEE-C4DC-8343-A451-46DFEEE7DC7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90019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394F3B-0B85-C149-9E05-AE1C6CCAABFB}" type="datetimeFigureOut">
              <a:rPr kumimoji="1" lang="zh-CN" altLang="en-US" smtClean="0"/>
              <a:t>2025/7/16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13DCA7-65C0-9746-8572-8BF3EBFC88D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47758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83859" rtl="0" eaLnBrk="1" latinLnBrk="0" hangingPunct="1">
      <a:defRPr sz="1160" kern="1200">
        <a:solidFill>
          <a:schemeClr val="tx1"/>
        </a:solidFill>
        <a:latin typeface="+mn-lt"/>
        <a:ea typeface="+mn-ea"/>
        <a:cs typeface="+mn-cs"/>
      </a:defRPr>
    </a:lvl1pPr>
    <a:lvl2pPr marL="441930" algn="l" defTabSz="883859" rtl="0" eaLnBrk="1" latinLnBrk="0" hangingPunct="1">
      <a:defRPr sz="1160" kern="1200">
        <a:solidFill>
          <a:schemeClr val="tx1"/>
        </a:solidFill>
        <a:latin typeface="+mn-lt"/>
        <a:ea typeface="+mn-ea"/>
        <a:cs typeface="+mn-cs"/>
      </a:defRPr>
    </a:lvl2pPr>
    <a:lvl3pPr marL="883859" algn="l" defTabSz="883859" rtl="0" eaLnBrk="1" latinLnBrk="0" hangingPunct="1">
      <a:defRPr sz="1160" kern="1200">
        <a:solidFill>
          <a:schemeClr val="tx1"/>
        </a:solidFill>
        <a:latin typeface="+mn-lt"/>
        <a:ea typeface="+mn-ea"/>
        <a:cs typeface="+mn-cs"/>
      </a:defRPr>
    </a:lvl3pPr>
    <a:lvl4pPr marL="1325789" algn="l" defTabSz="883859" rtl="0" eaLnBrk="1" latinLnBrk="0" hangingPunct="1">
      <a:defRPr sz="1160" kern="1200">
        <a:solidFill>
          <a:schemeClr val="tx1"/>
        </a:solidFill>
        <a:latin typeface="+mn-lt"/>
        <a:ea typeface="+mn-ea"/>
        <a:cs typeface="+mn-cs"/>
      </a:defRPr>
    </a:lvl4pPr>
    <a:lvl5pPr marL="1767718" algn="l" defTabSz="883859" rtl="0" eaLnBrk="1" latinLnBrk="0" hangingPunct="1">
      <a:defRPr sz="1160" kern="1200">
        <a:solidFill>
          <a:schemeClr val="tx1"/>
        </a:solidFill>
        <a:latin typeface="+mn-lt"/>
        <a:ea typeface="+mn-ea"/>
        <a:cs typeface="+mn-cs"/>
      </a:defRPr>
    </a:lvl5pPr>
    <a:lvl6pPr marL="2209648" algn="l" defTabSz="883859" rtl="0" eaLnBrk="1" latinLnBrk="0" hangingPunct="1">
      <a:defRPr sz="1160" kern="1200">
        <a:solidFill>
          <a:schemeClr val="tx1"/>
        </a:solidFill>
        <a:latin typeface="+mn-lt"/>
        <a:ea typeface="+mn-ea"/>
        <a:cs typeface="+mn-cs"/>
      </a:defRPr>
    </a:lvl6pPr>
    <a:lvl7pPr marL="2651577" algn="l" defTabSz="883859" rtl="0" eaLnBrk="1" latinLnBrk="0" hangingPunct="1">
      <a:defRPr sz="1160" kern="1200">
        <a:solidFill>
          <a:schemeClr val="tx1"/>
        </a:solidFill>
        <a:latin typeface="+mn-lt"/>
        <a:ea typeface="+mn-ea"/>
        <a:cs typeface="+mn-cs"/>
      </a:defRPr>
    </a:lvl7pPr>
    <a:lvl8pPr marL="3093507" algn="l" defTabSz="883859" rtl="0" eaLnBrk="1" latinLnBrk="0" hangingPunct="1">
      <a:defRPr sz="1160" kern="1200">
        <a:solidFill>
          <a:schemeClr val="tx1"/>
        </a:solidFill>
        <a:latin typeface="+mn-lt"/>
        <a:ea typeface="+mn-ea"/>
        <a:cs typeface="+mn-cs"/>
      </a:defRPr>
    </a:lvl8pPr>
    <a:lvl9pPr marL="3535436" algn="l" defTabSz="883859" rtl="0" eaLnBrk="1" latinLnBrk="0" hangingPunct="1">
      <a:defRPr sz="116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/>
              <a:t>给出尺寸、立式；</a:t>
            </a:r>
            <a:endParaRPr kumimoji="1" lang="en-US" altLang="zh-CN" dirty="0"/>
          </a:p>
          <a:p>
            <a:r>
              <a:rPr kumimoji="1" lang="zh-CN" altLang="en-US" dirty="0"/>
              <a:t>提供模版，作为参考，不强制；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13DCA7-65C0-9746-8572-8BF3EBFC88DF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22809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 descr="手机屏幕的截图&#10;&#10;AI 生成的内容可能不正确。">
            <a:extLst>
              <a:ext uri="{FF2B5EF4-FFF2-40B4-BE49-F238E27FC236}">
                <a16:creationId xmlns:a16="http://schemas.microsoft.com/office/drawing/2014/main" id="{8FAE310A-61BD-6003-9D4A-71FF16E2E95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" y="2381"/>
            <a:ext cx="30269656" cy="42806860"/>
          </a:xfrm>
          <a:prstGeom prst="rect">
            <a:avLst/>
          </a:prstGeom>
        </p:spPr>
      </p:pic>
      <p:sp>
        <p:nvSpPr>
          <p:cNvPr id="10" name="AutoShape 13">
            <a:extLst>
              <a:ext uri="{FF2B5EF4-FFF2-40B4-BE49-F238E27FC236}">
                <a16:creationId xmlns:a16="http://schemas.microsoft.com/office/drawing/2014/main" id="{19A3EF03-7BD5-F1A8-EA79-5DDBA8DB411E}"/>
              </a:ext>
            </a:extLst>
          </p:cNvPr>
          <p:cNvSpPr/>
          <p:nvPr userDrawn="1"/>
        </p:nvSpPr>
        <p:spPr>
          <a:xfrm rot="10800000">
            <a:off x="-2" y="42334814"/>
            <a:ext cx="30275213" cy="540000"/>
          </a:xfrm>
          <a:prstGeom prst="roundRect">
            <a:avLst>
              <a:gd name="adj" fmla="val 0"/>
            </a:avLst>
          </a:prstGeom>
          <a:solidFill>
            <a:srgbClr val="007D9A"/>
          </a:solidFill>
          <a:ln w="9525" cap="flat" cmpd="sng">
            <a:noFill/>
            <a:prstDash val="solid"/>
            <a:headEnd type="none" w="med" len="med"/>
            <a:tailEnd type="none" w="med" len="med"/>
          </a:ln>
        </p:spPr>
        <p:txBody>
          <a:bodyPr wrap="none" lIns="84103" tIns="42051" rIns="84103" bIns="42051" anchor="ctr" anchorCtr="0"/>
          <a:lstStyle/>
          <a:p>
            <a:pPr eaLnBrk="1" hangingPunct="1"/>
            <a:endParaRPr lang="en-US" altLang="zh-CN" sz="7942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013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54415">
              <a:defRPr/>
            </a:pP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54415"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54415">
              <a:defRPr/>
            </a:pPr>
            <a:fld id="{2CF954CB-1C65-4A87-946A-6D2EF2EA8484}" type="slidenum">
              <a:rPr lang="zh-CN" altLang="en-US" smtClean="0"/>
              <a:pPr defTabSz="854415"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6261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54415">
              <a:defRPr/>
            </a:pP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54415"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54415">
              <a:defRPr/>
            </a:pPr>
            <a:fld id="{2CF954CB-1C65-4A87-946A-6D2EF2EA8484}" type="slidenum">
              <a:rPr lang="zh-CN" altLang="en-US" smtClean="0"/>
              <a:pPr defTabSz="854415"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751812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 descr="手机屏幕的截图&#10;&#10;AI 生成的内容可能不正确。">
            <a:extLst>
              <a:ext uri="{FF2B5EF4-FFF2-40B4-BE49-F238E27FC236}">
                <a16:creationId xmlns:a16="http://schemas.microsoft.com/office/drawing/2014/main" id="{CDD2A303-E538-5D2F-BB5D-0FB3109D76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5" y="2381"/>
            <a:ext cx="30269657" cy="42806862"/>
          </a:xfrm>
          <a:prstGeom prst="rect">
            <a:avLst/>
          </a:prstGeom>
        </p:spPr>
      </p:pic>
      <p:sp>
        <p:nvSpPr>
          <p:cNvPr id="12" name="AutoShape 13">
            <a:extLst>
              <a:ext uri="{FF2B5EF4-FFF2-40B4-BE49-F238E27FC236}">
                <a16:creationId xmlns:a16="http://schemas.microsoft.com/office/drawing/2014/main" id="{A14A4C71-61ED-F4D8-C381-7B012FDDDFAC}"/>
              </a:ext>
            </a:extLst>
          </p:cNvPr>
          <p:cNvSpPr/>
          <p:nvPr userDrawn="1"/>
        </p:nvSpPr>
        <p:spPr>
          <a:xfrm rot="10800000">
            <a:off x="-2" y="42443763"/>
            <a:ext cx="30275213" cy="360000"/>
          </a:xfrm>
          <a:prstGeom prst="roundRect">
            <a:avLst>
              <a:gd name="adj" fmla="val 0"/>
            </a:avLst>
          </a:prstGeom>
          <a:solidFill>
            <a:srgbClr val="007D9A"/>
          </a:solidFill>
          <a:ln w="9525" cap="flat" cmpd="sng">
            <a:noFill/>
            <a:prstDash val="solid"/>
            <a:headEnd type="none" w="med" len="med"/>
            <a:tailEnd type="none" w="med" len="med"/>
          </a:ln>
        </p:spPr>
        <p:txBody>
          <a:bodyPr wrap="none" lIns="84103" tIns="42051" rIns="84103" bIns="42051" anchor="ctr" anchorCtr="0"/>
          <a:lstStyle/>
          <a:p>
            <a:pPr eaLnBrk="1" hangingPunct="1"/>
            <a:endParaRPr lang="en-US" altLang="zh-CN" sz="7942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614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 descr="手机屏幕截图&#10;&#10;AI 生成的内容可能不正确。">
            <a:extLst>
              <a:ext uri="{FF2B5EF4-FFF2-40B4-BE49-F238E27FC236}">
                <a16:creationId xmlns:a16="http://schemas.microsoft.com/office/drawing/2014/main" id="{5BD68805-0A00-2880-F437-EE1A0B16B8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956"/>
            <a:ext cx="30275213" cy="42814719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54415">
              <a:defRPr/>
            </a:pPr>
            <a:fld id="{2CF954CB-1C65-4A87-946A-6D2EF2EA8484}" type="slidenum">
              <a:rPr lang="zh-CN" altLang="en-US" smtClean="0"/>
              <a:pPr defTabSz="854415">
                <a:defRPr/>
              </a:pPr>
              <a:t>‹#›</a:t>
            </a:fld>
            <a:endParaRPr lang="zh-CN" altLang="en-US" dirty="0"/>
          </a:p>
        </p:txBody>
      </p:sp>
      <p:sp>
        <p:nvSpPr>
          <p:cNvPr id="10" name="AutoShape 13">
            <a:extLst>
              <a:ext uri="{FF2B5EF4-FFF2-40B4-BE49-F238E27FC236}">
                <a16:creationId xmlns:a16="http://schemas.microsoft.com/office/drawing/2014/main" id="{34DAC142-304D-1065-0520-6C256939221C}"/>
              </a:ext>
            </a:extLst>
          </p:cNvPr>
          <p:cNvSpPr/>
          <p:nvPr userDrawn="1"/>
        </p:nvSpPr>
        <p:spPr>
          <a:xfrm rot="10800000">
            <a:off x="-2" y="42154814"/>
            <a:ext cx="30275213" cy="720000"/>
          </a:xfrm>
          <a:prstGeom prst="roundRect">
            <a:avLst>
              <a:gd name="adj" fmla="val 0"/>
            </a:avLst>
          </a:prstGeom>
          <a:solidFill>
            <a:srgbClr val="007D9A"/>
          </a:solidFill>
          <a:ln w="9525" cap="flat" cmpd="sng">
            <a:noFill/>
            <a:prstDash val="solid"/>
            <a:headEnd type="none" w="med" len="med"/>
            <a:tailEnd type="none" w="med" len="med"/>
          </a:ln>
        </p:spPr>
        <p:txBody>
          <a:bodyPr wrap="none" lIns="84103" tIns="42051" rIns="84103" bIns="42051" anchor="ctr" anchorCtr="0"/>
          <a:lstStyle/>
          <a:p>
            <a:pPr eaLnBrk="1" hangingPunct="1"/>
            <a:endParaRPr lang="en-US" altLang="zh-CN" sz="7942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772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54415">
              <a:defRPr/>
            </a:pP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54415"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54415">
              <a:defRPr/>
            </a:pPr>
            <a:fld id="{2CF954CB-1C65-4A87-946A-6D2EF2EA8484}" type="slidenum">
              <a:rPr lang="zh-CN" altLang="en-US" smtClean="0"/>
              <a:pPr defTabSz="854415"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9227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54415">
              <a:defRPr/>
            </a:pPr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54415">
              <a:defRPr/>
            </a:pPr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54415">
              <a:defRPr/>
            </a:pPr>
            <a:fld id="{2CF954CB-1C65-4A87-946A-6D2EF2EA8484}" type="slidenum">
              <a:rPr lang="zh-CN" altLang="en-US" smtClean="0"/>
              <a:pPr defTabSz="854415"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8819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54415">
              <a:defRPr/>
            </a:pPr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54415">
              <a:defRPr/>
            </a:pPr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54415">
              <a:defRPr/>
            </a:pPr>
            <a:fld id="{2CF954CB-1C65-4A87-946A-6D2EF2EA8484}" type="slidenum">
              <a:rPr lang="zh-CN" altLang="en-US" smtClean="0"/>
              <a:pPr defTabSz="854415"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5815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54415">
              <a:defRPr/>
            </a:pPr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54415">
              <a:defRPr/>
            </a:pPr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54415">
              <a:defRPr/>
            </a:pPr>
            <a:fld id="{2CF954CB-1C65-4A87-946A-6D2EF2EA8484}" type="slidenum">
              <a:rPr lang="zh-CN" altLang="en-US" smtClean="0"/>
              <a:pPr defTabSz="854415"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4373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54415">
              <a:defRPr/>
            </a:pP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54415"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54415">
              <a:defRPr/>
            </a:pPr>
            <a:fld id="{2CF954CB-1C65-4A87-946A-6D2EF2EA8484}" type="slidenum">
              <a:rPr lang="zh-CN" altLang="en-US" smtClean="0"/>
              <a:pPr defTabSz="854415"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7781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54415">
              <a:defRPr/>
            </a:pP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54415"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54415">
              <a:defRPr/>
            </a:pPr>
            <a:fld id="{2CF954CB-1C65-4A87-946A-6D2EF2EA8484}" type="slidenum">
              <a:rPr lang="zh-CN" altLang="en-US" smtClean="0"/>
              <a:pPr defTabSz="854415"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953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54415">
              <a:defRPr/>
            </a:pP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54415"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54415">
              <a:defRPr/>
            </a:pPr>
            <a:fld id="{2CF954CB-1C65-4A87-946A-6D2EF2EA8484}" type="slidenum">
              <a:rPr lang="zh-CN" altLang="en-US" smtClean="0"/>
              <a:pPr defTabSz="854415"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820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5F54B0-D668-B6C4-281D-544574CD34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9">
            <a:extLst>
              <a:ext uri="{FF2B5EF4-FFF2-40B4-BE49-F238E27FC236}">
                <a16:creationId xmlns:a16="http://schemas.microsoft.com/office/drawing/2014/main" id="{2864E6E1-8ABD-A313-2489-15F58D5CB113}"/>
              </a:ext>
            </a:extLst>
          </p:cNvPr>
          <p:cNvSpPr txBox="1"/>
          <p:nvPr/>
        </p:nvSpPr>
        <p:spPr>
          <a:xfrm>
            <a:off x="726877" y="12583974"/>
            <a:ext cx="13737996" cy="16528656"/>
          </a:xfrm>
          <a:prstGeom prst="rect">
            <a:avLst/>
          </a:prstGeom>
          <a:noFill/>
          <a:ln w="9525">
            <a:noFill/>
          </a:ln>
        </p:spPr>
        <p:txBody>
          <a:bodyPr lIns="84103" tIns="42051" rIns="84103" bIns="42051">
            <a:spAutoFit/>
          </a:bodyPr>
          <a:lstStyle/>
          <a:p>
            <a:pPr defTabSz="563677">
              <a:lnSpc>
                <a:spcPct val="95000"/>
              </a:lnSpc>
            </a:pPr>
            <a:r>
              <a:rPr lang="en-US" altLang="zh-CN" sz="2616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defTabSz="563677">
              <a:lnSpc>
                <a:spcPct val="95000"/>
              </a:lnSpc>
            </a:pPr>
            <a:endParaRPr lang="en-US" altLang="zh-CN" sz="2616" dirty="0">
              <a:latin typeface="Times New Roman" panose="02020603050405020304" pitchFamily="18" charset="0"/>
            </a:endParaRPr>
          </a:p>
          <a:p>
            <a:pPr defTabSz="563677">
              <a:lnSpc>
                <a:spcPct val="95000"/>
              </a:lnSpc>
            </a:pPr>
            <a:r>
              <a:rPr lang="en-US" altLang="zh-CN" sz="2616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defTabSz="563677">
              <a:lnSpc>
                <a:spcPct val="95000"/>
              </a:lnSpc>
            </a:pPr>
            <a:endParaRPr lang="en-US" altLang="zh-CN" sz="2616" dirty="0">
              <a:latin typeface="Times New Roman" panose="02020603050405020304" pitchFamily="18" charset="0"/>
            </a:endParaRPr>
          </a:p>
          <a:p>
            <a:pPr defTabSz="563677">
              <a:lnSpc>
                <a:spcPct val="95000"/>
              </a:lnSpc>
            </a:pPr>
            <a:r>
              <a:rPr lang="en-US" altLang="zh-CN" sz="2616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defTabSz="563677">
              <a:lnSpc>
                <a:spcPct val="95000"/>
              </a:lnSpc>
            </a:pPr>
            <a:endParaRPr lang="en-US" altLang="zh-CN" sz="2616" dirty="0">
              <a:latin typeface="Times New Roman" panose="02020603050405020304" pitchFamily="18" charset="0"/>
            </a:endParaRPr>
          </a:p>
          <a:p>
            <a:pPr defTabSz="563677">
              <a:lnSpc>
                <a:spcPct val="95000"/>
              </a:lnSpc>
            </a:pPr>
            <a:r>
              <a:rPr lang="en-US" altLang="zh-CN" sz="2616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defTabSz="563677">
              <a:lnSpc>
                <a:spcPct val="95000"/>
              </a:lnSpc>
            </a:pPr>
            <a:endParaRPr lang="en-US" altLang="zh-CN" sz="2616" dirty="0">
              <a:latin typeface="Times New Roman" panose="02020603050405020304" pitchFamily="18" charset="0"/>
            </a:endParaRPr>
          </a:p>
          <a:p>
            <a:pPr defTabSz="563677">
              <a:lnSpc>
                <a:spcPct val="95000"/>
              </a:lnSpc>
            </a:pPr>
            <a:r>
              <a:rPr lang="en-US" altLang="zh-CN" sz="2616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defTabSz="563677">
              <a:lnSpc>
                <a:spcPct val="95000"/>
              </a:lnSpc>
            </a:pPr>
            <a:endParaRPr lang="en-US" altLang="zh-CN" sz="2616" dirty="0">
              <a:latin typeface="Times New Roman" panose="02020603050405020304" pitchFamily="18" charset="0"/>
            </a:endParaRPr>
          </a:p>
          <a:p>
            <a:pPr defTabSz="563677">
              <a:lnSpc>
                <a:spcPct val="95000"/>
              </a:lnSpc>
            </a:pPr>
            <a:endParaRPr lang="en-US" altLang="zh-CN" sz="2616" dirty="0">
              <a:latin typeface="Times New Roman" panose="02020603050405020304" pitchFamily="18" charset="0"/>
            </a:endParaRPr>
          </a:p>
          <a:p>
            <a:pPr defTabSz="563677">
              <a:lnSpc>
                <a:spcPct val="95000"/>
              </a:lnSpc>
            </a:pPr>
            <a:endParaRPr lang="en-US" altLang="zh-CN" sz="2616" dirty="0">
              <a:latin typeface="Times New Roman" panose="02020603050405020304" pitchFamily="18" charset="0"/>
            </a:endParaRPr>
          </a:p>
          <a:p>
            <a:pPr defTabSz="563677">
              <a:lnSpc>
                <a:spcPct val="95000"/>
              </a:lnSpc>
            </a:pPr>
            <a:endParaRPr lang="en-US" altLang="zh-CN" sz="2616" dirty="0">
              <a:latin typeface="Times New Roman" panose="02020603050405020304" pitchFamily="18" charset="0"/>
            </a:endParaRPr>
          </a:p>
        </p:txBody>
      </p:sp>
      <p:sp>
        <p:nvSpPr>
          <p:cNvPr id="2054" name="Text Box 10">
            <a:extLst>
              <a:ext uri="{FF2B5EF4-FFF2-40B4-BE49-F238E27FC236}">
                <a16:creationId xmlns:a16="http://schemas.microsoft.com/office/drawing/2014/main" id="{BAF1DAD9-1309-AD90-17E3-E0F4DB31FD38}"/>
              </a:ext>
            </a:extLst>
          </p:cNvPr>
          <p:cNvSpPr txBox="1"/>
          <p:nvPr/>
        </p:nvSpPr>
        <p:spPr>
          <a:xfrm>
            <a:off x="2659781" y="28895711"/>
            <a:ext cx="8689901" cy="1307117"/>
          </a:xfrm>
          <a:prstGeom prst="rect">
            <a:avLst/>
          </a:prstGeom>
          <a:noFill/>
          <a:ln w="9525">
            <a:noFill/>
          </a:ln>
        </p:spPr>
        <p:txBody>
          <a:bodyPr lIns="84103" tIns="42051" rIns="84103" bIns="42051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7942" b="1" dirty="0">
                <a:solidFill>
                  <a:srgbClr val="007D9A"/>
                </a:solidFill>
                <a:latin typeface="Calibri" panose="020F0502020204030204" pitchFamily="34" charset="0"/>
              </a:rPr>
              <a:t>实验方法 </a:t>
            </a:r>
            <a:r>
              <a:rPr lang="en-US" altLang="zh-CN" sz="7942" b="1" dirty="0">
                <a:solidFill>
                  <a:srgbClr val="007D9A"/>
                </a:solidFill>
                <a:latin typeface="Calibri" panose="020F0502020204030204" pitchFamily="34" charset="0"/>
              </a:rPr>
              <a:t>Methods</a:t>
            </a:r>
          </a:p>
        </p:txBody>
      </p:sp>
      <p:sp>
        <p:nvSpPr>
          <p:cNvPr id="2055" name="Text Box 11">
            <a:extLst>
              <a:ext uri="{FF2B5EF4-FFF2-40B4-BE49-F238E27FC236}">
                <a16:creationId xmlns:a16="http://schemas.microsoft.com/office/drawing/2014/main" id="{83F51AA5-139B-33D1-F073-64564088378F}"/>
              </a:ext>
            </a:extLst>
          </p:cNvPr>
          <p:cNvSpPr txBox="1"/>
          <p:nvPr/>
        </p:nvSpPr>
        <p:spPr>
          <a:xfrm>
            <a:off x="15949781" y="29449028"/>
            <a:ext cx="12437032" cy="1307117"/>
          </a:xfrm>
          <a:prstGeom prst="rect">
            <a:avLst/>
          </a:prstGeom>
          <a:noFill/>
          <a:ln w="9525">
            <a:noFill/>
          </a:ln>
        </p:spPr>
        <p:txBody>
          <a:bodyPr lIns="84103" tIns="42051" rIns="84103" bIns="42051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zh-CN" altLang="en-US" sz="7942" b="1" dirty="0">
                <a:solidFill>
                  <a:srgbClr val="007D9A"/>
                </a:solidFill>
                <a:latin typeface="Calibri" panose="020F0502020204030204" pitchFamily="34" charset="0"/>
              </a:rPr>
              <a:t>实验结论 </a:t>
            </a:r>
            <a:r>
              <a:rPr lang="en-US" altLang="zh-CN" sz="7942" b="1" dirty="0">
                <a:solidFill>
                  <a:srgbClr val="007D9A"/>
                </a:solidFill>
                <a:latin typeface="Calibri" panose="020F0502020204030204" pitchFamily="34" charset="0"/>
              </a:rPr>
              <a:t>Conclusions</a:t>
            </a:r>
          </a:p>
        </p:txBody>
      </p:sp>
      <p:sp>
        <p:nvSpPr>
          <p:cNvPr id="2057" name="Text Box 14">
            <a:extLst>
              <a:ext uri="{FF2B5EF4-FFF2-40B4-BE49-F238E27FC236}">
                <a16:creationId xmlns:a16="http://schemas.microsoft.com/office/drawing/2014/main" id="{32C56A67-E840-2E9F-3654-47375B71EE84}"/>
              </a:ext>
            </a:extLst>
          </p:cNvPr>
          <p:cNvSpPr txBox="1"/>
          <p:nvPr/>
        </p:nvSpPr>
        <p:spPr>
          <a:xfrm>
            <a:off x="1962571" y="4823574"/>
            <a:ext cx="25899109" cy="3564787"/>
          </a:xfrm>
          <a:prstGeom prst="rect">
            <a:avLst/>
          </a:prstGeom>
          <a:noFill/>
          <a:ln w="9525">
            <a:noFill/>
          </a:ln>
        </p:spPr>
        <p:txBody>
          <a:bodyPr lIns="84103" tIns="42051" rIns="84103" bIns="42051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zh-CN" altLang="en-US" sz="11587" b="1" dirty="0">
                <a:solidFill>
                  <a:srgbClr val="007D9A"/>
                </a:solidFill>
                <a:latin typeface="Calibri" panose="020F0502020204030204" pitchFamily="34" charset="0"/>
              </a:rPr>
              <a:t>研究题目</a:t>
            </a:r>
            <a:r>
              <a:rPr lang="en-US" altLang="zh-CN" sz="11587" b="1" dirty="0">
                <a:solidFill>
                  <a:srgbClr val="007D9A"/>
                </a:solidFill>
                <a:latin typeface="Calibri" panose="020F0502020204030204" pitchFamily="34" charset="0"/>
              </a:rPr>
              <a:t>Title of the Research Study</a:t>
            </a:r>
          </a:p>
          <a:p>
            <a:pPr algn="ctr" eaLnBrk="1" hangingPunct="1"/>
            <a:r>
              <a:rPr lang="zh-CN" altLang="en-US" sz="7288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作者姓名 </a:t>
            </a:r>
            <a:r>
              <a:rPr lang="en-US" altLang="zh-CN" sz="7288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PEOPLE WHO DID THE STUDY</a:t>
            </a:r>
          </a:p>
          <a:p>
            <a:pPr algn="ctr" eaLnBrk="1" hangingPunct="1"/>
            <a:r>
              <a:rPr lang="zh-CN" altLang="en-US" sz="3738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单位名称 </a:t>
            </a:r>
            <a:r>
              <a:rPr lang="en-US" altLang="zh-CN" sz="3738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UNIVERSITIES AND/OR  HOSPITALS THEY ARE AFFILIATED WITH</a:t>
            </a:r>
            <a:endParaRPr lang="en-US" altLang="zh-CN" sz="7288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58" name="Text Box 19">
            <a:extLst>
              <a:ext uri="{FF2B5EF4-FFF2-40B4-BE49-F238E27FC236}">
                <a16:creationId xmlns:a16="http://schemas.microsoft.com/office/drawing/2014/main" id="{6D316806-C5F7-A18D-91DF-52CDAA0F8FF0}"/>
              </a:ext>
            </a:extLst>
          </p:cNvPr>
          <p:cNvSpPr txBox="1"/>
          <p:nvPr/>
        </p:nvSpPr>
        <p:spPr>
          <a:xfrm>
            <a:off x="16231632" y="21355463"/>
            <a:ext cx="5730470" cy="762032"/>
          </a:xfrm>
          <a:prstGeom prst="rect">
            <a:avLst/>
          </a:prstGeom>
          <a:noFill/>
          <a:ln w="9525">
            <a:noFill/>
          </a:ln>
        </p:spPr>
        <p:txBody>
          <a:bodyPr lIns="84103" tIns="42051" rIns="84103" bIns="4205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4400" b="1" i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  <a:t>插图 </a:t>
            </a:r>
            <a:r>
              <a:rPr lang="en-US" altLang="zh-CN" sz="4400" b="1" i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  <a:t>Figure #1</a:t>
            </a:r>
          </a:p>
        </p:txBody>
      </p:sp>
      <p:sp>
        <p:nvSpPr>
          <p:cNvPr id="2059" name="Text Box 25">
            <a:extLst>
              <a:ext uri="{FF2B5EF4-FFF2-40B4-BE49-F238E27FC236}">
                <a16:creationId xmlns:a16="http://schemas.microsoft.com/office/drawing/2014/main" id="{7519E0DC-D0E5-BA51-3221-49B5516B53E3}"/>
              </a:ext>
            </a:extLst>
          </p:cNvPr>
          <p:cNvSpPr txBox="1"/>
          <p:nvPr/>
        </p:nvSpPr>
        <p:spPr>
          <a:xfrm>
            <a:off x="23188893" y="21322828"/>
            <a:ext cx="5730470" cy="762032"/>
          </a:xfrm>
          <a:prstGeom prst="rect">
            <a:avLst/>
          </a:prstGeom>
          <a:noFill/>
          <a:ln w="9525">
            <a:noFill/>
          </a:ln>
        </p:spPr>
        <p:txBody>
          <a:bodyPr lIns="84103" tIns="42051" rIns="84103" bIns="42051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zh-CN" altLang="en-US" sz="4400" b="1" i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  <a:t>插图 </a:t>
            </a:r>
            <a:r>
              <a:rPr lang="en-US" altLang="zh-CN" sz="4400" b="1" i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  <a:t>Figure #2</a:t>
            </a:r>
          </a:p>
        </p:txBody>
      </p:sp>
      <p:sp>
        <p:nvSpPr>
          <p:cNvPr id="2060" name="AutoShape 26">
            <a:extLst>
              <a:ext uri="{FF2B5EF4-FFF2-40B4-BE49-F238E27FC236}">
                <a16:creationId xmlns:a16="http://schemas.microsoft.com/office/drawing/2014/main" id="{D7EE0168-0A1D-40B3-DECF-7EDDA7482459}"/>
              </a:ext>
            </a:extLst>
          </p:cNvPr>
          <p:cNvSpPr/>
          <p:nvPr/>
        </p:nvSpPr>
        <p:spPr>
          <a:xfrm>
            <a:off x="23212628" y="22422860"/>
            <a:ext cx="5782389" cy="4781077"/>
          </a:xfrm>
          <a:prstGeom prst="flowChartOr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lIns="147188" tIns="73594" rIns="147188" bIns="73594" anchor="ctr" anchorCtr="0"/>
          <a:lstStyle/>
          <a:p>
            <a:pPr eaLnBrk="1" hangingPunct="1"/>
            <a:endParaRPr lang="en-US" altLang="zh-CN" sz="7942" dirty="0">
              <a:latin typeface="Calibri" panose="020F0502020204030204" pitchFamily="34" charset="0"/>
            </a:endParaRPr>
          </a:p>
        </p:txBody>
      </p:sp>
      <p:sp>
        <p:nvSpPr>
          <p:cNvPr id="2061" name="Text Box 27">
            <a:extLst>
              <a:ext uri="{FF2B5EF4-FFF2-40B4-BE49-F238E27FC236}">
                <a16:creationId xmlns:a16="http://schemas.microsoft.com/office/drawing/2014/main" id="{461D1860-83E1-AF00-B8ED-802B50B23FB7}"/>
              </a:ext>
            </a:extLst>
          </p:cNvPr>
          <p:cNvSpPr txBox="1"/>
          <p:nvPr/>
        </p:nvSpPr>
        <p:spPr>
          <a:xfrm>
            <a:off x="19487750" y="35769900"/>
            <a:ext cx="7940771" cy="1005175"/>
          </a:xfrm>
          <a:prstGeom prst="rect">
            <a:avLst/>
          </a:prstGeom>
          <a:noFill/>
          <a:ln w="9525">
            <a:noFill/>
          </a:ln>
        </p:spPr>
        <p:txBody>
          <a:bodyPr lIns="84103" tIns="42051" rIns="84103" bIns="42051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5980" dirty="0">
                <a:latin typeface="Calibri" panose="020F0502020204030204" pitchFamily="34" charset="0"/>
              </a:rPr>
              <a:t>相关介绍</a:t>
            </a:r>
            <a:r>
              <a:rPr lang="en-US" altLang="zh-CN" sz="5980" dirty="0">
                <a:latin typeface="Calibri" panose="020F0502020204030204" pitchFamily="34" charset="0"/>
              </a:rPr>
              <a:t>Bibliography</a:t>
            </a:r>
          </a:p>
        </p:txBody>
      </p:sp>
      <p:sp>
        <p:nvSpPr>
          <p:cNvPr id="2062" name="Rectangle 35">
            <a:extLst>
              <a:ext uri="{FF2B5EF4-FFF2-40B4-BE49-F238E27FC236}">
                <a16:creationId xmlns:a16="http://schemas.microsoft.com/office/drawing/2014/main" id="{EE048604-5A26-4158-EA59-002BDB78E33A}"/>
              </a:ext>
            </a:extLst>
          </p:cNvPr>
          <p:cNvSpPr/>
          <p:nvPr/>
        </p:nvSpPr>
        <p:spPr>
          <a:xfrm>
            <a:off x="16028403" y="22354623"/>
            <a:ext cx="6307521" cy="4813712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84103" tIns="42051" rIns="84103" bIns="42051" anchor="ctr" anchorCtr="0"/>
          <a:lstStyle/>
          <a:p>
            <a:pPr algn="ctr" defTabSz="839582"/>
            <a:r>
              <a:rPr lang="zh-CN" altLang="en-US" sz="4018" dirty="0">
                <a:latin typeface="Times New Roman" panose="02020603050405020304" pitchFamily="18" charset="0"/>
              </a:rPr>
              <a:t>图表或图片</a:t>
            </a:r>
            <a:endParaRPr lang="en-US" altLang="zh-CN" sz="4018" dirty="0">
              <a:latin typeface="Times New Roman" panose="02020603050405020304" pitchFamily="18" charset="0"/>
            </a:endParaRPr>
          </a:p>
          <a:p>
            <a:pPr algn="ctr" defTabSz="839582"/>
            <a:r>
              <a:rPr lang="en-US" altLang="zh-CN" sz="4018" dirty="0">
                <a:latin typeface="Times New Roman" panose="02020603050405020304" pitchFamily="18" charset="0"/>
              </a:rPr>
              <a:t>CHART or PICTURE</a:t>
            </a:r>
          </a:p>
        </p:txBody>
      </p:sp>
      <p:sp>
        <p:nvSpPr>
          <p:cNvPr id="2063" name="Text Box 36">
            <a:extLst>
              <a:ext uri="{FF2B5EF4-FFF2-40B4-BE49-F238E27FC236}">
                <a16:creationId xmlns:a16="http://schemas.microsoft.com/office/drawing/2014/main" id="{352E4FC1-6EE7-C484-BA7D-F06987793960}"/>
              </a:ext>
            </a:extLst>
          </p:cNvPr>
          <p:cNvSpPr txBox="1"/>
          <p:nvPr/>
        </p:nvSpPr>
        <p:spPr>
          <a:xfrm>
            <a:off x="1182290" y="30905751"/>
            <a:ext cx="13229181" cy="9719263"/>
          </a:xfrm>
          <a:prstGeom prst="rect">
            <a:avLst/>
          </a:prstGeom>
          <a:noFill/>
          <a:ln w="57150">
            <a:noFill/>
          </a:ln>
        </p:spPr>
        <p:txBody>
          <a:bodyPr lIns="56263" tIns="28130" rIns="56263" bIns="28130">
            <a:spAutoFit/>
          </a:bodyPr>
          <a:lstStyle/>
          <a:p>
            <a:pPr defTabSz="563677">
              <a:lnSpc>
                <a:spcPct val="95000"/>
              </a:lnSpc>
            </a:pPr>
            <a:r>
              <a:rPr lang="en-US" altLang="zh-CN" sz="2897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defTabSz="563677">
              <a:lnSpc>
                <a:spcPct val="95000"/>
              </a:lnSpc>
            </a:pPr>
            <a:endParaRPr lang="en-US" altLang="zh-CN" sz="2897" dirty="0">
              <a:latin typeface="Times New Roman" panose="02020603050405020304" pitchFamily="18" charset="0"/>
            </a:endParaRPr>
          </a:p>
          <a:p>
            <a:pPr defTabSz="563677">
              <a:lnSpc>
                <a:spcPct val="95000"/>
              </a:lnSpc>
            </a:pPr>
            <a:r>
              <a:rPr lang="en-US" altLang="zh-CN" sz="2897" dirty="0">
                <a:latin typeface="Times New Roman" panose="02020603050405020304" pitchFamily="18" charset="0"/>
              </a:rPr>
              <a:t>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defTabSz="563677">
              <a:lnSpc>
                <a:spcPct val="95000"/>
              </a:lnSpc>
            </a:pPr>
            <a:endParaRPr lang="en-US" altLang="zh-CN" sz="2897" dirty="0">
              <a:latin typeface="Times New Roman" panose="02020603050405020304" pitchFamily="18" charset="0"/>
            </a:endParaRPr>
          </a:p>
          <a:p>
            <a:pPr defTabSz="563677">
              <a:lnSpc>
                <a:spcPct val="95000"/>
              </a:lnSpc>
            </a:pPr>
            <a:r>
              <a:rPr lang="en-US" altLang="zh-CN" sz="2897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xxxxxxxxxxxxxxxxxxxxxxxxxxxxxxxxxxxxxxxxxxxxxxxxxxxxxxxxxxxxxxxxxxxxxxxxxxxxxxxxxxxxxxxxxxxxxxxxxxxxxxxxxxxxxxxxxxxxxxxxxxxxxxxxxxxxxxxxxxxxxxxxxxxxxxxxxxxxxxxxxxxxxxxxxxxxxxxxxxxxxxxxxxxxxxx.</a:t>
            </a:r>
            <a:endParaRPr lang="en-US" altLang="zh-CN" sz="2897" b="1" dirty="0">
              <a:latin typeface="Times New Roman" panose="02020603050405020304" pitchFamily="18" charset="0"/>
            </a:endParaRPr>
          </a:p>
          <a:p>
            <a:pPr defTabSz="563677">
              <a:lnSpc>
                <a:spcPct val="95000"/>
              </a:lnSpc>
            </a:pPr>
            <a:endParaRPr lang="en-US" altLang="zh-CN" sz="2897" b="1" dirty="0">
              <a:latin typeface="Times New Roman" panose="02020603050405020304" pitchFamily="18" charset="0"/>
            </a:endParaRPr>
          </a:p>
          <a:p>
            <a:pPr defTabSz="563677"/>
            <a:endParaRPr lang="en-US" altLang="zh-CN" sz="2243" dirty="0">
              <a:latin typeface="Times New Roman" panose="02020603050405020304" pitchFamily="18" charset="0"/>
            </a:endParaRPr>
          </a:p>
        </p:txBody>
      </p:sp>
      <p:sp>
        <p:nvSpPr>
          <p:cNvPr id="2064" name="Text Box 38">
            <a:extLst>
              <a:ext uri="{FF2B5EF4-FFF2-40B4-BE49-F238E27FC236}">
                <a16:creationId xmlns:a16="http://schemas.microsoft.com/office/drawing/2014/main" id="{CF928C64-88BA-D848-E4CB-EBFB56AE50D4}"/>
              </a:ext>
            </a:extLst>
          </p:cNvPr>
          <p:cNvSpPr txBox="1"/>
          <p:nvPr/>
        </p:nvSpPr>
        <p:spPr>
          <a:xfrm>
            <a:off x="16267233" y="37064929"/>
            <a:ext cx="12751518" cy="3880933"/>
          </a:xfrm>
          <a:prstGeom prst="rect">
            <a:avLst/>
          </a:prstGeom>
          <a:noFill/>
          <a:ln w="57150">
            <a:noFill/>
          </a:ln>
        </p:spPr>
        <p:txBody>
          <a:bodyPr lIns="56263" tIns="28130" rIns="56263" bIns="28130">
            <a:spAutoFit/>
          </a:bodyPr>
          <a:lstStyle/>
          <a:p>
            <a:pPr marL="313286" indent="-313286" defTabSz="563677">
              <a:lnSpc>
                <a:spcPct val="95000"/>
              </a:lnSpc>
            </a:pPr>
            <a:endParaRPr lang="en-US" altLang="zh-CN" sz="2616" b="1" u="sng" dirty="0">
              <a:latin typeface="Times New Roman" panose="02020603050405020304" pitchFamily="18" charset="0"/>
            </a:endParaRPr>
          </a:p>
          <a:p>
            <a:pPr marL="313286" indent="-313286" defTabSz="563677">
              <a:lnSpc>
                <a:spcPct val="95000"/>
              </a:lnSpc>
              <a:buAutoNum type="arabicPeriod"/>
            </a:pPr>
            <a:r>
              <a:rPr lang="en-US" altLang="zh-CN" sz="2616" b="1" dirty="0">
                <a:latin typeface="Times New Roman" panose="02020603050405020304" pitchFamily="18" charset="0"/>
              </a:rPr>
              <a:t>Xxxxxxxxxxxxxxxxxxxxxxxxxxxxxxxxxxxxxxxxxxxxxxxxxxxxxxxxxxxxxxxxxxxxxxxxxxxxxxxxxxxxxxxxxxx</a:t>
            </a:r>
          </a:p>
          <a:p>
            <a:pPr marL="313286" indent="-313286" defTabSz="563677">
              <a:lnSpc>
                <a:spcPct val="95000"/>
              </a:lnSpc>
              <a:buAutoNum type="arabicPeriod"/>
            </a:pPr>
            <a:r>
              <a:rPr lang="en-US" altLang="zh-CN" sz="2616" b="1" dirty="0">
                <a:latin typeface="Times New Roman" panose="02020603050405020304" pitchFamily="18" charset="0"/>
              </a:rPr>
              <a:t>Xxxxxxxxxxxxxxxxxxxxxxxxxxxxxxxxxxxxxxxxxxxxxxxxxxxxxxxxxxxxxxxxxxxxxxxxxxxxxxxxxxxxxxxxxxxx</a:t>
            </a:r>
          </a:p>
          <a:p>
            <a:pPr marL="313286" indent="-313286" defTabSz="563677">
              <a:lnSpc>
                <a:spcPct val="95000"/>
              </a:lnSpc>
              <a:buFont typeface="Symbol" panose="05050102010706020507" pitchFamily="18" charset="2"/>
              <a:buAutoNum type="arabicPeriod"/>
            </a:pPr>
            <a:r>
              <a:rPr lang="en-US" altLang="zh-CN" sz="2616" b="1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</a:t>
            </a:r>
          </a:p>
          <a:p>
            <a:pPr marL="313286" indent="-313286" defTabSz="563677">
              <a:lnSpc>
                <a:spcPct val="95000"/>
              </a:lnSpc>
              <a:buFont typeface="Symbol" panose="05050102010706020507" pitchFamily="18" charset="2"/>
              <a:buAutoNum type="arabicPeriod"/>
            </a:pPr>
            <a:r>
              <a:rPr lang="en-US" altLang="zh-CN" sz="2616" b="1" dirty="0">
                <a:latin typeface="Times New Roman" panose="02020603050405020304" pitchFamily="18" charset="0"/>
              </a:rPr>
              <a:t>Xxxxxxxxxxxxxxxxxxxxxxxxxxxxxxxxxxxxxxxxxxxxxxxxxxxxxxxxxxxxxxxxxxxxxxxxxxxxxxxxxxx</a:t>
            </a:r>
          </a:p>
          <a:p>
            <a:pPr marL="313286" indent="-313286" defTabSz="563677">
              <a:lnSpc>
                <a:spcPct val="95000"/>
              </a:lnSpc>
              <a:buFont typeface="Symbol" panose="05050102010706020507" pitchFamily="18" charset="2"/>
              <a:buAutoNum type="arabicPeriod"/>
            </a:pPr>
            <a:endParaRPr lang="en-US" altLang="zh-CN" sz="2616" b="1" dirty="0">
              <a:latin typeface="Times New Roman" panose="02020603050405020304" pitchFamily="18" charset="0"/>
            </a:endParaRPr>
          </a:p>
        </p:txBody>
      </p:sp>
      <p:sp>
        <p:nvSpPr>
          <p:cNvPr id="2065" name="Text Box 39">
            <a:extLst>
              <a:ext uri="{FF2B5EF4-FFF2-40B4-BE49-F238E27FC236}">
                <a16:creationId xmlns:a16="http://schemas.microsoft.com/office/drawing/2014/main" id="{E426CDDC-B868-2A93-0875-26693BF56824}"/>
              </a:ext>
            </a:extLst>
          </p:cNvPr>
          <p:cNvSpPr txBox="1"/>
          <p:nvPr/>
        </p:nvSpPr>
        <p:spPr>
          <a:xfrm>
            <a:off x="15814790" y="12632926"/>
            <a:ext cx="13203962" cy="7584448"/>
          </a:xfrm>
          <a:prstGeom prst="rect">
            <a:avLst/>
          </a:prstGeom>
          <a:noFill/>
          <a:ln w="57150">
            <a:noFill/>
          </a:ln>
        </p:spPr>
        <p:txBody>
          <a:bodyPr lIns="56263" tIns="28130" rIns="56263" bIns="28130">
            <a:spAutoFit/>
          </a:bodyPr>
          <a:lstStyle/>
          <a:p>
            <a:pPr defTabSz="563677">
              <a:lnSpc>
                <a:spcPct val="95000"/>
              </a:lnSpc>
            </a:pPr>
            <a:r>
              <a:rPr lang="en-US" altLang="zh-CN" sz="2897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defTabSz="563677">
              <a:lnSpc>
                <a:spcPct val="95000"/>
              </a:lnSpc>
            </a:pPr>
            <a:endParaRPr lang="en-US" altLang="zh-CN" sz="2897" dirty="0">
              <a:latin typeface="Times New Roman" panose="02020603050405020304" pitchFamily="18" charset="0"/>
            </a:endParaRPr>
          </a:p>
          <a:p>
            <a:pPr defTabSz="563677">
              <a:lnSpc>
                <a:spcPct val="95000"/>
              </a:lnSpc>
            </a:pPr>
            <a:r>
              <a:rPr lang="en-US" altLang="zh-CN" sz="2897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zh-CN" sz="2897" b="1" dirty="0">
              <a:latin typeface="Times New Roman" panose="02020603050405020304" pitchFamily="18" charset="0"/>
            </a:endParaRPr>
          </a:p>
          <a:p>
            <a:pPr defTabSz="563677">
              <a:lnSpc>
                <a:spcPct val="95000"/>
              </a:lnSpc>
            </a:pPr>
            <a:endParaRPr lang="en-US" altLang="zh-CN" sz="2243" dirty="0">
              <a:latin typeface="Times New Roman" panose="02020603050405020304" pitchFamily="18" charset="0"/>
            </a:endParaRPr>
          </a:p>
        </p:txBody>
      </p:sp>
      <p:sp>
        <p:nvSpPr>
          <p:cNvPr id="2066" name="Text Box 40">
            <a:extLst>
              <a:ext uri="{FF2B5EF4-FFF2-40B4-BE49-F238E27FC236}">
                <a16:creationId xmlns:a16="http://schemas.microsoft.com/office/drawing/2014/main" id="{1651F2F1-518E-33B4-125B-DC590BA24B47}"/>
              </a:ext>
            </a:extLst>
          </p:cNvPr>
          <p:cNvSpPr txBox="1"/>
          <p:nvPr/>
        </p:nvSpPr>
        <p:spPr>
          <a:xfrm>
            <a:off x="15788088" y="31025908"/>
            <a:ext cx="13361205" cy="4263346"/>
          </a:xfrm>
          <a:prstGeom prst="rect">
            <a:avLst/>
          </a:prstGeom>
          <a:noFill/>
          <a:ln w="57150">
            <a:noFill/>
          </a:ln>
        </p:spPr>
        <p:txBody>
          <a:bodyPr lIns="56263" tIns="28130" rIns="56263" bIns="28130">
            <a:spAutoFit/>
          </a:bodyPr>
          <a:lstStyle/>
          <a:p>
            <a:pPr defTabSz="563677">
              <a:lnSpc>
                <a:spcPct val="95000"/>
              </a:lnSpc>
            </a:pPr>
            <a:r>
              <a:rPr lang="en-US" altLang="zh-CN" sz="2616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defTabSz="563677">
              <a:lnSpc>
                <a:spcPct val="95000"/>
              </a:lnSpc>
            </a:pPr>
            <a:endParaRPr lang="en-US" altLang="zh-CN" sz="2616" dirty="0">
              <a:latin typeface="Times New Roman" panose="02020603050405020304" pitchFamily="18" charset="0"/>
            </a:endParaRPr>
          </a:p>
          <a:p>
            <a:pPr defTabSz="563677">
              <a:lnSpc>
                <a:spcPct val="95000"/>
              </a:lnSpc>
            </a:pPr>
            <a:r>
              <a:rPr lang="en-US" altLang="zh-CN" sz="2616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zh-CN" sz="1775" dirty="0">
              <a:latin typeface="Times New Roman" panose="02020603050405020304" pitchFamily="18" charset="0"/>
            </a:endParaRPr>
          </a:p>
        </p:txBody>
      </p:sp>
      <p:sp>
        <p:nvSpPr>
          <p:cNvPr id="2067" name="Text Box 42">
            <a:extLst>
              <a:ext uri="{FF2B5EF4-FFF2-40B4-BE49-F238E27FC236}">
                <a16:creationId xmlns:a16="http://schemas.microsoft.com/office/drawing/2014/main" id="{BC2674BE-96C1-6173-87C1-117FF4477E7B}"/>
              </a:ext>
            </a:extLst>
          </p:cNvPr>
          <p:cNvSpPr txBox="1"/>
          <p:nvPr/>
        </p:nvSpPr>
        <p:spPr>
          <a:xfrm>
            <a:off x="3533517" y="11103516"/>
            <a:ext cx="8528208" cy="1307117"/>
          </a:xfrm>
          <a:prstGeom prst="rect">
            <a:avLst/>
          </a:prstGeom>
          <a:noFill/>
          <a:ln w="9525">
            <a:noFill/>
          </a:ln>
        </p:spPr>
        <p:txBody>
          <a:bodyPr lIns="84103" tIns="42051" rIns="84103" bIns="42051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zh-CN" altLang="en-US" sz="7942" b="1" dirty="0">
                <a:solidFill>
                  <a:srgbClr val="007D9A"/>
                </a:solidFill>
                <a:latin typeface="Calibri" panose="020F0502020204030204" pitchFamily="34" charset="0"/>
              </a:rPr>
              <a:t>介绍 </a:t>
            </a:r>
            <a:r>
              <a:rPr lang="en-US" altLang="zh-CN" sz="7942" b="1" dirty="0">
                <a:solidFill>
                  <a:srgbClr val="007D9A"/>
                </a:solidFill>
                <a:latin typeface="Calibri" panose="020F0502020204030204" pitchFamily="34" charset="0"/>
              </a:rPr>
              <a:t>Introduction</a:t>
            </a:r>
          </a:p>
        </p:txBody>
      </p:sp>
      <p:sp>
        <p:nvSpPr>
          <p:cNvPr id="2068" name="Text Box 43">
            <a:extLst>
              <a:ext uri="{FF2B5EF4-FFF2-40B4-BE49-F238E27FC236}">
                <a16:creationId xmlns:a16="http://schemas.microsoft.com/office/drawing/2014/main" id="{21B1334C-AF7B-983D-E905-B3A0F9E0B601}"/>
              </a:ext>
            </a:extLst>
          </p:cNvPr>
          <p:cNvSpPr txBox="1"/>
          <p:nvPr/>
        </p:nvSpPr>
        <p:spPr>
          <a:xfrm>
            <a:off x="17896034" y="11116866"/>
            <a:ext cx="8591995" cy="1307117"/>
          </a:xfrm>
          <a:prstGeom prst="rect">
            <a:avLst/>
          </a:prstGeom>
          <a:noFill/>
          <a:ln w="9525">
            <a:noFill/>
          </a:ln>
        </p:spPr>
        <p:txBody>
          <a:bodyPr lIns="84103" tIns="42051" rIns="84103" bIns="42051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zh-CN" altLang="en-US" sz="7942" b="1" dirty="0">
                <a:solidFill>
                  <a:srgbClr val="007D9A"/>
                </a:solidFill>
                <a:latin typeface="Calibri" panose="020F0502020204030204" pitchFamily="34" charset="0"/>
              </a:rPr>
              <a:t>实验成果 </a:t>
            </a:r>
            <a:r>
              <a:rPr lang="en-US" altLang="zh-CN" sz="7942" b="1" dirty="0">
                <a:solidFill>
                  <a:srgbClr val="007D9A"/>
                </a:solidFill>
                <a:latin typeface="Calibri" panose="020F0502020204030204" pitchFamily="34" charset="0"/>
              </a:rPr>
              <a:t>Results</a:t>
            </a:r>
          </a:p>
        </p:txBody>
      </p:sp>
      <p:sp>
        <p:nvSpPr>
          <p:cNvPr id="2069" name="Text Box 49">
            <a:extLst>
              <a:ext uri="{FF2B5EF4-FFF2-40B4-BE49-F238E27FC236}">
                <a16:creationId xmlns:a16="http://schemas.microsoft.com/office/drawing/2014/main" id="{F0F71CE6-E5EF-8909-228B-6FE41F171990}"/>
              </a:ext>
            </a:extLst>
          </p:cNvPr>
          <p:cNvSpPr txBox="1"/>
          <p:nvPr/>
        </p:nvSpPr>
        <p:spPr>
          <a:xfrm>
            <a:off x="24804343" y="7598851"/>
            <a:ext cx="4115020" cy="1777694"/>
          </a:xfrm>
          <a:prstGeom prst="rect">
            <a:avLst/>
          </a:prstGeom>
          <a:noFill/>
          <a:ln w="9525">
            <a:noFill/>
          </a:ln>
        </p:spPr>
        <p:txBody>
          <a:bodyPr lIns="84103" tIns="42051" rIns="84103" bIns="42051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zh-CN" altLang="en-US" sz="4400" b="1" i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  <a:t>单位标识</a:t>
            </a:r>
            <a:r>
              <a:rPr lang="en-US" altLang="zh-CN" sz="4400" b="1" i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  <a:t>Logo</a:t>
            </a:r>
          </a:p>
          <a:p>
            <a:pPr algn="ctr" eaLnBrk="1" hangingPunct="1">
              <a:spcBef>
                <a:spcPct val="50000"/>
              </a:spcBef>
            </a:pPr>
            <a:endParaRPr lang="en-US" altLang="zh-CN" sz="4400" i="1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5" name="直线连接符 4">
            <a:extLst>
              <a:ext uri="{FF2B5EF4-FFF2-40B4-BE49-F238E27FC236}">
                <a16:creationId xmlns:a16="http://schemas.microsoft.com/office/drawing/2014/main" id="{3DF82B4C-FFC3-DC1B-0B90-FCBA861FFCDF}"/>
              </a:ext>
            </a:extLst>
          </p:cNvPr>
          <p:cNvCxnSpPr>
            <a:cxnSpLocks/>
          </p:cNvCxnSpPr>
          <p:nvPr/>
        </p:nvCxnSpPr>
        <p:spPr>
          <a:xfrm>
            <a:off x="802339" y="9736585"/>
            <a:ext cx="28670534" cy="0"/>
          </a:xfrm>
          <a:prstGeom prst="line">
            <a:avLst/>
          </a:prstGeom>
          <a:ln>
            <a:solidFill>
              <a:srgbClr val="007D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线连接符 8">
            <a:extLst>
              <a:ext uri="{FF2B5EF4-FFF2-40B4-BE49-F238E27FC236}">
                <a16:creationId xmlns:a16="http://schemas.microsoft.com/office/drawing/2014/main" id="{BC12D432-29E7-B4BF-C4DA-ADE744A81E88}"/>
              </a:ext>
            </a:extLst>
          </p:cNvPr>
          <p:cNvCxnSpPr>
            <a:cxnSpLocks/>
          </p:cNvCxnSpPr>
          <p:nvPr/>
        </p:nvCxnSpPr>
        <p:spPr>
          <a:xfrm flipH="1">
            <a:off x="15023675" y="9736585"/>
            <a:ext cx="227862" cy="31747144"/>
          </a:xfrm>
          <a:prstGeom prst="line">
            <a:avLst/>
          </a:prstGeom>
          <a:ln>
            <a:solidFill>
              <a:srgbClr val="007D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00849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YjI3MWMyNGVhZGFhNGQ1MTJhYjFiOTQzODdhMjlhYmQifQ=="/>
</p:tagLst>
</file>

<file path=ppt/theme/theme1.xml><?xml version="1.0" encoding="utf-8"?>
<a:theme xmlns:a="http://schemas.openxmlformats.org/drawingml/2006/main" name="Office 2013 - 2022 主题">
  <a:themeElements>
    <a:clrScheme name="Office 2013 - 2022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主题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143</TotalTime>
  <Words>96</Words>
  <Application>Microsoft Macintosh PowerPoint</Application>
  <PresentationFormat>自定义</PresentationFormat>
  <Paragraphs>43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等线</vt:lpstr>
      <vt:lpstr>Arial</vt:lpstr>
      <vt:lpstr>Calibri</vt:lpstr>
      <vt:lpstr>Calibri Light</vt:lpstr>
      <vt:lpstr>Symbol</vt:lpstr>
      <vt:lpstr>Times New Roman</vt:lpstr>
      <vt:lpstr>Office 2013 - 2022 主题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Faye W</dc:creator>
  <cp:lastModifiedBy>文翰 代</cp:lastModifiedBy>
  <cp:revision>13</cp:revision>
  <dcterms:created xsi:type="dcterms:W3CDTF">2021-03-24T06:06:00Z</dcterms:created>
  <dcterms:modified xsi:type="dcterms:W3CDTF">2025-07-16T01:48:04Z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2052-12.1.0.17857</vt:lpwstr>
  </property>
  <property fmtid="{D5CDD505-2E9C-101B-9397-08002B2CF9AE}" pid="3" name="ICV">
    <vt:lpwstr>954B01A5BACB4133B3A6F4D53DCF5508_13</vt:lpwstr>
  </property>
</Properties>
</file>