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264" r:id="rId2"/>
    <p:sldId id="353" r:id="rId3"/>
    <p:sldId id="347" r:id="rId4"/>
    <p:sldId id="348" r:id="rId5"/>
    <p:sldId id="349" r:id="rId6"/>
    <p:sldId id="392" r:id="rId7"/>
    <p:sldId id="394" r:id="rId8"/>
    <p:sldId id="395" r:id="rId9"/>
    <p:sldId id="369" r:id="rId10"/>
    <p:sldId id="371" r:id="rId11"/>
    <p:sldId id="404" r:id="rId12"/>
    <p:sldId id="386" r:id="rId13"/>
    <p:sldId id="363" r:id="rId14"/>
    <p:sldId id="421" r:id="rId15"/>
    <p:sldId id="402" r:id="rId16"/>
    <p:sldId id="284"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C4A"/>
    <a:srgbClr val="0000FF"/>
    <a:srgbClr val="133895"/>
    <a:srgbClr val="014190"/>
    <a:srgbClr val="BFBFBF"/>
    <a:srgbClr val="002060"/>
    <a:srgbClr val="2E75B6"/>
    <a:srgbClr val="FDC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81775" autoAdjust="0"/>
  </p:normalViewPr>
  <p:slideViewPr>
    <p:cSldViewPr snapToGrid="0">
      <p:cViewPr varScale="1">
        <p:scale>
          <a:sx n="92" d="100"/>
          <a:sy n="92" d="100"/>
        </p:scale>
        <p:origin x="1050" y="1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50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8E6BD-A8D3-4FB1-B2CF-8599A8EAB48A}" type="datetimeFigureOut">
              <a:rPr lang="zh-CN" altLang="en-US" smtClean="0"/>
              <a:t>2025/8/27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322258-D116-48CA-8245-D567E63AEA45}"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A8F40-51B4-461D-A5F0-B6483173F2CA}" type="datetimeFigureOut">
              <a:rPr lang="zh-CN" altLang="en-US" smtClean="0"/>
              <a:t>2025/8/27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A737F-2DC2-47BE-9D28-E392BC1E0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everyone. My name is Manjia Liang, and today I will talk about the connection between general relativity, statistical mechanics, and the stochastic gravitational-wave background. In particular, I will introduce our model of an equilibrated SGWB and explain how it influences the formation of cosmic large-scale structures. The key idea is to use tools from statistical mechanics to treat gravity itself as a fluctuating background, and to test this idea against observational data.”</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monitoring the long-term variations in pulse arrival times between pulsars and Earth, PTA experiments extract gravitational-wave signals through the cross-correlation of timing residuals from pulsars located in different sky positions—the well-known Hellings–Downs (HD) correlation. </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10</a:t>
            </a:fld>
            <a:endParaRPr lang="zh-CN" altLang="en-US"/>
          </a:p>
        </p:txBody>
      </p:sp>
    </p:spTree>
    <p:extLst>
      <p:ext uri="{BB962C8B-B14F-4D97-AF65-F5344CB8AC3E}">
        <p14:creationId xmlns:p14="http://schemas.microsoft.com/office/powerpoint/2010/main" val="199371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 we fit our model to PTA data, we obtain optimal parameter estimates for the two parameters of the ESGWB model and compute its Bayes factor. The resulting Bayes factor of 48 strongly indicates that PTA observations provide robust support for our theory.</a:t>
            </a:r>
          </a:p>
        </p:txBody>
      </p:sp>
      <p:sp>
        <p:nvSpPr>
          <p:cNvPr id="4" name="灯片编号占位符 3"/>
          <p:cNvSpPr>
            <a:spLocks noGrp="1"/>
          </p:cNvSpPr>
          <p:nvPr>
            <p:ph type="sldNum" sz="quarter" idx="5"/>
          </p:nvPr>
        </p:nvSpPr>
        <p:spPr/>
        <p:txBody>
          <a:bodyPr/>
          <a:lstStyle/>
          <a:p>
            <a:fld id="{5D4A737F-2DC2-47BE-9D28-E392BC1E0882}" type="slidenum">
              <a:rPr lang="zh-CN" altLang="en-US" smtClean="0"/>
              <a:t>11</a:t>
            </a:fld>
            <a:endParaRPr lang="zh-CN" altLang="en-US"/>
          </a:p>
        </p:txBody>
      </p:sp>
    </p:spTree>
    <p:extLst>
      <p:ext uri="{BB962C8B-B14F-4D97-AF65-F5344CB8AC3E}">
        <p14:creationId xmlns:p14="http://schemas.microsoft.com/office/powerpoint/2010/main" val="397226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Independent support also comes from redshift surveys and velocity-field measurements. Observations show that, on scales larger than about 8 megaparsecs, peculiar velocities of galaxies are relatively smooth. This 8-Mpc scale marks the boundary between linear and non-linear structure in the present Universe. Our model reproduces this boundary naturally, without assuming any specific form of the primordial density perturbations. That agreement is a strong indication that the SGWB plays a role in shaping cosmic structure.”</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12</a:t>
            </a:fld>
            <a:endParaRPr lang="zh-CN" altLang="en-US"/>
          </a:p>
        </p:txBody>
      </p:sp>
    </p:spTree>
    <p:extLst>
      <p:ext uri="{BB962C8B-B14F-4D97-AF65-F5344CB8AC3E}">
        <p14:creationId xmlns:p14="http://schemas.microsoft.com/office/powerpoint/2010/main" val="126399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In cosmology, the ratio of the matter-density perturbation to the mean density, so-called the contrast, is taken as the criterion for whether the system can still be treated within linear theory. The famous spherical-collapse model describes how these density perturbations evolve, cluster, and eventually form non-linear structures. Fundamentally, the formation of such structures arises because initial density perturbations keep accreting under their own gravity, causing the contrast to grow until it exceeds unity. In the standard cosmological model, the 8 Mpc dividing line is inherited from assumptions about the primordial density perturbations.</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13</a:t>
            </a:fld>
            <a:endParaRPr lang="zh-CN" altLang="en-US"/>
          </a:p>
        </p:txBody>
      </p:sp>
    </p:spTree>
    <p:extLst>
      <p:ext uri="{BB962C8B-B14F-4D97-AF65-F5344CB8AC3E}">
        <p14:creationId xmlns:p14="http://schemas.microsoft.com/office/powerpoint/2010/main" val="73742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In our theory the explanation is far simpler. The key lies in ballistic diffusion: the motion itself possesses an intrinsic length-scale boundary, governed by the non-Markovian factor. </a:t>
            </a:r>
            <a:r>
              <a:rPr lang="en-US" altLang="zh-CN" dirty="0"/>
              <a:t>The motion of matter coupled to the SGWB is non-Markovian. This means the system retains memory of its past evolution.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the SGWB damps the growth of density perturbations, but only for very massive systems. </a:t>
            </a:r>
            <a:r>
              <a:rPr lang="en-US" altLang="zh-CN" sz="1200" b="0" i="0" kern="1200" dirty="0">
                <a:solidFill>
                  <a:schemeClr val="tx1"/>
                </a:solidFill>
                <a:effectLst/>
                <a:latin typeface="+mn-lt"/>
                <a:ea typeface="+mn-ea"/>
                <a:cs typeface="+mn-cs"/>
              </a:rPr>
              <a:t>This damping weakens gravitational clustering, naturally suppressing the formation of non-linear structures.</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Remarkably, this matches the observed boundary between the linear and non-linear regimes of today’s Universe. So the ESGWB not only modifies cosmic dynamics, but also helps explain why we see structure forming the way it does.</a:t>
            </a:r>
          </a:p>
        </p:txBody>
      </p:sp>
      <p:sp>
        <p:nvSpPr>
          <p:cNvPr id="4" name="灯片编号占位符 3"/>
          <p:cNvSpPr>
            <a:spLocks noGrp="1"/>
          </p:cNvSpPr>
          <p:nvPr>
            <p:ph type="sldNum" sz="quarter" idx="5"/>
          </p:nvPr>
        </p:nvSpPr>
        <p:spPr/>
        <p:txBody>
          <a:bodyPr/>
          <a:lstStyle/>
          <a:p>
            <a:fld id="{5D4A737F-2DC2-47BE-9D28-E392BC1E0882}" type="slidenum">
              <a:rPr lang="zh-CN" altLang="en-US" smtClean="0"/>
              <a:t>14</a:t>
            </a:fld>
            <a:endParaRPr lang="zh-CN" altLang="en-US"/>
          </a:p>
        </p:txBody>
      </p:sp>
    </p:spTree>
    <p:extLst>
      <p:ext uri="{BB962C8B-B14F-4D97-AF65-F5344CB8AC3E}">
        <p14:creationId xmlns:p14="http://schemas.microsoft.com/office/powerpoint/2010/main" val="2440896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summarize: the intersection of gravitation and statistical mechanics contains rich physics. By analyzing the interaction between matter and the SGWB, and requiring equilibrium, we derive a natural fluctuation–dissipation relation. This leads to an equilibrium spectrum for the background itself. Pulsar timing array observations support our predictions, and large-scale structure surveys confirm the expected mass and scale boundaries. Together, this suggests that the equilibrated SGWB is a compelling candidate for the actual gravitational background that shapes our Universe. Thank you for listening.”</a:t>
            </a:r>
          </a:p>
          <a:p>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15</a:t>
            </a:fld>
            <a:endParaRPr lang="zh-CN" altLang="en-US"/>
          </a:p>
        </p:txBody>
      </p:sp>
    </p:spTree>
    <p:extLst>
      <p:ext uri="{BB962C8B-B14F-4D97-AF65-F5344CB8AC3E}">
        <p14:creationId xmlns:p14="http://schemas.microsoft.com/office/powerpoint/2010/main" val="55841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Wheeler once said, matter tells spacetime how to curve, and spacetime tells matter how to move. General relativity describes the structure of spacetime, while statistical mechanics deals with the average behavior of huge numbers of particles. These two frameworks are among the most powerful in physics, but combining them is far from trivial. Following Einstein’s spirit, we aim to unify them under simple principles that can apply to many different systems.”</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2</a:t>
            </a:fld>
            <a:endParaRPr lang="zh-CN" altLang="en-US"/>
          </a:p>
        </p:txBody>
      </p:sp>
    </p:spTree>
    <p:extLst>
      <p:ext uri="{BB962C8B-B14F-4D97-AF65-F5344CB8AC3E}">
        <p14:creationId xmlns:p14="http://schemas.microsoft.com/office/powerpoint/2010/main" val="30470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When we attempt to apply statistical mechanics in curved spacetime, several puzzles appear. First, how do we even define energy, when general relativity lacks a global conservation law? Without global energy, standard notions of temperature and entropy lose their meaning. Second, while general relativity equation is time-symmetric, statistical mechanics relies on entropy increase to define an arrow of time. Deriving a fluctuation–dissipation structure directly from Einstein’s equations is still an unsolved challenge. Finally, we still do not have a generally covariant theory of non-equilibrium statistical mechanics—most current generalizations break down in strong gravity.”</a:t>
            </a:r>
          </a:p>
          <a:p>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3</a:t>
            </a:fld>
            <a:endParaRPr lang="zh-CN" altLang="en-US"/>
          </a:p>
        </p:txBody>
      </p:sp>
    </p:spTree>
    <p:extLst>
      <p:ext uri="{BB962C8B-B14F-4D97-AF65-F5344CB8AC3E}">
        <p14:creationId xmlns:p14="http://schemas.microsoft.com/office/powerpoint/2010/main" val="256107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“Statistical mechanics has not only inherited the task of treating quantum systems, it also laid the foundations of quantum mechanics itself. The ultraviolet catastrophe of black-body radiation forced Planck to introduce quantized energy levels. Boltzmann’s entropy formula encouraged us to accept the unknowability of microscopic states. Together, these ideas inspired the probabilistic interpretation of the wave function. So statistical mechanics provided quantum mechanics with conceptual, mathematical, and even philosophical support.”</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4</a:t>
            </a:fld>
            <a:endParaRPr lang="zh-CN" altLang="en-US"/>
          </a:p>
        </p:txBody>
      </p:sp>
    </p:spTree>
    <p:extLst>
      <p:ext uri="{BB962C8B-B14F-4D97-AF65-F5344CB8AC3E}">
        <p14:creationId xmlns:p14="http://schemas.microsoft.com/office/powerpoint/2010/main" val="22011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Traditionally, theorists study the stochastic gravitational-wave background mainly from a cosmological generation perspective. But from a statistical viewpoint, we can ask new questions. How does this background couple to matter? What impact does it have on cosmic evolution? Can we describe the SGWB using statistical quantities, just like we do with random electromagnetic fields? Establishing a fluctuation–dissipation theorem for the SGWB is our first step toward answering these questions. This way, we can think of the SGWB as a kind of gravitational blackbody spectrum.”</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5</a:t>
            </a:fld>
            <a:endParaRPr lang="zh-CN" altLang="en-US"/>
          </a:p>
        </p:txBody>
      </p:sp>
    </p:spTree>
    <p:extLst>
      <p:ext uri="{BB962C8B-B14F-4D97-AF65-F5344CB8AC3E}">
        <p14:creationId xmlns:p14="http://schemas.microsoft.com/office/powerpoint/2010/main" val="51681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connect fluctuation and dissipation, we use the familiar language of Langevin dynamics. Just as a Brownian particle exchanges energy with its environment, matter in a gravitational field can also lose energy through dissipation while simultaneously gaining energy through fluctuations. In this analogy, the SGWB acts as the random background force. The Langevin model therefore becomes our bridge: it lets us quantify how stochastic gravitational fluctuations and dissipation balance each other.”</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Following cosmological convention, we adopt the rest frame of the SGWB as our reference frame to study this non-equilibrium statistical process. Within the Langevin model, the fluctuating force originates from the stochastic connection perturbations produced by random gravitational waves; this contribution is captured by the geodesic equation. Dissipation, on the other hand, arises from the loss of gravitational energy due to the system’s self-gravity. This part can be extracted succinctly from the linearized Einstein field equations, yielding a dissipative energy proportional to the square of the acceleration.</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7</a:t>
            </a:fld>
            <a:endParaRPr lang="zh-CN" altLang="en-US"/>
          </a:p>
        </p:txBody>
      </p:sp>
    </p:spTree>
    <p:extLst>
      <p:ext uri="{BB962C8B-B14F-4D97-AF65-F5344CB8AC3E}">
        <p14:creationId xmlns:p14="http://schemas.microsoft.com/office/powerpoint/2010/main" val="4163408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“From this model we derive a fluctuation–dissipation relation for the SGWB. The key idea is equilibrium: when matter undergoing random motion in the SGWB reaches equilibrium, the dissipated energy is exactly balanced by the fluctuation energy supplied by the background. In that state, the kinetic energy of the test particle defines an effective temperature of the SGWB. This gives us not only a spectrum, but also a statistical interpretation of the background itself. </a:t>
            </a:r>
            <a:r>
              <a:rPr lang="en-US" altLang="zh-CN" sz="1200" b="0" i="0" kern="1200" dirty="0">
                <a:solidFill>
                  <a:schemeClr val="tx1"/>
                </a:solidFill>
                <a:effectLst/>
                <a:latin typeface="+mn-lt"/>
                <a:ea typeface="+mn-ea"/>
                <a:cs typeface="+mn-cs"/>
              </a:rPr>
              <a:t>Moreover, in such an equilibrium SGWB spectrum, a complete Langevin model allows us to derive the time evolution of matter’s stochastic motion—manifesting as ballistic diffusion.</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8</a:t>
            </a:fld>
            <a:endParaRPr lang="zh-CN" altLang="en-US"/>
          </a:p>
        </p:txBody>
      </p:sp>
    </p:spTree>
    <p:extLst>
      <p:ext uri="{BB962C8B-B14F-4D97-AF65-F5344CB8AC3E}">
        <p14:creationId xmlns:p14="http://schemas.microsoft.com/office/powerpoint/2010/main" val="51020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theory needs observational support, and pulsar timing arrays provide exactly that. The North American PTA has 15 years of data from 68 millisecond pulsars, some thousands of light-years away. The European PTA has 25 years of data, and the FAST array in China already contributes dozens of pulsars with very high precision. </a:t>
            </a:r>
            <a:endParaRPr lang="zh-CN" altLang="en-US" dirty="0"/>
          </a:p>
        </p:txBody>
      </p:sp>
      <p:sp>
        <p:nvSpPr>
          <p:cNvPr id="4" name="灯片编号占位符 3"/>
          <p:cNvSpPr>
            <a:spLocks noGrp="1"/>
          </p:cNvSpPr>
          <p:nvPr>
            <p:ph type="sldNum" sz="quarter" idx="5"/>
          </p:nvPr>
        </p:nvSpPr>
        <p:spPr/>
        <p:txBody>
          <a:bodyPr/>
          <a:lstStyle/>
          <a:p>
            <a:fld id="{5D4A737F-2DC2-47BE-9D28-E392BC1E0882}" type="slidenum">
              <a:rPr lang="zh-CN" altLang="en-US" smtClean="0"/>
              <a:t>9</a:t>
            </a:fld>
            <a:endParaRPr lang="zh-CN" altLang="en-US"/>
          </a:p>
        </p:txBody>
      </p:sp>
    </p:spTree>
    <p:extLst>
      <p:ext uri="{BB962C8B-B14F-4D97-AF65-F5344CB8AC3E}">
        <p14:creationId xmlns:p14="http://schemas.microsoft.com/office/powerpoint/2010/main" val="2700431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0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EF38A900-1CB3-4F2C-A654-2817906270A9}" type="datetimeFigureOut">
              <a:rPr lang="zh-CN" altLang="en-US" smtClean="0"/>
              <a:t>2025/8/27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EE3F64-797B-4FE6-88B6-5912EA3DD4F0}" type="slidenum">
              <a:rPr lang="zh-CN" altLang="en-US" smtClean="0"/>
              <a:t>‹#›</a:t>
            </a:fld>
            <a:endParaRPr lang="zh-CN" altLang="en-US"/>
          </a:p>
        </p:txBody>
      </p:sp>
      <p:pic>
        <p:nvPicPr>
          <p:cNvPr id="7" name="图片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30" t="21135" r="2401" b="5991"/>
          <a:stretch>
            <a:fillRect/>
          </a:stretch>
        </p:blipFill>
        <p:spPr>
          <a:xfrm>
            <a:off x="0" y="0"/>
            <a:ext cx="12185583" cy="6939815"/>
          </a:xfrm>
          <a:prstGeom prst="rect">
            <a:avLst/>
          </a:prstGeom>
        </p:spPr>
      </p:pic>
      <p:pic>
        <p:nvPicPr>
          <p:cNvPr id="8" name="图片 7"/>
          <p:cNvPicPr>
            <a:picLocks noChangeAspect="1"/>
          </p:cNvPicPr>
          <p:nvPr userDrawn="1"/>
        </p:nvPicPr>
        <p:blipFill>
          <a:blip r:embed="rId3">
            <a:clrChange>
              <a:clrFrom>
                <a:srgbClr val="858585">
                  <a:alpha val="54902"/>
                </a:srgbClr>
              </a:clrFrom>
              <a:clrTo>
                <a:srgbClr val="858585">
                  <a:alpha val="0"/>
                </a:srgbClr>
              </a:clrTo>
            </a:clrChange>
          </a:blip>
          <a:stretch>
            <a:fillRect/>
          </a:stretch>
        </p:blipFill>
        <p:spPr>
          <a:xfrm>
            <a:off x="797443" y="2330686"/>
            <a:ext cx="10416852" cy="3090940"/>
          </a:xfrm>
          <a:prstGeom prst="rect">
            <a:avLst/>
          </a:prstGeom>
        </p:spPr>
      </p:pic>
      <p:sp>
        <p:nvSpPr>
          <p:cNvPr id="10" name="矩形 9"/>
          <p:cNvSpPr/>
          <p:nvPr userDrawn="1"/>
        </p:nvSpPr>
        <p:spPr>
          <a:xfrm>
            <a:off x="934139" y="1483926"/>
            <a:ext cx="10143460" cy="327409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505869" y="3654126"/>
            <a:ext cx="90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017767" y="1789889"/>
            <a:ext cx="9939130" cy="1453566"/>
          </a:xfrm>
          <a:ln>
            <a:solidFill>
              <a:srgbClr val="002060"/>
            </a:solidFill>
          </a:ln>
        </p:spPr>
        <p:txBody>
          <a:bodyPr anchor="b">
            <a:normAutofit/>
          </a:bodyPr>
          <a:lstStyle>
            <a:lvl1pPr marL="0" algn="ctr" defTabSz="914400" rtl="0" eaLnBrk="1" latinLnBrk="0" hangingPunct="1">
              <a:lnSpc>
                <a:spcPct val="150000"/>
              </a:lnSpc>
              <a:spcAft>
                <a:spcPts val="0"/>
              </a:spcAft>
              <a:defRPr lang="zh-CN" altLang="en-US" sz="5400" b="1" kern="1200" dirty="0">
                <a:solidFill>
                  <a:schemeClr val="bg1"/>
                </a:solidFill>
                <a:latin typeface="微软雅黑" panose="020B0503020204020204" pitchFamily="34" charset="-122"/>
                <a:ea typeface="微软雅黑" panose="020B0503020204020204" pitchFamily="34" charset="-122"/>
                <a:cs typeface="仿宋_GB2312" panose="02010609030101010101" pitchFamily="49" charset="-122"/>
              </a:defRPr>
            </a:lvl1pPr>
          </a:lstStyle>
          <a:p>
            <a:r>
              <a:rPr lang="zh-CN" altLang="en-US" dirty="0"/>
              <a:t>中国科学院力学研究所</a:t>
            </a:r>
          </a:p>
        </p:txBody>
      </p:sp>
      <p:sp>
        <p:nvSpPr>
          <p:cNvPr id="3" name="副标题 2"/>
          <p:cNvSpPr>
            <a:spLocks noGrp="1"/>
          </p:cNvSpPr>
          <p:nvPr>
            <p:ph type="subTitle" idx="1" hasCustomPrompt="1"/>
          </p:nvPr>
        </p:nvSpPr>
        <p:spPr>
          <a:xfrm>
            <a:off x="1073425" y="4016396"/>
            <a:ext cx="9883471" cy="707497"/>
          </a:xfrm>
          <a:ln>
            <a:solidFill>
              <a:srgbClr val="002060"/>
            </a:solidFill>
          </a:ln>
        </p:spPr>
        <p:txBody>
          <a:bodyPr>
            <a:normAutofit/>
          </a:bodyPr>
          <a:lstStyle>
            <a:lvl1pPr marL="0" indent="0" algn="ctr" defTabSz="914400" rtl="0" eaLnBrk="1" latinLnBrk="0" hangingPunct="1">
              <a:buNone/>
              <a:defRPr lang="zh-CN" altLang="en-US" sz="3200" b="1" kern="1200" dirty="0">
                <a:solidFill>
                  <a:schemeClr val="bg1"/>
                </a:solidFill>
                <a:latin typeface="微软雅黑" panose="020B0503020204020204" pitchFamily="34" charset="-122"/>
                <a:ea typeface="微软雅黑" panose="020B0503020204020204" pitchFamily="34" charset="-122"/>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汇报人：</a:t>
            </a:r>
            <a:r>
              <a:rPr lang="en-US" altLang="zh-CN" dirty="0"/>
              <a:t>XX</a:t>
            </a:r>
            <a:endParaRPr lang="zh-CN" altLang="en-US" dirty="0"/>
          </a:p>
        </p:txBody>
      </p:sp>
      <p:pic>
        <p:nvPicPr>
          <p:cNvPr id="13" name="图片 12" descr="单色蓝LOGO.png"/>
          <p:cNvPicPr>
            <a:picLocks noChangeAspect="1"/>
          </p:cNvPicPr>
          <p:nvPr userDrawn="1"/>
        </p:nvPicPr>
        <p:blipFill>
          <a:blip r:embed="rId4" cstate="print"/>
          <a:stretch>
            <a:fillRect/>
          </a:stretch>
        </p:blipFill>
        <p:spPr>
          <a:xfrm>
            <a:off x="4930706" y="4842813"/>
            <a:ext cx="421878" cy="421878"/>
          </a:xfrm>
          <a:prstGeom prst="rect">
            <a:avLst/>
          </a:prstGeom>
        </p:spPr>
      </p:pic>
      <p:pic>
        <p:nvPicPr>
          <p:cNvPr id="14" name="图片 13"/>
          <p:cNvPicPr>
            <a:picLocks noChangeAspect="1"/>
          </p:cNvPicPr>
          <p:nvPr userDrawn="1"/>
        </p:nvPicPr>
        <p:blipFill rotWithShape="1">
          <a:blip r:embed="rId5">
            <a:extLst>
              <a:ext uri="{28A0092B-C50C-407E-A947-70E740481C1C}">
                <a14:useLocalDpi xmlns:a14="http://schemas.microsoft.com/office/drawing/2010/main" val="0"/>
              </a:ext>
            </a:extLst>
          </a:blip>
          <a:srcRect l="15744" t="-4587"/>
          <a:stretch>
            <a:fillRect/>
          </a:stretch>
        </p:blipFill>
        <p:spPr>
          <a:xfrm>
            <a:off x="5352584" y="4808683"/>
            <a:ext cx="2478926" cy="4668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正文03">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a:srcRect t="12500" b="12500"/>
          <a:stretch>
            <a:fillRect/>
          </a:stretch>
        </p:blipFill>
        <p:spPr>
          <a:xfrm>
            <a:off x="0" y="0"/>
            <a:ext cx="12192000" cy="6858000"/>
          </a:xfrm>
          <a:prstGeom prst="rect">
            <a:avLst/>
          </a:prstGeom>
        </p:spPr>
      </p:pic>
      <p:sp>
        <p:nvSpPr>
          <p:cNvPr id="21" name="矩形 20"/>
          <p:cNvSpPr/>
          <p:nvPr userDrawn="1"/>
        </p:nvSpPr>
        <p:spPr>
          <a:xfrm>
            <a:off x="0" y="0"/>
            <a:ext cx="12192001" cy="7044813"/>
          </a:xfrm>
          <a:prstGeom prst="rect">
            <a:avLst/>
          </a:prstGeom>
          <a:gradFill flip="none" rotWithShape="1">
            <a:gsLst>
              <a:gs pos="100000">
                <a:schemeClr val="accent5">
                  <a:lumMod val="5000"/>
                  <a:lumOff val="95000"/>
                  <a:alpha val="81000"/>
                </a:schemeClr>
              </a:gs>
              <a:gs pos="78000">
                <a:srgbClr val="FDFEFF">
                  <a:alpha val="95000"/>
                </a:srgbClr>
              </a:gs>
              <a:gs pos="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13" name="任意多边形: 形状 11"/>
          <p:cNvSpPr/>
          <p:nvPr userDrawn="1"/>
        </p:nvSpPr>
        <p:spPr bwMode="auto">
          <a:xfrm rot="5400000">
            <a:off x="93484" y="218081"/>
            <a:ext cx="1133344" cy="494119"/>
          </a:xfrm>
          <a:custGeom>
            <a:avLst/>
            <a:gdLst>
              <a:gd name="connsiteX0" fmla="*/ 0 w 4641513"/>
              <a:gd name="connsiteY0" fmla="*/ 0 h 2088000"/>
              <a:gd name="connsiteX1" fmla="*/ 3814008 w 4641513"/>
              <a:gd name="connsiteY1" fmla="*/ 0 h 2088000"/>
              <a:gd name="connsiteX2" fmla="*/ 4641513 w 4641513"/>
              <a:gd name="connsiteY2" fmla="*/ 1044000 h 2088000"/>
              <a:gd name="connsiteX3" fmla="*/ 3814008 w 4641513"/>
              <a:gd name="connsiteY3" fmla="*/ 2087999 h 2088000"/>
              <a:gd name="connsiteX4" fmla="*/ 3814008 w 4641513"/>
              <a:gd name="connsiteY4" fmla="*/ 2088000 h 2088000"/>
              <a:gd name="connsiteX5" fmla="*/ 0 w 4641513"/>
              <a:gd name="connsiteY5" fmla="*/ 208800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513" h="2088000">
                <a:moveTo>
                  <a:pt x="0" y="0"/>
                </a:moveTo>
                <a:lnTo>
                  <a:pt x="3814008" y="0"/>
                </a:lnTo>
                <a:lnTo>
                  <a:pt x="4641513" y="1044000"/>
                </a:lnTo>
                <a:lnTo>
                  <a:pt x="3814008" y="2087999"/>
                </a:lnTo>
                <a:lnTo>
                  <a:pt x="3814008" y="2088000"/>
                </a:lnTo>
                <a:lnTo>
                  <a:pt x="0" y="2088000"/>
                </a:lnTo>
                <a:close/>
              </a:path>
            </a:pathLst>
          </a:custGeom>
          <a:solidFill>
            <a:srgbClr val="133895"/>
          </a:solidFill>
          <a:ln>
            <a:noFill/>
          </a:ln>
          <a:effectLst/>
        </p:spPr>
        <p:txBody>
          <a:bodyPr vert="horz" wrap="square" lIns="91440" tIns="45720" rIns="91440" bIns="45720" numCol="1" anchor="ctr" anchorCtr="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sz="4000" b="0" i="0" u="none" strike="noStrike" kern="0" cap="none" spc="0" normalizeH="0" baseline="0" noProof="0" dirty="0">
              <a:ln>
                <a:noFill/>
              </a:ln>
              <a:solidFill>
                <a:srgbClr val="25AE9E"/>
              </a:solidFill>
              <a:effectLst/>
              <a:uLnTx/>
              <a:uFillTx/>
              <a:latin typeface="Arial" panose="020B0604020202020204"/>
              <a:ea typeface="微软雅黑" panose="020B0503020204020204" pitchFamily="34" charset="-122"/>
              <a:cs typeface="+mn-ea"/>
              <a:sym typeface="+mn-lt"/>
            </a:endParaRPr>
          </a:p>
        </p:txBody>
      </p:sp>
      <p:cxnSp>
        <p:nvCxnSpPr>
          <p:cNvPr id="14" name="直接连接符 13"/>
          <p:cNvCxnSpPr/>
          <p:nvPr userDrawn="1"/>
        </p:nvCxnSpPr>
        <p:spPr>
          <a:xfrm>
            <a:off x="829148" y="1082133"/>
            <a:ext cx="11008783"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5" name="直接连接符 14"/>
          <p:cNvCxnSpPr/>
          <p:nvPr userDrawn="1"/>
        </p:nvCxnSpPr>
        <p:spPr>
          <a:xfrm>
            <a:off x="829148" y="1102349"/>
            <a:ext cx="589713" cy="0"/>
          </a:xfrm>
          <a:prstGeom prst="line">
            <a:avLst/>
          </a:prstGeom>
          <a:noFill/>
          <a:ln w="38100" cap="flat" cmpd="sng" algn="ctr">
            <a:solidFill>
              <a:srgbClr val="053E8B"/>
            </a:solidFill>
            <a:prstDash val="solid"/>
            <a:miter lim="800000"/>
          </a:ln>
          <a:effectLst/>
        </p:spPr>
      </p:cxnSp>
      <p:sp>
        <p:nvSpPr>
          <p:cNvPr id="5" name="图片占位符 4"/>
          <p:cNvSpPr>
            <a:spLocks noGrp="1"/>
          </p:cNvSpPr>
          <p:nvPr>
            <p:ph type="pic" sz="quarter" idx="10" hasCustomPrompt="1"/>
          </p:nvPr>
        </p:nvSpPr>
        <p:spPr>
          <a:xfrm>
            <a:off x="3067050" y="1592006"/>
            <a:ext cx="6057900" cy="3860800"/>
          </a:xfrm>
        </p:spPr>
        <p:txBody>
          <a:bodyPr>
            <a:normAutofit/>
          </a:bodyPr>
          <a:lstStyle>
            <a:lvl1pPr marL="0" indent="0">
              <a:buNone/>
              <a:defRPr sz="2400" b="1">
                <a:solidFill>
                  <a:srgbClr val="014190"/>
                </a:solidFill>
                <a:latin typeface="微软雅黑" panose="020B0503020204020204" pitchFamily="34" charset="-122"/>
                <a:ea typeface="微软雅黑" panose="020B0503020204020204" pitchFamily="34" charset="-122"/>
              </a:defRPr>
            </a:lvl1pPr>
          </a:lstStyle>
          <a:p>
            <a:r>
              <a:rPr lang="zh-CN" altLang="en-US" dirty="0"/>
              <a:t>图片</a:t>
            </a:r>
          </a:p>
        </p:txBody>
      </p:sp>
      <p:sp>
        <p:nvSpPr>
          <p:cNvPr id="7" name="文本占位符 6"/>
          <p:cNvSpPr>
            <a:spLocks noGrp="1"/>
          </p:cNvSpPr>
          <p:nvPr>
            <p:ph type="body" sz="quarter" idx="11" hasCustomPrompt="1"/>
          </p:nvPr>
        </p:nvSpPr>
        <p:spPr>
          <a:xfrm>
            <a:off x="3086100" y="5715000"/>
            <a:ext cx="6076950" cy="558800"/>
          </a:xfrm>
        </p:spPr>
        <p:txBody>
          <a:bodyPr>
            <a:normAutofit/>
          </a:bodyPr>
          <a:lstStyle>
            <a:lvl1pPr marL="0" indent="0">
              <a:buNone/>
              <a:defRPr sz="2200" b="1">
                <a:latin typeface="黑体" panose="02010609060101010101" pitchFamily="49" charset="-122"/>
                <a:ea typeface="黑体" panose="02010609060101010101" pitchFamily="49" charset="-122"/>
              </a:defRPr>
            </a:lvl1pPr>
          </a:lstStyle>
          <a:p>
            <a:pPr lvl="0"/>
            <a:r>
              <a:rPr lang="zh-CN" altLang="en-US" dirty="0"/>
              <a:t>编辑母版文本样式</a:t>
            </a:r>
          </a:p>
        </p:txBody>
      </p:sp>
      <p:pic>
        <p:nvPicPr>
          <p:cNvPr id="16" name="图片 15"/>
          <p:cNvPicPr preferRelativeResize="0"/>
          <p:nvPr userDrawn="1"/>
        </p:nvPicPr>
        <p:blipFill>
          <a:blip r:embed="rId3"/>
          <a:stretch>
            <a:fillRect/>
          </a:stretch>
        </p:blipFill>
        <p:spPr>
          <a:xfrm>
            <a:off x="10890139" y="67376"/>
            <a:ext cx="864000" cy="864000"/>
          </a:xfrm>
          <a:prstGeom prst="rect">
            <a:avLst/>
          </a:prstGeom>
        </p:spPr>
      </p:pic>
      <p:sp>
        <p:nvSpPr>
          <p:cNvPr id="17" name="标题 1"/>
          <p:cNvSpPr>
            <a:spLocks noGrp="1"/>
          </p:cNvSpPr>
          <p:nvPr>
            <p:ph type="title" hasCustomPrompt="1"/>
          </p:nvPr>
        </p:nvSpPr>
        <p:spPr>
          <a:xfrm>
            <a:off x="1028727" y="67376"/>
            <a:ext cx="9677373" cy="875248"/>
          </a:xfrm>
        </p:spPr>
        <p:txBody>
          <a:bodyPr>
            <a:normAutofit/>
          </a:bodyPr>
          <a:lstStyle>
            <a:lvl1pPr>
              <a:defRPr sz="3600" b="1">
                <a:solidFill>
                  <a:srgbClr val="133895"/>
                </a:solidFill>
                <a:latin typeface="微软雅黑" panose="020B0503020204020204" pitchFamily="34" charset="-122"/>
                <a:ea typeface="微软雅黑" panose="020B0503020204020204" pitchFamily="34" charset="-122"/>
              </a:defRPr>
            </a:lvl1pPr>
          </a:lstStyle>
          <a:p>
            <a:r>
              <a:rPr lang="zh-CN" altLang="en-US" dirty="0"/>
              <a:t>一级标题</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04">
    <p:spTree>
      <p:nvGrpSpPr>
        <p:cNvPr id="1" name=""/>
        <p:cNvGrpSpPr/>
        <p:nvPr/>
      </p:nvGrpSpPr>
      <p:grpSpPr>
        <a:xfrm>
          <a:off x="0" y="0"/>
          <a:ext cx="0" cy="0"/>
          <a:chOff x="0" y="0"/>
          <a:chExt cx="0" cy="0"/>
        </a:xfrm>
      </p:grpSpPr>
      <p:pic>
        <p:nvPicPr>
          <p:cNvPr id="49" name="图片 48"/>
          <p:cNvPicPr>
            <a:picLocks noChangeAspect="1"/>
          </p:cNvPicPr>
          <p:nvPr userDrawn="1"/>
        </p:nvPicPr>
        <p:blipFill rotWithShape="1">
          <a:blip r:embed="rId2"/>
          <a:srcRect t="12500" b="12500"/>
          <a:stretch>
            <a:fillRect/>
          </a:stretch>
        </p:blipFill>
        <p:spPr>
          <a:xfrm>
            <a:off x="0" y="0"/>
            <a:ext cx="12192000" cy="6858000"/>
          </a:xfrm>
          <a:prstGeom prst="rect">
            <a:avLst/>
          </a:prstGeom>
        </p:spPr>
      </p:pic>
      <p:sp>
        <p:nvSpPr>
          <p:cNvPr id="50" name="矩形 49"/>
          <p:cNvSpPr/>
          <p:nvPr userDrawn="1"/>
        </p:nvSpPr>
        <p:spPr>
          <a:xfrm>
            <a:off x="0" y="1"/>
            <a:ext cx="12192001" cy="6858000"/>
          </a:xfrm>
          <a:prstGeom prst="rect">
            <a:avLst/>
          </a:prstGeom>
          <a:gradFill flip="none" rotWithShape="1">
            <a:gsLst>
              <a:gs pos="100000">
                <a:schemeClr val="accent5">
                  <a:lumMod val="5000"/>
                  <a:lumOff val="95000"/>
                  <a:alpha val="81000"/>
                </a:schemeClr>
              </a:gs>
              <a:gs pos="78000">
                <a:srgbClr val="FDFEFF">
                  <a:alpha val="95000"/>
                </a:srgbClr>
              </a:gs>
              <a:gs pos="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6"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7" name="任意多边形: 形状 11"/>
          <p:cNvSpPr/>
          <p:nvPr userDrawn="1"/>
        </p:nvSpPr>
        <p:spPr bwMode="auto">
          <a:xfrm rot="5400000">
            <a:off x="93484" y="218081"/>
            <a:ext cx="1133344" cy="494119"/>
          </a:xfrm>
          <a:custGeom>
            <a:avLst/>
            <a:gdLst>
              <a:gd name="connsiteX0" fmla="*/ 0 w 4641513"/>
              <a:gd name="connsiteY0" fmla="*/ 0 h 2088000"/>
              <a:gd name="connsiteX1" fmla="*/ 3814008 w 4641513"/>
              <a:gd name="connsiteY1" fmla="*/ 0 h 2088000"/>
              <a:gd name="connsiteX2" fmla="*/ 4641513 w 4641513"/>
              <a:gd name="connsiteY2" fmla="*/ 1044000 h 2088000"/>
              <a:gd name="connsiteX3" fmla="*/ 3814008 w 4641513"/>
              <a:gd name="connsiteY3" fmla="*/ 2087999 h 2088000"/>
              <a:gd name="connsiteX4" fmla="*/ 3814008 w 4641513"/>
              <a:gd name="connsiteY4" fmla="*/ 2088000 h 2088000"/>
              <a:gd name="connsiteX5" fmla="*/ 0 w 4641513"/>
              <a:gd name="connsiteY5" fmla="*/ 208800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513" h="2088000">
                <a:moveTo>
                  <a:pt x="0" y="0"/>
                </a:moveTo>
                <a:lnTo>
                  <a:pt x="3814008" y="0"/>
                </a:lnTo>
                <a:lnTo>
                  <a:pt x="4641513" y="1044000"/>
                </a:lnTo>
                <a:lnTo>
                  <a:pt x="3814008" y="2087999"/>
                </a:lnTo>
                <a:lnTo>
                  <a:pt x="3814008" y="2088000"/>
                </a:lnTo>
                <a:lnTo>
                  <a:pt x="0" y="2088000"/>
                </a:lnTo>
                <a:close/>
              </a:path>
            </a:pathLst>
          </a:custGeom>
          <a:solidFill>
            <a:srgbClr val="133895"/>
          </a:solidFill>
          <a:ln>
            <a:noFill/>
          </a:ln>
          <a:effectLst/>
        </p:spPr>
        <p:txBody>
          <a:bodyPr vert="horz" wrap="square" lIns="91440" tIns="45720" rIns="91440" bIns="45720" numCol="1" anchor="ctr" anchorCtr="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sz="4000" b="0" i="0" u="none" strike="noStrike" kern="0" cap="none" spc="0" normalizeH="0" baseline="0" noProof="0" dirty="0">
              <a:ln>
                <a:noFill/>
              </a:ln>
              <a:solidFill>
                <a:srgbClr val="25AE9E"/>
              </a:solidFill>
              <a:effectLst/>
              <a:uLnTx/>
              <a:uFillTx/>
              <a:latin typeface="Arial" panose="020B0604020202020204"/>
              <a:ea typeface="微软雅黑" panose="020B0503020204020204" pitchFamily="34" charset="-122"/>
              <a:cs typeface="+mn-ea"/>
              <a:sym typeface="+mn-lt"/>
            </a:endParaRPr>
          </a:p>
        </p:txBody>
      </p:sp>
      <p:cxnSp>
        <p:nvCxnSpPr>
          <p:cNvPr id="8" name="直接连接符 7"/>
          <p:cNvCxnSpPr/>
          <p:nvPr userDrawn="1"/>
        </p:nvCxnSpPr>
        <p:spPr>
          <a:xfrm>
            <a:off x="829148" y="1082133"/>
            <a:ext cx="11008783"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9" name="直接连接符 8"/>
          <p:cNvCxnSpPr/>
          <p:nvPr userDrawn="1"/>
        </p:nvCxnSpPr>
        <p:spPr>
          <a:xfrm>
            <a:off x="829148" y="1102349"/>
            <a:ext cx="589713" cy="0"/>
          </a:xfrm>
          <a:prstGeom prst="line">
            <a:avLst/>
          </a:prstGeom>
          <a:noFill/>
          <a:ln w="38100" cap="flat" cmpd="sng" algn="ctr">
            <a:solidFill>
              <a:srgbClr val="053E8B"/>
            </a:solidFill>
            <a:prstDash val="solid"/>
            <a:miter lim="800000"/>
          </a:ln>
          <a:effectLst/>
        </p:spPr>
      </p:cxnSp>
      <p:sp>
        <p:nvSpPr>
          <p:cNvPr id="11" name="圆角矩形 10"/>
          <p:cNvSpPr/>
          <p:nvPr userDrawn="1"/>
        </p:nvSpPr>
        <p:spPr>
          <a:xfrm>
            <a:off x="1309459" y="2196058"/>
            <a:ext cx="2607398" cy="3187406"/>
          </a:xfrm>
          <a:prstGeom prst="roundRect">
            <a:avLst>
              <a:gd name="adj" fmla="val 8586"/>
            </a:avLst>
          </a:prstGeom>
          <a:gradFill>
            <a:gsLst>
              <a:gs pos="0">
                <a:srgbClr val="2FAAF5"/>
              </a:gs>
              <a:gs pos="100000">
                <a:srgbClr val="0977BB"/>
              </a:gs>
            </a:gsLst>
            <a:lin ang="210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noFill/>
              <a:latin typeface="微软雅黑" panose="020B0503020204020204" pitchFamily="34" charset="-122"/>
              <a:ea typeface="微软雅黑" panose="020B0503020204020204" pitchFamily="34" charset="-122"/>
            </a:endParaRPr>
          </a:p>
        </p:txBody>
      </p:sp>
      <p:sp>
        <p:nvSpPr>
          <p:cNvPr id="15" name="圆角矩形 14"/>
          <p:cNvSpPr/>
          <p:nvPr userDrawn="1"/>
        </p:nvSpPr>
        <p:spPr>
          <a:xfrm>
            <a:off x="3445350" y="2084218"/>
            <a:ext cx="376794" cy="518418"/>
          </a:xfrm>
          <a:prstGeom prst="roundRect">
            <a:avLst>
              <a:gd name="adj" fmla="val 50000"/>
            </a:avLst>
          </a:prstGeom>
          <a:solidFill>
            <a:srgbClr val="E2E3E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7" name="圆角矩形 16"/>
          <p:cNvSpPr/>
          <p:nvPr userDrawn="1"/>
        </p:nvSpPr>
        <p:spPr>
          <a:xfrm>
            <a:off x="4792301" y="2196058"/>
            <a:ext cx="2607398" cy="3187406"/>
          </a:xfrm>
          <a:prstGeom prst="roundRect">
            <a:avLst>
              <a:gd name="adj" fmla="val 8586"/>
            </a:avLst>
          </a:prstGeom>
          <a:solidFill>
            <a:schemeClr val="tx2">
              <a:lumMod val="50000"/>
              <a:lumOff val="5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noFill/>
              <a:latin typeface="微软雅黑" panose="020B0503020204020204" pitchFamily="34" charset="-122"/>
              <a:ea typeface="微软雅黑" panose="020B0503020204020204" pitchFamily="34" charset="-122"/>
            </a:endParaRPr>
          </a:p>
        </p:txBody>
      </p:sp>
      <p:sp>
        <p:nvSpPr>
          <p:cNvPr id="21" name="圆角矩形 20"/>
          <p:cNvSpPr/>
          <p:nvPr userDrawn="1"/>
        </p:nvSpPr>
        <p:spPr>
          <a:xfrm>
            <a:off x="6928192" y="2084218"/>
            <a:ext cx="376794" cy="518418"/>
          </a:xfrm>
          <a:prstGeom prst="roundRect">
            <a:avLst>
              <a:gd name="adj" fmla="val 50000"/>
            </a:avLst>
          </a:prstGeom>
          <a:solidFill>
            <a:srgbClr val="E6E6E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23" name="圆角矩形 22"/>
          <p:cNvSpPr/>
          <p:nvPr userDrawn="1"/>
        </p:nvSpPr>
        <p:spPr>
          <a:xfrm>
            <a:off x="8275143" y="2196058"/>
            <a:ext cx="2607398" cy="3187406"/>
          </a:xfrm>
          <a:prstGeom prst="roundRect">
            <a:avLst>
              <a:gd name="adj" fmla="val 8586"/>
            </a:avLst>
          </a:prstGeom>
          <a:gradFill>
            <a:gsLst>
              <a:gs pos="0">
                <a:srgbClr val="2FAAF5"/>
              </a:gs>
              <a:gs pos="100000">
                <a:srgbClr val="0977BB"/>
              </a:gs>
            </a:gsLst>
            <a:lin ang="210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noFill/>
              <a:latin typeface="微软雅黑" panose="020B0503020204020204" pitchFamily="34" charset="-122"/>
              <a:ea typeface="微软雅黑" panose="020B0503020204020204" pitchFamily="34" charset="-122"/>
            </a:endParaRPr>
          </a:p>
        </p:txBody>
      </p:sp>
      <p:sp>
        <p:nvSpPr>
          <p:cNvPr id="27" name="圆角矩形 26"/>
          <p:cNvSpPr/>
          <p:nvPr/>
        </p:nvSpPr>
        <p:spPr>
          <a:xfrm>
            <a:off x="10411034" y="2084218"/>
            <a:ext cx="376794" cy="518418"/>
          </a:xfrm>
          <a:prstGeom prst="roundRect">
            <a:avLst>
              <a:gd name="adj" fmla="val 50000"/>
            </a:avLst>
          </a:prstGeom>
          <a:solidFill>
            <a:srgbClr val="EEEEE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29" name="圆角矩形 28"/>
          <p:cNvSpPr/>
          <p:nvPr userDrawn="1"/>
        </p:nvSpPr>
        <p:spPr>
          <a:xfrm>
            <a:off x="1218434" y="2085352"/>
            <a:ext cx="2789447" cy="3409952"/>
          </a:xfrm>
          <a:prstGeom prst="roundRect">
            <a:avLst>
              <a:gd name="adj" fmla="val 8586"/>
            </a:avLst>
          </a:prstGeom>
          <a:noFill/>
          <a:ln w="38100">
            <a:gradFill>
              <a:gsLst>
                <a:gs pos="0">
                  <a:srgbClr val="2FAAF5"/>
                </a:gs>
                <a:gs pos="100000">
                  <a:srgbClr val="0977BB"/>
                </a:gs>
              </a:gsLst>
              <a:lin ang="210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noFill/>
              <a:latin typeface="微软雅黑" panose="020B0503020204020204" pitchFamily="34" charset="-122"/>
              <a:ea typeface="微软雅黑" panose="020B0503020204020204" pitchFamily="34" charset="-122"/>
            </a:endParaRPr>
          </a:p>
        </p:txBody>
      </p:sp>
      <p:sp>
        <p:nvSpPr>
          <p:cNvPr id="30" name="圆角矩形 29"/>
          <p:cNvSpPr/>
          <p:nvPr userDrawn="1"/>
        </p:nvSpPr>
        <p:spPr>
          <a:xfrm>
            <a:off x="4697844" y="2085353"/>
            <a:ext cx="2789447" cy="3409952"/>
          </a:xfrm>
          <a:prstGeom prst="roundRect">
            <a:avLst>
              <a:gd name="adj" fmla="val 8586"/>
            </a:avLst>
          </a:prstGeom>
          <a:noFill/>
          <a:ln w="38100">
            <a:solidFill>
              <a:schemeClr val="tx2">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noFill/>
              <a:latin typeface="微软雅黑" panose="020B0503020204020204" pitchFamily="34" charset="-122"/>
              <a:ea typeface="微软雅黑" panose="020B0503020204020204" pitchFamily="34" charset="-122"/>
            </a:endParaRPr>
          </a:p>
        </p:txBody>
      </p:sp>
      <p:sp>
        <p:nvSpPr>
          <p:cNvPr id="31" name="圆角矩形 30"/>
          <p:cNvSpPr/>
          <p:nvPr userDrawn="1"/>
        </p:nvSpPr>
        <p:spPr>
          <a:xfrm>
            <a:off x="8184118" y="2085353"/>
            <a:ext cx="2789447" cy="3409952"/>
          </a:xfrm>
          <a:prstGeom prst="roundRect">
            <a:avLst>
              <a:gd name="adj" fmla="val 8586"/>
            </a:avLst>
          </a:prstGeom>
          <a:noFill/>
          <a:ln w="38100">
            <a:gradFill>
              <a:gsLst>
                <a:gs pos="0">
                  <a:srgbClr val="2FAAF5"/>
                </a:gs>
                <a:gs pos="100000">
                  <a:srgbClr val="0977BB"/>
                </a:gs>
              </a:gsLst>
              <a:lin ang="210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noFill/>
              <a:latin typeface="微软雅黑" panose="020B0503020204020204" pitchFamily="34" charset="-122"/>
              <a:ea typeface="微软雅黑" panose="020B0503020204020204" pitchFamily="34" charset="-122"/>
            </a:endParaRPr>
          </a:p>
        </p:txBody>
      </p:sp>
      <p:sp>
        <p:nvSpPr>
          <p:cNvPr id="33" name="文本占位符 32"/>
          <p:cNvSpPr>
            <a:spLocks noGrp="1"/>
          </p:cNvSpPr>
          <p:nvPr>
            <p:ph type="body" sz="quarter" idx="10" hasCustomPrompt="1"/>
          </p:nvPr>
        </p:nvSpPr>
        <p:spPr>
          <a:xfrm>
            <a:off x="1786413" y="2381054"/>
            <a:ext cx="1473200" cy="443164"/>
          </a:xfrm>
        </p:spPr>
        <p:txBody>
          <a:bodyPr>
            <a:normAutofit/>
          </a:bodyPr>
          <a:lstStyle>
            <a:lvl1pPr marL="0" indent="0">
              <a:buNone/>
              <a:defRPr sz="24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输入文字</a:t>
            </a:r>
          </a:p>
        </p:txBody>
      </p:sp>
      <p:sp>
        <p:nvSpPr>
          <p:cNvPr id="37" name="文本占位符 36"/>
          <p:cNvSpPr>
            <a:spLocks noGrp="1"/>
          </p:cNvSpPr>
          <p:nvPr>
            <p:ph type="body" sz="quarter" idx="11" hasCustomPrompt="1"/>
          </p:nvPr>
        </p:nvSpPr>
        <p:spPr>
          <a:xfrm>
            <a:off x="1524001" y="3196125"/>
            <a:ext cx="2146300" cy="1593850"/>
          </a:xfrm>
        </p:spPr>
        <p:txBody>
          <a:bodyPr>
            <a:no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vl2pPr>
              <a:defRPr sz="1800">
                <a:solidFill>
                  <a:schemeClr val="bg1"/>
                </a:solidFill>
                <a:latin typeface="微软雅黑" panose="020B0503020204020204" pitchFamily="34" charset="-122"/>
                <a:ea typeface="微软雅黑" panose="020B0503020204020204" pitchFamily="34" charset="-122"/>
              </a:defRPr>
            </a:lvl2pPr>
            <a:lvl3pPr>
              <a:defRPr sz="1800">
                <a:solidFill>
                  <a:schemeClr val="bg1"/>
                </a:solidFill>
                <a:latin typeface="微软雅黑" panose="020B0503020204020204" pitchFamily="34" charset="-122"/>
                <a:ea typeface="微软雅黑" panose="020B0503020204020204" pitchFamily="34" charset="-122"/>
              </a:defRPr>
            </a:lvl3pPr>
            <a:lvl4pPr>
              <a:defRPr sz="1800">
                <a:solidFill>
                  <a:schemeClr val="bg1"/>
                </a:solidFill>
                <a:latin typeface="微软雅黑" panose="020B0503020204020204" pitchFamily="34" charset="-122"/>
                <a:ea typeface="微软雅黑" panose="020B0503020204020204" pitchFamily="34" charset="-122"/>
              </a:defRPr>
            </a:lvl4pPr>
            <a:lvl5pPr>
              <a:defRPr sz="1800">
                <a:solidFill>
                  <a:schemeClr val="bg1"/>
                </a:solidFill>
                <a:latin typeface="微软雅黑" panose="020B0503020204020204" pitchFamily="34" charset="-122"/>
                <a:ea typeface="微软雅黑" panose="020B0503020204020204" pitchFamily="34" charset="-122"/>
              </a:defRPr>
            </a:lvl5pPr>
          </a:lstStyle>
          <a:p>
            <a:pPr lvl="0"/>
            <a:r>
              <a:rPr lang="zh-CN" altLang="en-US" dirty="0"/>
              <a:t>请输出文字</a:t>
            </a:r>
          </a:p>
        </p:txBody>
      </p:sp>
      <p:sp>
        <p:nvSpPr>
          <p:cNvPr id="38" name="文本占位符 32"/>
          <p:cNvSpPr>
            <a:spLocks noGrp="1"/>
          </p:cNvSpPr>
          <p:nvPr>
            <p:ph type="body" sz="quarter" idx="12" hasCustomPrompt="1"/>
          </p:nvPr>
        </p:nvSpPr>
        <p:spPr>
          <a:xfrm>
            <a:off x="5230041" y="2488344"/>
            <a:ext cx="1473200" cy="443164"/>
          </a:xfrm>
        </p:spPr>
        <p:txBody>
          <a:bodyPr>
            <a:normAutofit/>
          </a:bodyPr>
          <a:lstStyle>
            <a:lvl1pPr marL="0" indent="0">
              <a:buNone/>
              <a:defRPr sz="24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输入文字</a:t>
            </a:r>
          </a:p>
        </p:txBody>
      </p:sp>
      <p:sp>
        <p:nvSpPr>
          <p:cNvPr id="39" name="文本占位符 36"/>
          <p:cNvSpPr>
            <a:spLocks noGrp="1"/>
          </p:cNvSpPr>
          <p:nvPr>
            <p:ph type="body" sz="quarter" idx="13" hasCustomPrompt="1"/>
          </p:nvPr>
        </p:nvSpPr>
        <p:spPr>
          <a:xfrm>
            <a:off x="4967629" y="3303415"/>
            <a:ext cx="2146300" cy="1593850"/>
          </a:xfrm>
        </p:spPr>
        <p:txBody>
          <a:bodyPr>
            <a:no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vl2pPr>
              <a:defRPr sz="1800">
                <a:solidFill>
                  <a:schemeClr val="bg1"/>
                </a:solidFill>
                <a:latin typeface="微软雅黑" panose="020B0503020204020204" pitchFamily="34" charset="-122"/>
                <a:ea typeface="微软雅黑" panose="020B0503020204020204" pitchFamily="34" charset="-122"/>
              </a:defRPr>
            </a:lvl2pPr>
            <a:lvl3pPr>
              <a:defRPr sz="1800">
                <a:solidFill>
                  <a:schemeClr val="bg1"/>
                </a:solidFill>
                <a:latin typeface="微软雅黑" panose="020B0503020204020204" pitchFamily="34" charset="-122"/>
                <a:ea typeface="微软雅黑" panose="020B0503020204020204" pitchFamily="34" charset="-122"/>
              </a:defRPr>
            </a:lvl3pPr>
            <a:lvl4pPr>
              <a:defRPr sz="1800">
                <a:solidFill>
                  <a:schemeClr val="bg1"/>
                </a:solidFill>
                <a:latin typeface="微软雅黑" panose="020B0503020204020204" pitchFamily="34" charset="-122"/>
                <a:ea typeface="微软雅黑" panose="020B0503020204020204" pitchFamily="34" charset="-122"/>
              </a:defRPr>
            </a:lvl4pPr>
            <a:lvl5pPr>
              <a:defRPr sz="1800">
                <a:solidFill>
                  <a:schemeClr val="bg1"/>
                </a:solidFill>
                <a:latin typeface="微软雅黑" panose="020B0503020204020204" pitchFamily="34" charset="-122"/>
                <a:ea typeface="微软雅黑" panose="020B0503020204020204" pitchFamily="34" charset="-122"/>
              </a:defRPr>
            </a:lvl5pPr>
          </a:lstStyle>
          <a:p>
            <a:pPr lvl="0"/>
            <a:r>
              <a:rPr lang="zh-CN" altLang="en-US" dirty="0"/>
              <a:t>请输出文字</a:t>
            </a:r>
          </a:p>
        </p:txBody>
      </p:sp>
      <p:sp>
        <p:nvSpPr>
          <p:cNvPr id="42" name="文本占位符 32"/>
          <p:cNvSpPr>
            <a:spLocks noGrp="1"/>
          </p:cNvSpPr>
          <p:nvPr>
            <p:ph type="body" sz="quarter" idx="14" hasCustomPrompt="1"/>
          </p:nvPr>
        </p:nvSpPr>
        <p:spPr>
          <a:xfrm>
            <a:off x="8721164" y="2488344"/>
            <a:ext cx="1473200" cy="443164"/>
          </a:xfrm>
        </p:spPr>
        <p:txBody>
          <a:bodyPr>
            <a:normAutofit/>
          </a:bodyPr>
          <a:lstStyle>
            <a:lvl1pPr marL="0" indent="0">
              <a:buNone/>
              <a:defRPr sz="24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输入文字</a:t>
            </a:r>
          </a:p>
        </p:txBody>
      </p:sp>
      <p:sp>
        <p:nvSpPr>
          <p:cNvPr id="43" name="文本占位符 36"/>
          <p:cNvSpPr>
            <a:spLocks noGrp="1"/>
          </p:cNvSpPr>
          <p:nvPr>
            <p:ph type="body" sz="quarter" idx="15" hasCustomPrompt="1"/>
          </p:nvPr>
        </p:nvSpPr>
        <p:spPr>
          <a:xfrm>
            <a:off x="8458752" y="3303415"/>
            <a:ext cx="2146300" cy="1593850"/>
          </a:xfrm>
        </p:spPr>
        <p:txBody>
          <a:bodyPr>
            <a:no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vl2pPr>
              <a:defRPr sz="1800">
                <a:solidFill>
                  <a:schemeClr val="bg1"/>
                </a:solidFill>
                <a:latin typeface="微软雅黑" panose="020B0503020204020204" pitchFamily="34" charset="-122"/>
                <a:ea typeface="微软雅黑" panose="020B0503020204020204" pitchFamily="34" charset="-122"/>
              </a:defRPr>
            </a:lvl2pPr>
            <a:lvl3pPr>
              <a:defRPr sz="1800">
                <a:solidFill>
                  <a:schemeClr val="bg1"/>
                </a:solidFill>
                <a:latin typeface="微软雅黑" panose="020B0503020204020204" pitchFamily="34" charset="-122"/>
                <a:ea typeface="微软雅黑" panose="020B0503020204020204" pitchFamily="34" charset="-122"/>
              </a:defRPr>
            </a:lvl3pPr>
            <a:lvl4pPr>
              <a:defRPr sz="1800">
                <a:solidFill>
                  <a:schemeClr val="bg1"/>
                </a:solidFill>
                <a:latin typeface="微软雅黑" panose="020B0503020204020204" pitchFamily="34" charset="-122"/>
                <a:ea typeface="微软雅黑" panose="020B0503020204020204" pitchFamily="34" charset="-122"/>
              </a:defRPr>
            </a:lvl4pPr>
            <a:lvl5pPr>
              <a:defRPr sz="1800">
                <a:solidFill>
                  <a:schemeClr val="bg1"/>
                </a:solidFill>
                <a:latin typeface="微软雅黑" panose="020B0503020204020204" pitchFamily="34" charset="-122"/>
                <a:ea typeface="微软雅黑" panose="020B0503020204020204" pitchFamily="34" charset="-122"/>
              </a:defRPr>
            </a:lvl5pPr>
          </a:lstStyle>
          <a:p>
            <a:pPr lvl="0"/>
            <a:r>
              <a:rPr lang="zh-CN" altLang="en-US" dirty="0"/>
              <a:t>请输出文字</a:t>
            </a:r>
          </a:p>
        </p:txBody>
      </p:sp>
      <p:sp>
        <p:nvSpPr>
          <p:cNvPr id="45" name="文本占位符 44"/>
          <p:cNvSpPr>
            <a:spLocks noGrp="1"/>
          </p:cNvSpPr>
          <p:nvPr>
            <p:ph type="body" sz="quarter" idx="16" hasCustomPrompt="1"/>
          </p:nvPr>
        </p:nvSpPr>
        <p:spPr>
          <a:xfrm>
            <a:off x="3458459" y="2191254"/>
            <a:ext cx="350575" cy="335508"/>
          </a:xfrm>
        </p:spPr>
        <p:txBody>
          <a:bodyPr/>
          <a:lstStyle>
            <a:lvl1pPr marL="0" indent="0">
              <a:buNone/>
              <a:defRPr sz="1800" b="1">
                <a:latin typeface="微软雅黑" panose="020B0503020204020204" pitchFamily="34" charset="-122"/>
                <a:ea typeface="微软雅黑" panose="020B0503020204020204" pitchFamily="34" charset="-122"/>
              </a:defRPr>
            </a:lvl1pPr>
            <a:lvl2pPr>
              <a:defRPr sz="18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800" b="1">
                <a:latin typeface="微软雅黑" panose="020B0503020204020204" pitchFamily="34" charset="-122"/>
                <a:ea typeface="微软雅黑" panose="020B0503020204020204" pitchFamily="34" charset="-122"/>
              </a:defRPr>
            </a:lvl4pPr>
            <a:lvl5pPr>
              <a:defRPr sz="1800" b="1">
                <a:latin typeface="微软雅黑" panose="020B0503020204020204" pitchFamily="34" charset="-122"/>
                <a:ea typeface="微软雅黑" panose="020B0503020204020204" pitchFamily="34" charset="-122"/>
              </a:defRPr>
            </a:lvl5pPr>
          </a:lstStyle>
          <a:p>
            <a:pPr lvl="0"/>
            <a:r>
              <a:rPr lang="en-US" altLang="zh-CN" dirty="0"/>
              <a:t>1</a:t>
            </a:r>
            <a:endParaRPr lang="zh-CN" altLang="en-US" dirty="0"/>
          </a:p>
        </p:txBody>
      </p:sp>
      <p:sp>
        <p:nvSpPr>
          <p:cNvPr id="46" name="文本占位符 44"/>
          <p:cNvSpPr>
            <a:spLocks noGrp="1"/>
          </p:cNvSpPr>
          <p:nvPr>
            <p:ph type="body" sz="quarter" idx="17" hasCustomPrompt="1"/>
          </p:nvPr>
        </p:nvSpPr>
        <p:spPr>
          <a:xfrm>
            <a:off x="6940885" y="2213300"/>
            <a:ext cx="350575" cy="335508"/>
          </a:xfrm>
        </p:spPr>
        <p:txBody>
          <a:bodyPr/>
          <a:lstStyle>
            <a:lvl1pPr marL="0" indent="0">
              <a:buNone/>
              <a:defRPr sz="1800" b="1">
                <a:latin typeface="微软雅黑" panose="020B0503020204020204" pitchFamily="34" charset="-122"/>
                <a:ea typeface="微软雅黑" panose="020B0503020204020204" pitchFamily="34" charset="-122"/>
              </a:defRPr>
            </a:lvl1pPr>
            <a:lvl2pPr>
              <a:defRPr sz="18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800" b="1">
                <a:latin typeface="微软雅黑" panose="020B0503020204020204" pitchFamily="34" charset="-122"/>
                <a:ea typeface="微软雅黑" panose="020B0503020204020204" pitchFamily="34" charset="-122"/>
              </a:defRPr>
            </a:lvl4pPr>
            <a:lvl5pPr>
              <a:defRPr sz="1800" b="1">
                <a:latin typeface="微软雅黑" panose="020B0503020204020204" pitchFamily="34" charset="-122"/>
                <a:ea typeface="微软雅黑" panose="020B0503020204020204" pitchFamily="34" charset="-122"/>
              </a:defRPr>
            </a:lvl5pPr>
          </a:lstStyle>
          <a:p>
            <a:pPr lvl="0"/>
            <a:r>
              <a:rPr lang="en-US" altLang="zh-CN" dirty="0"/>
              <a:t>2</a:t>
            </a:r>
            <a:endParaRPr lang="zh-CN" altLang="en-US" dirty="0"/>
          </a:p>
        </p:txBody>
      </p:sp>
      <p:sp>
        <p:nvSpPr>
          <p:cNvPr id="47" name="文本占位符 44"/>
          <p:cNvSpPr>
            <a:spLocks noGrp="1"/>
          </p:cNvSpPr>
          <p:nvPr>
            <p:ph type="body" sz="quarter" idx="18" hasCustomPrompt="1"/>
          </p:nvPr>
        </p:nvSpPr>
        <p:spPr>
          <a:xfrm>
            <a:off x="10447433" y="2191254"/>
            <a:ext cx="302178" cy="335508"/>
          </a:xfrm>
        </p:spPr>
        <p:txBody>
          <a:bodyPr/>
          <a:lstStyle>
            <a:lvl1pPr marL="0" indent="0">
              <a:buNone/>
              <a:defRPr sz="1800" b="1">
                <a:latin typeface="微软雅黑" panose="020B0503020204020204" pitchFamily="34" charset="-122"/>
                <a:ea typeface="微软雅黑" panose="020B0503020204020204" pitchFamily="34" charset="-122"/>
              </a:defRPr>
            </a:lvl1pPr>
            <a:lvl2pPr>
              <a:defRPr sz="18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800" b="1">
                <a:latin typeface="微软雅黑" panose="020B0503020204020204" pitchFamily="34" charset="-122"/>
                <a:ea typeface="微软雅黑" panose="020B0503020204020204" pitchFamily="34" charset="-122"/>
              </a:defRPr>
            </a:lvl4pPr>
            <a:lvl5pPr>
              <a:defRPr sz="1800" b="1">
                <a:latin typeface="微软雅黑" panose="020B0503020204020204" pitchFamily="34" charset="-122"/>
                <a:ea typeface="微软雅黑" panose="020B0503020204020204" pitchFamily="34" charset="-122"/>
              </a:defRPr>
            </a:lvl5pPr>
          </a:lstStyle>
          <a:p>
            <a:pPr lvl="0"/>
            <a:r>
              <a:rPr lang="en-US" altLang="zh-CN" dirty="0"/>
              <a:t>3</a:t>
            </a:r>
            <a:endParaRPr lang="zh-CN" altLang="en-US" dirty="0"/>
          </a:p>
        </p:txBody>
      </p:sp>
      <p:pic>
        <p:nvPicPr>
          <p:cNvPr id="32" name="图片 31"/>
          <p:cNvPicPr preferRelativeResize="0"/>
          <p:nvPr userDrawn="1"/>
        </p:nvPicPr>
        <p:blipFill>
          <a:blip r:embed="rId3"/>
          <a:stretch>
            <a:fillRect/>
          </a:stretch>
        </p:blipFill>
        <p:spPr>
          <a:xfrm>
            <a:off x="10890139" y="67376"/>
            <a:ext cx="864000" cy="864000"/>
          </a:xfrm>
          <a:prstGeom prst="rect">
            <a:avLst/>
          </a:prstGeom>
        </p:spPr>
      </p:pic>
      <p:sp>
        <p:nvSpPr>
          <p:cNvPr id="34" name="标题 1"/>
          <p:cNvSpPr>
            <a:spLocks noGrp="1"/>
          </p:cNvSpPr>
          <p:nvPr>
            <p:ph type="title" hasCustomPrompt="1"/>
          </p:nvPr>
        </p:nvSpPr>
        <p:spPr>
          <a:xfrm>
            <a:off x="1028727" y="67376"/>
            <a:ext cx="9677373" cy="875248"/>
          </a:xfrm>
        </p:spPr>
        <p:txBody>
          <a:bodyPr>
            <a:normAutofit/>
          </a:bodyPr>
          <a:lstStyle>
            <a:lvl1pPr>
              <a:defRPr sz="3600" b="1">
                <a:solidFill>
                  <a:srgbClr val="133895"/>
                </a:solidFill>
                <a:latin typeface="微软雅黑" panose="020B0503020204020204" pitchFamily="34" charset="-122"/>
                <a:ea typeface="微软雅黑" panose="020B0503020204020204" pitchFamily="34" charset="-122"/>
              </a:defRPr>
            </a:lvl1pPr>
          </a:lstStyle>
          <a:p>
            <a:r>
              <a:rPr lang="zh-CN" altLang="en-US" dirty="0"/>
              <a:t>一级标题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05">
    <p:spTree>
      <p:nvGrpSpPr>
        <p:cNvPr id="1" name=""/>
        <p:cNvGrpSpPr/>
        <p:nvPr/>
      </p:nvGrpSpPr>
      <p:grpSpPr>
        <a:xfrm>
          <a:off x="0" y="0"/>
          <a:ext cx="0" cy="0"/>
          <a:chOff x="0" y="0"/>
          <a:chExt cx="0" cy="0"/>
        </a:xfrm>
      </p:grpSpPr>
      <p:pic>
        <p:nvPicPr>
          <p:cNvPr id="24" name="图片 23"/>
          <p:cNvPicPr>
            <a:picLocks noChangeAspect="1"/>
          </p:cNvPicPr>
          <p:nvPr userDrawn="1"/>
        </p:nvPicPr>
        <p:blipFill rotWithShape="1">
          <a:blip r:embed="rId2"/>
          <a:srcRect t="12500" b="12500"/>
          <a:stretch>
            <a:fillRect/>
          </a:stretch>
        </p:blipFill>
        <p:spPr>
          <a:xfrm>
            <a:off x="0" y="0"/>
            <a:ext cx="12192000" cy="6858000"/>
          </a:xfrm>
          <a:prstGeom prst="rect">
            <a:avLst/>
          </a:prstGeom>
        </p:spPr>
      </p:pic>
      <p:sp>
        <p:nvSpPr>
          <p:cNvPr id="25" name="矩形 24"/>
          <p:cNvSpPr/>
          <p:nvPr userDrawn="1"/>
        </p:nvSpPr>
        <p:spPr>
          <a:xfrm>
            <a:off x="0" y="1"/>
            <a:ext cx="12192001" cy="6858000"/>
          </a:xfrm>
          <a:prstGeom prst="rect">
            <a:avLst/>
          </a:prstGeom>
          <a:gradFill flip="none" rotWithShape="1">
            <a:gsLst>
              <a:gs pos="100000">
                <a:schemeClr val="accent5">
                  <a:lumMod val="5000"/>
                  <a:lumOff val="95000"/>
                  <a:alpha val="81000"/>
                </a:schemeClr>
              </a:gs>
              <a:gs pos="78000">
                <a:srgbClr val="FDFEFF">
                  <a:alpha val="95000"/>
                </a:srgbClr>
              </a:gs>
              <a:gs pos="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9"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10" name="任意多边形: 形状 11"/>
          <p:cNvSpPr/>
          <p:nvPr userDrawn="1"/>
        </p:nvSpPr>
        <p:spPr bwMode="auto">
          <a:xfrm rot="5400000">
            <a:off x="93484" y="218081"/>
            <a:ext cx="1133344" cy="494119"/>
          </a:xfrm>
          <a:custGeom>
            <a:avLst/>
            <a:gdLst>
              <a:gd name="connsiteX0" fmla="*/ 0 w 4641513"/>
              <a:gd name="connsiteY0" fmla="*/ 0 h 2088000"/>
              <a:gd name="connsiteX1" fmla="*/ 3814008 w 4641513"/>
              <a:gd name="connsiteY1" fmla="*/ 0 h 2088000"/>
              <a:gd name="connsiteX2" fmla="*/ 4641513 w 4641513"/>
              <a:gd name="connsiteY2" fmla="*/ 1044000 h 2088000"/>
              <a:gd name="connsiteX3" fmla="*/ 3814008 w 4641513"/>
              <a:gd name="connsiteY3" fmla="*/ 2087999 h 2088000"/>
              <a:gd name="connsiteX4" fmla="*/ 3814008 w 4641513"/>
              <a:gd name="connsiteY4" fmla="*/ 2088000 h 2088000"/>
              <a:gd name="connsiteX5" fmla="*/ 0 w 4641513"/>
              <a:gd name="connsiteY5" fmla="*/ 208800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513" h="2088000">
                <a:moveTo>
                  <a:pt x="0" y="0"/>
                </a:moveTo>
                <a:lnTo>
                  <a:pt x="3814008" y="0"/>
                </a:lnTo>
                <a:lnTo>
                  <a:pt x="4641513" y="1044000"/>
                </a:lnTo>
                <a:lnTo>
                  <a:pt x="3814008" y="2087999"/>
                </a:lnTo>
                <a:lnTo>
                  <a:pt x="3814008" y="2088000"/>
                </a:lnTo>
                <a:lnTo>
                  <a:pt x="0" y="2088000"/>
                </a:lnTo>
                <a:close/>
              </a:path>
            </a:pathLst>
          </a:custGeom>
          <a:solidFill>
            <a:srgbClr val="133895"/>
          </a:solidFill>
          <a:ln>
            <a:noFill/>
          </a:ln>
          <a:effectLst/>
        </p:spPr>
        <p:txBody>
          <a:bodyPr vert="horz" wrap="square" lIns="91440" tIns="45720" rIns="91440" bIns="45720" numCol="1" anchor="ctr" anchorCtr="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sz="4000" b="0" i="0" u="none" strike="noStrike" kern="0" cap="none" spc="0" normalizeH="0" baseline="0" noProof="0" dirty="0">
              <a:ln>
                <a:noFill/>
              </a:ln>
              <a:solidFill>
                <a:srgbClr val="25AE9E"/>
              </a:solidFill>
              <a:effectLst/>
              <a:uLnTx/>
              <a:uFillTx/>
              <a:latin typeface="Arial" panose="020B0604020202020204"/>
              <a:ea typeface="微软雅黑" panose="020B0503020204020204" pitchFamily="34" charset="-122"/>
              <a:cs typeface="+mn-ea"/>
              <a:sym typeface="+mn-lt"/>
            </a:endParaRPr>
          </a:p>
        </p:txBody>
      </p:sp>
      <p:cxnSp>
        <p:nvCxnSpPr>
          <p:cNvPr id="11" name="直接连接符 10"/>
          <p:cNvCxnSpPr/>
          <p:nvPr userDrawn="1"/>
        </p:nvCxnSpPr>
        <p:spPr>
          <a:xfrm>
            <a:off x="829148" y="1082133"/>
            <a:ext cx="11008783"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2" name="直接连接符 11"/>
          <p:cNvCxnSpPr/>
          <p:nvPr userDrawn="1"/>
        </p:nvCxnSpPr>
        <p:spPr>
          <a:xfrm>
            <a:off x="829148" y="1102349"/>
            <a:ext cx="589713" cy="0"/>
          </a:xfrm>
          <a:prstGeom prst="line">
            <a:avLst/>
          </a:prstGeom>
          <a:noFill/>
          <a:ln w="38100" cap="flat" cmpd="sng" algn="ctr">
            <a:solidFill>
              <a:srgbClr val="053E8B"/>
            </a:solidFill>
            <a:prstDash val="solid"/>
            <a:miter lim="800000"/>
          </a:ln>
          <a:effectLst/>
        </p:spPr>
      </p:cxnSp>
      <p:sp>
        <p:nvSpPr>
          <p:cNvPr id="30" name="矩形 29"/>
          <p:cNvSpPr/>
          <p:nvPr userDrawn="1"/>
        </p:nvSpPr>
        <p:spPr>
          <a:xfrm>
            <a:off x="707521" y="2820060"/>
            <a:ext cx="2533551" cy="1701804"/>
          </a:xfrm>
          <a:prstGeom prst="rect">
            <a:avLst/>
          </a:prstGeom>
          <a:solidFill>
            <a:srgbClr val="13389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white"/>
              </a:solidFill>
              <a:effectLst/>
              <a:uLnTx/>
              <a:uFillTx/>
              <a:latin typeface="Source Han Sans CN Normal" panose="020B0400000000000000" pitchFamily="34" charset="-128"/>
              <a:ea typeface="Source Han Sans CN Normal" panose="020B0400000000000000" pitchFamily="34" charset="-128"/>
              <a:cs typeface="+mn-cs"/>
            </a:endParaRPr>
          </a:p>
        </p:txBody>
      </p:sp>
      <p:sp>
        <p:nvSpPr>
          <p:cNvPr id="31" name="矩形 30"/>
          <p:cNvSpPr/>
          <p:nvPr userDrawn="1"/>
        </p:nvSpPr>
        <p:spPr>
          <a:xfrm>
            <a:off x="3500241" y="2820060"/>
            <a:ext cx="2533551" cy="1701804"/>
          </a:xfrm>
          <a:prstGeom prst="rect">
            <a:avLst/>
          </a:prstGeom>
          <a:solidFill>
            <a:srgbClr val="25AE9E">
              <a:alpha val="97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white"/>
              </a:solidFill>
              <a:effectLst/>
              <a:uLnTx/>
              <a:uFillTx/>
              <a:latin typeface="Source Han Sans CN Normal" panose="020B0400000000000000" pitchFamily="34" charset="-128"/>
              <a:ea typeface="Source Han Sans CN Normal" panose="020B0400000000000000" pitchFamily="34" charset="-128"/>
              <a:cs typeface="+mn-cs"/>
            </a:endParaRPr>
          </a:p>
        </p:txBody>
      </p:sp>
      <p:sp>
        <p:nvSpPr>
          <p:cNvPr id="32" name="矩形 31"/>
          <p:cNvSpPr/>
          <p:nvPr userDrawn="1"/>
        </p:nvSpPr>
        <p:spPr>
          <a:xfrm>
            <a:off x="6292961" y="2820060"/>
            <a:ext cx="2533551" cy="1701804"/>
          </a:xfrm>
          <a:prstGeom prst="rect">
            <a:avLst/>
          </a:prstGeom>
          <a:solidFill>
            <a:srgbClr val="13389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white"/>
              </a:solidFill>
              <a:effectLst/>
              <a:uLnTx/>
              <a:uFillTx/>
              <a:latin typeface="Source Han Sans CN Normal" panose="020B0400000000000000" pitchFamily="34" charset="-128"/>
              <a:ea typeface="Source Han Sans CN Normal" panose="020B0400000000000000" pitchFamily="34" charset="-128"/>
              <a:cs typeface="+mn-cs"/>
            </a:endParaRPr>
          </a:p>
        </p:txBody>
      </p:sp>
      <p:sp>
        <p:nvSpPr>
          <p:cNvPr id="33" name="矩形 32"/>
          <p:cNvSpPr/>
          <p:nvPr userDrawn="1"/>
        </p:nvSpPr>
        <p:spPr>
          <a:xfrm>
            <a:off x="9085682" y="2820060"/>
            <a:ext cx="2533551" cy="1701804"/>
          </a:xfrm>
          <a:prstGeom prst="rect">
            <a:avLst/>
          </a:prstGeom>
          <a:solidFill>
            <a:srgbClr val="25AE9E">
              <a:alpha val="97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white"/>
              </a:solidFill>
              <a:effectLst/>
              <a:uLnTx/>
              <a:uFillTx/>
              <a:latin typeface="Source Han Sans CN Normal" panose="020B0400000000000000" pitchFamily="34" charset="-128"/>
              <a:ea typeface="Source Han Sans CN Normal" panose="020B0400000000000000" pitchFamily="34" charset="-128"/>
              <a:cs typeface="+mn-cs"/>
            </a:endParaRPr>
          </a:p>
        </p:txBody>
      </p:sp>
      <p:pic>
        <p:nvPicPr>
          <p:cNvPr id="36" name="图形 14" descr="地球仪: 美洲"/>
          <p:cNvPicPr>
            <a:picLocks noChangeAspect="1"/>
          </p:cNvPicPr>
          <p:nvPr userDrawn="1"/>
        </p:nvPicPr>
        <p:blipFill>
          <a:blip r:embed="rId3"/>
          <a:stretch>
            <a:fillRect/>
          </a:stretch>
        </p:blipFill>
        <p:spPr>
          <a:xfrm>
            <a:off x="1441777" y="1645973"/>
            <a:ext cx="914400" cy="914400"/>
          </a:xfrm>
          <a:prstGeom prst="rect">
            <a:avLst/>
          </a:prstGeom>
        </p:spPr>
      </p:pic>
      <p:pic>
        <p:nvPicPr>
          <p:cNvPr id="37" name="图形 16" descr="标记"/>
          <p:cNvPicPr>
            <a:picLocks noChangeAspect="1"/>
          </p:cNvPicPr>
          <p:nvPr userDrawn="1"/>
        </p:nvPicPr>
        <p:blipFill>
          <a:blip r:embed="rId4"/>
          <a:stretch>
            <a:fillRect/>
          </a:stretch>
        </p:blipFill>
        <p:spPr>
          <a:xfrm>
            <a:off x="4272156" y="1645973"/>
            <a:ext cx="914400" cy="914400"/>
          </a:xfrm>
          <a:prstGeom prst="rect">
            <a:avLst/>
          </a:prstGeom>
        </p:spPr>
      </p:pic>
      <p:pic>
        <p:nvPicPr>
          <p:cNvPr id="38" name="图形 18" descr="路标"/>
          <p:cNvPicPr>
            <a:picLocks noChangeAspect="1"/>
          </p:cNvPicPr>
          <p:nvPr userDrawn="1"/>
        </p:nvPicPr>
        <p:blipFill>
          <a:blip r:embed="rId5"/>
          <a:stretch>
            <a:fillRect/>
          </a:stretch>
        </p:blipFill>
        <p:spPr>
          <a:xfrm>
            <a:off x="7102536" y="1692748"/>
            <a:ext cx="914400" cy="914400"/>
          </a:xfrm>
          <a:prstGeom prst="rect">
            <a:avLst/>
          </a:prstGeom>
        </p:spPr>
      </p:pic>
      <p:pic>
        <p:nvPicPr>
          <p:cNvPr id="39" name="图形 20" descr="旗帜"/>
          <p:cNvPicPr>
            <a:picLocks noChangeAspect="1"/>
          </p:cNvPicPr>
          <p:nvPr userDrawn="1"/>
        </p:nvPicPr>
        <p:blipFill>
          <a:blip r:embed="rId6"/>
          <a:stretch>
            <a:fillRect/>
          </a:stretch>
        </p:blipFill>
        <p:spPr>
          <a:xfrm>
            <a:off x="9895257" y="1645973"/>
            <a:ext cx="914400" cy="914400"/>
          </a:xfrm>
          <a:prstGeom prst="rect">
            <a:avLst/>
          </a:prstGeom>
        </p:spPr>
      </p:pic>
      <p:sp>
        <p:nvSpPr>
          <p:cNvPr id="47" name="文本占位符 46"/>
          <p:cNvSpPr>
            <a:spLocks noGrp="1"/>
          </p:cNvSpPr>
          <p:nvPr>
            <p:ph type="body" sz="quarter" idx="10" hasCustomPrompt="1"/>
          </p:nvPr>
        </p:nvSpPr>
        <p:spPr>
          <a:xfrm>
            <a:off x="907216" y="3002550"/>
            <a:ext cx="2204284" cy="546100"/>
          </a:xfrm>
        </p:spPr>
        <p:txBody>
          <a:bodyPr>
            <a:norm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48" name="文本占位符 46"/>
          <p:cNvSpPr>
            <a:spLocks noGrp="1"/>
          </p:cNvSpPr>
          <p:nvPr>
            <p:ph type="body" sz="quarter" idx="11" hasCustomPrompt="1"/>
          </p:nvPr>
        </p:nvSpPr>
        <p:spPr>
          <a:xfrm>
            <a:off x="3664874" y="2989850"/>
            <a:ext cx="2204284" cy="546100"/>
          </a:xfrm>
        </p:spPr>
        <p:txBody>
          <a:bodyPr>
            <a:norm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49" name="文本占位符 46"/>
          <p:cNvSpPr>
            <a:spLocks noGrp="1"/>
          </p:cNvSpPr>
          <p:nvPr>
            <p:ph type="body" sz="quarter" idx="12" hasCustomPrompt="1"/>
          </p:nvPr>
        </p:nvSpPr>
        <p:spPr>
          <a:xfrm>
            <a:off x="6457594" y="3002550"/>
            <a:ext cx="2204284" cy="546100"/>
          </a:xfrm>
        </p:spPr>
        <p:txBody>
          <a:bodyPr>
            <a:norm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50" name="文本占位符 46"/>
          <p:cNvSpPr>
            <a:spLocks noGrp="1"/>
          </p:cNvSpPr>
          <p:nvPr>
            <p:ph type="body" sz="quarter" idx="13" hasCustomPrompt="1"/>
          </p:nvPr>
        </p:nvSpPr>
        <p:spPr>
          <a:xfrm>
            <a:off x="9250315" y="3002550"/>
            <a:ext cx="2204284" cy="546100"/>
          </a:xfrm>
        </p:spPr>
        <p:txBody>
          <a:bodyPr>
            <a:normAutofit/>
          </a:bodyPr>
          <a:lstStyle>
            <a:lvl1pPr marL="0" indent="0">
              <a:buNone/>
              <a:defRPr sz="1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51" name="文本占位符 46"/>
          <p:cNvSpPr>
            <a:spLocks noGrp="1"/>
          </p:cNvSpPr>
          <p:nvPr>
            <p:ph type="body" sz="quarter" idx="14" hasCustomPrompt="1"/>
          </p:nvPr>
        </p:nvSpPr>
        <p:spPr>
          <a:xfrm>
            <a:off x="707521" y="4781551"/>
            <a:ext cx="2533550" cy="546100"/>
          </a:xfrm>
        </p:spPr>
        <p:txBody>
          <a:bodyPr>
            <a:normAutofit/>
          </a:bodyPr>
          <a:lstStyle>
            <a:lvl1pPr marL="0" indent="0">
              <a:buNone/>
              <a:defRPr sz="1600" b="0">
                <a:solidFill>
                  <a:schemeClr val="bg2">
                    <a:lumMod val="10000"/>
                  </a:schemeClr>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53" name="文本占位符 46"/>
          <p:cNvSpPr>
            <a:spLocks noGrp="1"/>
          </p:cNvSpPr>
          <p:nvPr>
            <p:ph type="body" sz="quarter" idx="15" hasCustomPrompt="1"/>
          </p:nvPr>
        </p:nvSpPr>
        <p:spPr>
          <a:xfrm>
            <a:off x="3500242" y="4781551"/>
            <a:ext cx="2533550" cy="546100"/>
          </a:xfrm>
        </p:spPr>
        <p:txBody>
          <a:bodyPr>
            <a:normAutofit/>
          </a:bodyPr>
          <a:lstStyle>
            <a:lvl1pPr marL="0" indent="0">
              <a:buNone/>
              <a:defRPr sz="1600" b="0">
                <a:solidFill>
                  <a:schemeClr val="bg2">
                    <a:lumMod val="10000"/>
                  </a:schemeClr>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54" name="文本占位符 46"/>
          <p:cNvSpPr>
            <a:spLocks noGrp="1"/>
          </p:cNvSpPr>
          <p:nvPr>
            <p:ph type="body" sz="quarter" idx="16" hasCustomPrompt="1"/>
          </p:nvPr>
        </p:nvSpPr>
        <p:spPr>
          <a:xfrm>
            <a:off x="6292961" y="4781551"/>
            <a:ext cx="2533550" cy="546100"/>
          </a:xfrm>
        </p:spPr>
        <p:txBody>
          <a:bodyPr>
            <a:normAutofit/>
          </a:bodyPr>
          <a:lstStyle>
            <a:lvl1pPr marL="0" indent="0">
              <a:buNone/>
              <a:defRPr sz="1600" b="0">
                <a:solidFill>
                  <a:schemeClr val="bg2">
                    <a:lumMod val="10000"/>
                  </a:schemeClr>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sp>
        <p:nvSpPr>
          <p:cNvPr id="55" name="文本占位符 46"/>
          <p:cNvSpPr>
            <a:spLocks noGrp="1"/>
          </p:cNvSpPr>
          <p:nvPr>
            <p:ph type="body" sz="quarter" idx="17" hasCustomPrompt="1"/>
          </p:nvPr>
        </p:nvSpPr>
        <p:spPr>
          <a:xfrm>
            <a:off x="9085683" y="4781551"/>
            <a:ext cx="2533550" cy="546100"/>
          </a:xfrm>
        </p:spPr>
        <p:txBody>
          <a:bodyPr>
            <a:normAutofit/>
          </a:bodyPr>
          <a:lstStyle>
            <a:lvl1pPr marL="0" indent="0">
              <a:buNone/>
              <a:defRPr sz="1600" b="0">
                <a:solidFill>
                  <a:schemeClr val="bg2">
                    <a:lumMod val="10000"/>
                  </a:schemeClr>
                </a:solidFill>
                <a:latin typeface="微软雅黑" panose="020B0503020204020204" pitchFamily="34" charset="-122"/>
                <a:ea typeface="微软雅黑" panose="020B0503020204020204" pitchFamily="34" charset="-122"/>
              </a:defRPr>
            </a:lvl1pPr>
          </a:lstStyle>
          <a:p>
            <a:pPr lvl="0"/>
            <a:r>
              <a:rPr lang="zh-CN" altLang="en-US" dirty="0"/>
              <a:t>添加段落文本内容</a:t>
            </a:r>
          </a:p>
        </p:txBody>
      </p:sp>
      <p:pic>
        <p:nvPicPr>
          <p:cNvPr id="28" name="图片 27"/>
          <p:cNvPicPr preferRelativeResize="0"/>
          <p:nvPr userDrawn="1"/>
        </p:nvPicPr>
        <p:blipFill>
          <a:blip r:embed="rId7"/>
          <a:stretch>
            <a:fillRect/>
          </a:stretch>
        </p:blipFill>
        <p:spPr>
          <a:xfrm>
            <a:off x="10890139" y="67376"/>
            <a:ext cx="864000" cy="864000"/>
          </a:xfrm>
          <a:prstGeom prst="rect">
            <a:avLst/>
          </a:prstGeom>
        </p:spPr>
      </p:pic>
      <p:sp>
        <p:nvSpPr>
          <p:cNvPr id="29" name="标题 1"/>
          <p:cNvSpPr>
            <a:spLocks noGrp="1"/>
          </p:cNvSpPr>
          <p:nvPr>
            <p:ph type="title" hasCustomPrompt="1"/>
          </p:nvPr>
        </p:nvSpPr>
        <p:spPr>
          <a:xfrm>
            <a:off x="1028727" y="67376"/>
            <a:ext cx="9677373" cy="875248"/>
          </a:xfrm>
        </p:spPr>
        <p:txBody>
          <a:bodyPr>
            <a:normAutofit/>
          </a:bodyPr>
          <a:lstStyle>
            <a:lvl1pPr>
              <a:defRPr sz="3600" b="1">
                <a:solidFill>
                  <a:srgbClr val="133895"/>
                </a:solidFill>
                <a:latin typeface="微软雅黑" panose="020B0503020204020204" pitchFamily="34" charset="-122"/>
                <a:ea typeface="微软雅黑" panose="020B0503020204020204" pitchFamily="34" charset="-122"/>
              </a:defRPr>
            </a:lvl1pPr>
          </a:lstStyle>
          <a:p>
            <a:r>
              <a:rPr lang="zh-CN" altLang="en-US" dirty="0"/>
              <a:t>一级标题</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06">
    <p:spTree>
      <p:nvGrpSpPr>
        <p:cNvPr id="1" name=""/>
        <p:cNvGrpSpPr/>
        <p:nvPr/>
      </p:nvGrpSpPr>
      <p:grpSpPr>
        <a:xfrm>
          <a:off x="0" y="0"/>
          <a:ext cx="0" cy="0"/>
          <a:chOff x="0" y="0"/>
          <a:chExt cx="0" cy="0"/>
        </a:xfrm>
      </p:grpSpPr>
      <p:pic>
        <p:nvPicPr>
          <p:cNvPr id="37" name="图片 36"/>
          <p:cNvPicPr>
            <a:picLocks noChangeAspect="1"/>
          </p:cNvPicPr>
          <p:nvPr userDrawn="1"/>
        </p:nvPicPr>
        <p:blipFill rotWithShape="1">
          <a:blip r:embed="rId2"/>
          <a:srcRect t="12500" b="12500"/>
          <a:stretch>
            <a:fillRect/>
          </a:stretch>
        </p:blipFill>
        <p:spPr>
          <a:xfrm>
            <a:off x="0" y="-15799"/>
            <a:ext cx="12192000" cy="6858000"/>
          </a:xfrm>
          <a:prstGeom prst="rect">
            <a:avLst/>
          </a:prstGeom>
        </p:spPr>
      </p:pic>
      <p:sp>
        <p:nvSpPr>
          <p:cNvPr id="38" name="矩形 37"/>
          <p:cNvSpPr/>
          <p:nvPr userDrawn="1"/>
        </p:nvSpPr>
        <p:spPr>
          <a:xfrm>
            <a:off x="0" y="-15798"/>
            <a:ext cx="12192001" cy="6858000"/>
          </a:xfrm>
          <a:prstGeom prst="rect">
            <a:avLst/>
          </a:prstGeom>
          <a:gradFill flip="none" rotWithShape="1">
            <a:gsLst>
              <a:gs pos="100000">
                <a:schemeClr val="accent5">
                  <a:lumMod val="5000"/>
                  <a:lumOff val="95000"/>
                  <a:alpha val="81000"/>
                </a:schemeClr>
              </a:gs>
              <a:gs pos="78000">
                <a:srgbClr val="FDFEFF">
                  <a:alpha val="95000"/>
                </a:srgbClr>
              </a:gs>
              <a:gs pos="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标题 1"/>
          <p:cNvSpPr txBox="1"/>
          <p:nvPr userDrawn="1"/>
        </p:nvSpPr>
        <p:spPr>
          <a:xfrm>
            <a:off x="1091255" y="222035"/>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7"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8" name="任意多边形: 形状 11"/>
          <p:cNvSpPr/>
          <p:nvPr userDrawn="1"/>
        </p:nvSpPr>
        <p:spPr bwMode="auto">
          <a:xfrm rot="5400000">
            <a:off x="93484" y="218081"/>
            <a:ext cx="1133344" cy="494119"/>
          </a:xfrm>
          <a:custGeom>
            <a:avLst/>
            <a:gdLst>
              <a:gd name="connsiteX0" fmla="*/ 0 w 4641513"/>
              <a:gd name="connsiteY0" fmla="*/ 0 h 2088000"/>
              <a:gd name="connsiteX1" fmla="*/ 3814008 w 4641513"/>
              <a:gd name="connsiteY1" fmla="*/ 0 h 2088000"/>
              <a:gd name="connsiteX2" fmla="*/ 4641513 w 4641513"/>
              <a:gd name="connsiteY2" fmla="*/ 1044000 h 2088000"/>
              <a:gd name="connsiteX3" fmla="*/ 3814008 w 4641513"/>
              <a:gd name="connsiteY3" fmla="*/ 2087999 h 2088000"/>
              <a:gd name="connsiteX4" fmla="*/ 3814008 w 4641513"/>
              <a:gd name="connsiteY4" fmla="*/ 2088000 h 2088000"/>
              <a:gd name="connsiteX5" fmla="*/ 0 w 4641513"/>
              <a:gd name="connsiteY5" fmla="*/ 208800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513" h="2088000">
                <a:moveTo>
                  <a:pt x="0" y="0"/>
                </a:moveTo>
                <a:lnTo>
                  <a:pt x="3814008" y="0"/>
                </a:lnTo>
                <a:lnTo>
                  <a:pt x="4641513" y="1044000"/>
                </a:lnTo>
                <a:lnTo>
                  <a:pt x="3814008" y="2087999"/>
                </a:lnTo>
                <a:lnTo>
                  <a:pt x="3814008" y="2088000"/>
                </a:lnTo>
                <a:lnTo>
                  <a:pt x="0" y="2088000"/>
                </a:lnTo>
                <a:close/>
              </a:path>
            </a:pathLst>
          </a:custGeom>
          <a:solidFill>
            <a:srgbClr val="133895"/>
          </a:solidFill>
          <a:ln>
            <a:noFill/>
          </a:ln>
          <a:effectLst/>
        </p:spPr>
        <p:txBody>
          <a:bodyPr vert="horz" wrap="square" lIns="91440" tIns="45720" rIns="91440" bIns="45720" numCol="1" anchor="ctr" anchorCtr="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sz="4000" b="0" i="0" u="none" strike="noStrike" kern="0" cap="none" spc="0" normalizeH="0" baseline="0" noProof="0" dirty="0">
              <a:ln>
                <a:noFill/>
              </a:ln>
              <a:solidFill>
                <a:srgbClr val="25AE9E"/>
              </a:solidFill>
              <a:effectLst/>
              <a:uLnTx/>
              <a:uFillTx/>
              <a:latin typeface="Arial" panose="020B0604020202020204"/>
              <a:ea typeface="微软雅黑" panose="020B0503020204020204" pitchFamily="34" charset="-122"/>
              <a:cs typeface="+mn-ea"/>
              <a:sym typeface="+mn-lt"/>
            </a:endParaRPr>
          </a:p>
        </p:txBody>
      </p:sp>
      <p:cxnSp>
        <p:nvCxnSpPr>
          <p:cNvPr id="9" name="直接连接符 8"/>
          <p:cNvCxnSpPr/>
          <p:nvPr userDrawn="1"/>
        </p:nvCxnSpPr>
        <p:spPr>
          <a:xfrm>
            <a:off x="829148" y="1082133"/>
            <a:ext cx="11008783"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0" name="直接连接符 9"/>
          <p:cNvCxnSpPr/>
          <p:nvPr userDrawn="1"/>
        </p:nvCxnSpPr>
        <p:spPr>
          <a:xfrm>
            <a:off x="829148" y="1102349"/>
            <a:ext cx="589713" cy="0"/>
          </a:xfrm>
          <a:prstGeom prst="line">
            <a:avLst/>
          </a:prstGeom>
          <a:noFill/>
          <a:ln w="38100" cap="flat" cmpd="sng" algn="ctr">
            <a:solidFill>
              <a:srgbClr val="053E8B"/>
            </a:solidFill>
            <a:prstDash val="solid"/>
            <a:miter lim="800000"/>
          </a:ln>
          <a:effectLst/>
        </p:spPr>
      </p:cxnSp>
      <p:cxnSp>
        <p:nvCxnSpPr>
          <p:cNvPr id="45" name="直接连接符 44"/>
          <p:cNvCxnSpPr/>
          <p:nvPr userDrawn="1"/>
        </p:nvCxnSpPr>
        <p:spPr>
          <a:xfrm>
            <a:off x="1244607" y="3905672"/>
            <a:ext cx="764630" cy="30775"/>
          </a:xfrm>
          <a:prstGeom prst="line">
            <a:avLst/>
          </a:prstGeom>
          <a:noFill/>
          <a:ln w="9525" cap="flat" cmpd="sng" algn="ctr">
            <a:solidFill>
              <a:srgbClr val="25AE9E"/>
            </a:solidFill>
            <a:prstDash val="dash"/>
            <a:round/>
            <a:headEnd type="none" w="med" len="med"/>
            <a:tailEnd type="none" w="med" len="med"/>
          </a:ln>
          <a:effectLst/>
        </p:spPr>
      </p:cxnSp>
      <p:cxnSp>
        <p:nvCxnSpPr>
          <p:cNvPr id="47" name="直接连接符 46"/>
          <p:cNvCxnSpPr/>
          <p:nvPr userDrawn="1"/>
        </p:nvCxnSpPr>
        <p:spPr>
          <a:xfrm>
            <a:off x="2529625" y="4375212"/>
            <a:ext cx="0" cy="720000"/>
          </a:xfrm>
          <a:prstGeom prst="line">
            <a:avLst/>
          </a:prstGeom>
          <a:noFill/>
          <a:ln w="19050" cap="flat" cmpd="sng" algn="ctr">
            <a:solidFill>
              <a:srgbClr val="F7B633"/>
            </a:solidFill>
            <a:prstDash val="solid"/>
            <a:miter lim="800000"/>
          </a:ln>
          <a:effectLst/>
        </p:spPr>
      </p:cxnSp>
      <p:cxnSp>
        <p:nvCxnSpPr>
          <p:cNvPr id="48" name="直接连接符 47"/>
          <p:cNvCxnSpPr/>
          <p:nvPr userDrawn="1"/>
        </p:nvCxnSpPr>
        <p:spPr>
          <a:xfrm>
            <a:off x="4910875" y="2718885"/>
            <a:ext cx="0" cy="720000"/>
          </a:xfrm>
          <a:prstGeom prst="line">
            <a:avLst/>
          </a:prstGeom>
          <a:noFill/>
          <a:ln w="19050" cap="flat" cmpd="sng" algn="ctr">
            <a:gradFill>
              <a:gsLst>
                <a:gs pos="100000">
                  <a:srgbClr val="2FAAF5"/>
                </a:gs>
                <a:gs pos="0">
                  <a:srgbClr val="0977BB"/>
                </a:gs>
              </a:gsLst>
              <a:lin ang="5400000" scaled="1"/>
            </a:gradFill>
            <a:prstDash val="solid"/>
            <a:miter lim="800000"/>
          </a:ln>
          <a:effectLst/>
        </p:spPr>
      </p:cxnSp>
      <p:cxnSp>
        <p:nvCxnSpPr>
          <p:cNvPr id="49" name="直接连接符 48"/>
          <p:cNvCxnSpPr/>
          <p:nvPr userDrawn="1"/>
        </p:nvCxnSpPr>
        <p:spPr>
          <a:xfrm>
            <a:off x="7311175" y="4375212"/>
            <a:ext cx="0" cy="720000"/>
          </a:xfrm>
          <a:prstGeom prst="line">
            <a:avLst/>
          </a:prstGeom>
          <a:noFill/>
          <a:ln w="19050" cap="flat" cmpd="sng" algn="ctr">
            <a:solidFill>
              <a:srgbClr val="F7B633"/>
            </a:solidFill>
            <a:prstDash val="solid"/>
            <a:miter lim="800000"/>
          </a:ln>
          <a:effectLst/>
        </p:spPr>
      </p:cxnSp>
      <p:cxnSp>
        <p:nvCxnSpPr>
          <p:cNvPr id="50" name="直接连接符 49"/>
          <p:cNvCxnSpPr/>
          <p:nvPr userDrawn="1"/>
        </p:nvCxnSpPr>
        <p:spPr>
          <a:xfrm>
            <a:off x="9673375" y="2728029"/>
            <a:ext cx="0" cy="720000"/>
          </a:xfrm>
          <a:prstGeom prst="line">
            <a:avLst/>
          </a:prstGeom>
          <a:noFill/>
          <a:ln w="19050" cap="flat" cmpd="sng" algn="ctr">
            <a:gradFill>
              <a:gsLst>
                <a:gs pos="100000">
                  <a:srgbClr val="2FAAF5"/>
                </a:gs>
                <a:gs pos="0">
                  <a:srgbClr val="0977BB"/>
                </a:gs>
              </a:gsLst>
              <a:lin ang="5400000" scaled="1"/>
            </a:gradFill>
            <a:prstDash val="solid"/>
            <a:miter lim="800000"/>
          </a:ln>
          <a:effectLst/>
        </p:spPr>
      </p:cxnSp>
      <p:grpSp>
        <p:nvGrpSpPr>
          <p:cNvPr id="51" name="组合 50"/>
          <p:cNvGrpSpPr/>
          <p:nvPr userDrawn="1"/>
        </p:nvGrpSpPr>
        <p:grpSpPr>
          <a:xfrm>
            <a:off x="2031568" y="3448410"/>
            <a:ext cx="996114" cy="964606"/>
            <a:chOff x="865271" y="1899303"/>
            <a:chExt cx="1588467" cy="1538223"/>
          </a:xfrm>
        </p:grpSpPr>
        <p:sp>
          <p:nvSpPr>
            <p:cNvPr id="52" name="椭圆 51"/>
            <p:cNvSpPr/>
            <p:nvPr/>
          </p:nvSpPr>
          <p:spPr>
            <a:xfrm>
              <a:off x="978871" y="1992110"/>
              <a:ext cx="1370900" cy="1370900"/>
            </a:xfrm>
            <a:prstGeom prst="ellipse">
              <a:avLst/>
            </a:prstGeom>
            <a:solidFill>
              <a:srgbClr val="133895">
                <a:lumMod val="40000"/>
                <a:lumOff val="60000"/>
              </a:srgbClr>
            </a:solidFill>
            <a:ln w="12700" cap="flat" cmpd="sng" algn="ctr">
              <a:solidFill>
                <a:srgbClr val="13389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dirty="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53" name="任意多边形 52"/>
            <p:cNvSpPr/>
            <p:nvPr/>
          </p:nvSpPr>
          <p:spPr>
            <a:xfrm>
              <a:off x="865271" y="1899303"/>
              <a:ext cx="1588467" cy="1538223"/>
            </a:xfrm>
            <a:custGeom>
              <a:avLst/>
              <a:gdLst>
                <a:gd name="connsiteX0" fmla="*/ 327112 w 4365751"/>
                <a:gd name="connsiteY0" fmla="*/ 1373377 h 4241301"/>
                <a:gd name="connsiteX1" fmla="*/ 2203537 w 4365751"/>
                <a:gd name="connsiteY1" fmla="*/ 192277 h 4241301"/>
                <a:gd name="connsiteX2" fmla="*/ 4203787 w 4365751"/>
                <a:gd name="connsiteY2" fmla="*/ 1706752 h 4241301"/>
                <a:gd name="connsiteX3" fmla="*/ 3184612 w 4365751"/>
                <a:gd name="connsiteY3" fmla="*/ 3983227 h 4241301"/>
                <a:gd name="connsiteX4" fmla="*/ 793837 w 4365751"/>
                <a:gd name="connsiteY4" fmla="*/ 3630802 h 4241301"/>
                <a:gd name="connsiteX5" fmla="*/ 431887 w 4365751"/>
                <a:gd name="connsiteY5" fmla="*/ 1411477 h 4241301"/>
                <a:gd name="connsiteX6" fmla="*/ 1479637 w 4365751"/>
                <a:gd name="connsiteY6" fmla="*/ 278002 h 4241301"/>
                <a:gd name="connsiteX7" fmla="*/ 3498937 w 4365751"/>
                <a:gd name="connsiteY7" fmla="*/ 487552 h 4241301"/>
                <a:gd name="connsiteX8" fmla="*/ 4232362 w 4365751"/>
                <a:gd name="connsiteY8" fmla="*/ 2221102 h 4241301"/>
                <a:gd name="connsiteX9" fmla="*/ 2260687 w 4365751"/>
                <a:gd name="connsiteY9" fmla="*/ 4230877 h 4241301"/>
                <a:gd name="connsiteX10" fmla="*/ 336637 w 4365751"/>
                <a:gd name="connsiteY10" fmla="*/ 2925952 h 4241301"/>
                <a:gd name="connsiteX11" fmla="*/ 422362 w 4365751"/>
                <a:gd name="connsiteY11" fmla="*/ 1116202 h 4241301"/>
                <a:gd name="connsiteX12" fmla="*/ 2203537 w 4365751"/>
                <a:gd name="connsiteY12" fmla="*/ 77977 h 4241301"/>
                <a:gd name="connsiteX13" fmla="*/ 3851362 w 4365751"/>
                <a:gd name="connsiteY13" fmla="*/ 639952 h 4241301"/>
                <a:gd name="connsiteX14" fmla="*/ 4232362 w 4365751"/>
                <a:gd name="connsiteY14" fmla="*/ 2516377 h 4241301"/>
                <a:gd name="connsiteX15" fmla="*/ 3708487 w 4365751"/>
                <a:gd name="connsiteY15" fmla="*/ 3545077 h 4241301"/>
                <a:gd name="connsiteX16" fmla="*/ 2327362 w 4365751"/>
                <a:gd name="connsiteY16" fmla="*/ 4002277 h 4241301"/>
                <a:gd name="connsiteX17" fmla="*/ 1165312 w 4365751"/>
                <a:gd name="connsiteY17" fmla="*/ 3945127 h 4241301"/>
                <a:gd name="connsiteX18" fmla="*/ 98512 w 4365751"/>
                <a:gd name="connsiteY18" fmla="*/ 2421127 h 4241301"/>
                <a:gd name="connsiteX19" fmla="*/ 679537 w 4365751"/>
                <a:gd name="connsiteY19" fmla="*/ 754252 h 4241301"/>
                <a:gd name="connsiteX20" fmla="*/ 1917787 w 4365751"/>
                <a:gd name="connsiteY20" fmla="*/ 58927 h 4241301"/>
                <a:gd name="connsiteX21" fmla="*/ 3460837 w 4365751"/>
                <a:gd name="connsiteY21" fmla="*/ 373252 h 4241301"/>
                <a:gd name="connsiteX22" fmla="*/ 4279987 w 4365751"/>
                <a:gd name="connsiteY22" fmla="*/ 1601977 h 4241301"/>
                <a:gd name="connsiteX23" fmla="*/ 4241887 w 4365751"/>
                <a:gd name="connsiteY23" fmla="*/ 2668777 h 4241301"/>
                <a:gd name="connsiteX24" fmla="*/ 3403687 w 4365751"/>
                <a:gd name="connsiteY24" fmla="*/ 3830827 h 4241301"/>
                <a:gd name="connsiteX25" fmla="*/ 1727287 w 4365751"/>
                <a:gd name="connsiteY25" fmla="*/ 3964177 h 4241301"/>
                <a:gd name="connsiteX26" fmla="*/ 393787 w 4365751"/>
                <a:gd name="connsiteY26" fmla="*/ 3259327 h 4241301"/>
                <a:gd name="connsiteX27" fmla="*/ 203287 w 4365751"/>
                <a:gd name="connsiteY27" fmla="*/ 1487677 h 4241301"/>
                <a:gd name="connsiteX28" fmla="*/ 1679662 w 4365751"/>
                <a:gd name="connsiteY28" fmla="*/ 201802 h 4241301"/>
                <a:gd name="connsiteX29" fmla="*/ 3241762 w 4365751"/>
                <a:gd name="connsiteY29" fmla="*/ 144652 h 4241301"/>
                <a:gd name="connsiteX30" fmla="*/ 4337137 w 4365751"/>
                <a:gd name="connsiteY30" fmla="*/ 1582927 h 4241301"/>
                <a:gd name="connsiteX31" fmla="*/ 3432262 w 4365751"/>
                <a:gd name="connsiteY31" fmla="*/ 3745102 h 4241301"/>
                <a:gd name="connsiteX32" fmla="*/ 1155787 w 4365751"/>
                <a:gd name="connsiteY32" fmla="*/ 3973702 h 4241301"/>
                <a:gd name="connsiteX33" fmla="*/ 41362 w 4365751"/>
                <a:gd name="connsiteY33" fmla="*/ 2497327 h 4241301"/>
                <a:gd name="connsiteX34" fmla="*/ 346162 w 4365751"/>
                <a:gd name="connsiteY34" fmla="*/ 1325752 h 4241301"/>
                <a:gd name="connsiteX0-1" fmla="*/ 327112 w 4365751"/>
                <a:gd name="connsiteY0-2" fmla="*/ 1373377 h 4241301"/>
                <a:gd name="connsiteX1-3" fmla="*/ 2203537 w 4365751"/>
                <a:gd name="connsiteY1-4" fmla="*/ 192277 h 4241301"/>
                <a:gd name="connsiteX2-5" fmla="*/ 3557040 w 4365751"/>
                <a:gd name="connsiteY2-6" fmla="*/ 607116 h 4241301"/>
                <a:gd name="connsiteX3-7" fmla="*/ 4203787 w 4365751"/>
                <a:gd name="connsiteY3-8" fmla="*/ 1706752 h 4241301"/>
                <a:gd name="connsiteX4-9" fmla="*/ 3184612 w 4365751"/>
                <a:gd name="connsiteY4-10" fmla="*/ 3983227 h 4241301"/>
                <a:gd name="connsiteX5-11" fmla="*/ 793837 w 4365751"/>
                <a:gd name="connsiteY5-12" fmla="*/ 3630802 h 4241301"/>
                <a:gd name="connsiteX6-13" fmla="*/ 431887 w 4365751"/>
                <a:gd name="connsiteY6-14" fmla="*/ 1411477 h 4241301"/>
                <a:gd name="connsiteX7-15" fmla="*/ 1479637 w 4365751"/>
                <a:gd name="connsiteY7-16" fmla="*/ 278002 h 4241301"/>
                <a:gd name="connsiteX8-17" fmla="*/ 3498937 w 4365751"/>
                <a:gd name="connsiteY8-18" fmla="*/ 487552 h 4241301"/>
                <a:gd name="connsiteX9-19" fmla="*/ 4232362 w 4365751"/>
                <a:gd name="connsiteY9-20" fmla="*/ 2221102 h 4241301"/>
                <a:gd name="connsiteX10-21" fmla="*/ 2260687 w 4365751"/>
                <a:gd name="connsiteY10-22" fmla="*/ 4230877 h 4241301"/>
                <a:gd name="connsiteX11-23" fmla="*/ 336637 w 4365751"/>
                <a:gd name="connsiteY11-24" fmla="*/ 2925952 h 4241301"/>
                <a:gd name="connsiteX12-25" fmla="*/ 422362 w 4365751"/>
                <a:gd name="connsiteY12-26" fmla="*/ 1116202 h 4241301"/>
                <a:gd name="connsiteX13-27" fmla="*/ 2203537 w 4365751"/>
                <a:gd name="connsiteY13-28" fmla="*/ 77977 h 4241301"/>
                <a:gd name="connsiteX14-29" fmla="*/ 3851362 w 4365751"/>
                <a:gd name="connsiteY14-30" fmla="*/ 639952 h 4241301"/>
                <a:gd name="connsiteX15-31" fmla="*/ 4232362 w 4365751"/>
                <a:gd name="connsiteY15-32" fmla="*/ 2516377 h 4241301"/>
                <a:gd name="connsiteX16-33" fmla="*/ 3708487 w 4365751"/>
                <a:gd name="connsiteY16-34" fmla="*/ 3545077 h 4241301"/>
                <a:gd name="connsiteX17-35" fmla="*/ 2327362 w 4365751"/>
                <a:gd name="connsiteY17-36" fmla="*/ 4002277 h 4241301"/>
                <a:gd name="connsiteX18-37" fmla="*/ 1165312 w 4365751"/>
                <a:gd name="connsiteY18-38" fmla="*/ 3945127 h 4241301"/>
                <a:gd name="connsiteX19-39" fmla="*/ 98512 w 4365751"/>
                <a:gd name="connsiteY19-40" fmla="*/ 2421127 h 4241301"/>
                <a:gd name="connsiteX20-41" fmla="*/ 679537 w 4365751"/>
                <a:gd name="connsiteY20-42" fmla="*/ 754252 h 4241301"/>
                <a:gd name="connsiteX21-43" fmla="*/ 1917787 w 4365751"/>
                <a:gd name="connsiteY21-44" fmla="*/ 58927 h 4241301"/>
                <a:gd name="connsiteX22-45" fmla="*/ 3460837 w 4365751"/>
                <a:gd name="connsiteY22-46" fmla="*/ 373252 h 4241301"/>
                <a:gd name="connsiteX23-47" fmla="*/ 4279987 w 4365751"/>
                <a:gd name="connsiteY23-48" fmla="*/ 1601977 h 4241301"/>
                <a:gd name="connsiteX24-49" fmla="*/ 4241887 w 4365751"/>
                <a:gd name="connsiteY24-50" fmla="*/ 2668777 h 4241301"/>
                <a:gd name="connsiteX25-51" fmla="*/ 3403687 w 4365751"/>
                <a:gd name="connsiteY25-52" fmla="*/ 3830827 h 4241301"/>
                <a:gd name="connsiteX26-53" fmla="*/ 1727287 w 4365751"/>
                <a:gd name="connsiteY26-54" fmla="*/ 3964177 h 4241301"/>
                <a:gd name="connsiteX27-55" fmla="*/ 393787 w 4365751"/>
                <a:gd name="connsiteY27-56" fmla="*/ 3259327 h 4241301"/>
                <a:gd name="connsiteX28-57" fmla="*/ 203287 w 4365751"/>
                <a:gd name="connsiteY28-58" fmla="*/ 1487677 h 4241301"/>
                <a:gd name="connsiteX29-59" fmla="*/ 1679662 w 4365751"/>
                <a:gd name="connsiteY29-60" fmla="*/ 201802 h 4241301"/>
                <a:gd name="connsiteX30-61" fmla="*/ 3241762 w 4365751"/>
                <a:gd name="connsiteY30-62" fmla="*/ 144652 h 4241301"/>
                <a:gd name="connsiteX31-63" fmla="*/ 4337137 w 4365751"/>
                <a:gd name="connsiteY31-64" fmla="*/ 1582927 h 4241301"/>
                <a:gd name="connsiteX32-65" fmla="*/ 3432262 w 4365751"/>
                <a:gd name="connsiteY32-66" fmla="*/ 3745102 h 4241301"/>
                <a:gd name="connsiteX33-67" fmla="*/ 1155787 w 4365751"/>
                <a:gd name="connsiteY33-68" fmla="*/ 3973702 h 4241301"/>
                <a:gd name="connsiteX34-69" fmla="*/ 41362 w 4365751"/>
                <a:gd name="connsiteY34-70" fmla="*/ 2497327 h 4241301"/>
                <a:gd name="connsiteX35" fmla="*/ 346162 w 4365751"/>
                <a:gd name="connsiteY35" fmla="*/ 1325752 h 4241301"/>
                <a:gd name="connsiteX0-71" fmla="*/ 327112 w 4365751"/>
                <a:gd name="connsiteY0-72" fmla="*/ 1373377 h 4241301"/>
                <a:gd name="connsiteX1-73" fmla="*/ 2203537 w 4365751"/>
                <a:gd name="connsiteY1-74" fmla="*/ 192277 h 4241301"/>
                <a:gd name="connsiteX2-75" fmla="*/ 3557040 w 4365751"/>
                <a:gd name="connsiteY2-76" fmla="*/ 607116 h 4241301"/>
                <a:gd name="connsiteX3-77" fmla="*/ 4203787 w 4365751"/>
                <a:gd name="connsiteY3-78" fmla="*/ 1706752 h 4241301"/>
                <a:gd name="connsiteX4-79" fmla="*/ 3184612 w 4365751"/>
                <a:gd name="connsiteY4-80" fmla="*/ 3983227 h 4241301"/>
                <a:gd name="connsiteX5-81" fmla="*/ 793837 w 4365751"/>
                <a:gd name="connsiteY5-82" fmla="*/ 3630802 h 4241301"/>
                <a:gd name="connsiteX6-83" fmla="*/ 258841 w 4365751"/>
                <a:gd name="connsiteY6-84" fmla="*/ 2302206 h 4241301"/>
                <a:gd name="connsiteX7-85" fmla="*/ 431887 w 4365751"/>
                <a:gd name="connsiteY7-86" fmla="*/ 1411477 h 4241301"/>
                <a:gd name="connsiteX8-87" fmla="*/ 1479637 w 4365751"/>
                <a:gd name="connsiteY8-88" fmla="*/ 278002 h 4241301"/>
                <a:gd name="connsiteX9-89" fmla="*/ 3498937 w 4365751"/>
                <a:gd name="connsiteY9-90" fmla="*/ 487552 h 4241301"/>
                <a:gd name="connsiteX10-91" fmla="*/ 4232362 w 4365751"/>
                <a:gd name="connsiteY10-92" fmla="*/ 2221102 h 4241301"/>
                <a:gd name="connsiteX11-93" fmla="*/ 2260687 w 4365751"/>
                <a:gd name="connsiteY11-94" fmla="*/ 4230877 h 4241301"/>
                <a:gd name="connsiteX12-95" fmla="*/ 336637 w 4365751"/>
                <a:gd name="connsiteY12-96" fmla="*/ 2925952 h 4241301"/>
                <a:gd name="connsiteX13-97" fmla="*/ 422362 w 4365751"/>
                <a:gd name="connsiteY13-98" fmla="*/ 1116202 h 4241301"/>
                <a:gd name="connsiteX14-99" fmla="*/ 2203537 w 4365751"/>
                <a:gd name="connsiteY14-100" fmla="*/ 77977 h 4241301"/>
                <a:gd name="connsiteX15-101" fmla="*/ 3851362 w 4365751"/>
                <a:gd name="connsiteY15-102" fmla="*/ 639952 h 4241301"/>
                <a:gd name="connsiteX16-103" fmla="*/ 4232362 w 4365751"/>
                <a:gd name="connsiteY16-104" fmla="*/ 2516377 h 4241301"/>
                <a:gd name="connsiteX17-105" fmla="*/ 3708487 w 4365751"/>
                <a:gd name="connsiteY17-106" fmla="*/ 3545077 h 4241301"/>
                <a:gd name="connsiteX18-107" fmla="*/ 2327362 w 4365751"/>
                <a:gd name="connsiteY18-108" fmla="*/ 4002277 h 4241301"/>
                <a:gd name="connsiteX19-109" fmla="*/ 1165312 w 4365751"/>
                <a:gd name="connsiteY19-110" fmla="*/ 3945127 h 4241301"/>
                <a:gd name="connsiteX20-111" fmla="*/ 98512 w 4365751"/>
                <a:gd name="connsiteY20-112" fmla="*/ 2421127 h 4241301"/>
                <a:gd name="connsiteX21-113" fmla="*/ 679537 w 4365751"/>
                <a:gd name="connsiteY21-114" fmla="*/ 754252 h 4241301"/>
                <a:gd name="connsiteX22-115" fmla="*/ 1917787 w 4365751"/>
                <a:gd name="connsiteY22-116" fmla="*/ 58927 h 4241301"/>
                <a:gd name="connsiteX23-117" fmla="*/ 3460837 w 4365751"/>
                <a:gd name="connsiteY23-118" fmla="*/ 373252 h 4241301"/>
                <a:gd name="connsiteX24-119" fmla="*/ 4279987 w 4365751"/>
                <a:gd name="connsiteY24-120" fmla="*/ 1601977 h 4241301"/>
                <a:gd name="connsiteX25-121" fmla="*/ 4241887 w 4365751"/>
                <a:gd name="connsiteY25-122" fmla="*/ 2668777 h 4241301"/>
                <a:gd name="connsiteX26-123" fmla="*/ 3403687 w 4365751"/>
                <a:gd name="connsiteY26-124" fmla="*/ 3830827 h 4241301"/>
                <a:gd name="connsiteX27-125" fmla="*/ 1727287 w 4365751"/>
                <a:gd name="connsiteY27-126" fmla="*/ 3964177 h 4241301"/>
                <a:gd name="connsiteX28-127" fmla="*/ 393787 w 4365751"/>
                <a:gd name="connsiteY28-128" fmla="*/ 3259327 h 4241301"/>
                <a:gd name="connsiteX29-129" fmla="*/ 203287 w 4365751"/>
                <a:gd name="connsiteY29-130" fmla="*/ 1487677 h 4241301"/>
                <a:gd name="connsiteX30-131" fmla="*/ 1679662 w 4365751"/>
                <a:gd name="connsiteY30-132" fmla="*/ 201802 h 4241301"/>
                <a:gd name="connsiteX31-133" fmla="*/ 3241762 w 4365751"/>
                <a:gd name="connsiteY31-134" fmla="*/ 144652 h 4241301"/>
                <a:gd name="connsiteX32-135" fmla="*/ 4337137 w 4365751"/>
                <a:gd name="connsiteY32-136" fmla="*/ 1582927 h 4241301"/>
                <a:gd name="connsiteX33-137" fmla="*/ 3432262 w 4365751"/>
                <a:gd name="connsiteY33-138" fmla="*/ 3745102 h 4241301"/>
                <a:gd name="connsiteX34-139" fmla="*/ 1155787 w 4365751"/>
                <a:gd name="connsiteY34-140" fmla="*/ 3973702 h 4241301"/>
                <a:gd name="connsiteX35-141" fmla="*/ 41362 w 4365751"/>
                <a:gd name="connsiteY35-142" fmla="*/ 2497327 h 4241301"/>
                <a:gd name="connsiteX36" fmla="*/ 346162 w 4365751"/>
                <a:gd name="connsiteY36" fmla="*/ 1325752 h 4241301"/>
                <a:gd name="connsiteX0-143" fmla="*/ 327112 w 4365751"/>
                <a:gd name="connsiteY0-144" fmla="*/ 1373377 h 4241301"/>
                <a:gd name="connsiteX1-145" fmla="*/ 1047255 w 4365751"/>
                <a:gd name="connsiteY1-146" fmla="*/ 685958 h 4241301"/>
                <a:gd name="connsiteX2-147" fmla="*/ 2203537 w 4365751"/>
                <a:gd name="connsiteY2-148" fmla="*/ 192277 h 4241301"/>
                <a:gd name="connsiteX3-149" fmla="*/ 3557040 w 4365751"/>
                <a:gd name="connsiteY3-150" fmla="*/ 607116 h 4241301"/>
                <a:gd name="connsiteX4-151" fmla="*/ 4203787 w 4365751"/>
                <a:gd name="connsiteY4-152" fmla="*/ 1706752 h 4241301"/>
                <a:gd name="connsiteX5-153" fmla="*/ 3184612 w 4365751"/>
                <a:gd name="connsiteY5-154" fmla="*/ 3983227 h 4241301"/>
                <a:gd name="connsiteX6-155" fmla="*/ 793837 w 4365751"/>
                <a:gd name="connsiteY6-156" fmla="*/ 3630802 h 4241301"/>
                <a:gd name="connsiteX7-157" fmla="*/ 258841 w 4365751"/>
                <a:gd name="connsiteY7-158" fmla="*/ 2302206 h 4241301"/>
                <a:gd name="connsiteX8-159" fmla="*/ 431887 w 4365751"/>
                <a:gd name="connsiteY8-160" fmla="*/ 1411477 h 4241301"/>
                <a:gd name="connsiteX9-161" fmla="*/ 1479637 w 4365751"/>
                <a:gd name="connsiteY9-162" fmla="*/ 278002 h 4241301"/>
                <a:gd name="connsiteX10-163" fmla="*/ 3498937 w 4365751"/>
                <a:gd name="connsiteY10-164" fmla="*/ 487552 h 4241301"/>
                <a:gd name="connsiteX11-165" fmla="*/ 4232362 w 4365751"/>
                <a:gd name="connsiteY11-166" fmla="*/ 2221102 h 4241301"/>
                <a:gd name="connsiteX12-167" fmla="*/ 2260687 w 4365751"/>
                <a:gd name="connsiteY12-168" fmla="*/ 4230877 h 4241301"/>
                <a:gd name="connsiteX13-169" fmla="*/ 336637 w 4365751"/>
                <a:gd name="connsiteY13-170" fmla="*/ 2925952 h 4241301"/>
                <a:gd name="connsiteX14-171" fmla="*/ 422362 w 4365751"/>
                <a:gd name="connsiteY14-172" fmla="*/ 1116202 h 4241301"/>
                <a:gd name="connsiteX15-173" fmla="*/ 2203537 w 4365751"/>
                <a:gd name="connsiteY15-174" fmla="*/ 77977 h 4241301"/>
                <a:gd name="connsiteX16-175" fmla="*/ 3851362 w 4365751"/>
                <a:gd name="connsiteY16-176" fmla="*/ 639952 h 4241301"/>
                <a:gd name="connsiteX17-177" fmla="*/ 4232362 w 4365751"/>
                <a:gd name="connsiteY17-178" fmla="*/ 2516377 h 4241301"/>
                <a:gd name="connsiteX18-179" fmla="*/ 3708487 w 4365751"/>
                <a:gd name="connsiteY18-180" fmla="*/ 3545077 h 4241301"/>
                <a:gd name="connsiteX19-181" fmla="*/ 2327362 w 4365751"/>
                <a:gd name="connsiteY19-182" fmla="*/ 4002277 h 4241301"/>
                <a:gd name="connsiteX20-183" fmla="*/ 1165312 w 4365751"/>
                <a:gd name="connsiteY20-184" fmla="*/ 3945127 h 4241301"/>
                <a:gd name="connsiteX21-185" fmla="*/ 98512 w 4365751"/>
                <a:gd name="connsiteY21-186" fmla="*/ 2421127 h 4241301"/>
                <a:gd name="connsiteX22-187" fmla="*/ 679537 w 4365751"/>
                <a:gd name="connsiteY22-188" fmla="*/ 754252 h 4241301"/>
                <a:gd name="connsiteX23-189" fmla="*/ 1917787 w 4365751"/>
                <a:gd name="connsiteY23-190" fmla="*/ 58927 h 4241301"/>
                <a:gd name="connsiteX24-191" fmla="*/ 3460837 w 4365751"/>
                <a:gd name="connsiteY24-192" fmla="*/ 373252 h 4241301"/>
                <a:gd name="connsiteX25-193" fmla="*/ 4279987 w 4365751"/>
                <a:gd name="connsiteY25-194" fmla="*/ 1601977 h 4241301"/>
                <a:gd name="connsiteX26-195" fmla="*/ 4241887 w 4365751"/>
                <a:gd name="connsiteY26-196" fmla="*/ 2668777 h 4241301"/>
                <a:gd name="connsiteX27-197" fmla="*/ 3403687 w 4365751"/>
                <a:gd name="connsiteY27-198" fmla="*/ 3830827 h 4241301"/>
                <a:gd name="connsiteX28-199" fmla="*/ 1727287 w 4365751"/>
                <a:gd name="connsiteY28-200" fmla="*/ 3964177 h 4241301"/>
                <a:gd name="connsiteX29-201" fmla="*/ 393787 w 4365751"/>
                <a:gd name="connsiteY29-202" fmla="*/ 3259327 h 4241301"/>
                <a:gd name="connsiteX30-203" fmla="*/ 203287 w 4365751"/>
                <a:gd name="connsiteY30-204" fmla="*/ 1487677 h 4241301"/>
                <a:gd name="connsiteX31-205" fmla="*/ 1679662 w 4365751"/>
                <a:gd name="connsiteY31-206" fmla="*/ 201802 h 4241301"/>
                <a:gd name="connsiteX32-207" fmla="*/ 3241762 w 4365751"/>
                <a:gd name="connsiteY32-208" fmla="*/ 144652 h 4241301"/>
                <a:gd name="connsiteX33-209" fmla="*/ 4337137 w 4365751"/>
                <a:gd name="connsiteY33-210" fmla="*/ 1582927 h 4241301"/>
                <a:gd name="connsiteX34-211" fmla="*/ 3432262 w 4365751"/>
                <a:gd name="connsiteY34-212" fmla="*/ 3745102 h 4241301"/>
                <a:gd name="connsiteX35-213" fmla="*/ 1155787 w 4365751"/>
                <a:gd name="connsiteY35-214" fmla="*/ 3973702 h 4241301"/>
                <a:gd name="connsiteX36-215" fmla="*/ 41362 w 4365751"/>
                <a:gd name="connsiteY36-216" fmla="*/ 2497327 h 4241301"/>
                <a:gd name="connsiteX37" fmla="*/ 346162 w 4365751"/>
                <a:gd name="connsiteY37" fmla="*/ 1325752 h 4241301"/>
                <a:gd name="connsiteX0-217" fmla="*/ 327112 w 4365751"/>
                <a:gd name="connsiteY0-218" fmla="*/ 1373377 h 4241301"/>
                <a:gd name="connsiteX1-219" fmla="*/ 1047255 w 4365751"/>
                <a:gd name="connsiteY1-220" fmla="*/ 685958 h 4241301"/>
                <a:gd name="connsiteX2-221" fmla="*/ 2203537 w 4365751"/>
                <a:gd name="connsiteY2-222" fmla="*/ 192277 h 4241301"/>
                <a:gd name="connsiteX3-223" fmla="*/ 3539257 w 4365751"/>
                <a:gd name="connsiteY3-224" fmla="*/ 704926 h 4241301"/>
                <a:gd name="connsiteX4-225" fmla="*/ 4203787 w 4365751"/>
                <a:gd name="connsiteY4-226" fmla="*/ 1706752 h 4241301"/>
                <a:gd name="connsiteX5-227" fmla="*/ 3184612 w 4365751"/>
                <a:gd name="connsiteY5-228" fmla="*/ 3983227 h 4241301"/>
                <a:gd name="connsiteX6-229" fmla="*/ 793837 w 4365751"/>
                <a:gd name="connsiteY6-230" fmla="*/ 3630802 h 4241301"/>
                <a:gd name="connsiteX7-231" fmla="*/ 258841 w 4365751"/>
                <a:gd name="connsiteY7-232" fmla="*/ 2302206 h 4241301"/>
                <a:gd name="connsiteX8-233" fmla="*/ 431887 w 4365751"/>
                <a:gd name="connsiteY8-234" fmla="*/ 1411477 h 4241301"/>
                <a:gd name="connsiteX9-235" fmla="*/ 1479637 w 4365751"/>
                <a:gd name="connsiteY9-236" fmla="*/ 278002 h 4241301"/>
                <a:gd name="connsiteX10-237" fmla="*/ 3498937 w 4365751"/>
                <a:gd name="connsiteY10-238" fmla="*/ 487552 h 4241301"/>
                <a:gd name="connsiteX11-239" fmla="*/ 4232362 w 4365751"/>
                <a:gd name="connsiteY11-240" fmla="*/ 2221102 h 4241301"/>
                <a:gd name="connsiteX12-241" fmla="*/ 2260687 w 4365751"/>
                <a:gd name="connsiteY12-242" fmla="*/ 4230877 h 4241301"/>
                <a:gd name="connsiteX13-243" fmla="*/ 336637 w 4365751"/>
                <a:gd name="connsiteY13-244" fmla="*/ 2925952 h 4241301"/>
                <a:gd name="connsiteX14-245" fmla="*/ 422362 w 4365751"/>
                <a:gd name="connsiteY14-246" fmla="*/ 1116202 h 4241301"/>
                <a:gd name="connsiteX15-247" fmla="*/ 2203537 w 4365751"/>
                <a:gd name="connsiteY15-248" fmla="*/ 77977 h 4241301"/>
                <a:gd name="connsiteX16-249" fmla="*/ 3851362 w 4365751"/>
                <a:gd name="connsiteY16-250" fmla="*/ 639952 h 4241301"/>
                <a:gd name="connsiteX17-251" fmla="*/ 4232362 w 4365751"/>
                <a:gd name="connsiteY17-252" fmla="*/ 2516377 h 4241301"/>
                <a:gd name="connsiteX18-253" fmla="*/ 3708487 w 4365751"/>
                <a:gd name="connsiteY18-254" fmla="*/ 3545077 h 4241301"/>
                <a:gd name="connsiteX19-255" fmla="*/ 2327362 w 4365751"/>
                <a:gd name="connsiteY19-256" fmla="*/ 4002277 h 4241301"/>
                <a:gd name="connsiteX20-257" fmla="*/ 1165312 w 4365751"/>
                <a:gd name="connsiteY20-258" fmla="*/ 3945127 h 4241301"/>
                <a:gd name="connsiteX21-259" fmla="*/ 98512 w 4365751"/>
                <a:gd name="connsiteY21-260" fmla="*/ 2421127 h 4241301"/>
                <a:gd name="connsiteX22-261" fmla="*/ 679537 w 4365751"/>
                <a:gd name="connsiteY22-262" fmla="*/ 754252 h 4241301"/>
                <a:gd name="connsiteX23-263" fmla="*/ 1917787 w 4365751"/>
                <a:gd name="connsiteY23-264" fmla="*/ 58927 h 4241301"/>
                <a:gd name="connsiteX24-265" fmla="*/ 3460837 w 4365751"/>
                <a:gd name="connsiteY24-266" fmla="*/ 373252 h 4241301"/>
                <a:gd name="connsiteX25-267" fmla="*/ 4279987 w 4365751"/>
                <a:gd name="connsiteY25-268" fmla="*/ 1601977 h 4241301"/>
                <a:gd name="connsiteX26-269" fmla="*/ 4241887 w 4365751"/>
                <a:gd name="connsiteY26-270" fmla="*/ 2668777 h 4241301"/>
                <a:gd name="connsiteX27-271" fmla="*/ 3403687 w 4365751"/>
                <a:gd name="connsiteY27-272" fmla="*/ 3830827 h 4241301"/>
                <a:gd name="connsiteX28-273" fmla="*/ 1727287 w 4365751"/>
                <a:gd name="connsiteY28-274" fmla="*/ 3964177 h 4241301"/>
                <a:gd name="connsiteX29-275" fmla="*/ 393787 w 4365751"/>
                <a:gd name="connsiteY29-276" fmla="*/ 3259327 h 4241301"/>
                <a:gd name="connsiteX30-277" fmla="*/ 203287 w 4365751"/>
                <a:gd name="connsiteY30-278" fmla="*/ 1487677 h 4241301"/>
                <a:gd name="connsiteX31-279" fmla="*/ 1679662 w 4365751"/>
                <a:gd name="connsiteY31-280" fmla="*/ 201802 h 4241301"/>
                <a:gd name="connsiteX32-281" fmla="*/ 3241762 w 4365751"/>
                <a:gd name="connsiteY32-282" fmla="*/ 144652 h 4241301"/>
                <a:gd name="connsiteX33-283" fmla="*/ 4337137 w 4365751"/>
                <a:gd name="connsiteY33-284" fmla="*/ 1582927 h 4241301"/>
                <a:gd name="connsiteX34-285" fmla="*/ 3432262 w 4365751"/>
                <a:gd name="connsiteY34-286" fmla="*/ 3745102 h 4241301"/>
                <a:gd name="connsiteX35-287" fmla="*/ 1155787 w 4365751"/>
                <a:gd name="connsiteY35-288" fmla="*/ 3973702 h 4241301"/>
                <a:gd name="connsiteX36-289" fmla="*/ 41362 w 4365751"/>
                <a:gd name="connsiteY36-290" fmla="*/ 2497327 h 4241301"/>
                <a:gd name="connsiteX37-291" fmla="*/ 346162 w 4365751"/>
                <a:gd name="connsiteY37-292" fmla="*/ 1325752 h 4241301"/>
                <a:gd name="connsiteX0-293" fmla="*/ 327112 w 4365751"/>
                <a:gd name="connsiteY0-294" fmla="*/ 1373377 h 4241301"/>
                <a:gd name="connsiteX1-295" fmla="*/ 1047255 w 4365751"/>
                <a:gd name="connsiteY1-296" fmla="*/ 685958 h 4241301"/>
                <a:gd name="connsiteX2-297" fmla="*/ 2203537 w 4365751"/>
                <a:gd name="connsiteY2-298" fmla="*/ 192277 h 4241301"/>
                <a:gd name="connsiteX3-299" fmla="*/ 3539257 w 4365751"/>
                <a:gd name="connsiteY3-300" fmla="*/ 704926 h 4241301"/>
                <a:gd name="connsiteX4-301" fmla="*/ 4203787 w 4365751"/>
                <a:gd name="connsiteY4-302" fmla="*/ 1706752 h 4241301"/>
                <a:gd name="connsiteX5-303" fmla="*/ 3184612 w 4365751"/>
                <a:gd name="connsiteY5-304" fmla="*/ 3983227 h 4241301"/>
                <a:gd name="connsiteX6-305" fmla="*/ 793837 w 4365751"/>
                <a:gd name="connsiteY6-306" fmla="*/ 3630802 h 4241301"/>
                <a:gd name="connsiteX7-307" fmla="*/ 258841 w 4365751"/>
                <a:gd name="connsiteY7-308" fmla="*/ 2302206 h 4241301"/>
                <a:gd name="connsiteX8-309" fmla="*/ 431887 w 4365751"/>
                <a:gd name="connsiteY8-310" fmla="*/ 1411477 h 4241301"/>
                <a:gd name="connsiteX9-311" fmla="*/ 1479637 w 4365751"/>
                <a:gd name="connsiteY9-312" fmla="*/ 278002 h 4241301"/>
                <a:gd name="connsiteX10-313" fmla="*/ 3498937 w 4365751"/>
                <a:gd name="connsiteY10-314" fmla="*/ 487552 h 4241301"/>
                <a:gd name="connsiteX11-315" fmla="*/ 4232362 w 4365751"/>
                <a:gd name="connsiteY11-316" fmla="*/ 2221102 h 4241301"/>
                <a:gd name="connsiteX12-317" fmla="*/ 2260687 w 4365751"/>
                <a:gd name="connsiteY12-318" fmla="*/ 4230877 h 4241301"/>
                <a:gd name="connsiteX13-319" fmla="*/ 336637 w 4365751"/>
                <a:gd name="connsiteY13-320" fmla="*/ 2925952 h 4241301"/>
                <a:gd name="connsiteX14-321" fmla="*/ 422362 w 4365751"/>
                <a:gd name="connsiteY14-322" fmla="*/ 1116202 h 4241301"/>
                <a:gd name="connsiteX15-323" fmla="*/ 2203537 w 4365751"/>
                <a:gd name="connsiteY15-324" fmla="*/ 77977 h 4241301"/>
                <a:gd name="connsiteX16-325" fmla="*/ 3851362 w 4365751"/>
                <a:gd name="connsiteY16-326" fmla="*/ 639952 h 4241301"/>
                <a:gd name="connsiteX17-327" fmla="*/ 4232362 w 4365751"/>
                <a:gd name="connsiteY17-328" fmla="*/ 2516377 h 4241301"/>
                <a:gd name="connsiteX18-329" fmla="*/ 3708487 w 4365751"/>
                <a:gd name="connsiteY18-330" fmla="*/ 3545077 h 4241301"/>
                <a:gd name="connsiteX19-331" fmla="*/ 2327362 w 4365751"/>
                <a:gd name="connsiteY19-332" fmla="*/ 4002277 h 4241301"/>
                <a:gd name="connsiteX20-333" fmla="*/ 1165312 w 4365751"/>
                <a:gd name="connsiteY20-334" fmla="*/ 3945127 h 4241301"/>
                <a:gd name="connsiteX21-335" fmla="*/ 98512 w 4365751"/>
                <a:gd name="connsiteY21-336" fmla="*/ 2421127 h 4241301"/>
                <a:gd name="connsiteX22-337" fmla="*/ 679537 w 4365751"/>
                <a:gd name="connsiteY22-338" fmla="*/ 754252 h 4241301"/>
                <a:gd name="connsiteX23-339" fmla="*/ 1917787 w 4365751"/>
                <a:gd name="connsiteY23-340" fmla="*/ 58927 h 4241301"/>
                <a:gd name="connsiteX24-341" fmla="*/ 3460837 w 4365751"/>
                <a:gd name="connsiteY24-342" fmla="*/ 373252 h 4241301"/>
                <a:gd name="connsiteX25-343" fmla="*/ 4279987 w 4365751"/>
                <a:gd name="connsiteY25-344" fmla="*/ 1601977 h 4241301"/>
                <a:gd name="connsiteX26-345" fmla="*/ 4241887 w 4365751"/>
                <a:gd name="connsiteY26-346" fmla="*/ 2668777 h 4241301"/>
                <a:gd name="connsiteX27-347" fmla="*/ 3403687 w 4365751"/>
                <a:gd name="connsiteY27-348" fmla="*/ 3830827 h 4241301"/>
                <a:gd name="connsiteX28-349" fmla="*/ 1727287 w 4365751"/>
                <a:gd name="connsiteY28-350" fmla="*/ 3964177 h 4241301"/>
                <a:gd name="connsiteX29-351" fmla="*/ 393787 w 4365751"/>
                <a:gd name="connsiteY29-352" fmla="*/ 3259327 h 4241301"/>
                <a:gd name="connsiteX30-353" fmla="*/ 203287 w 4365751"/>
                <a:gd name="connsiteY30-354" fmla="*/ 1487677 h 4241301"/>
                <a:gd name="connsiteX31-355" fmla="*/ 1679662 w 4365751"/>
                <a:gd name="connsiteY31-356" fmla="*/ 201802 h 4241301"/>
                <a:gd name="connsiteX32-357" fmla="*/ 3241762 w 4365751"/>
                <a:gd name="connsiteY32-358" fmla="*/ 144652 h 4241301"/>
                <a:gd name="connsiteX33-359" fmla="*/ 4337137 w 4365751"/>
                <a:gd name="connsiteY33-360" fmla="*/ 1582927 h 4241301"/>
                <a:gd name="connsiteX34-361" fmla="*/ 3432262 w 4365751"/>
                <a:gd name="connsiteY34-362" fmla="*/ 3745102 h 4241301"/>
                <a:gd name="connsiteX35-363" fmla="*/ 1155787 w 4365751"/>
                <a:gd name="connsiteY35-364" fmla="*/ 3973702 h 4241301"/>
                <a:gd name="connsiteX36-365" fmla="*/ 41362 w 4365751"/>
                <a:gd name="connsiteY36-366" fmla="*/ 2497327 h 4241301"/>
                <a:gd name="connsiteX37-367" fmla="*/ 346162 w 4365751"/>
                <a:gd name="connsiteY37-368" fmla="*/ 1325752 h 4241301"/>
                <a:gd name="connsiteX0-369" fmla="*/ 327112 w 4365751"/>
                <a:gd name="connsiteY0-370" fmla="*/ 1373377 h 4241301"/>
                <a:gd name="connsiteX1-371" fmla="*/ 1047255 w 4365751"/>
                <a:gd name="connsiteY1-372" fmla="*/ 685958 h 4241301"/>
                <a:gd name="connsiteX2-373" fmla="*/ 2203537 w 4365751"/>
                <a:gd name="connsiteY2-374" fmla="*/ 192277 h 4241301"/>
                <a:gd name="connsiteX3-375" fmla="*/ 3539257 w 4365751"/>
                <a:gd name="connsiteY3-376" fmla="*/ 704926 h 4241301"/>
                <a:gd name="connsiteX4-377" fmla="*/ 4074855 w 4365751"/>
                <a:gd name="connsiteY4-378" fmla="*/ 1760103 h 4241301"/>
                <a:gd name="connsiteX5-379" fmla="*/ 3184612 w 4365751"/>
                <a:gd name="connsiteY5-380" fmla="*/ 3983227 h 4241301"/>
                <a:gd name="connsiteX6-381" fmla="*/ 793837 w 4365751"/>
                <a:gd name="connsiteY6-382" fmla="*/ 3630802 h 4241301"/>
                <a:gd name="connsiteX7-383" fmla="*/ 258841 w 4365751"/>
                <a:gd name="connsiteY7-384" fmla="*/ 2302206 h 4241301"/>
                <a:gd name="connsiteX8-385" fmla="*/ 431887 w 4365751"/>
                <a:gd name="connsiteY8-386" fmla="*/ 1411477 h 4241301"/>
                <a:gd name="connsiteX9-387" fmla="*/ 1479637 w 4365751"/>
                <a:gd name="connsiteY9-388" fmla="*/ 278002 h 4241301"/>
                <a:gd name="connsiteX10-389" fmla="*/ 3498937 w 4365751"/>
                <a:gd name="connsiteY10-390" fmla="*/ 487552 h 4241301"/>
                <a:gd name="connsiteX11-391" fmla="*/ 4232362 w 4365751"/>
                <a:gd name="connsiteY11-392" fmla="*/ 2221102 h 4241301"/>
                <a:gd name="connsiteX12-393" fmla="*/ 2260687 w 4365751"/>
                <a:gd name="connsiteY12-394" fmla="*/ 4230877 h 4241301"/>
                <a:gd name="connsiteX13-395" fmla="*/ 336637 w 4365751"/>
                <a:gd name="connsiteY13-396" fmla="*/ 2925952 h 4241301"/>
                <a:gd name="connsiteX14-397" fmla="*/ 422362 w 4365751"/>
                <a:gd name="connsiteY14-398" fmla="*/ 1116202 h 4241301"/>
                <a:gd name="connsiteX15-399" fmla="*/ 2203537 w 4365751"/>
                <a:gd name="connsiteY15-400" fmla="*/ 77977 h 4241301"/>
                <a:gd name="connsiteX16-401" fmla="*/ 3851362 w 4365751"/>
                <a:gd name="connsiteY16-402" fmla="*/ 639952 h 4241301"/>
                <a:gd name="connsiteX17-403" fmla="*/ 4232362 w 4365751"/>
                <a:gd name="connsiteY17-404" fmla="*/ 2516377 h 4241301"/>
                <a:gd name="connsiteX18-405" fmla="*/ 3708487 w 4365751"/>
                <a:gd name="connsiteY18-406" fmla="*/ 3545077 h 4241301"/>
                <a:gd name="connsiteX19-407" fmla="*/ 2327362 w 4365751"/>
                <a:gd name="connsiteY19-408" fmla="*/ 4002277 h 4241301"/>
                <a:gd name="connsiteX20-409" fmla="*/ 1165312 w 4365751"/>
                <a:gd name="connsiteY20-410" fmla="*/ 3945127 h 4241301"/>
                <a:gd name="connsiteX21-411" fmla="*/ 98512 w 4365751"/>
                <a:gd name="connsiteY21-412" fmla="*/ 2421127 h 4241301"/>
                <a:gd name="connsiteX22-413" fmla="*/ 679537 w 4365751"/>
                <a:gd name="connsiteY22-414" fmla="*/ 754252 h 4241301"/>
                <a:gd name="connsiteX23-415" fmla="*/ 1917787 w 4365751"/>
                <a:gd name="connsiteY23-416" fmla="*/ 58927 h 4241301"/>
                <a:gd name="connsiteX24-417" fmla="*/ 3460837 w 4365751"/>
                <a:gd name="connsiteY24-418" fmla="*/ 373252 h 4241301"/>
                <a:gd name="connsiteX25-419" fmla="*/ 4279987 w 4365751"/>
                <a:gd name="connsiteY25-420" fmla="*/ 1601977 h 4241301"/>
                <a:gd name="connsiteX26-421" fmla="*/ 4241887 w 4365751"/>
                <a:gd name="connsiteY26-422" fmla="*/ 2668777 h 4241301"/>
                <a:gd name="connsiteX27-423" fmla="*/ 3403687 w 4365751"/>
                <a:gd name="connsiteY27-424" fmla="*/ 3830827 h 4241301"/>
                <a:gd name="connsiteX28-425" fmla="*/ 1727287 w 4365751"/>
                <a:gd name="connsiteY28-426" fmla="*/ 3964177 h 4241301"/>
                <a:gd name="connsiteX29-427" fmla="*/ 393787 w 4365751"/>
                <a:gd name="connsiteY29-428" fmla="*/ 3259327 h 4241301"/>
                <a:gd name="connsiteX30-429" fmla="*/ 203287 w 4365751"/>
                <a:gd name="connsiteY30-430" fmla="*/ 1487677 h 4241301"/>
                <a:gd name="connsiteX31-431" fmla="*/ 1679662 w 4365751"/>
                <a:gd name="connsiteY31-432" fmla="*/ 201802 h 4241301"/>
                <a:gd name="connsiteX32-433" fmla="*/ 3241762 w 4365751"/>
                <a:gd name="connsiteY32-434" fmla="*/ 144652 h 4241301"/>
                <a:gd name="connsiteX33-435" fmla="*/ 4337137 w 4365751"/>
                <a:gd name="connsiteY33-436" fmla="*/ 1582927 h 4241301"/>
                <a:gd name="connsiteX34-437" fmla="*/ 3432262 w 4365751"/>
                <a:gd name="connsiteY34-438" fmla="*/ 3745102 h 4241301"/>
                <a:gd name="connsiteX35-439" fmla="*/ 1155787 w 4365751"/>
                <a:gd name="connsiteY35-440" fmla="*/ 3973702 h 4241301"/>
                <a:gd name="connsiteX36-441" fmla="*/ 41362 w 4365751"/>
                <a:gd name="connsiteY36-442" fmla="*/ 2497327 h 4241301"/>
                <a:gd name="connsiteX37-443" fmla="*/ 346162 w 4365751"/>
                <a:gd name="connsiteY37-444" fmla="*/ 1325752 h 4241301"/>
                <a:gd name="connsiteX0-445" fmla="*/ 327112 w 4365751"/>
                <a:gd name="connsiteY0-446" fmla="*/ 1373377 h 4241301"/>
                <a:gd name="connsiteX1-447" fmla="*/ 1047255 w 4365751"/>
                <a:gd name="connsiteY1-448" fmla="*/ 685958 h 4241301"/>
                <a:gd name="connsiteX2-449" fmla="*/ 2203537 w 4365751"/>
                <a:gd name="connsiteY2-450" fmla="*/ 192277 h 4241301"/>
                <a:gd name="connsiteX3-451" fmla="*/ 3539257 w 4365751"/>
                <a:gd name="connsiteY3-452" fmla="*/ 704926 h 4241301"/>
                <a:gd name="connsiteX4-453" fmla="*/ 4137098 w 4365751"/>
                <a:gd name="connsiteY4-454" fmla="*/ 2062424 h 4241301"/>
                <a:gd name="connsiteX5-455" fmla="*/ 3184612 w 4365751"/>
                <a:gd name="connsiteY5-456" fmla="*/ 3983227 h 4241301"/>
                <a:gd name="connsiteX6-457" fmla="*/ 793837 w 4365751"/>
                <a:gd name="connsiteY6-458" fmla="*/ 3630802 h 4241301"/>
                <a:gd name="connsiteX7-459" fmla="*/ 258841 w 4365751"/>
                <a:gd name="connsiteY7-460" fmla="*/ 2302206 h 4241301"/>
                <a:gd name="connsiteX8-461" fmla="*/ 431887 w 4365751"/>
                <a:gd name="connsiteY8-462" fmla="*/ 1411477 h 4241301"/>
                <a:gd name="connsiteX9-463" fmla="*/ 1479637 w 4365751"/>
                <a:gd name="connsiteY9-464" fmla="*/ 278002 h 4241301"/>
                <a:gd name="connsiteX10-465" fmla="*/ 3498937 w 4365751"/>
                <a:gd name="connsiteY10-466" fmla="*/ 487552 h 4241301"/>
                <a:gd name="connsiteX11-467" fmla="*/ 4232362 w 4365751"/>
                <a:gd name="connsiteY11-468" fmla="*/ 2221102 h 4241301"/>
                <a:gd name="connsiteX12-469" fmla="*/ 2260687 w 4365751"/>
                <a:gd name="connsiteY12-470" fmla="*/ 4230877 h 4241301"/>
                <a:gd name="connsiteX13-471" fmla="*/ 336637 w 4365751"/>
                <a:gd name="connsiteY13-472" fmla="*/ 2925952 h 4241301"/>
                <a:gd name="connsiteX14-473" fmla="*/ 422362 w 4365751"/>
                <a:gd name="connsiteY14-474" fmla="*/ 1116202 h 4241301"/>
                <a:gd name="connsiteX15-475" fmla="*/ 2203537 w 4365751"/>
                <a:gd name="connsiteY15-476" fmla="*/ 77977 h 4241301"/>
                <a:gd name="connsiteX16-477" fmla="*/ 3851362 w 4365751"/>
                <a:gd name="connsiteY16-478" fmla="*/ 639952 h 4241301"/>
                <a:gd name="connsiteX17-479" fmla="*/ 4232362 w 4365751"/>
                <a:gd name="connsiteY17-480" fmla="*/ 2516377 h 4241301"/>
                <a:gd name="connsiteX18-481" fmla="*/ 3708487 w 4365751"/>
                <a:gd name="connsiteY18-482" fmla="*/ 3545077 h 4241301"/>
                <a:gd name="connsiteX19-483" fmla="*/ 2327362 w 4365751"/>
                <a:gd name="connsiteY19-484" fmla="*/ 4002277 h 4241301"/>
                <a:gd name="connsiteX20-485" fmla="*/ 1165312 w 4365751"/>
                <a:gd name="connsiteY20-486" fmla="*/ 3945127 h 4241301"/>
                <a:gd name="connsiteX21-487" fmla="*/ 98512 w 4365751"/>
                <a:gd name="connsiteY21-488" fmla="*/ 2421127 h 4241301"/>
                <a:gd name="connsiteX22-489" fmla="*/ 679537 w 4365751"/>
                <a:gd name="connsiteY22-490" fmla="*/ 754252 h 4241301"/>
                <a:gd name="connsiteX23-491" fmla="*/ 1917787 w 4365751"/>
                <a:gd name="connsiteY23-492" fmla="*/ 58927 h 4241301"/>
                <a:gd name="connsiteX24-493" fmla="*/ 3460837 w 4365751"/>
                <a:gd name="connsiteY24-494" fmla="*/ 373252 h 4241301"/>
                <a:gd name="connsiteX25-495" fmla="*/ 4279987 w 4365751"/>
                <a:gd name="connsiteY25-496" fmla="*/ 1601977 h 4241301"/>
                <a:gd name="connsiteX26-497" fmla="*/ 4241887 w 4365751"/>
                <a:gd name="connsiteY26-498" fmla="*/ 2668777 h 4241301"/>
                <a:gd name="connsiteX27-499" fmla="*/ 3403687 w 4365751"/>
                <a:gd name="connsiteY27-500" fmla="*/ 3830827 h 4241301"/>
                <a:gd name="connsiteX28-501" fmla="*/ 1727287 w 4365751"/>
                <a:gd name="connsiteY28-502" fmla="*/ 3964177 h 4241301"/>
                <a:gd name="connsiteX29-503" fmla="*/ 393787 w 4365751"/>
                <a:gd name="connsiteY29-504" fmla="*/ 3259327 h 4241301"/>
                <a:gd name="connsiteX30-505" fmla="*/ 203287 w 4365751"/>
                <a:gd name="connsiteY30-506" fmla="*/ 1487677 h 4241301"/>
                <a:gd name="connsiteX31-507" fmla="*/ 1679662 w 4365751"/>
                <a:gd name="connsiteY31-508" fmla="*/ 201802 h 4241301"/>
                <a:gd name="connsiteX32-509" fmla="*/ 3241762 w 4365751"/>
                <a:gd name="connsiteY32-510" fmla="*/ 144652 h 4241301"/>
                <a:gd name="connsiteX33-511" fmla="*/ 4337137 w 4365751"/>
                <a:gd name="connsiteY33-512" fmla="*/ 1582927 h 4241301"/>
                <a:gd name="connsiteX34-513" fmla="*/ 3432262 w 4365751"/>
                <a:gd name="connsiteY34-514" fmla="*/ 3745102 h 4241301"/>
                <a:gd name="connsiteX35-515" fmla="*/ 1155787 w 4365751"/>
                <a:gd name="connsiteY35-516" fmla="*/ 3973702 h 4241301"/>
                <a:gd name="connsiteX36-517" fmla="*/ 41362 w 4365751"/>
                <a:gd name="connsiteY36-518" fmla="*/ 2497327 h 4241301"/>
                <a:gd name="connsiteX37-519" fmla="*/ 346162 w 4365751"/>
                <a:gd name="connsiteY37-520" fmla="*/ 1325752 h 4241301"/>
                <a:gd name="connsiteX0-521" fmla="*/ 327112 w 4365751"/>
                <a:gd name="connsiteY0-522" fmla="*/ 1373377 h 4241301"/>
                <a:gd name="connsiteX1-523" fmla="*/ 1047255 w 4365751"/>
                <a:gd name="connsiteY1-524" fmla="*/ 685958 h 4241301"/>
                <a:gd name="connsiteX2-525" fmla="*/ 2203537 w 4365751"/>
                <a:gd name="connsiteY2-526" fmla="*/ 192277 h 4241301"/>
                <a:gd name="connsiteX3-527" fmla="*/ 3539257 w 4365751"/>
                <a:gd name="connsiteY3-528" fmla="*/ 704926 h 4241301"/>
                <a:gd name="connsiteX4-529" fmla="*/ 4137098 w 4365751"/>
                <a:gd name="connsiteY4-530" fmla="*/ 2062424 h 4241301"/>
                <a:gd name="connsiteX5-531" fmla="*/ 3184612 w 4365751"/>
                <a:gd name="connsiteY5-532" fmla="*/ 3983227 h 4241301"/>
                <a:gd name="connsiteX6-533" fmla="*/ 793837 w 4365751"/>
                <a:gd name="connsiteY6-534" fmla="*/ 3630802 h 4241301"/>
                <a:gd name="connsiteX7-535" fmla="*/ 258841 w 4365751"/>
                <a:gd name="connsiteY7-536" fmla="*/ 2302206 h 4241301"/>
                <a:gd name="connsiteX8-537" fmla="*/ 431887 w 4365751"/>
                <a:gd name="connsiteY8-538" fmla="*/ 1411477 h 4241301"/>
                <a:gd name="connsiteX9-539" fmla="*/ 1479637 w 4365751"/>
                <a:gd name="connsiteY9-540" fmla="*/ 278002 h 4241301"/>
                <a:gd name="connsiteX10-541" fmla="*/ 3454478 w 4365751"/>
                <a:gd name="connsiteY10-542" fmla="*/ 536457 h 4241301"/>
                <a:gd name="connsiteX11-543" fmla="*/ 4232362 w 4365751"/>
                <a:gd name="connsiteY11-544" fmla="*/ 2221102 h 4241301"/>
                <a:gd name="connsiteX12-545" fmla="*/ 2260687 w 4365751"/>
                <a:gd name="connsiteY12-546" fmla="*/ 4230877 h 4241301"/>
                <a:gd name="connsiteX13-547" fmla="*/ 336637 w 4365751"/>
                <a:gd name="connsiteY13-548" fmla="*/ 2925952 h 4241301"/>
                <a:gd name="connsiteX14-549" fmla="*/ 422362 w 4365751"/>
                <a:gd name="connsiteY14-550" fmla="*/ 1116202 h 4241301"/>
                <a:gd name="connsiteX15-551" fmla="*/ 2203537 w 4365751"/>
                <a:gd name="connsiteY15-552" fmla="*/ 77977 h 4241301"/>
                <a:gd name="connsiteX16-553" fmla="*/ 3851362 w 4365751"/>
                <a:gd name="connsiteY16-554" fmla="*/ 639952 h 4241301"/>
                <a:gd name="connsiteX17-555" fmla="*/ 4232362 w 4365751"/>
                <a:gd name="connsiteY17-556" fmla="*/ 2516377 h 4241301"/>
                <a:gd name="connsiteX18-557" fmla="*/ 3708487 w 4365751"/>
                <a:gd name="connsiteY18-558" fmla="*/ 3545077 h 4241301"/>
                <a:gd name="connsiteX19-559" fmla="*/ 2327362 w 4365751"/>
                <a:gd name="connsiteY19-560" fmla="*/ 4002277 h 4241301"/>
                <a:gd name="connsiteX20-561" fmla="*/ 1165312 w 4365751"/>
                <a:gd name="connsiteY20-562" fmla="*/ 3945127 h 4241301"/>
                <a:gd name="connsiteX21-563" fmla="*/ 98512 w 4365751"/>
                <a:gd name="connsiteY21-564" fmla="*/ 2421127 h 4241301"/>
                <a:gd name="connsiteX22-565" fmla="*/ 679537 w 4365751"/>
                <a:gd name="connsiteY22-566" fmla="*/ 754252 h 4241301"/>
                <a:gd name="connsiteX23-567" fmla="*/ 1917787 w 4365751"/>
                <a:gd name="connsiteY23-568" fmla="*/ 58927 h 4241301"/>
                <a:gd name="connsiteX24-569" fmla="*/ 3460837 w 4365751"/>
                <a:gd name="connsiteY24-570" fmla="*/ 373252 h 4241301"/>
                <a:gd name="connsiteX25-571" fmla="*/ 4279987 w 4365751"/>
                <a:gd name="connsiteY25-572" fmla="*/ 1601977 h 4241301"/>
                <a:gd name="connsiteX26-573" fmla="*/ 4241887 w 4365751"/>
                <a:gd name="connsiteY26-574" fmla="*/ 2668777 h 4241301"/>
                <a:gd name="connsiteX27-575" fmla="*/ 3403687 w 4365751"/>
                <a:gd name="connsiteY27-576" fmla="*/ 3830827 h 4241301"/>
                <a:gd name="connsiteX28-577" fmla="*/ 1727287 w 4365751"/>
                <a:gd name="connsiteY28-578" fmla="*/ 3964177 h 4241301"/>
                <a:gd name="connsiteX29-579" fmla="*/ 393787 w 4365751"/>
                <a:gd name="connsiteY29-580" fmla="*/ 3259327 h 4241301"/>
                <a:gd name="connsiteX30-581" fmla="*/ 203287 w 4365751"/>
                <a:gd name="connsiteY30-582" fmla="*/ 1487677 h 4241301"/>
                <a:gd name="connsiteX31-583" fmla="*/ 1679662 w 4365751"/>
                <a:gd name="connsiteY31-584" fmla="*/ 201802 h 4241301"/>
                <a:gd name="connsiteX32-585" fmla="*/ 3241762 w 4365751"/>
                <a:gd name="connsiteY32-586" fmla="*/ 144652 h 4241301"/>
                <a:gd name="connsiteX33-587" fmla="*/ 4337137 w 4365751"/>
                <a:gd name="connsiteY33-588" fmla="*/ 1582927 h 4241301"/>
                <a:gd name="connsiteX34-589" fmla="*/ 3432262 w 4365751"/>
                <a:gd name="connsiteY34-590" fmla="*/ 3745102 h 4241301"/>
                <a:gd name="connsiteX35-591" fmla="*/ 1155787 w 4365751"/>
                <a:gd name="connsiteY35-592" fmla="*/ 3973702 h 4241301"/>
                <a:gd name="connsiteX36-593" fmla="*/ 41362 w 4365751"/>
                <a:gd name="connsiteY36-594" fmla="*/ 2497327 h 4241301"/>
                <a:gd name="connsiteX37-595" fmla="*/ 346162 w 4365751"/>
                <a:gd name="connsiteY37-596" fmla="*/ 1325752 h 4241301"/>
                <a:gd name="connsiteX0-597" fmla="*/ 327112 w 4365751"/>
                <a:gd name="connsiteY0-598" fmla="*/ 1373377 h 4240603"/>
                <a:gd name="connsiteX1-599" fmla="*/ 1047255 w 4365751"/>
                <a:gd name="connsiteY1-600" fmla="*/ 685958 h 4240603"/>
                <a:gd name="connsiteX2-601" fmla="*/ 2203537 w 4365751"/>
                <a:gd name="connsiteY2-602" fmla="*/ 192277 h 4240603"/>
                <a:gd name="connsiteX3-603" fmla="*/ 3539257 w 4365751"/>
                <a:gd name="connsiteY3-604" fmla="*/ 704926 h 4240603"/>
                <a:gd name="connsiteX4-605" fmla="*/ 4137098 w 4365751"/>
                <a:gd name="connsiteY4-606" fmla="*/ 2062424 h 4240603"/>
                <a:gd name="connsiteX5-607" fmla="*/ 3184612 w 4365751"/>
                <a:gd name="connsiteY5-608" fmla="*/ 3983227 h 4240603"/>
                <a:gd name="connsiteX6-609" fmla="*/ 793837 w 4365751"/>
                <a:gd name="connsiteY6-610" fmla="*/ 3630802 h 4240603"/>
                <a:gd name="connsiteX7-611" fmla="*/ 258841 w 4365751"/>
                <a:gd name="connsiteY7-612" fmla="*/ 2302206 h 4240603"/>
                <a:gd name="connsiteX8-613" fmla="*/ 431887 w 4365751"/>
                <a:gd name="connsiteY8-614" fmla="*/ 1411477 h 4240603"/>
                <a:gd name="connsiteX9-615" fmla="*/ 1479637 w 4365751"/>
                <a:gd name="connsiteY9-616" fmla="*/ 278002 h 4240603"/>
                <a:gd name="connsiteX10-617" fmla="*/ 3454478 w 4365751"/>
                <a:gd name="connsiteY10-618" fmla="*/ 536457 h 4240603"/>
                <a:gd name="connsiteX11-619" fmla="*/ 4156781 w 4365751"/>
                <a:gd name="connsiteY11-620" fmla="*/ 2247777 h 4240603"/>
                <a:gd name="connsiteX12-621" fmla="*/ 2260687 w 4365751"/>
                <a:gd name="connsiteY12-622" fmla="*/ 4230877 h 4240603"/>
                <a:gd name="connsiteX13-623" fmla="*/ 336637 w 4365751"/>
                <a:gd name="connsiteY13-624" fmla="*/ 2925952 h 4240603"/>
                <a:gd name="connsiteX14-625" fmla="*/ 422362 w 4365751"/>
                <a:gd name="connsiteY14-626" fmla="*/ 1116202 h 4240603"/>
                <a:gd name="connsiteX15-627" fmla="*/ 2203537 w 4365751"/>
                <a:gd name="connsiteY15-628" fmla="*/ 77977 h 4240603"/>
                <a:gd name="connsiteX16-629" fmla="*/ 3851362 w 4365751"/>
                <a:gd name="connsiteY16-630" fmla="*/ 639952 h 4240603"/>
                <a:gd name="connsiteX17-631" fmla="*/ 4232362 w 4365751"/>
                <a:gd name="connsiteY17-632" fmla="*/ 2516377 h 4240603"/>
                <a:gd name="connsiteX18-633" fmla="*/ 3708487 w 4365751"/>
                <a:gd name="connsiteY18-634" fmla="*/ 3545077 h 4240603"/>
                <a:gd name="connsiteX19-635" fmla="*/ 2327362 w 4365751"/>
                <a:gd name="connsiteY19-636" fmla="*/ 4002277 h 4240603"/>
                <a:gd name="connsiteX20-637" fmla="*/ 1165312 w 4365751"/>
                <a:gd name="connsiteY20-638" fmla="*/ 3945127 h 4240603"/>
                <a:gd name="connsiteX21-639" fmla="*/ 98512 w 4365751"/>
                <a:gd name="connsiteY21-640" fmla="*/ 2421127 h 4240603"/>
                <a:gd name="connsiteX22-641" fmla="*/ 679537 w 4365751"/>
                <a:gd name="connsiteY22-642" fmla="*/ 754252 h 4240603"/>
                <a:gd name="connsiteX23-643" fmla="*/ 1917787 w 4365751"/>
                <a:gd name="connsiteY23-644" fmla="*/ 58927 h 4240603"/>
                <a:gd name="connsiteX24-645" fmla="*/ 3460837 w 4365751"/>
                <a:gd name="connsiteY24-646" fmla="*/ 373252 h 4240603"/>
                <a:gd name="connsiteX25-647" fmla="*/ 4279987 w 4365751"/>
                <a:gd name="connsiteY25-648" fmla="*/ 1601977 h 4240603"/>
                <a:gd name="connsiteX26-649" fmla="*/ 4241887 w 4365751"/>
                <a:gd name="connsiteY26-650" fmla="*/ 2668777 h 4240603"/>
                <a:gd name="connsiteX27-651" fmla="*/ 3403687 w 4365751"/>
                <a:gd name="connsiteY27-652" fmla="*/ 3830827 h 4240603"/>
                <a:gd name="connsiteX28-653" fmla="*/ 1727287 w 4365751"/>
                <a:gd name="connsiteY28-654" fmla="*/ 3964177 h 4240603"/>
                <a:gd name="connsiteX29-655" fmla="*/ 393787 w 4365751"/>
                <a:gd name="connsiteY29-656" fmla="*/ 3259327 h 4240603"/>
                <a:gd name="connsiteX30-657" fmla="*/ 203287 w 4365751"/>
                <a:gd name="connsiteY30-658" fmla="*/ 1487677 h 4240603"/>
                <a:gd name="connsiteX31-659" fmla="*/ 1679662 w 4365751"/>
                <a:gd name="connsiteY31-660" fmla="*/ 201802 h 4240603"/>
                <a:gd name="connsiteX32-661" fmla="*/ 3241762 w 4365751"/>
                <a:gd name="connsiteY32-662" fmla="*/ 144652 h 4240603"/>
                <a:gd name="connsiteX33-663" fmla="*/ 4337137 w 4365751"/>
                <a:gd name="connsiteY33-664" fmla="*/ 1582927 h 4240603"/>
                <a:gd name="connsiteX34-665" fmla="*/ 3432262 w 4365751"/>
                <a:gd name="connsiteY34-666" fmla="*/ 3745102 h 4240603"/>
                <a:gd name="connsiteX35-667" fmla="*/ 1155787 w 4365751"/>
                <a:gd name="connsiteY35-668" fmla="*/ 3973702 h 4240603"/>
                <a:gd name="connsiteX36-669" fmla="*/ 41362 w 4365751"/>
                <a:gd name="connsiteY36-670" fmla="*/ 2497327 h 4240603"/>
                <a:gd name="connsiteX37-671" fmla="*/ 346162 w 4365751"/>
                <a:gd name="connsiteY37-672" fmla="*/ 1325752 h 4240603"/>
                <a:gd name="connsiteX0-673" fmla="*/ 327112 w 4365751"/>
                <a:gd name="connsiteY0-674" fmla="*/ 1373377 h 4240603"/>
                <a:gd name="connsiteX1-675" fmla="*/ 1047255 w 4365751"/>
                <a:gd name="connsiteY1-676" fmla="*/ 685958 h 4240603"/>
                <a:gd name="connsiteX2-677" fmla="*/ 2203537 w 4365751"/>
                <a:gd name="connsiteY2-678" fmla="*/ 192277 h 4240603"/>
                <a:gd name="connsiteX3-679" fmla="*/ 3539257 w 4365751"/>
                <a:gd name="connsiteY3-680" fmla="*/ 704926 h 4240603"/>
                <a:gd name="connsiteX4-681" fmla="*/ 4137098 w 4365751"/>
                <a:gd name="connsiteY4-682" fmla="*/ 2062424 h 4240603"/>
                <a:gd name="connsiteX5-683" fmla="*/ 3184612 w 4365751"/>
                <a:gd name="connsiteY5-684" fmla="*/ 3983227 h 4240603"/>
                <a:gd name="connsiteX6-685" fmla="*/ 793837 w 4365751"/>
                <a:gd name="connsiteY6-686" fmla="*/ 3630802 h 4240603"/>
                <a:gd name="connsiteX7-687" fmla="*/ 258841 w 4365751"/>
                <a:gd name="connsiteY7-688" fmla="*/ 2302206 h 4240603"/>
                <a:gd name="connsiteX8-689" fmla="*/ 431887 w 4365751"/>
                <a:gd name="connsiteY8-690" fmla="*/ 1411477 h 4240603"/>
                <a:gd name="connsiteX9-691" fmla="*/ 1479637 w 4365751"/>
                <a:gd name="connsiteY9-692" fmla="*/ 278002 h 4240603"/>
                <a:gd name="connsiteX10-693" fmla="*/ 3454478 w 4365751"/>
                <a:gd name="connsiteY10-694" fmla="*/ 536457 h 4240603"/>
                <a:gd name="connsiteX11-695" fmla="*/ 4156781 w 4365751"/>
                <a:gd name="connsiteY11-696" fmla="*/ 2247777 h 4240603"/>
                <a:gd name="connsiteX12-697" fmla="*/ 2260687 w 4365751"/>
                <a:gd name="connsiteY12-698" fmla="*/ 4230877 h 4240603"/>
                <a:gd name="connsiteX13-699" fmla="*/ 336637 w 4365751"/>
                <a:gd name="connsiteY13-700" fmla="*/ 2925952 h 4240603"/>
                <a:gd name="connsiteX14-701" fmla="*/ 422362 w 4365751"/>
                <a:gd name="connsiteY14-702" fmla="*/ 1116202 h 4240603"/>
                <a:gd name="connsiteX15-703" fmla="*/ 2203537 w 4365751"/>
                <a:gd name="connsiteY15-704" fmla="*/ 77977 h 4240603"/>
                <a:gd name="connsiteX16-705" fmla="*/ 3851362 w 4365751"/>
                <a:gd name="connsiteY16-706" fmla="*/ 639952 h 4240603"/>
                <a:gd name="connsiteX17-707" fmla="*/ 4232362 w 4365751"/>
                <a:gd name="connsiteY17-708" fmla="*/ 2516377 h 4240603"/>
                <a:gd name="connsiteX18-709" fmla="*/ 3708487 w 4365751"/>
                <a:gd name="connsiteY18-710" fmla="*/ 3545077 h 4240603"/>
                <a:gd name="connsiteX19-711" fmla="*/ 2327362 w 4365751"/>
                <a:gd name="connsiteY19-712" fmla="*/ 4002277 h 4240603"/>
                <a:gd name="connsiteX20-713" fmla="*/ 1165312 w 4365751"/>
                <a:gd name="connsiteY20-714" fmla="*/ 3945127 h 4240603"/>
                <a:gd name="connsiteX21-715" fmla="*/ 98512 w 4365751"/>
                <a:gd name="connsiteY21-716" fmla="*/ 2421127 h 4240603"/>
                <a:gd name="connsiteX22-717" fmla="*/ 432117 w 4365751"/>
                <a:gd name="connsiteY22-718" fmla="*/ 870685 h 4240603"/>
                <a:gd name="connsiteX23-719" fmla="*/ 1917787 w 4365751"/>
                <a:gd name="connsiteY23-720" fmla="*/ 58927 h 4240603"/>
                <a:gd name="connsiteX24-721" fmla="*/ 3460837 w 4365751"/>
                <a:gd name="connsiteY24-722" fmla="*/ 373252 h 4240603"/>
                <a:gd name="connsiteX25-723" fmla="*/ 4279987 w 4365751"/>
                <a:gd name="connsiteY25-724" fmla="*/ 1601977 h 4240603"/>
                <a:gd name="connsiteX26-725" fmla="*/ 4241887 w 4365751"/>
                <a:gd name="connsiteY26-726" fmla="*/ 2668777 h 4240603"/>
                <a:gd name="connsiteX27-727" fmla="*/ 3403687 w 4365751"/>
                <a:gd name="connsiteY27-728" fmla="*/ 3830827 h 4240603"/>
                <a:gd name="connsiteX28-729" fmla="*/ 1727287 w 4365751"/>
                <a:gd name="connsiteY28-730" fmla="*/ 3964177 h 4240603"/>
                <a:gd name="connsiteX29-731" fmla="*/ 393787 w 4365751"/>
                <a:gd name="connsiteY29-732" fmla="*/ 3259327 h 4240603"/>
                <a:gd name="connsiteX30-733" fmla="*/ 203287 w 4365751"/>
                <a:gd name="connsiteY30-734" fmla="*/ 1487677 h 4240603"/>
                <a:gd name="connsiteX31-735" fmla="*/ 1679662 w 4365751"/>
                <a:gd name="connsiteY31-736" fmla="*/ 201802 h 4240603"/>
                <a:gd name="connsiteX32-737" fmla="*/ 3241762 w 4365751"/>
                <a:gd name="connsiteY32-738" fmla="*/ 144652 h 4240603"/>
                <a:gd name="connsiteX33-739" fmla="*/ 4337137 w 4365751"/>
                <a:gd name="connsiteY33-740" fmla="*/ 1582927 h 4240603"/>
                <a:gd name="connsiteX34-741" fmla="*/ 3432262 w 4365751"/>
                <a:gd name="connsiteY34-742" fmla="*/ 3745102 h 4240603"/>
                <a:gd name="connsiteX35-743" fmla="*/ 1155787 w 4365751"/>
                <a:gd name="connsiteY35-744" fmla="*/ 3973702 h 4240603"/>
                <a:gd name="connsiteX36-745" fmla="*/ 41362 w 4365751"/>
                <a:gd name="connsiteY36-746" fmla="*/ 2497327 h 4240603"/>
                <a:gd name="connsiteX37-747" fmla="*/ 346162 w 4365751"/>
                <a:gd name="connsiteY37-748" fmla="*/ 1325752 h 4240603"/>
                <a:gd name="connsiteX0-749" fmla="*/ 327112 w 4365751"/>
                <a:gd name="connsiteY0-750" fmla="*/ 1373377 h 4240697"/>
                <a:gd name="connsiteX1-751" fmla="*/ 1047255 w 4365751"/>
                <a:gd name="connsiteY1-752" fmla="*/ 685958 h 4240697"/>
                <a:gd name="connsiteX2-753" fmla="*/ 2203537 w 4365751"/>
                <a:gd name="connsiteY2-754" fmla="*/ 192277 h 4240697"/>
                <a:gd name="connsiteX3-755" fmla="*/ 3539257 w 4365751"/>
                <a:gd name="connsiteY3-756" fmla="*/ 704926 h 4240697"/>
                <a:gd name="connsiteX4-757" fmla="*/ 4137098 w 4365751"/>
                <a:gd name="connsiteY4-758" fmla="*/ 2062424 h 4240697"/>
                <a:gd name="connsiteX5-759" fmla="*/ 3184612 w 4365751"/>
                <a:gd name="connsiteY5-760" fmla="*/ 3983227 h 4240697"/>
                <a:gd name="connsiteX6-761" fmla="*/ 793837 w 4365751"/>
                <a:gd name="connsiteY6-762" fmla="*/ 3630802 h 4240697"/>
                <a:gd name="connsiteX7-763" fmla="*/ 258841 w 4365751"/>
                <a:gd name="connsiteY7-764" fmla="*/ 2302206 h 4240697"/>
                <a:gd name="connsiteX8-765" fmla="*/ 431887 w 4365751"/>
                <a:gd name="connsiteY8-766" fmla="*/ 1411477 h 4240697"/>
                <a:gd name="connsiteX9-767" fmla="*/ 1479637 w 4365751"/>
                <a:gd name="connsiteY9-768" fmla="*/ 278002 h 4240697"/>
                <a:gd name="connsiteX10-769" fmla="*/ 3454478 w 4365751"/>
                <a:gd name="connsiteY10-770" fmla="*/ 536457 h 4240697"/>
                <a:gd name="connsiteX11-771" fmla="*/ 4156781 w 4365751"/>
                <a:gd name="connsiteY11-772" fmla="*/ 2247777 h 4240697"/>
                <a:gd name="connsiteX12-773" fmla="*/ 2260687 w 4365751"/>
                <a:gd name="connsiteY12-774" fmla="*/ 4230877 h 4240697"/>
                <a:gd name="connsiteX13-775" fmla="*/ 336637 w 4365751"/>
                <a:gd name="connsiteY13-776" fmla="*/ 2925952 h 4240697"/>
                <a:gd name="connsiteX14-777" fmla="*/ 378700 w 4365751"/>
                <a:gd name="connsiteY14-778" fmla="*/ 1057985 h 4240697"/>
                <a:gd name="connsiteX15-779" fmla="*/ 2203537 w 4365751"/>
                <a:gd name="connsiteY15-780" fmla="*/ 77977 h 4240697"/>
                <a:gd name="connsiteX16-781" fmla="*/ 3851362 w 4365751"/>
                <a:gd name="connsiteY16-782" fmla="*/ 639952 h 4240697"/>
                <a:gd name="connsiteX17-783" fmla="*/ 4232362 w 4365751"/>
                <a:gd name="connsiteY17-784" fmla="*/ 2516377 h 4240697"/>
                <a:gd name="connsiteX18-785" fmla="*/ 3708487 w 4365751"/>
                <a:gd name="connsiteY18-786" fmla="*/ 3545077 h 4240697"/>
                <a:gd name="connsiteX19-787" fmla="*/ 2327362 w 4365751"/>
                <a:gd name="connsiteY19-788" fmla="*/ 4002277 h 4240697"/>
                <a:gd name="connsiteX20-789" fmla="*/ 1165312 w 4365751"/>
                <a:gd name="connsiteY20-790" fmla="*/ 3945127 h 4240697"/>
                <a:gd name="connsiteX21-791" fmla="*/ 98512 w 4365751"/>
                <a:gd name="connsiteY21-792" fmla="*/ 2421127 h 4240697"/>
                <a:gd name="connsiteX22-793" fmla="*/ 432117 w 4365751"/>
                <a:gd name="connsiteY22-794" fmla="*/ 870685 h 4240697"/>
                <a:gd name="connsiteX23-795" fmla="*/ 1917787 w 4365751"/>
                <a:gd name="connsiteY23-796" fmla="*/ 58927 h 4240697"/>
                <a:gd name="connsiteX24-797" fmla="*/ 3460837 w 4365751"/>
                <a:gd name="connsiteY24-798" fmla="*/ 373252 h 4240697"/>
                <a:gd name="connsiteX25-799" fmla="*/ 4279987 w 4365751"/>
                <a:gd name="connsiteY25-800" fmla="*/ 1601977 h 4240697"/>
                <a:gd name="connsiteX26-801" fmla="*/ 4241887 w 4365751"/>
                <a:gd name="connsiteY26-802" fmla="*/ 2668777 h 4240697"/>
                <a:gd name="connsiteX27-803" fmla="*/ 3403687 w 4365751"/>
                <a:gd name="connsiteY27-804" fmla="*/ 3830827 h 4240697"/>
                <a:gd name="connsiteX28-805" fmla="*/ 1727287 w 4365751"/>
                <a:gd name="connsiteY28-806" fmla="*/ 3964177 h 4240697"/>
                <a:gd name="connsiteX29-807" fmla="*/ 393787 w 4365751"/>
                <a:gd name="connsiteY29-808" fmla="*/ 3259327 h 4240697"/>
                <a:gd name="connsiteX30-809" fmla="*/ 203287 w 4365751"/>
                <a:gd name="connsiteY30-810" fmla="*/ 1487677 h 4240697"/>
                <a:gd name="connsiteX31-811" fmla="*/ 1679662 w 4365751"/>
                <a:gd name="connsiteY31-812" fmla="*/ 201802 h 4240697"/>
                <a:gd name="connsiteX32-813" fmla="*/ 3241762 w 4365751"/>
                <a:gd name="connsiteY32-814" fmla="*/ 144652 h 4240697"/>
                <a:gd name="connsiteX33-815" fmla="*/ 4337137 w 4365751"/>
                <a:gd name="connsiteY33-816" fmla="*/ 1582927 h 4240697"/>
                <a:gd name="connsiteX34-817" fmla="*/ 3432262 w 4365751"/>
                <a:gd name="connsiteY34-818" fmla="*/ 3745102 h 4240697"/>
                <a:gd name="connsiteX35-819" fmla="*/ 1155787 w 4365751"/>
                <a:gd name="connsiteY35-820" fmla="*/ 3973702 h 4240697"/>
                <a:gd name="connsiteX36-821" fmla="*/ 41362 w 4365751"/>
                <a:gd name="connsiteY36-822" fmla="*/ 2497327 h 4240697"/>
                <a:gd name="connsiteX37-823" fmla="*/ 346162 w 4365751"/>
                <a:gd name="connsiteY37-824" fmla="*/ 1325752 h 4240697"/>
                <a:gd name="connsiteX0-825" fmla="*/ 327112 w 4365751"/>
                <a:gd name="connsiteY0-826" fmla="*/ 1373377 h 4240697"/>
                <a:gd name="connsiteX1-827" fmla="*/ 1047255 w 4365751"/>
                <a:gd name="connsiteY1-828" fmla="*/ 685958 h 4240697"/>
                <a:gd name="connsiteX2-829" fmla="*/ 2203537 w 4365751"/>
                <a:gd name="connsiteY2-830" fmla="*/ 192277 h 4240697"/>
                <a:gd name="connsiteX3-831" fmla="*/ 3539257 w 4365751"/>
                <a:gd name="connsiteY3-832" fmla="*/ 704926 h 4240697"/>
                <a:gd name="connsiteX4-833" fmla="*/ 4137098 w 4365751"/>
                <a:gd name="connsiteY4-834" fmla="*/ 2062424 h 4240697"/>
                <a:gd name="connsiteX5-835" fmla="*/ 3184612 w 4365751"/>
                <a:gd name="connsiteY5-836" fmla="*/ 3983227 h 4240697"/>
                <a:gd name="connsiteX6-837" fmla="*/ 793837 w 4365751"/>
                <a:gd name="connsiteY6-838" fmla="*/ 3630802 h 4240697"/>
                <a:gd name="connsiteX7-839" fmla="*/ 258841 w 4365751"/>
                <a:gd name="connsiteY7-840" fmla="*/ 2302206 h 4240697"/>
                <a:gd name="connsiteX8-841" fmla="*/ 431887 w 4365751"/>
                <a:gd name="connsiteY8-842" fmla="*/ 1411477 h 4240697"/>
                <a:gd name="connsiteX9-843" fmla="*/ 1479637 w 4365751"/>
                <a:gd name="connsiteY9-844" fmla="*/ 278002 h 4240697"/>
                <a:gd name="connsiteX10-845" fmla="*/ 3454478 w 4365751"/>
                <a:gd name="connsiteY10-846" fmla="*/ 536457 h 4240697"/>
                <a:gd name="connsiteX11-847" fmla="*/ 4156781 w 4365751"/>
                <a:gd name="connsiteY11-848" fmla="*/ 2247777 h 4240697"/>
                <a:gd name="connsiteX12-849" fmla="*/ 2260687 w 4365751"/>
                <a:gd name="connsiteY12-850" fmla="*/ 4230877 h 4240697"/>
                <a:gd name="connsiteX13-851" fmla="*/ 336637 w 4365751"/>
                <a:gd name="connsiteY13-852" fmla="*/ 2925952 h 4240697"/>
                <a:gd name="connsiteX14-853" fmla="*/ 378700 w 4365751"/>
                <a:gd name="connsiteY14-854" fmla="*/ 1057985 h 4240697"/>
                <a:gd name="connsiteX15-855" fmla="*/ 2203537 w 4365751"/>
                <a:gd name="connsiteY15-856" fmla="*/ 77977 h 4240697"/>
                <a:gd name="connsiteX16-857" fmla="*/ 3851362 w 4365751"/>
                <a:gd name="connsiteY16-858" fmla="*/ 639952 h 4240697"/>
                <a:gd name="connsiteX17-859" fmla="*/ 4232362 w 4365751"/>
                <a:gd name="connsiteY17-860" fmla="*/ 2516377 h 4240697"/>
                <a:gd name="connsiteX18-861" fmla="*/ 3708487 w 4365751"/>
                <a:gd name="connsiteY18-862" fmla="*/ 3545077 h 4240697"/>
                <a:gd name="connsiteX19-863" fmla="*/ 2327362 w 4365751"/>
                <a:gd name="connsiteY19-864" fmla="*/ 4002277 h 4240697"/>
                <a:gd name="connsiteX20-865" fmla="*/ 1165312 w 4365751"/>
                <a:gd name="connsiteY20-866" fmla="*/ 3945127 h 4240697"/>
                <a:gd name="connsiteX21-867" fmla="*/ 98512 w 4365751"/>
                <a:gd name="connsiteY21-868" fmla="*/ 2421127 h 4240697"/>
                <a:gd name="connsiteX22-869" fmla="*/ 432117 w 4365751"/>
                <a:gd name="connsiteY22-870" fmla="*/ 870685 h 4240697"/>
                <a:gd name="connsiteX23-871" fmla="*/ 1258690 w 4365751"/>
                <a:gd name="connsiteY23-872" fmla="*/ 199159 h 4240697"/>
                <a:gd name="connsiteX24-873" fmla="*/ 1917787 w 4365751"/>
                <a:gd name="connsiteY24-874" fmla="*/ 58927 h 4240697"/>
                <a:gd name="connsiteX25-875" fmla="*/ 3460837 w 4365751"/>
                <a:gd name="connsiteY25-876" fmla="*/ 373252 h 4240697"/>
                <a:gd name="connsiteX26-877" fmla="*/ 4279987 w 4365751"/>
                <a:gd name="connsiteY26-878" fmla="*/ 1601977 h 4240697"/>
                <a:gd name="connsiteX27-879" fmla="*/ 4241887 w 4365751"/>
                <a:gd name="connsiteY27-880" fmla="*/ 2668777 h 4240697"/>
                <a:gd name="connsiteX28-881" fmla="*/ 3403687 w 4365751"/>
                <a:gd name="connsiteY28-882" fmla="*/ 3830827 h 4240697"/>
                <a:gd name="connsiteX29-883" fmla="*/ 1727287 w 4365751"/>
                <a:gd name="connsiteY29-884" fmla="*/ 3964177 h 4240697"/>
                <a:gd name="connsiteX30-885" fmla="*/ 393787 w 4365751"/>
                <a:gd name="connsiteY30-886" fmla="*/ 3259327 h 4240697"/>
                <a:gd name="connsiteX31-887" fmla="*/ 203287 w 4365751"/>
                <a:gd name="connsiteY31-888" fmla="*/ 1487677 h 4240697"/>
                <a:gd name="connsiteX32-889" fmla="*/ 1679662 w 4365751"/>
                <a:gd name="connsiteY32-890" fmla="*/ 201802 h 4240697"/>
                <a:gd name="connsiteX33-891" fmla="*/ 3241762 w 4365751"/>
                <a:gd name="connsiteY33-892" fmla="*/ 144652 h 4240697"/>
                <a:gd name="connsiteX34-893" fmla="*/ 4337137 w 4365751"/>
                <a:gd name="connsiteY34-894" fmla="*/ 1582927 h 4240697"/>
                <a:gd name="connsiteX35-895" fmla="*/ 3432262 w 4365751"/>
                <a:gd name="connsiteY35-896" fmla="*/ 3745102 h 4240697"/>
                <a:gd name="connsiteX36-897" fmla="*/ 1155787 w 4365751"/>
                <a:gd name="connsiteY36-898" fmla="*/ 3973702 h 4240697"/>
                <a:gd name="connsiteX37-899" fmla="*/ 41362 w 4365751"/>
                <a:gd name="connsiteY37-900" fmla="*/ 2497327 h 4240697"/>
                <a:gd name="connsiteX38" fmla="*/ 346162 w 4365751"/>
                <a:gd name="connsiteY38" fmla="*/ 1325752 h 4240697"/>
                <a:gd name="connsiteX0-901" fmla="*/ 327112 w 4365751"/>
                <a:gd name="connsiteY0-902" fmla="*/ 1373377 h 4240697"/>
                <a:gd name="connsiteX1-903" fmla="*/ 1047255 w 4365751"/>
                <a:gd name="connsiteY1-904" fmla="*/ 685958 h 4240697"/>
                <a:gd name="connsiteX2-905" fmla="*/ 2203537 w 4365751"/>
                <a:gd name="connsiteY2-906" fmla="*/ 192277 h 4240697"/>
                <a:gd name="connsiteX3-907" fmla="*/ 3539257 w 4365751"/>
                <a:gd name="connsiteY3-908" fmla="*/ 704926 h 4240697"/>
                <a:gd name="connsiteX4-909" fmla="*/ 4137098 w 4365751"/>
                <a:gd name="connsiteY4-910" fmla="*/ 2062424 h 4240697"/>
                <a:gd name="connsiteX5-911" fmla="*/ 3184612 w 4365751"/>
                <a:gd name="connsiteY5-912" fmla="*/ 3983227 h 4240697"/>
                <a:gd name="connsiteX6-913" fmla="*/ 793837 w 4365751"/>
                <a:gd name="connsiteY6-914" fmla="*/ 3630802 h 4240697"/>
                <a:gd name="connsiteX7-915" fmla="*/ 258841 w 4365751"/>
                <a:gd name="connsiteY7-916" fmla="*/ 2302206 h 4240697"/>
                <a:gd name="connsiteX8-917" fmla="*/ 431887 w 4365751"/>
                <a:gd name="connsiteY8-918" fmla="*/ 1411477 h 4240697"/>
                <a:gd name="connsiteX9-919" fmla="*/ 1479637 w 4365751"/>
                <a:gd name="connsiteY9-920" fmla="*/ 278002 h 4240697"/>
                <a:gd name="connsiteX10-921" fmla="*/ 3454478 w 4365751"/>
                <a:gd name="connsiteY10-922" fmla="*/ 536457 h 4240697"/>
                <a:gd name="connsiteX11-923" fmla="*/ 4156781 w 4365751"/>
                <a:gd name="connsiteY11-924" fmla="*/ 2247777 h 4240697"/>
                <a:gd name="connsiteX12-925" fmla="*/ 2260687 w 4365751"/>
                <a:gd name="connsiteY12-926" fmla="*/ 4230877 h 4240697"/>
                <a:gd name="connsiteX13-927" fmla="*/ 336637 w 4365751"/>
                <a:gd name="connsiteY13-928" fmla="*/ 2925952 h 4240697"/>
                <a:gd name="connsiteX14-929" fmla="*/ 378700 w 4365751"/>
                <a:gd name="connsiteY14-930" fmla="*/ 1057985 h 4240697"/>
                <a:gd name="connsiteX15-931" fmla="*/ 1047655 w 4365751"/>
                <a:gd name="connsiteY15-932" fmla="*/ 410193 h 4240697"/>
                <a:gd name="connsiteX16-933" fmla="*/ 2203537 w 4365751"/>
                <a:gd name="connsiteY16-934" fmla="*/ 77977 h 4240697"/>
                <a:gd name="connsiteX17-935" fmla="*/ 3851362 w 4365751"/>
                <a:gd name="connsiteY17-936" fmla="*/ 639952 h 4240697"/>
                <a:gd name="connsiteX18-937" fmla="*/ 4232362 w 4365751"/>
                <a:gd name="connsiteY18-938" fmla="*/ 2516377 h 4240697"/>
                <a:gd name="connsiteX19-939" fmla="*/ 3708487 w 4365751"/>
                <a:gd name="connsiteY19-940" fmla="*/ 3545077 h 4240697"/>
                <a:gd name="connsiteX20-941" fmla="*/ 2327362 w 4365751"/>
                <a:gd name="connsiteY20-942" fmla="*/ 4002277 h 4240697"/>
                <a:gd name="connsiteX21-943" fmla="*/ 1165312 w 4365751"/>
                <a:gd name="connsiteY21-944" fmla="*/ 3945127 h 4240697"/>
                <a:gd name="connsiteX22-945" fmla="*/ 98512 w 4365751"/>
                <a:gd name="connsiteY22-946" fmla="*/ 2421127 h 4240697"/>
                <a:gd name="connsiteX23-947" fmla="*/ 432117 w 4365751"/>
                <a:gd name="connsiteY23-948" fmla="*/ 870685 h 4240697"/>
                <a:gd name="connsiteX24-949" fmla="*/ 1258690 w 4365751"/>
                <a:gd name="connsiteY24-950" fmla="*/ 199159 h 4240697"/>
                <a:gd name="connsiteX25-951" fmla="*/ 1917787 w 4365751"/>
                <a:gd name="connsiteY25-952" fmla="*/ 58927 h 4240697"/>
                <a:gd name="connsiteX26-953" fmla="*/ 3460837 w 4365751"/>
                <a:gd name="connsiteY26-954" fmla="*/ 373252 h 4240697"/>
                <a:gd name="connsiteX27-955" fmla="*/ 4279987 w 4365751"/>
                <a:gd name="connsiteY27-956" fmla="*/ 1601977 h 4240697"/>
                <a:gd name="connsiteX28-957" fmla="*/ 4241887 w 4365751"/>
                <a:gd name="connsiteY28-958" fmla="*/ 2668777 h 4240697"/>
                <a:gd name="connsiteX29-959" fmla="*/ 3403687 w 4365751"/>
                <a:gd name="connsiteY29-960" fmla="*/ 3830827 h 4240697"/>
                <a:gd name="connsiteX30-961" fmla="*/ 1727287 w 4365751"/>
                <a:gd name="connsiteY30-962" fmla="*/ 3964177 h 4240697"/>
                <a:gd name="connsiteX31-963" fmla="*/ 393787 w 4365751"/>
                <a:gd name="connsiteY31-964" fmla="*/ 3259327 h 4240697"/>
                <a:gd name="connsiteX32-965" fmla="*/ 203287 w 4365751"/>
                <a:gd name="connsiteY32-966" fmla="*/ 1487677 h 4240697"/>
                <a:gd name="connsiteX33-967" fmla="*/ 1679662 w 4365751"/>
                <a:gd name="connsiteY33-968" fmla="*/ 201802 h 4240697"/>
                <a:gd name="connsiteX34-969" fmla="*/ 3241762 w 4365751"/>
                <a:gd name="connsiteY34-970" fmla="*/ 144652 h 4240697"/>
                <a:gd name="connsiteX35-971" fmla="*/ 4337137 w 4365751"/>
                <a:gd name="connsiteY35-972" fmla="*/ 1582927 h 4240697"/>
                <a:gd name="connsiteX36-973" fmla="*/ 3432262 w 4365751"/>
                <a:gd name="connsiteY36-974" fmla="*/ 3745102 h 4240697"/>
                <a:gd name="connsiteX37-975" fmla="*/ 1155787 w 4365751"/>
                <a:gd name="connsiteY37-976" fmla="*/ 3973702 h 4240697"/>
                <a:gd name="connsiteX38-977" fmla="*/ 41362 w 4365751"/>
                <a:gd name="connsiteY38-978" fmla="*/ 2497327 h 4240697"/>
                <a:gd name="connsiteX39" fmla="*/ 346162 w 4365751"/>
                <a:gd name="connsiteY39" fmla="*/ 1325752 h 4240697"/>
                <a:gd name="connsiteX0-979" fmla="*/ 327112 w 4365751"/>
                <a:gd name="connsiteY0-980" fmla="*/ 1373377 h 4240697"/>
                <a:gd name="connsiteX1-981" fmla="*/ 1047255 w 4365751"/>
                <a:gd name="connsiteY1-982" fmla="*/ 685958 h 4240697"/>
                <a:gd name="connsiteX2-983" fmla="*/ 2203537 w 4365751"/>
                <a:gd name="connsiteY2-984" fmla="*/ 192277 h 4240697"/>
                <a:gd name="connsiteX3-985" fmla="*/ 3539257 w 4365751"/>
                <a:gd name="connsiteY3-986" fmla="*/ 704926 h 4240697"/>
                <a:gd name="connsiteX4-987" fmla="*/ 4137098 w 4365751"/>
                <a:gd name="connsiteY4-988" fmla="*/ 2062424 h 4240697"/>
                <a:gd name="connsiteX5-989" fmla="*/ 3184612 w 4365751"/>
                <a:gd name="connsiteY5-990" fmla="*/ 3983227 h 4240697"/>
                <a:gd name="connsiteX6-991" fmla="*/ 793837 w 4365751"/>
                <a:gd name="connsiteY6-992" fmla="*/ 3630802 h 4240697"/>
                <a:gd name="connsiteX7-993" fmla="*/ 258841 w 4365751"/>
                <a:gd name="connsiteY7-994" fmla="*/ 2302206 h 4240697"/>
                <a:gd name="connsiteX8-995" fmla="*/ 431887 w 4365751"/>
                <a:gd name="connsiteY8-996" fmla="*/ 1411477 h 4240697"/>
                <a:gd name="connsiteX9-997" fmla="*/ 1479637 w 4365751"/>
                <a:gd name="connsiteY9-998" fmla="*/ 278002 h 4240697"/>
                <a:gd name="connsiteX10-999" fmla="*/ 3454478 w 4365751"/>
                <a:gd name="connsiteY10-1000" fmla="*/ 536457 h 4240697"/>
                <a:gd name="connsiteX11-1001" fmla="*/ 4156781 w 4365751"/>
                <a:gd name="connsiteY11-1002" fmla="*/ 2247777 h 4240697"/>
                <a:gd name="connsiteX12-1003" fmla="*/ 2260687 w 4365751"/>
                <a:gd name="connsiteY12-1004" fmla="*/ 4230877 h 4240697"/>
                <a:gd name="connsiteX13-1005" fmla="*/ 336637 w 4365751"/>
                <a:gd name="connsiteY13-1006" fmla="*/ 2925952 h 4240697"/>
                <a:gd name="connsiteX14-1007" fmla="*/ 378700 w 4365751"/>
                <a:gd name="connsiteY14-1008" fmla="*/ 1057985 h 4240697"/>
                <a:gd name="connsiteX15-1009" fmla="*/ 836621 w 4365751"/>
                <a:gd name="connsiteY15-1010" fmla="*/ 563012 h 4240697"/>
                <a:gd name="connsiteX16-1011" fmla="*/ 2203537 w 4365751"/>
                <a:gd name="connsiteY16-1012" fmla="*/ 77977 h 4240697"/>
                <a:gd name="connsiteX17-1013" fmla="*/ 3851362 w 4365751"/>
                <a:gd name="connsiteY17-1014" fmla="*/ 639952 h 4240697"/>
                <a:gd name="connsiteX18-1015" fmla="*/ 4232362 w 4365751"/>
                <a:gd name="connsiteY18-1016" fmla="*/ 2516377 h 4240697"/>
                <a:gd name="connsiteX19-1017" fmla="*/ 3708487 w 4365751"/>
                <a:gd name="connsiteY19-1018" fmla="*/ 3545077 h 4240697"/>
                <a:gd name="connsiteX20-1019" fmla="*/ 2327362 w 4365751"/>
                <a:gd name="connsiteY20-1020" fmla="*/ 4002277 h 4240697"/>
                <a:gd name="connsiteX21-1021" fmla="*/ 1165312 w 4365751"/>
                <a:gd name="connsiteY21-1022" fmla="*/ 3945127 h 4240697"/>
                <a:gd name="connsiteX22-1023" fmla="*/ 98512 w 4365751"/>
                <a:gd name="connsiteY22-1024" fmla="*/ 2421127 h 4240697"/>
                <a:gd name="connsiteX23-1025" fmla="*/ 432117 w 4365751"/>
                <a:gd name="connsiteY23-1026" fmla="*/ 870685 h 4240697"/>
                <a:gd name="connsiteX24-1027" fmla="*/ 1258690 w 4365751"/>
                <a:gd name="connsiteY24-1028" fmla="*/ 199159 h 4240697"/>
                <a:gd name="connsiteX25-1029" fmla="*/ 1917787 w 4365751"/>
                <a:gd name="connsiteY25-1030" fmla="*/ 58927 h 4240697"/>
                <a:gd name="connsiteX26-1031" fmla="*/ 3460837 w 4365751"/>
                <a:gd name="connsiteY26-1032" fmla="*/ 373252 h 4240697"/>
                <a:gd name="connsiteX27-1033" fmla="*/ 4279987 w 4365751"/>
                <a:gd name="connsiteY27-1034" fmla="*/ 1601977 h 4240697"/>
                <a:gd name="connsiteX28-1035" fmla="*/ 4241887 w 4365751"/>
                <a:gd name="connsiteY28-1036" fmla="*/ 2668777 h 4240697"/>
                <a:gd name="connsiteX29-1037" fmla="*/ 3403687 w 4365751"/>
                <a:gd name="connsiteY29-1038" fmla="*/ 3830827 h 4240697"/>
                <a:gd name="connsiteX30-1039" fmla="*/ 1727287 w 4365751"/>
                <a:gd name="connsiteY30-1040" fmla="*/ 3964177 h 4240697"/>
                <a:gd name="connsiteX31-1041" fmla="*/ 393787 w 4365751"/>
                <a:gd name="connsiteY31-1042" fmla="*/ 3259327 h 4240697"/>
                <a:gd name="connsiteX32-1043" fmla="*/ 203287 w 4365751"/>
                <a:gd name="connsiteY32-1044" fmla="*/ 1487677 h 4240697"/>
                <a:gd name="connsiteX33-1045" fmla="*/ 1679662 w 4365751"/>
                <a:gd name="connsiteY33-1046" fmla="*/ 201802 h 4240697"/>
                <a:gd name="connsiteX34-1047" fmla="*/ 3241762 w 4365751"/>
                <a:gd name="connsiteY34-1048" fmla="*/ 144652 h 4240697"/>
                <a:gd name="connsiteX35-1049" fmla="*/ 4337137 w 4365751"/>
                <a:gd name="connsiteY35-1050" fmla="*/ 1582927 h 4240697"/>
                <a:gd name="connsiteX36-1051" fmla="*/ 3432262 w 4365751"/>
                <a:gd name="connsiteY36-1052" fmla="*/ 3745102 h 4240697"/>
                <a:gd name="connsiteX37-1053" fmla="*/ 1155787 w 4365751"/>
                <a:gd name="connsiteY37-1054" fmla="*/ 3973702 h 4240697"/>
                <a:gd name="connsiteX38-1055" fmla="*/ 41362 w 4365751"/>
                <a:gd name="connsiteY38-1056" fmla="*/ 2497327 h 4240697"/>
                <a:gd name="connsiteX39-1057" fmla="*/ 346162 w 4365751"/>
                <a:gd name="connsiteY39-1058" fmla="*/ 1325752 h 4240697"/>
                <a:gd name="connsiteX0-1059" fmla="*/ 327112 w 4365751"/>
                <a:gd name="connsiteY0-1060" fmla="*/ 1373377 h 4240697"/>
                <a:gd name="connsiteX1-1061" fmla="*/ 1047255 w 4365751"/>
                <a:gd name="connsiteY1-1062" fmla="*/ 685958 h 4240697"/>
                <a:gd name="connsiteX2-1063" fmla="*/ 2203537 w 4365751"/>
                <a:gd name="connsiteY2-1064" fmla="*/ 192277 h 4240697"/>
                <a:gd name="connsiteX3-1065" fmla="*/ 3539257 w 4365751"/>
                <a:gd name="connsiteY3-1066" fmla="*/ 704926 h 4240697"/>
                <a:gd name="connsiteX4-1067" fmla="*/ 4137098 w 4365751"/>
                <a:gd name="connsiteY4-1068" fmla="*/ 2062424 h 4240697"/>
                <a:gd name="connsiteX5-1069" fmla="*/ 3184612 w 4365751"/>
                <a:gd name="connsiteY5-1070" fmla="*/ 3983227 h 4240697"/>
                <a:gd name="connsiteX6-1071" fmla="*/ 793837 w 4365751"/>
                <a:gd name="connsiteY6-1072" fmla="*/ 3630802 h 4240697"/>
                <a:gd name="connsiteX7-1073" fmla="*/ 258841 w 4365751"/>
                <a:gd name="connsiteY7-1074" fmla="*/ 2302206 h 4240697"/>
                <a:gd name="connsiteX8-1075" fmla="*/ 431887 w 4365751"/>
                <a:gd name="connsiteY8-1076" fmla="*/ 1411477 h 4240697"/>
                <a:gd name="connsiteX9-1077" fmla="*/ 1479637 w 4365751"/>
                <a:gd name="connsiteY9-1078" fmla="*/ 278002 h 4240697"/>
                <a:gd name="connsiteX10-1079" fmla="*/ 3454478 w 4365751"/>
                <a:gd name="connsiteY10-1080" fmla="*/ 536457 h 4240697"/>
                <a:gd name="connsiteX11-1081" fmla="*/ 4156781 w 4365751"/>
                <a:gd name="connsiteY11-1082" fmla="*/ 2247777 h 4240697"/>
                <a:gd name="connsiteX12-1083" fmla="*/ 2260687 w 4365751"/>
                <a:gd name="connsiteY12-1084" fmla="*/ 4230877 h 4240697"/>
                <a:gd name="connsiteX13-1085" fmla="*/ 336637 w 4365751"/>
                <a:gd name="connsiteY13-1086" fmla="*/ 2925952 h 4240697"/>
                <a:gd name="connsiteX14-1087" fmla="*/ 378700 w 4365751"/>
                <a:gd name="connsiteY14-1088" fmla="*/ 1057985 h 4240697"/>
                <a:gd name="connsiteX15-1089" fmla="*/ 836621 w 4365751"/>
                <a:gd name="connsiteY15-1090" fmla="*/ 563012 h 4240697"/>
                <a:gd name="connsiteX16-1091" fmla="*/ 2203537 w 4365751"/>
                <a:gd name="connsiteY16-1092" fmla="*/ 77977 h 4240697"/>
                <a:gd name="connsiteX17-1093" fmla="*/ 3851362 w 4365751"/>
                <a:gd name="connsiteY17-1094" fmla="*/ 639952 h 4240697"/>
                <a:gd name="connsiteX18-1095" fmla="*/ 4232362 w 4365751"/>
                <a:gd name="connsiteY18-1096" fmla="*/ 2516377 h 4240697"/>
                <a:gd name="connsiteX19-1097" fmla="*/ 3708487 w 4365751"/>
                <a:gd name="connsiteY19-1098" fmla="*/ 3545077 h 4240697"/>
                <a:gd name="connsiteX20-1099" fmla="*/ 2327362 w 4365751"/>
                <a:gd name="connsiteY20-1100" fmla="*/ 4002277 h 4240697"/>
                <a:gd name="connsiteX21-1101" fmla="*/ 1165312 w 4365751"/>
                <a:gd name="connsiteY21-1102" fmla="*/ 3945127 h 4240697"/>
                <a:gd name="connsiteX22-1103" fmla="*/ 98512 w 4365751"/>
                <a:gd name="connsiteY22-1104" fmla="*/ 2421127 h 4240697"/>
                <a:gd name="connsiteX23-1105" fmla="*/ 432117 w 4365751"/>
                <a:gd name="connsiteY23-1106" fmla="*/ 870685 h 4240697"/>
                <a:gd name="connsiteX24-1107" fmla="*/ 1258690 w 4365751"/>
                <a:gd name="connsiteY24-1108" fmla="*/ 199159 h 4240697"/>
                <a:gd name="connsiteX25-1109" fmla="*/ 1917787 w 4365751"/>
                <a:gd name="connsiteY25-1110" fmla="*/ 58927 h 4240697"/>
                <a:gd name="connsiteX26-1111" fmla="*/ 3460837 w 4365751"/>
                <a:gd name="connsiteY26-1112" fmla="*/ 373252 h 4240697"/>
                <a:gd name="connsiteX27-1113" fmla="*/ 4279987 w 4365751"/>
                <a:gd name="connsiteY27-1114" fmla="*/ 1601977 h 4240697"/>
                <a:gd name="connsiteX28-1115" fmla="*/ 4241887 w 4365751"/>
                <a:gd name="connsiteY28-1116" fmla="*/ 2668777 h 4240697"/>
                <a:gd name="connsiteX29-1117" fmla="*/ 3403687 w 4365751"/>
                <a:gd name="connsiteY29-1118" fmla="*/ 3830827 h 4240697"/>
                <a:gd name="connsiteX30-1119" fmla="*/ 1727287 w 4365751"/>
                <a:gd name="connsiteY30-1120" fmla="*/ 3964177 h 4240697"/>
                <a:gd name="connsiteX31-1121" fmla="*/ 393787 w 4365751"/>
                <a:gd name="connsiteY31-1122" fmla="*/ 3259327 h 4240697"/>
                <a:gd name="connsiteX32-1123" fmla="*/ 203287 w 4365751"/>
                <a:gd name="connsiteY32-1124" fmla="*/ 1487677 h 4240697"/>
                <a:gd name="connsiteX33-1125" fmla="*/ 1679662 w 4365751"/>
                <a:gd name="connsiteY33-1126" fmla="*/ 201802 h 4240697"/>
                <a:gd name="connsiteX34-1127" fmla="*/ 3241762 w 4365751"/>
                <a:gd name="connsiteY34-1128" fmla="*/ 144652 h 4240697"/>
                <a:gd name="connsiteX35-1129" fmla="*/ 4337137 w 4365751"/>
                <a:gd name="connsiteY35-1130" fmla="*/ 1582927 h 4240697"/>
                <a:gd name="connsiteX36-1131" fmla="*/ 3432262 w 4365751"/>
                <a:gd name="connsiteY36-1132" fmla="*/ 3745102 h 4240697"/>
                <a:gd name="connsiteX37-1133" fmla="*/ 1155787 w 4365751"/>
                <a:gd name="connsiteY37-1134" fmla="*/ 3973702 h 4240697"/>
                <a:gd name="connsiteX38-1135" fmla="*/ 41362 w 4365751"/>
                <a:gd name="connsiteY38-1136" fmla="*/ 2497327 h 4240697"/>
                <a:gd name="connsiteX39-1137" fmla="*/ 346162 w 4365751"/>
                <a:gd name="connsiteY39-1138" fmla="*/ 1325752 h 4240697"/>
                <a:gd name="connsiteX0-1139" fmla="*/ 327112 w 4365751"/>
                <a:gd name="connsiteY0-1140" fmla="*/ 1373377 h 4240697"/>
                <a:gd name="connsiteX1-1141" fmla="*/ 1047255 w 4365751"/>
                <a:gd name="connsiteY1-1142" fmla="*/ 685958 h 4240697"/>
                <a:gd name="connsiteX2-1143" fmla="*/ 2203537 w 4365751"/>
                <a:gd name="connsiteY2-1144" fmla="*/ 192277 h 4240697"/>
                <a:gd name="connsiteX3-1145" fmla="*/ 3539257 w 4365751"/>
                <a:gd name="connsiteY3-1146" fmla="*/ 704926 h 4240697"/>
                <a:gd name="connsiteX4-1147" fmla="*/ 4137098 w 4365751"/>
                <a:gd name="connsiteY4-1148" fmla="*/ 2062424 h 4240697"/>
                <a:gd name="connsiteX5-1149" fmla="*/ 3184612 w 4365751"/>
                <a:gd name="connsiteY5-1150" fmla="*/ 3983227 h 4240697"/>
                <a:gd name="connsiteX6-1151" fmla="*/ 793837 w 4365751"/>
                <a:gd name="connsiteY6-1152" fmla="*/ 3630802 h 4240697"/>
                <a:gd name="connsiteX7-1153" fmla="*/ 258841 w 4365751"/>
                <a:gd name="connsiteY7-1154" fmla="*/ 2302206 h 4240697"/>
                <a:gd name="connsiteX8-1155" fmla="*/ 431887 w 4365751"/>
                <a:gd name="connsiteY8-1156" fmla="*/ 1411477 h 4240697"/>
                <a:gd name="connsiteX9-1157" fmla="*/ 1479637 w 4365751"/>
                <a:gd name="connsiteY9-1158" fmla="*/ 278002 h 4240697"/>
                <a:gd name="connsiteX10-1159" fmla="*/ 3454478 w 4365751"/>
                <a:gd name="connsiteY10-1160" fmla="*/ 536457 h 4240697"/>
                <a:gd name="connsiteX11-1161" fmla="*/ 4156781 w 4365751"/>
                <a:gd name="connsiteY11-1162" fmla="*/ 2247777 h 4240697"/>
                <a:gd name="connsiteX12-1163" fmla="*/ 2260687 w 4365751"/>
                <a:gd name="connsiteY12-1164" fmla="*/ 4230877 h 4240697"/>
                <a:gd name="connsiteX13-1165" fmla="*/ 336637 w 4365751"/>
                <a:gd name="connsiteY13-1166" fmla="*/ 2925952 h 4240697"/>
                <a:gd name="connsiteX14-1167" fmla="*/ 378700 w 4365751"/>
                <a:gd name="connsiteY14-1168" fmla="*/ 1057985 h 4240697"/>
                <a:gd name="connsiteX15-1169" fmla="*/ 836621 w 4365751"/>
                <a:gd name="connsiteY15-1170" fmla="*/ 563012 h 4240697"/>
                <a:gd name="connsiteX16-1171" fmla="*/ 2203537 w 4365751"/>
                <a:gd name="connsiteY16-1172" fmla="*/ 77977 h 4240697"/>
                <a:gd name="connsiteX17-1173" fmla="*/ 3851362 w 4365751"/>
                <a:gd name="connsiteY17-1174" fmla="*/ 639952 h 4240697"/>
                <a:gd name="connsiteX18-1175" fmla="*/ 4232362 w 4365751"/>
                <a:gd name="connsiteY18-1176" fmla="*/ 2516377 h 4240697"/>
                <a:gd name="connsiteX19-1177" fmla="*/ 3708487 w 4365751"/>
                <a:gd name="connsiteY19-1178" fmla="*/ 3545077 h 4240697"/>
                <a:gd name="connsiteX20-1179" fmla="*/ 2327362 w 4365751"/>
                <a:gd name="connsiteY20-1180" fmla="*/ 4002277 h 4240697"/>
                <a:gd name="connsiteX21-1181" fmla="*/ 1165312 w 4365751"/>
                <a:gd name="connsiteY21-1182" fmla="*/ 3945127 h 4240697"/>
                <a:gd name="connsiteX22-1183" fmla="*/ 98512 w 4365751"/>
                <a:gd name="connsiteY22-1184" fmla="*/ 2421127 h 4240697"/>
                <a:gd name="connsiteX23-1185" fmla="*/ 533996 w 4365751"/>
                <a:gd name="connsiteY23-1186" fmla="*/ 892517 h 4240697"/>
                <a:gd name="connsiteX24-1187" fmla="*/ 1258690 w 4365751"/>
                <a:gd name="connsiteY24-1188" fmla="*/ 199159 h 4240697"/>
                <a:gd name="connsiteX25-1189" fmla="*/ 1917787 w 4365751"/>
                <a:gd name="connsiteY25-1190" fmla="*/ 58927 h 4240697"/>
                <a:gd name="connsiteX26-1191" fmla="*/ 3460837 w 4365751"/>
                <a:gd name="connsiteY26-1192" fmla="*/ 373252 h 4240697"/>
                <a:gd name="connsiteX27-1193" fmla="*/ 4279987 w 4365751"/>
                <a:gd name="connsiteY27-1194" fmla="*/ 1601977 h 4240697"/>
                <a:gd name="connsiteX28-1195" fmla="*/ 4241887 w 4365751"/>
                <a:gd name="connsiteY28-1196" fmla="*/ 2668777 h 4240697"/>
                <a:gd name="connsiteX29-1197" fmla="*/ 3403687 w 4365751"/>
                <a:gd name="connsiteY29-1198" fmla="*/ 3830827 h 4240697"/>
                <a:gd name="connsiteX30-1199" fmla="*/ 1727287 w 4365751"/>
                <a:gd name="connsiteY30-1200" fmla="*/ 3964177 h 4240697"/>
                <a:gd name="connsiteX31-1201" fmla="*/ 393787 w 4365751"/>
                <a:gd name="connsiteY31-1202" fmla="*/ 3259327 h 4240697"/>
                <a:gd name="connsiteX32-1203" fmla="*/ 203287 w 4365751"/>
                <a:gd name="connsiteY32-1204" fmla="*/ 1487677 h 4240697"/>
                <a:gd name="connsiteX33-1205" fmla="*/ 1679662 w 4365751"/>
                <a:gd name="connsiteY33-1206" fmla="*/ 201802 h 4240697"/>
                <a:gd name="connsiteX34-1207" fmla="*/ 3241762 w 4365751"/>
                <a:gd name="connsiteY34-1208" fmla="*/ 144652 h 4240697"/>
                <a:gd name="connsiteX35-1209" fmla="*/ 4337137 w 4365751"/>
                <a:gd name="connsiteY35-1210" fmla="*/ 1582927 h 4240697"/>
                <a:gd name="connsiteX36-1211" fmla="*/ 3432262 w 4365751"/>
                <a:gd name="connsiteY36-1212" fmla="*/ 3745102 h 4240697"/>
                <a:gd name="connsiteX37-1213" fmla="*/ 1155787 w 4365751"/>
                <a:gd name="connsiteY37-1214" fmla="*/ 3973702 h 4240697"/>
                <a:gd name="connsiteX38-1215" fmla="*/ 41362 w 4365751"/>
                <a:gd name="connsiteY38-1216" fmla="*/ 2497327 h 4240697"/>
                <a:gd name="connsiteX39-1217" fmla="*/ 346162 w 4365751"/>
                <a:gd name="connsiteY39-1218" fmla="*/ 1325752 h 4240697"/>
                <a:gd name="connsiteX0-1219" fmla="*/ 327112 w 4365751"/>
                <a:gd name="connsiteY0-1220" fmla="*/ 1373377 h 4240697"/>
                <a:gd name="connsiteX1-1221" fmla="*/ 1047255 w 4365751"/>
                <a:gd name="connsiteY1-1222" fmla="*/ 685958 h 4240697"/>
                <a:gd name="connsiteX2-1223" fmla="*/ 2203537 w 4365751"/>
                <a:gd name="connsiteY2-1224" fmla="*/ 192277 h 4240697"/>
                <a:gd name="connsiteX3-1225" fmla="*/ 3539257 w 4365751"/>
                <a:gd name="connsiteY3-1226" fmla="*/ 704926 h 4240697"/>
                <a:gd name="connsiteX4-1227" fmla="*/ 4137098 w 4365751"/>
                <a:gd name="connsiteY4-1228" fmla="*/ 2062424 h 4240697"/>
                <a:gd name="connsiteX5-1229" fmla="*/ 3184612 w 4365751"/>
                <a:gd name="connsiteY5-1230" fmla="*/ 3983227 h 4240697"/>
                <a:gd name="connsiteX6-1231" fmla="*/ 793837 w 4365751"/>
                <a:gd name="connsiteY6-1232" fmla="*/ 3630802 h 4240697"/>
                <a:gd name="connsiteX7-1233" fmla="*/ 258841 w 4365751"/>
                <a:gd name="connsiteY7-1234" fmla="*/ 2302206 h 4240697"/>
                <a:gd name="connsiteX8-1235" fmla="*/ 431887 w 4365751"/>
                <a:gd name="connsiteY8-1236" fmla="*/ 1411477 h 4240697"/>
                <a:gd name="connsiteX9-1237" fmla="*/ 1479637 w 4365751"/>
                <a:gd name="connsiteY9-1238" fmla="*/ 278002 h 4240697"/>
                <a:gd name="connsiteX10-1239" fmla="*/ 3454478 w 4365751"/>
                <a:gd name="connsiteY10-1240" fmla="*/ 536457 h 4240697"/>
                <a:gd name="connsiteX11-1241" fmla="*/ 4156781 w 4365751"/>
                <a:gd name="connsiteY11-1242" fmla="*/ 2247777 h 4240697"/>
                <a:gd name="connsiteX12-1243" fmla="*/ 2260687 w 4365751"/>
                <a:gd name="connsiteY12-1244" fmla="*/ 4230877 h 4240697"/>
                <a:gd name="connsiteX13-1245" fmla="*/ 336637 w 4365751"/>
                <a:gd name="connsiteY13-1246" fmla="*/ 2925952 h 4240697"/>
                <a:gd name="connsiteX14-1247" fmla="*/ 378700 w 4365751"/>
                <a:gd name="connsiteY14-1248" fmla="*/ 1057985 h 4240697"/>
                <a:gd name="connsiteX15-1249" fmla="*/ 836621 w 4365751"/>
                <a:gd name="connsiteY15-1250" fmla="*/ 563012 h 4240697"/>
                <a:gd name="connsiteX16-1251" fmla="*/ 2203537 w 4365751"/>
                <a:gd name="connsiteY16-1252" fmla="*/ 77977 h 4240697"/>
                <a:gd name="connsiteX17-1253" fmla="*/ 3851362 w 4365751"/>
                <a:gd name="connsiteY17-1254" fmla="*/ 639952 h 4240697"/>
                <a:gd name="connsiteX18-1255" fmla="*/ 4232362 w 4365751"/>
                <a:gd name="connsiteY18-1256" fmla="*/ 2516377 h 4240697"/>
                <a:gd name="connsiteX19-1257" fmla="*/ 3708487 w 4365751"/>
                <a:gd name="connsiteY19-1258" fmla="*/ 3545077 h 4240697"/>
                <a:gd name="connsiteX20-1259" fmla="*/ 2327362 w 4365751"/>
                <a:gd name="connsiteY20-1260" fmla="*/ 4002277 h 4240697"/>
                <a:gd name="connsiteX21-1261" fmla="*/ 1165312 w 4365751"/>
                <a:gd name="connsiteY21-1262" fmla="*/ 3945127 h 4240697"/>
                <a:gd name="connsiteX22-1263" fmla="*/ 98512 w 4365751"/>
                <a:gd name="connsiteY22-1264" fmla="*/ 2421127 h 4240697"/>
                <a:gd name="connsiteX23-1265" fmla="*/ 424840 w 4365751"/>
                <a:gd name="connsiteY23-1266" fmla="*/ 819746 h 4240697"/>
                <a:gd name="connsiteX24-1267" fmla="*/ 1258690 w 4365751"/>
                <a:gd name="connsiteY24-1268" fmla="*/ 199159 h 4240697"/>
                <a:gd name="connsiteX25-1269" fmla="*/ 1917787 w 4365751"/>
                <a:gd name="connsiteY25-1270" fmla="*/ 58927 h 4240697"/>
                <a:gd name="connsiteX26-1271" fmla="*/ 3460837 w 4365751"/>
                <a:gd name="connsiteY26-1272" fmla="*/ 373252 h 4240697"/>
                <a:gd name="connsiteX27-1273" fmla="*/ 4279987 w 4365751"/>
                <a:gd name="connsiteY27-1274" fmla="*/ 1601977 h 4240697"/>
                <a:gd name="connsiteX28-1275" fmla="*/ 4241887 w 4365751"/>
                <a:gd name="connsiteY28-1276" fmla="*/ 2668777 h 4240697"/>
                <a:gd name="connsiteX29-1277" fmla="*/ 3403687 w 4365751"/>
                <a:gd name="connsiteY29-1278" fmla="*/ 3830827 h 4240697"/>
                <a:gd name="connsiteX30-1279" fmla="*/ 1727287 w 4365751"/>
                <a:gd name="connsiteY30-1280" fmla="*/ 3964177 h 4240697"/>
                <a:gd name="connsiteX31-1281" fmla="*/ 393787 w 4365751"/>
                <a:gd name="connsiteY31-1282" fmla="*/ 3259327 h 4240697"/>
                <a:gd name="connsiteX32-1283" fmla="*/ 203287 w 4365751"/>
                <a:gd name="connsiteY32-1284" fmla="*/ 1487677 h 4240697"/>
                <a:gd name="connsiteX33-1285" fmla="*/ 1679662 w 4365751"/>
                <a:gd name="connsiteY33-1286" fmla="*/ 201802 h 4240697"/>
                <a:gd name="connsiteX34-1287" fmla="*/ 3241762 w 4365751"/>
                <a:gd name="connsiteY34-1288" fmla="*/ 144652 h 4240697"/>
                <a:gd name="connsiteX35-1289" fmla="*/ 4337137 w 4365751"/>
                <a:gd name="connsiteY35-1290" fmla="*/ 1582927 h 4240697"/>
                <a:gd name="connsiteX36-1291" fmla="*/ 3432262 w 4365751"/>
                <a:gd name="connsiteY36-1292" fmla="*/ 3745102 h 4240697"/>
                <a:gd name="connsiteX37-1293" fmla="*/ 1155787 w 4365751"/>
                <a:gd name="connsiteY37-1294" fmla="*/ 3973702 h 4240697"/>
                <a:gd name="connsiteX38-1295" fmla="*/ 41362 w 4365751"/>
                <a:gd name="connsiteY38-1296" fmla="*/ 2497327 h 4240697"/>
                <a:gd name="connsiteX39-1297" fmla="*/ 346162 w 4365751"/>
                <a:gd name="connsiteY39-1298" fmla="*/ 1325752 h 4240697"/>
                <a:gd name="connsiteX0-1299" fmla="*/ 327112 w 4365751"/>
                <a:gd name="connsiteY0-1300" fmla="*/ 1373377 h 4240686"/>
                <a:gd name="connsiteX1-1301" fmla="*/ 1047255 w 4365751"/>
                <a:gd name="connsiteY1-1302" fmla="*/ 685958 h 4240686"/>
                <a:gd name="connsiteX2-1303" fmla="*/ 2203537 w 4365751"/>
                <a:gd name="connsiteY2-1304" fmla="*/ 192277 h 4240686"/>
                <a:gd name="connsiteX3-1305" fmla="*/ 3539257 w 4365751"/>
                <a:gd name="connsiteY3-1306" fmla="*/ 704926 h 4240686"/>
                <a:gd name="connsiteX4-1307" fmla="*/ 4137098 w 4365751"/>
                <a:gd name="connsiteY4-1308" fmla="*/ 2062424 h 4240686"/>
                <a:gd name="connsiteX5-1309" fmla="*/ 3184612 w 4365751"/>
                <a:gd name="connsiteY5-1310" fmla="*/ 3983227 h 4240686"/>
                <a:gd name="connsiteX6-1311" fmla="*/ 793837 w 4365751"/>
                <a:gd name="connsiteY6-1312" fmla="*/ 3630802 h 4240686"/>
                <a:gd name="connsiteX7-1313" fmla="*/ 258841 w 4365751"/>
                <a:gd name="connsiteY7-1314" fmla="*/ 2302206 h 4240686"/>
                <a:gd name="connsiteX8-1315" fmla="*/ 431887 w 4365751"/>
                <a:gd name="connsiteY8-1316" fmla="*/ 1411477 h 4240686"/>
                <a:gd name="connsiteX9-1317" fmla="*/ 1479637 w 4365751"/>
                <a:gd name="connsiteY9-1318" fmla="*/ 278002 h 4240686"/>
                <a:gd name="connsiteX10-1319" fmla="*/ 3454478 w 4365751"/>
                <a:gd name="connsiteY10-1320" fmla="*/ 536457 h 4240686"/>
                <a:gd name="connsiteX11-1321" fmla="*/ 4156781 w 4365751"/>
                <a:gd name="connsiteY11-1322" fmla="*/ 2247777 h 4240686"/>
                <a:gd name="connsiteX12-1323" fmla="*/ 2260687 w 4365751"/>
                <a:gd name="connsiteY12-1324" fmla="*/ 4230877 h 4240686"/>
                <a:gd name="connsiteX13-1325" fmla="*/ 336637 w 4365751"/>
                <a:gd name="connsiteY13-1326" fmla="*/ 2925952 h 4240686"/>
                <a:gd name="connsiteX14-1327" fmla="*/ 444194 w 4365751"/>
                <a:gd name="connsiteY14-1328" fmla="*/ 1065262 h 4240686"/>
                <a:gd name="connsiteX15-1329" fmla="*/ 836621 w 4365751"/>
                <a:gd name="connsiteY15-1330" fmla="*/ 563012 h 4240686"/>
                <a:gd name="connsiteX16-1331" fmla="*/ 2203537 w 4365751"/>
                <a:gd name="connsiteY16-1332" fmla="*/ 77977 h 4240686"/>
                <a:gd name="connsiteX17-1333" fmla="*/ 3851362 w 4365751"/>
                <a:gd name="connsiteY17-1334" fmla="*/ 639952 h 4240686"/>
                <a:gd name="connsiteX18-1335" fmla="*/ 4232362 w 4365751"/>
                <a:gd name="connsiteY18-1336" fmla="*/ 2516377 h 4240686"/>
                <a:gd name="connsiteX19-1337" fmla="*/ 3708487 w 4365751"/>
                <a:gd name="connsiteY19-1338" fmla="*/ 3545077 h 4240686"/>
                <a:gd name="connsiteX20-1339" fmla="*/ 2327362 w 4365751"/>
                <a:gd name="connsiteY20-1340" fmla="*/ 4002277 h 4240686"/>
                <a:gd name="connsiteX21-1341" fmla="*/ 1165312 w 4365751"/>
                <a:gd name="connsiteY21-1342" fmla="*/ 3945127 h 4240686"/>
                <a:gd name="connsiteX22-1343" fmla="*/ 98512 w 4365751"/>
                <a:gd name="connsiteY22-1344" fmla="*/ 2421127 h 4240686"/>
                <a:gd name="connsiteX23-1345" fmla="*/ 424840 w 4365751"/>
                <a:gd name="connsiteY23-1346" fmla="*/ 819746 h 4240686"/>
                <a:gd name="connsiteX24-1347" fmla="*/ 1258690 w 4365751"/>
                <a:gd name="connsiteY24-1348" fmla="*/ 199159 h 4240686"/>
                <a:gd name="connsiteX25-1349" fmla="*/ 1917787 w 4365751"/>
                <a:gd name="connsiteY25-1350" fmla="*/ 58927 h 4240686"/>
                <a:gd name="connsiteX26-1351" fmla="*/ 3460837 w 4365751"/>
                <a:gd name="connsiteY26-1352" fmla="*/ 373252 h 4240686"/>
                <a:gd name="connsiteX27-1353" fmla="*/ 4279987 w 4365751"/>
                <a:gd name="connsiteY27-1354" fmla="*/ 1601977 h 4240686"/>
                <a:gd name="connsiteX28-1355" fmla="*/ 4241887 w 4365751"/>
                <a:gd name="connsiteY28-1356" fmla="*/ 2668777 h 4240686"/>
                <a:gd name="connsiteX29-1357" fmla="*/ 3403687 w 4365751"/>
                <a:gd name="connsiteY29-1358" fmla="*/ 3830827 h 4240686"/>
                <a:gd name="connsiteX30-1359" fmla="*/ 1727287 w 4365751"/>
                <a:gd name="connsiteY30-1360" fmla="*/ 3964177 h 4240686"/>
                <a:gd name="connsiteX31-1361" fmla="*/ 393787 w 4365751"/>
                <a:gd name="connsiteY31-1362" fmla="*/ 3259327 h 4240686"/>
                <a:gd name="connsiteX32-1363" fmla="*/ 203287 w 4365751"/>
                <a:gd name="connsiteY32-1364" fmla="*/ 1487677 h 4240686"/>
                <a:gd name="connsiteX33-1365" fmla="*/ 1679662 w 4365751"/>
                <a:gd name="connsiteY33-1366" fmla="*/ 201802 h 4240686"/>
                <a:gd name="connsiteX34-1367" fmla="*/ 3241762 w 4365751"/>
                <a:gd name="connsiteY34-1368" fmla="*/ 144652 h 4240686"/>
                <a:gd name="connsiteX35-1369" fmla="*/ 4337137 w 4365751"/>
                <a:gd name="connsiteY35-1370" fmla="*/ 1582927 h 4240686"/>
                <a:gd name="connsiteX36-1371" fmla="*/ 3432262 w 4365751"/>
                <a:gd name="connsiteY36-1372" fmla="*/ 3745102 h 4240686"/>
                <a:gd name="connsiteX37-1373" fmla="*/ 1155787 w 4365751"/>
                <a:gd name="connsiteY37-1374" fmla="*/ 3973702 h 4240686"/>
                <a:gd name="connsiteX38-1375" fmla="*/ 41362 w 4365751"/>
                <a:gd name="connsiteY38-1376" fmla="*/ 2497327 h 4240686"/>
                <a:gd name="connsiteX39-1377" fmla="*/ 346162 w 4365751"/>
                <a:gd name="connsiteY39-1378" fmla="*/ 1325752 h 4240686"/>
                <a:gd name="connsiteX0-1379" fmla="*/ 327112 w 4365751"/>
                <a:gd name="connsiteY0-1380" fmla="*/ 1373377 h 4240685"/>
                <a:gd name="connsiteX1-1381" fmla="*/ 1047255 w 4365751"/>
                <a:gd name="connsiteY1-1382" fmla="*/ 685958 h 4240685"/>
                <a:gd name="connsiteX2-1383" fmla="*/ 2203537 w 4365751"/>
                <a:gd name="connsiteY2-1384" fmla="*/ 192277 h 4240685"/>
                <a:gd name="connsiteX3-1385" fmla="*/ 3539257 w 4365751"/>
                <a:gd name="connsiteY3-1386" fmla="*/ 704926 h 4240685"/>
                <a:gd name="connsiteX4-1387" fmla="*/ 4137098 w 4365751"/>
                <a:gd name="connsiteY4-1388" fmla="*/ 2062424 h 4240685"/>
                <a:gd name="connsiteX5-1389" fmla="*/ 3184612 w 4365751"/>
                <a:gd name="connsiteY5-1390" fmla="*/ 3983227 h 4240685"/>
                <a:gd name="connsiteX6-1391" fmla="*/ 793837 w 4365751"/>
                <a:gd name="connsiteY6-1392" fmla="*/ 3630802 h 4240685"/>
                <a:gd name="connsiteX7-1393" fmla="*/ 258841 w 4365751"/>
                <a:gd name="connsiteY7-1394" fmla="*/ 2302206 h 4240685"/>
                <a:gd name="connsiteX8-1395" fmla="*/ 431887 w 4365751"/>
                <a:gd name="connsiteY8-1396" fmla="*/ 1411477 h 4240685"/>
                <a:gd name="connsiteX9-1397" fmla="*/ 1479637 w 4365751"/>
                <a:gd name="connsiteY9-1398" fmla="*/ 278002 h 4240685"/>
                <a:gd name="connsiteX10-1399" fmla="*/ 3454478 w 4365751"/>
                <a:gd name="connsiteY10-1400" fmla="*/ 536457 h 4240685"/>
                <a:gd name="connsiteX11-1401" fmla="*/ 4156781 w 4365751"/>
                <a:gd name="connsiteY11-1402" fmla="*/ 2247777 h 4240685"/>
                <a:gd name="connsiteX12-1403" fmla="*/ 2260687 w 4365751"/>
                <a:gd name="connsiteY12-1404" fmla="*/ 4230877 h 4240685"/>
                <a:gd name="connsiteX13-1405" fmla="*/ 336637 w 4365751"/>
                <a:gd name="connsiteY13-1406" fmla="*/ 2925952 h 4240685"/>
                <a:gd name="connsiteX14-1407" fmla="*/ 444194 w 4365751"/>
                <a:gd name="connsiteY14-1408" fmla="*/ 1065262 h 4240685"/>
                <a:gd name="connsiteX15-1409" fmla="*/ 836621 w 4365751"/>
                <a:gd name="connsiteY15-1410" fmla="*/ 563012 h 4240685"/>
                <a:gd name="connsiteX16-1411" fmla="*/ 2203537 w 4365751"/>
                <a:gd name="connsiteY16-1412" fmla="*/ 77977 h 4240685"/>
                <a:gd name="connsiteX17-1413" fmla="*/ 3851362 w 4365751"/>
                <a:gd name="connsiteY17-1414" fmla="*/ 639952 h 4240685"/>
                <a:gd name="connsiteX18-1415" fmla="*/ 4232362 w 4365751"/>
                <a:gd name="connsiteY18-1416" fmla="*/ 2516377 h 4240685"/>
                <a:gd name="connsiteX19-1417" fmla="*/ 3708487 w 4365751"/>
                <a:gd name="connsiteY19-1418" fmla="*/ 3545077 h 4240685"/>
                <a:gd name="connsiteX20-1419" fmla="*/ 2327362 w 4365751"/>
                <a:gd name="connsiteY20-1420" fmla="*/ 4002277 h 4240685"/>
                <a:gd name="connsiteX21-1421" fmla="*/ 1165312 w 4365751"/>
                <a:gd name="connsiteY21-1422" fmla="*/ 3945127 h 4240685"/>
                <a:gd name="connsiteX22-1423" fmla="*/ 98512 w 4365751"/>
                <a:gd name="connsiteY22-1424" fmla="*/ 2421127 h 4240685"/>
                <a:gd name="connsiteX23-1425" fmla="*/ 424840 w 4365751"/>
                <a:gd name="connsiteY23-1426" fmla="*/ 819746 h 4240685"/>
                <a:gd name="connsiteX24-1427" fmla="*/ 1258690 w 4365751"/>
                <a:gd name="connsiteY24-1428" fmla="*/ 199159 h 4240685"/>
                <a:gd name="connsiteX25-1429" fmla="*/ 1917787 w 4365751"/>
                <a:gd name="connsiteY25-1430" fmla="*/ 58927 h 4240685"/>
                <a:gd name="connsiteX26-1431" fmla="*/ 3460837 w 4365751"/>
                <a:gd name="connsiteY26-1432" fmla="*/ 373252 h 4240685"/>
                <a:gd name="connsiteX27-1433" fmla="*/ 4279987 w 4365751"/>
                <a:gd name="connsiteY27-1434" fmla="*/ 1601977 h 4240685"/>
                <a:gd name="connsiteX28-1435" fmla="*/ 4241887 w 4365751"/>
                <a:gd name="connsiteY28-1436" fmla="*/ 2668777 h 4240685"/>
                <a:gd name="connsiteX29-1437" fmla="*/ 3403687 w 4365751"/>
                <a:gd name="connsiteY29-1438" fmla="*/ 3830827 h 4240685"/>
                <a:gd name="connsiteX30-1439" fmla="*/ 1727287 w 4365751"/>
                <a:gd name="connsiteY30-1440" fmla="*/ 3964177 h 4240685"/>
                <a:gd name="connsiteX31-1441" fmla="*/ 393787 w 4365751"/>
                <a:gd name="connsiteY31-1442" fmla="*/ 3259327 h 4240685"/>
                <a:gd name="connsiteX32-1443" fmla="*/ 203287 w 4365751"/>
                <a:gd name="connsiteY32-1444" fmla="*/ 1487677 h 4240685"/>
                <a:gd name="connsiteX33-1445" fmla="*/ 1679662 w 4365751"/>
                <a:gd name="connsiteY33-1446" fmla="*/ 201802 h 4240685"/>
                <a:gd name="connsiteX34-1447" fmla="*/ 3241762 w 4365751"/>
                <a:gd name="connsiteY34-1448" fmla="*/ 144652 h 4240685"/>
                <a:gd name="connsiteX35-1449" fmla="*/ 4337137 w 4365751"/>
                <a:gd name="connsiteY35-1450" fmla="*/ 1582927 h 4240685"/>
                <a:gd name="connsiteX36-1451" fmla="*/ 3432262 w 4365751"/>
                <a:gd name="connsiteY36-1452" fmla="*/ 3745102 h 4240685"/>
                <a:gd name="connsiteX37-1453" fmla="*/ 1155787 w 4365751"/>
                <a:gd name="connsiteY37-1454" fmla="*/ 3973702 h 4240685"/>
                <a:gd name="connsiteX38-1455" fmla="*/ 41362 w 4365751"/>
                <a:gd name="connsiteY38-1456" fmla="*/ 2497327 h 4240685"/>
                <a:gd name="connsiteX39-1457" fmla="*/ 346162 w 4365751"/>
                <a:gd name="connsiteY39-1458" fmla="*/ 1325752 h 4240685"/>
                <a:gd name="connsiteX0-1459" fmla="*/ 327112 w 4365751"/>
                <a:gd name="connsiteY0-1460" fmla="*/ 1373377 h 4240685"/>
                <a:gd name="connsiteX1-1461" fmla="*/ 1047255 w 4365751"/>
                <a:gd name="connsiteY1-1462" fmla="*/ 685958 h 4240685"/>
                <a:gd name="connsiteX2-1463" fmla="*/ 2203537 w 4365751"/>
                <a:gd name="connsiteY2-1464" fmla="*/ 192277 h 4240685"/>
                <a:gd name="connsiteX3-1465" fmla="*/ 3539257 w 4365751"/>
                <a:gd name="connsiteY3-1466" fmla="*/ 704926 h 4240685"/>
                <a:gd name="connsiteX4-1467" fmla="*/ 4137098 w 4365751"/>
                <a:gd name="connsiteY4-1468" fmla="*/ 2062424 h 4240685"/>
                <a:gd name="connsiteX5-1469" fmla="*/ 3184612 w 4365751"/>
                <a:gd name="connsiteY5-1470" fmla="*/ 3983227 h 4240685"/>
                <a:gd name="connsiteX6-1471" fmla="*/ 793837 w 4365751"/>
                <a:gd name="connsiteY6-1472" fmla="*/ 3630802 h 4240685"/>
                <a:gd name="connsiteX7-1473" fmla="*/ 258841 w 4365751"/>
                <a:gd name="connsiteY7-1474" fmla="*/ 2302206 h 4240685"/>
                <a:gd name="connsiteX8-1475" fmla="*/ 431887 w 4365751"/>
                <a:gd name="connsiteY8-1476" fmla="*/ 1411477 h 4240685"/>
                <a:gd name="connsiteX9-1477" fmla="*/ 1479637 w 4365751"/>
                <a:gd name="connsiteY9-1478" fmla="*/ 278002 h 4240685"/>
                <a:gd name="connsiteX10-1479" fmla="*/ 3454478 w 4365751"/>
                <a:gd name="connsiteY10-1480" fmla="*/ 536457 h 4240685"/>
                <a:gd name="connsiteX11-1481" fmla="*/ 4156781 w 4365751"/>
                <a:gd name="connsiteY11-1482" fmla="*/ 2247777 h 4240685"/>
                <a:gd name="connsiteX12-1483" fmla="*/ 2260687 w 4365751"/>
                <a:gd name="connsiteY12-1484" fmla="*/ 4230877 h 4240685"/>
                <a:gd name="connsiteX13-1485" fmla="*/ 336637 w 4365751"/>
                <a:gd name="connsiteY13-1486" fmla="*/ 2925952 h 4240685"/>
                <a:gd name="connsiteX14-1487" fmla="*/ 444194 w 4365751"/>
                <a:gd name="connsiteY14-1488" fmla="*/ 1065262 h 4240685"/>
                <a:gd name="connsiteX15-1489" fmla="*/ 851175 w 4365751"/>
                <a:gd name="connsiteY15-1490" fmla="*/ 548457 h 4240685"/>
                <a:gd name="connsiteX16-1491" fmla="*/ 2203537 w 4365751"/>
                <a:gd name="connsiteY16-1492" fmla="*/ 77977 h 4240685"/>
                <a:gd name="connsiteX17-1493" fmla="*/ 3851362 w 4365751"/>
                <a:gd name="connsiteY17-1494" fmla="*/ 639952 h 4240685"/>
                <a:gd name="connsiteX18-1495" fmla="*/ 4232362 w 4365751"/>
                <a:gd name="connsiteY18-1496" fmla="*/ 2516377 h 4240685"/>
                <a:gd name="connsiteX19-1497" fmla="*/ 3708487 w 4365751"/>
                <a:gd name="connsiteY19-1498" fmla="*/ 3545077 h 4240685"/>
                <a:gd name="connsiteX20-1499" fmla="*/ 2327362 w 4365751"/>
                <a:gd name="connsiteY20-1500" fmla="*/ 4002277 h 4240685"/>
                <a:gd name="connsiteX21-1501" fmla="*/ 1165312 w 4365751"/>
                <a:gd name="connsiteY21-1502" fmla="*/ 3945127 h 4240685"/>
                <a:gd name="connsiteX22-1503" fmla="*/ 98512 w 4365751"/>
                <a:gd name="connsiteY22-1504" fmla="*/ 2421127 h 4240685"/>
                <a:gd name="connsiteX23-1505" fmla="*/ 424840 w 4365751"/>
                <a:gd name="connsiteY23-1506" fmla="*/ 819746 h 4240685"/>
                <a:gd name="connsiteX24-1507" fmla="*/ 1258690 w 4365751"/>
                <a:gd name="connsiteY24-1508" fmla="*/ 199159 h 4240685"/>
                <a:gd name="connsiteX25-1509" fmla="*/ 1917787 w 4365751"/>
                <a:gd name="connsiteY25-1510" fmla="*/ 58927 h 4240685"/>
                <a:gd name="connsiteX26-1511" fmla="*/ 3460837 w 4365751"/>
                <a:gd name="connsiteY26-1512" fmla="*/ 373252 h 4240685"/>
                <a:gd name="connsiteX27-1513" fmla="*/ 4279987 w 4365751"/>
                <a:gd name="connsiteY27-1514" fmla="*/ 1601977 h 4240685"/>
                <a:gd name="connsiteX28-1515" fmla="*/ 4241887 w 4365751"/>
                <a:gd name="connsiteY28-1516" fmla="*/ 2668777 h 4240685"/>
                <a:gd name="connsiteX29-1517" fmla="*/ 3403687 w 4365751"/>
                <a:gd name="connsiteY29-1518" fmla="*/ 3830827 h 4240685"/>
                <a:gd name="connsiteX30-1519" fmla="*/ 1727287 w 4365751"/>
                <a:gd name="connsiteY30-1520" fmla="*/ 3964177 h 4240685"/>
                <a:gd name="connsiteX31-1521" fmla="*/ 393787 w 4365751"/>
                <a:gd name="connsiteY31-1522" fmla="*/ 3259327 h 4240685"/>
                <a:gd name="connsiteX32-1523" fmla="*/ 203287 w 4365751"/>
                <a:gd name="connsiteY32-1524" fmla="*/ 1487677 h 4240685"/>
                <a:gd name="connsiteX33-1525" fmla="*/ 1679662 w 4365751"/>
                <a:gd name="connsiteY33-1526" fmla="*/ 201802 h 4240685"/>
                <a:gd name="connsiteX34-1527" fmla="*/ 3241762 w 4365751"/>
                <a:gd name="connsiteY34-1528" fmla="*/ 144652 h 4240685"/>
                <a:gd name="connsiteX35-1529" fmla="*/ 4337137 w 4365751"/>
                <a:gd name="connsiteY35-1530" fmla="*/ 1582927 h 4240685"/>
                <a:gd name="connsiteX36-1531" fmla="*/ 3432262 w 4365751"/>
                <a:gd name="connsiteY36-1532" fmla="*/ 3745102 h 4240685"/>
                <a:gd name="connsiteX37-1533" fmla="*/ 1155787 w 4365751"/>
                <a:gd name="connsiteY37-1534" fmla="*/ 3973702 h 4240685"/>
                <a:gd name="connsiteX38-1535" fmla="*/ 41362 w 4365751"/>
                <a:gd name="connsiteY38-1536" fmla="*/ 2497327 h 4240685"/>
                <a:gd name="connsiteX39-1537" fmla="*/ 346162 w 4365751"/>
                <a:gd name="connsiteY39-1538" fmla="*/ 1325752 h 4240685"/>
                <a:gd name="connsiteX0-1539" fmla="*/ 327112 w 4365751"/>
                <a:gd name="connsiteY0-1540" fmla="*/ 1373377 h 4240685"/>
                <a:gd name="connsiteX1-1541" fmla="*/ 1047255 w 4365751"/>
                <a:gd name="connsiteY1-1542" fmla="*/ 685958 h 4240685"/>
                <a:gd name="connsiteX2-1543" fmla="*/ 2203537 w 4365751"/>
                <a:gd name="connsiteY2-1544" fmla="*/ 192277 h 4240685"/>
                <a:gd name="connsiteX3-1545" fmla="*/ 3539257 w 4365751"/>
                <a:gd name="connsiteY3-1546" fmla="*/ 704926 h 4240685"/>
                <a:gd name="connsiteX4-1547" fmla="*/ 4137098 w 4365751"/>
                <a:gd name="connsiteY4-1548" fmla="*/ 2062424 h 4240685"/>
                <a:gd name="connsiteX5-1549" fmla="*/ 3184612 w 4365751"/>
                <a:gd name="connsiteY5-1550" fmla="*/ 3983227 h 4240685"/>
                <a:gd name="connsiteX6-1551" fmla="*/ 793837 w 4365751"/>
                <a:gd name="connsiteY6-1552" fmla="*/ 3630802 h 4240685"/>
                <a:gd name="connsiteX7-1553" fmla="*/ 258841 w 4365751"/>
                <a:gd name="connsiteY7-1554" fmla="*/ 2302206 h 4240685"/>
                <a:gd name="connsiteX8-1555" fmla="*/ 431887 w 4365751"/>
                <a:gd name="connsiteY8-1556" fmla="*/ 1411477 h 4240685"/>
                <a:gd name="connsiteX9-1557" fmla="*/ 1479637 w 4365751"/>
                <a:gd name="connsiteY9-1558" fmla="*/ 278002 h 4240685"/>
                <a:gd name="connsiteX10-1559" fmla="*/ 3454478 w 4365751"/>
                <a:gd name="connsiteY10-1560" fmla="*/ 536457 h 4240685"/>
                <a:gd name="connsiteX11-1561" fmla="*/ 4156781 w 4365751"/>
                <a:gd name="connsiteY11-1562" fmla="*/ 2247777 h 4240685"/>
                <a:gd name="connsiteX12-1563" fmla="*/ 2260687 w 4365751"/>
                <a:gd name="connsiteY12-1564" fmla="*/ 4230877 h 4240685"/>
                <a:gd name="connsiteX13-1565" fmla="*/ 336637 w 4365751"/>
                <a:gd name="connsiteY13-1566" fmla="*/ 2925952 h 4240685"/>
                <a:gd name="connsiteX14-1567" fmla="*/ 444194 w 4365751"/>
                <a:gd name="connsiteY14-1568" fmla="*/ 1065262 h 4240685"/>
                <a:gd name="connsiteX15-1569" fmla="*/ 851175 w 4365751"/>
                <a:gd name="connsiteY15-1570" fmla="*/ 548457 h 4240685"/>
                <a:gd name="connsiteX16-1571" fmla="*/ 2203537 w 4365751"/>
                <a:gd name="connsiteY16-1572" fmla="*/ 77977 h 4240685"/>
                <a:gd name="connsiteX17-1573" fmla="*/ 3851362 w 4365751"/>
                <a:gd name="connsiteY17-1574" fmla="*/ 639952 h 4240685"/>
                <a:gd name="connsiteX18-1575" fmla="*/ 4232362 w 4365751"/>
                <a:gd name="connsiteY18-1576" fmla="*/ 2516377 h 4240685"/>
                <a:gd name="connsiteX19-1577" fmla="*/ 3708487 w 4365751"/>
                <a:gd name="connsiteY19-1578" fmla="*/ 3545077 h 4240685"/>
                <a:gd name="connsiteX20-1579" fmla="*/ 2327362 w 4365751"/>
                <a:gd name="connsiteY20-1580" fmla="*/ 4002277 h 4240685"/>
                <a:gd name="connsiteX21-1581" fmla="*/ 1165312 w 4365751"/>
                <a:gd name="connsiteY21-1582" fmla="*/ 3945127 h 4240685"/>
                <a:gd name="connsiteX22-1583" fmla="*/ 98512 w 4365751"/>
                <a:gd name="connsiteY22-1584" fmla="*/ 2421127 h 4240685"/>
                <a:gd name="connsiteX23-1585" fmla="*/ 424840 w 4365751"/>
                <a:gd name="connsiteY23-1586" fmla="*/ 819746 h 4240685"/>
                <a:gd name="connsiteX24-1587" fmla="*/ 1258690 w 4365751"/>
                <a:gd name="connsiteY24-1588" fmla="*/ 199159 h 4240685"/>
                <a:gd name="connsiteX25-1589" fmla="*/ 1917787 w 4365751"/>
                <a:gd name="connsiteY25-1590" fmla="*/ 58927 h 4240685"/>
                <a:gd name="connsiteX26-1591" fmla="*/ 3460837 w 4365751"/>
                <a:gd name="connsiteY26-1592" fmla="*/ 373252 h 4240685"/>
                <a:gd name="connsiteX27-1593" fmla="*/ 4279987 w 4365751"/>
                <a:gd name="connsiteY27-1594" fmla="*/ 1601977 h 4240685"/>
                <a:gd name="connsiteX28-1595" fmla="*/ 4241887 w 4365751"/>
                <a:gd name="connsiteY28-1596" fmla="*/ 2668777 h 4240685"/>
                <a:gd name="connsiteX29-1597" fmla="*/ 3403687 w 4365751"/>
                <a:gd name="connsiteY29-1598" fmla="*/ 3830827 h 4240685"/>
                <a:gd name="connsiteX30-1599" fmla="*/ 1727287 w 4365751"/>
                <a:gd name="connsiteY30-1600" fmla="*/ 3964177 h 4240685"/>
                <a:gd name="connsiteX31-1601" fmla="*/ 393787 w 4365751"/>
                <a:gd name="connsiteY31-1602" fmla="*/ 3259327 h 4240685"/>
                <a:gd name="connsiteX32-1603" fmla="*/ 203287 w 4365751"/>
                <a:gd name="connsiteY32-1604" fmla="*/ 1487677 h 4240685"/>
                <a:gd name="connsiteX33-1605" fmla="*/ 1679662 w 4365751"/>
                <a:gd name="connsiteY33-1606" fmla="*/ 201802 h 4240685"/>
                <a:gd name="connsiteX34-1607" fmla="*/ 3241762 w 4365751"/>
                <a:gd name="connsiteY34-1608" fmla="*/ 144652 h 4240685"/>
                <a:gd name="connsiteX35-1609" fmla="*/ 4337137 w 4365751"/>
                <a:gd name="connsiteY35-1610" fmla="*/ 1582927 h 4240685"/>
                <a:gd name="connsiteX36-1611" fmla="*/ 3432262 w 4365751"/>
                <a:gd name="connsiteY36-1612" fmla="*/ 3745102 h 4240685"/>
                <a:gd name="connsiteX37-1613" fmla="*/ 1155787 w 4365751"/>
                <a:gd name="connsiteY37-1614" fmla="*/ 3973702 h 4240685"/>
                <a:gd name="connsiteX38-1615" fmla="*/ 41362 w 4365751"/>
                <a:gd name="connsiteY38-1616" fmla="*/ 2497327 h 4240685"/>
                <a:gd name="connsiteX39-1617" fmla="*/ 346162 w 4365751"/>
                <a:gd name="connsiteY39-1618" fmla="*/ 1325752 h 4240685"/>
                <a:gd name="connsiteX0-1619" fmla="*/ 327112 w 4365751"/>
                <a:gd name="connsiteY0-1620" fmla="*/ 1373377 h 4240685"/>
                <a:gd name="connsiteX1-1621" fmla="*/ 1047255 w 4365751"/>
                <a:gd name="connsiteY1-1622" fmla="*/ 685958 h 4240685"/>
                <a:gd name="connsiteX2-1623" fmla="*/ 2203537 w 4365751"/>
                <a:gd name="connsiteY2-1624" fmla="*/ 192277 h 4240685"/>
                <a:gd name="connsiteX3-1625" fmla="*/ 3539257 w 4365751"/>
                <a:gd name="connsiteY3-1626" fmla="*/ 704926 h 4240685"/>
                <a:gd name="connsiteX4-1627" fmla="*/ 4137098 w 4365751"/>
                <a:gd name="connsiteY4-1628" fmla="*/ 2062424 h 4240685"/>
                <a:gd name="connsiteX5-1629" fmla="*/ 3184612 w 4365751"/>
                <a:gd name="connsiteY5-1630" fmla="*/ 3983227 h 4240685"/>
                <a:gd name="connsiteX6-1631" fmla="*/ 793837 w 4365751"/>
                <a:gd name="connsiteY6-1632" fmla="*/ 3630802 h 4240685"/>
                <a:gd name="connsiteX7-1633" fmla="*/ 258841 w 4365751"/>
                <a:gd name="connsiteY7-1634" fmla="*/ 2302206 h 4240685"/>
                <a:gd name="connsiteX8-1635" fmla="*/ 431887 w 4365751"/>
                <a:gd name="connsiteY8-1636" fmla="*/ 1411477 h 4240685"/>
                <a:gd name="connsiteX9-1637" fmla="*/ 1479637 w 4365751"/>
                <a:gd name="connsiteY9-1638" fmla="*/ 278002 h 4240685"/>
                <a:gd name="connsiteX10-1639" fmla="*/ 3454478 w 4365751"/>
                <a:gd name="connsiteY10-1640" fmla="*/ 536457 h 4240685"/>
                <a:gd name="connsiteX11-1641" fmla="*/ 4156781 w 4365751"/>
                <a:gd name="connsiteY11-1642" fmla="*/ 2247777 h 4240685"/>
                <a:gd name="connsiteX12-1643" fmla="*/ 2260687 w 4365751"/>
                <a:gd name="connsiteY12-1644" fmla="*/ 4230877 h 4240685"/>
                <a:gd name="connsiteX13-1645" fmla="*/ 336637 w 4365751"/>
                <a:gd name="connsiteY13-1646" fmla="*/ 2925952 h 4240685"/>
                <a:gd name="connsiteX14-1647" fmla="*/ 444194 w 4365751"/>
                <a:gd name="connsiteY14-1648" fmla="*/ 1065262 h 4240685"/>
                <a:gd name="connsiteX15-1649" fmla="*/ 851175 w 4365751"/>
                <a:gd name="connsiteY15-1650" fmla="*/ 548457 h 4240685"/>
                <a:gd name="connsiteX16-1651" fmla="*/ 2203537 w 4365751"/>
                <a:gd name="connsiteY16-1652" fmla="*/ 77977 h 4240685"/>
                <a:gd name="connsiteX17-1653" fmla="*/ 3851362 w 4365751"/>
                <a:gd name="connsiteY17-1654" fmla="*/ 639952 h 4240685"/>
                <a:gd name="connsiteX18-1655" fmla="*/ 4232362 w 4365751"/>
                <a:gd name="connsiteY18-1656" fmla="*/ 2516377 h 4240685"/>
                <a:gd name="connsiteX19-1657" fmla="*/ 3708487 w 4365751"/>
                <a:gd name="connsiteY19-1658" fmla="*/ 3545077 h 4240685"/>
                <a:gd name="connsiteX20-1659" fmla="*/ 2327362 w 4365751"/>
                <a:gd name="connsiteY20-1660" fmla="*/ 4002277 h 4240685"/>
                <a:gd name="connsiteX21-1661" fmla="*/ 1165312 w 4365751"/>
                <a:gd name="connsiteY21-1662" fmla="*/ 3945127 h 4240685"/>
                <a:gd name="connsiteX22-1663" fmla="*/ 98512 w 4365751"/>
                <a:gd name="connsiteY22-1664" fmla="*/ 2421127 h 4240685"/>
                <a:gd name="connsiteX23-1665" fmla="*/ 424840 w 4365751"/>
                <a:gd name="connsiteY23-1666" fmla="*/ 819746 h 4240685"/>
                <a:gd name="connsiteX24-1667" fmla="*/ 1258690 w 4365751"/>
                <a:gd name="connsiteY24-1668" fmla="*/ 199159 h 4240685"/>
                <a:gd name="connsiteX25-1669" fmla="*/ 1917787 w 4365751"/>
                <a:gd name="connsiteY25-1670" fmla="*/ 58927 h 4240685"/>
                <a:gd name="connsiteX26-1671" fmla="*/ 3460837 w 4365751"/>
                <a:gd name="connsiteY26-1672" fmla="*/ 373252 h 4240685"/>
                <a:gd name="connsiteX27-1673" fmla="*/ 4279987 w 4365751"/>
                <a:gd name="connsiteY27-1674" fmla="*/ 1601977 h 4240685"/>
                <a:gd name="connsiteX28-1675" fmla="*/ 4241887 w 4365751"/>
                <a:gd name="connsiteY28-1676" fmla="*/ 2668777 h 4240685"/>
                <a:gd name="connsiteX29-1677" fmla="*/ 3403687 w 4365751"/>
                <a:gd name="connsiteY29-1678" fmla="*/ 3830827 h 4240685"/>
                <a:gd name="connsiteX30-1679" fmla="*/ 1727287 w 4365751"/>
                <a:gd name="connsiteY30-1680" fmla="*/ 3964177 h 4240685"/>
                <a:gd name="connsiteX31-1681" fmla="*/ 393787 w 4365751"/>
                <a:gd name="connsiteY31-1682" fmla="*/ 3259327 h 4240685"/>
                <a:gd name="connsiteX32-1683" fmla="*/ 203287 w 4365751"/>
                <a:gd name="connsiteY32-1684" fmla="*/ 1487677 h 4240685"/>
                <a:gd name="connsiteX33-1685" fmla="*/ 1679662 w 4365751"/>
                <a:gd name="connsiteY33-1686" fmla="*/ 201802 h 4240685"/>
                <a:gd name="connsiteX34-1687" fmla="*/ 3241762 w 4365751"/>
                <a:gd name="connsiteY34-1688" fmla="*/ 144652 h 4240685"/>
                <a:gd name="connsiteX35-1689" fmla="*/ 4337137 w 4365751"/>
                <a:gd name="connsiteY35-1690" fmla="*/ 1582927 h 4240685"/>
                <a:gd name="connsiteX36-1691" fmla="*/ 3432262 w 4365751"/>
                <a:gd name="connsiteY36-1692" fmla="*/ 3745102 h 4240685"/>
                <a:gd name="connsiteX37-1693" fmla="*/ 1155787 w 4365751"/>
                <a:gd name="connsiteY37-1694" fmla="*/ 3973702 h 4240685"/>
                <a:gd name="connsiteX38-1695" fmla="*/ 41362 w 4365751"/>
                <a:gd name="connsiteY38-1696" fmla="*/ 2497327 h 4240685"/>
                <a:gd name="connsiteX39-1697" fmla="*/ 346162 w 4365751"/>
                <a:gd name="connsiteY39-1698" fmla="*/ 1325752 h 4240685"/>
                <a:gd name="connsiteX0-1699" fmla="*/ 327112 w 4365751"/>
                <a:gd name="connsiteY0-1700" fmla="*/ 1373377 h 4240685"/>
                <a:gd name="connsiteX1-1701" fmla="*/ 1047255 w 4365751"/>
                <a:gd name="connsiteY1-1702" fmla="*/ 685958 h 4240685"/>
                <a:gd name="connsiteX2-1703" fmla="*/ 2203537 w 4365751"/>
                <a:gd name="connsiteY2-1704" fmla="*/ 192277 h 4240685"/>
                <a:gd name="connsiteX3-1705" fmla="*/ 3539257 w 4365751"/>
                <a:gd name="connsiteY3-1706" fmla="*/ 704926 h 4240685"/>
                <a:gd name="connsiteX4-1707" fmla="*/ 4137098 w 4365751"/>
                <a:gd name="connsiteY4-1708" fmla="*/ 2062424 h 4240685"/>
                <a:gd name="connsiteX5-1709" fmla="*/ 3184612 w 4365751"/>
                <a:gd name="connsiteY5-1710" fmla="*/ 3983227 h 4240685"/>
                <a:gd name="connsiteX6-1711" fmla="*/ 793837 w 4365751"/>
                <a:gd name="connsiteY6-1712" fmla="*/ 3630802 h 4240685"/>
                <a:gd name="connsiteX7-1713" fmla="*/ 258841 w 4365751"/>
                <a:gd name="connsiteY7-1714" fmla="*/ 2302206 h 4240685"/>
                <a:gd name="connsiteX8-1715" fmla="*/ 431887 w 4365751"/>
                <a:gd name="connsiteY8-1716" fmla="*/ 1411477 h 4240685"/>
                <a:gd name="connsiteX9-1717" fmla="*/ 1479637 w 4365751"/>
                <a:gd name="connsiteY9-1718" fmla="*/ 278002 h 4240685"/>
                <a:gd name="connsiteX10-1719" fmla="*/ 3454478 w 4365751"/>
                <a:gd name="connsiteY10-1720" fmla="*/ 536457 h 4240685"/>
                <a:gd name="connsiteX11-1721" fmla="*/ 4156781 w 4365751"/>
                <a:gd name="connsiteY11-1722" fmla="*/ 2247777 h 4240685"/>
                <a:gd name="connsiteX12-1723" fmla="*/ 2260687 w 4365751"/>
                <a:gd name="connsiteY12-1724" fmla="*/ 4230877 h 4240685"/>
                <a:gd name="connsiteX13-1725" fmla="*/ 336637 w 4365751"/>
                <a:gd name="connsiteY13-1726" fmla="*/ 2925952 h 4240685"/>
                <a:gd name="connsiteX14-1727" fmla="*/ 444194 w 4365751"/>
                <a:gd name="connsiteY14-1728" fmla="*/ 1065262 h 4240685"/>
                <a:gd name="connsiteX15-1729" fmla="*/ 880283 w 4365751"/>
                <a:gd name="connsiteY15-1730" fmla="*/ 577566 h 4240685"/>
                <a:gd name="connsiteX16-1731" fmla="*/ 2203537 w 4365751"/>
                <a:gd name="connsiteY16-1732" fmla="*/ 77977 h 4240685"/>
                <a:gd name="connsiteX17-1733" fmla="*/ 3851362 w 4365751"/>
                <a:gd name="connsiteY17-1734" fmla="*/ 639952 h 4240685"/>
                <a:gd name="connsiteX18-1735" fmla="*/ 4232362 w 4365751"/>
                <a:gd name="connsiteY18-1736" fmla="*/ 2516377 h 4240685"/>
                <a:gd name="connsiteX19-1737" fmla="*/ 3708487 w 4365751"/>
                <a:gd name="connsiteY19-1738" fmla="*/ 3545077 h 4240685"/>
                <a:gd name="connsiteX20-1739" fmla="*/ 2327362 w 4365751"/>
                <a:gd name="connsiteY20-1740" fmla="*/ 4002277 h 4240685"/>
                <a:gd name="connsiteX21-1741" fmla="*/ 1165312 w 4365751"/>
                <a:gd name="connsiteY21-1742" fmla="*/ 3945127 h 4240685"/>
                <a:gd name="connsiteX22-1743" fmla="*/ 98512 w 4365751"/>
                <a:gd name="connsiteY22-1744" fmla="*/ 2421127 h 4240685"/>
                <a:gd name="connsiteX23-1745" fmla="*/ 424840 w 4365751"/>
                <a:gd name="connsiteY23-1746" fmla="*/ 819746 h 4240685"/>
                <a:gd name="connsiteX24-1747" fmla="*/ 1258690 w 4365751"/>
                <a:gd name="connsiteY24-1748" fmla="*/ 199159 h 4240685"/>
                <a:gd name="connsiteX25-1749" fmla="*/ 1917787 w 4365751"/>
                <a:gd name="connsiteY25-1750" fmla="*/ 58927 h 4240685"/>
                <a:gd name="connsiteX26-1751" fmla="*/ 3460837 w 4365751"/>
                <a:gd name="connsiteY26-1752" fmla="*/ 373252 h 4240685"/>
                <a:gd name="connsiteX27-1753" fmla="*/ 4279987 w 4365751"/>
                <a:gd name="connsiteY27-1754" fmla="*/ 1601977 h 4240685"/>
                <a:gd name="connsiteX28-1755" fmla="*/ 4241887 w 4365751"/>
                <a:gd name="connsiteY28-1756" fmla="*/ 2668777 h 4240685"/>
                <a:gd name="connsiteX29-1757" fmla="*/ 3403687 w 4365751"/>
                <a:gd name="connsiteY29-1758" fmla="*/ 3830827 h 4240685"/>
                <a:gd name="connsiteX30-1759" fmla="*/ 1727287 w 4365751"/>
                <a:gd name="connsiteY30-1760" fmla="*/ 3964177 h 4240685"/>
                <a:gd name="connsiteX31-1761" fmla="*/ 393787 w 4365751"/>
                <a:gd name="connsiteY31-1762" fmla="*/ 3259327 h 4240685"/>
                <a:gd name="connsiteX32-1763" fmla="*/ 203287 w 4365751"/>
                <a:gd name="connsiteY32-1764" fmla="*/ 1487677 h 4240685"/>
                <a:gd name="connsiteX33-1765" fmla="*/ 1679662 w 4365751"/>
                <a:gd name="connsiteY33-1766" fmla="*/ 201802 h 4240685"/>
                <a:gd name="connsiteX34-1767" fmla="*/ 3241762 w 4365751"/>
                <a:gd name="connsiteY34-1768" fmla="*/ 144652 h 4240685"/>
                <a:gd name="connsiteX35-1769" fmla="*/ 4337137 w 4365751"/>
                <a:gd name="connsiteY35-1770" fmla="*/ 1582927 h 4240685"/>
                <a:gd name="connsiteX36-1771" fmla="*/ 3432262 w 4365751"/>
                <a:gd name="connsiteY36-1772" fmla="*/ 3745102 h 4240685"/>
                <a:gd name="connsiteX37-1773" fmla="*/ 1155787 w 4365751"/>
                <a:gd name="connsiteY37-1774" fmla="*/ 3973702 h 4240685"/>
                <a:gd name="connsiteX38-1775" fmla="*/ 41362 w 4365751"/>
                <a:gd name="connsiteY38-1776" fmla="*/ 2497327 h 4240685"/>
                <a:gd name="connsiteX39-1777" fmla="*/ 346162 w 4365751"/>
                <a:gd name="connsiteY39-1778" fmla="*/ 1325752 h 4240685"/>
                <a:gd name="connsiteX0-1779" fmla="*/ 327112 w 4365751"/>
                <a:gd name="connsiteY0-1780" fmla="*/ 1373377 h 4240685"/>
                <a:gd name="connsiteX1-1781" fmla="*/ 1047255 w 4365751"/>
                <a:gd name="connsiteY1-1782" fmla="*/ 685958 h 4240685"/>
                <a:gd name="connsiteX2-1783" fmla="*/ 2203537 w 4365751"/>
                <a:gd name="connsiteY2-1784" fmla="*/ 192277 h 4240685"/>
                <a:gd name="connsiteX3-1785" fmla="*/ 3539257 w 4365751"/>
                <a:gd name="connsiteY3-1786" fmla="*/ 704926 h 4240685"/>
                <a:gd name="connsiteX4-1787" fmla="*/ 4137098 w 4365751"/>
                <a:gd name="connsiteY4-1788" fmla="*/ 2062424 h 4240685"/>
                <a:gd name="connsiteX5-1789" fmla="*/ 3184612 w 4365751"/>
                <a:gd name="connsiteY5-1790" fmla="*/ 3983227 h 4240685"/>
                <a:gd name="connsiteX6-1791" fmla="*/ 793837 w 4365751"/>
                <a:gd name="connsiteY6-1792" fmla="*/ 3630802 h 4240685"/>
                <a:gd name="connsiteX7-1793" fmla="*/ 258841 w 4365751"/>
                <a:gd name="connsiteY7-1794" fmla="*/ 2302206 h 4240685"/>
                <a:gd name="connsiteX8-1795" fmla="*/ 431887 w 4365751"/>
                <a:gd name="connsiteY8-1796" fmla="*/ 1411477 h 4240685"/>
                <a:gd name="connsiteX9-1797" fmla="*/ 1479637 w 4365751"/>
                <a:gd name="connsiteY9-1798" fmla="*/ 278002 h 4240685"/>
                <a:gd name="connsiteX10-1799" fmla="*/ 3454478 w 4365751"/>
                <a:gd name="connsiteY10-1800" fmla="*/ 536457 h 4240685"/>
                <a:gd name="connsiteX11-1801" fmla="*/ 4156781 w 4365751"/>
                <a:gd name="connsiteY11-1802" fmla="*/ 2247777 h 4240685"/>
                <a:gd name="connsiteX12-1803" fmla="*/ 2260687 w 4365751"/>
                <a:gd name="connsiteY12-1804" fmla="*/ 4230877 h 4240685"/>
                <a:gd name="connsiteX13-1805" fmla="*/ 336637 w 4365751"/>
                <a:gd name="connsiteY13-1806" fmla="*/ 2925952 h 4240685"/>
                <a:gd name="connsiteX14-1807" fmla="*/ 444194 w 4365751"/>
                <a:gd name="connsiteY14-1808" fmla="*/ 1065262 h 4240685"/>
                <a:gd name="connsiteX15-1809" fmla="*/ 880283 w 4365751"/>
                <a:gd name="connsiteY15-1810" fmla="*/ 577566 h 4240685"/>
                <a:gd name="connsiteX16-1811" fmla="*/ 2203537 w 4365751"/>
                <a:gd name="connsiteY16-1812" fmla="*/ 77977 h 4240685"/>
                <a:gd name="connsiteX17-1813" fmla="*/ 3851362 w 4365751"/>
                <a:gd name="connsiteY17-1814" fmla="*/ 639952 h 4240685"/>
                <a:gd name="connsiteX18-1815" fmla="*/ 4232362 w 4365751"/>
                <a:gd name="connsiteY18-1816" fmla="*/ 2516377 h 4240685"/>
                <a:gd name="connsiteX19-1817" fmla="*/ 3708487 w 4365751"/>
                <a:gd name="connsiteY19-1818" fmla="*/ 3545077 h 4240685"/>
                <a:gd name="connsiteX20-1819" fmla="*/ 2327362 w 4365751"/>
                <a:gd name="connsiteY20-1820" fmla="*/ 4002277 h 4240685"/>
                <a:gd name="connsiteX21-1821" fmla="*/ 1165312 w 4365751"/>
                <a:gd name="connsiteY21-1822" fmla="*/ 3945127 h 4240685"/>
                <a:gd name="connsiteX22-1823" fmla="*/ 98512 w 4365751"/>
                <a:gd name="connsiteY22-1824" fmla="*/ 2421127 h 4240685"/>
                <a:gd name="connsiteX23-1825" fmla="*/ 424840 w 4365751"/>
                <a:gd name="connsiteY23-1826" fmla="*/ 819746 h 4240685"/>
                <a:gd name="connsiteX24-1827" fmla="*/ 1258690 w 4365751"/>
                <a:gd name="connsiteY24-1828" fmla="*/ 199159 h 4240685"/>
                <a:gd name="connsiteX25-1829" fmla="*/ 1917787 w 4365751"/>
                <a:gd name="connsiteY25-1830" fmla="*/ 58927 h 4240685"/>
                <a:gd name="connsiteX26-1831" fmla="*/ 3460837 w 4365751"/>
                <a:gd name="connsiteY26-1832" fmla="*/ 373252 h 4240685"/>
                <a:gd name="connsiteX27-1833" fmla="*/ 4279987 w 4365751"/>
                <a:gd name="connsiteY27-1834" fmla="*/ 1601977 h 4240685"/>
                <a:gd name="connsiteX28-1835" fmla="*/ 4241887 w 4365751"/>
                <a:gd name="connsiteY28-1836" fmla="*/ 2668777 h 4240685"/>
                <a:gd name="connsiteX29-1837" fmla="*/ 3403687 w 4365751"/>
                <a:gd name="connsiteY29-1838" fmla="*/ 3830827 h 4240685"/>
                <a:gd name="connsiteX30-1839" fmla="*/ 1727287 w 4365751"/>
                <a:gd name="connsiteY30-1840" fmla="*/ 3964177 h 4240685"/>
                <a:gd name="connsiteX31-1841" fmla="*/ 393787 w 4365751"/>
                <a:gd name="connsiteY31-1842" fmla="*/ 3259327 h 4240685"/>
                <a:gd name="connsiteX32-1843" fmla="*/ 203287 w 4365751"/>
                <a:gd name="connsiteY32-1844" fmla="*/ 1487677 h 4240685"/>
                <a:gd name="connsiteX33-1845" fmla="*/ 1679662 w 4365751"/>
                <a:gd name="connsiteY33-1846" fmla="*/ 201802 h 4240685"/>
                <a:gd name="connsiteX34-1847" fmla="*/ 3241762 w 4365751"/>
                <a:gd name="connsiteY34-1848" fmla="*/ 144652 h 4240685"/>
                <a:gd name="connsiteX35-1849" fmla="*/ 4337137 w 4365751"/>
                <a:gd name="connsiteY35-1850" fmla="*/ 1582927 h 4240685"/>
                <a:gd name="connsiteX36-1851" fmla="*/ 3432262 w 4365751"/>
                <a:gd name="connsiteY36-1852" fmla="*/ 3745102 h 4240685"/>
                <a:gd name="connsiteX37-1853" fmla="*/ 1155787 w 4365751"/>
                <a:gd name="connsiteY37-1854" fmla="*/ 3973702 h 4240685"/>
                <a:gd name="connsiteX38-1855" fmla="*/ 41362 w 4365751"/>
                <a:gd name="connsiteY38-1856" fmla="*/ 2497327 h 4240685"/>
                <a:gd name="connsiteX39-1857" fmla="*/ 346162 w 4365751"/>
                <a:gd name="connsiteY39-1858" fmla="*/ 1325752 h 4240685"/>
                <a:gd name="connsiteX0-1859" fmla="*/ 327112 w 4365751"/>
                <a:gd name="connsiteY0-1860" fmla="*/ 1373377 h 4240421"/>
                <a:gd name="connsiteX1-1861" fmla="*/ 1047255 w 4365751"/>
                <a:gd name="connsiteY1-1862" fmla="*/ 685958 h 4240421"/>
                <a:gd name="connsiteX2-1863" fmla="*/ 2203537 w 4365751"/>
                <a:gd name="connsiteY2-1864" fmla="*/ 192277 h 4240421"/>
                <a:gd name="connsiteX3-1865" fmla="*/ 3539257 w 4365751"/>
                <a:gd name="connsiteY3-1866" fmla="*/ 704926 h 4240421"/>
                <a:gd name="connsiteX4-1867" fmla="*/ 4137098 w 4365751"/>
                <a:gd name="connsiteY4-1868" fmla="*/ 2062424 h 4240421"/>
                <a:gd name="connsiteX5-1869" fmla="*/ 3184612 w 4365751"/>
                <a:gd name="connsiteY5-1870" fmla="*/ 3983227 h 4240421"/>
                <a:gd name="connsiteX6-1871" fmla="*/ 793837 w 4365751"/>
                <a:gd name="connsiteY6-1872" fmla="*/ 3630802 h 4240421"/>
                <a:gd name="connsiteX7-1873" fmla="*/ 258841 w 4365751"/>
                <a:gd name="connsiteY7-1874" fmla="*/ 2302206 h 4240421"/>
                <a:gd name="connsiteX8-1875" fmla="*/ 431887 w 4365751"/>
                <a:gd name="connsiteY8-1876" fmla="*/ 1411477 h 4240421"/>
                <a:gd name="connsiteX9-1877" fmla="*/ 1479637 w 4365751"/>
                <a:gd name="connsiteY9-1878" fmla="*/ 278002 h 4240421"/>
                <a:gd name="connsiteX10-1879" fmla="*/ 3454478 w 4365751"/>
                <a:gd name="connsiteY10-1880" fmla="*/ 536457 h 4240421"/>
                <a:gd name="connsiteX11-1881" fmla="*/ 4156781 w 4365751"/>
                <a:gd name="connsiteY11-1882" fmla="*/ 2247777 h 4240421"/>
                <a:gd name="connsiteX12-1883" fmla="*/ 2260687 w 4365751"/>
                <a:gd name="connsiteY12-1884" fmla="*/ 4230877 h 4240421"/>
                <a:gd name="connsiteX13-1885" fmla="*/ 336637 w 4365751"/>
                <a:gd name="connsiteY13-1886" fmla="*/ 2925952 h 4240421"/>
                <a:gd name="connsiteX14-1887" fmla="*/ 393254 w 4365751"/>
                <a:gd name="connsiteY14-1888" fmla="*/ 1232634 h 4240421"/>
                <a:gd name="connsiteX15-1889" fmla="*/ 880283 w 4365751"/>
                <a:gd name="connsiteY15-1890" fmla="*/ 577566 h 4240421"/>
                <a:gd name="connsiteX16-1891" fmla="*/ 2203537 w 4365751"/>
                <a:gd name="connsiteY16-1892" fmla="*/ 77977 h 4240421"/>
                <a:gd name="connsiteX17-1893" fmla="*/ 3851362 w 4365751"/>
                <a:gd name="connsiteY17-1894" fmla="*/ 639952 h 4240421"/>
                <a:gd name="connsiteX18-1895" fmla="*/ 4232362 w 4365751"/>
                <a:gd name="connsiteY18-1896" fmla="*/ 2516377 h 4240421"/>
                <a:gd name="connsiteX19-1897" fmla="*/ 3708487 w 4365751"/>
                <a:gd name="connsiteY19-1898" fmla="*/ 3545077 h 4240421"/>
                <a:gd name="connsiteX20-1899" fmla="*/ 2327362 w 4365751"/>
                <a:gd name="connsiteY20-1900" fmla="*/ 4002277 h 4240421"/>
                <a:gd name="connsiteX21-1901" fmla="*/ 1165312 w 4365751"/>
                <a:gd name="connsiteY21-1902" fmla="*/ 3945127 h 4240421"/>
                <a:gd name="connsiteX22-1903" fmla="*/ 98512 w 4365751"/>
                <a:gd name="connsiteY22-1904" fmla="*/ 2421127 h 4240421"/>
                <a:gd name="connsiteX23-1905" fmla="*/ 424840 w 4365751"/>
                <a:gd name="connsiteY23-1906" fmla="*/ 819746 h 4240421"/>
                <a:gd name="connsiteX24-1907" fmla="*/ 1258690 w 4365751"/>
                <a:gd name="connsiteY24-1908" fmla="*/ 199159 h 4240421"/>
                <a:gd name="connsiteX25-1909" fmla="*/ 1917787 w 4365751"/>
                <a:gd name="connsiteY25-1910" fmla="*/ 58927 h 4240421"/>
                <a:gd name="connsiteX26-1911" fmla="*/ 3460837 w 4365751"/>
                <a:gd name="connsiteY26-1912" fmla="*/ 373252 h 4240421"/>
                <a:gd name="connsiteX27-1913" fmla="*/ 4279987 w 4365751"/>
                <a:gd name="connsiteY27-1914" fmla="*/ 1601977 h 4240421"/>
                <a:gd name="connsiteX28-1915" fmla="*/ 4241887 w 4365751"/>
                <a:gd name="connsiteY28-1916" fmla="*/ 2668777 h 4240421"/>
                <a:gd name="connsiteX29-1917" fmla="*/ 3403687 w 4365751"/>
                <a:gd name="connsiteY29-1918" fmla="*/ 3830827 h 4240421"/>
                <a:gd name="connsiteX30-1919" fmla="*/ 1727287 w 4365751"/>
                <a:gd name="connsiteY30-1920" fmla="*/ 3964177 h 4240421"/>
                <a:gd name="connsiteX31-1921" fmla="*/ 393787 w 4365751"/>
                <a:gd name="connsiteY31-1922" fmla="*/ 3259327 h 4240421"/>
                <a:gd name="connsiteX32-1923" fmla="*/ 203287 w 4365751"/>
                <a:gd name="connsiteY32-1924" fmla="*/ 1487677 h 4240421"/>
                <a:gd name="connsiteX33-1925" fmla="*/ 1679662 w 4365751"/>
                <a:gd name="connsiteY33-1926" fmla="*/ 201802 h 4240421"/>
                <a:gd name="connsiteX34-1927" fmla="*/ 3241762 w 4365751"/>
                <a:gd name="connsiteY34-1928" fmla="*/ 144652 h 4240421"/>
                <a:gd name="connsiteX35-1929" fmla="*/ 4337137 w 4365751"/>
                <a:gd name="connsiteY35-1930" fmla="*/ 1582927 h 4240421"/>
                <a:gd name="connsiteX36-1931" fmla="*/ 3432262 w 4365751"/>
                <a:gd name="connsiteY36-1932" fmla="*/ 3745102 h 4240421"/>
                <a:gd name="connsiteX37-1933" fmla="*/ 1155787 w 4365751"/>
                <a:gd name="connsiteY37-1934" fmla="*/ 3973702 h 4240421"/>
                <a:gd name="connsiteX38-1935" fmla="*/ 41362 w 4365751"/>
                <a:gd name="connsiteY38-1936" fmla="*/ 2497327 h 4240421"/>
                <a:gd name="connsiteX39-1937" fmla="*/ 346162 w 4365751"/>
                <a:gd name="connsiteY39-1938" fmla="*/ 1325752 h 4240421"/>
                <a:gd name="connsiteX0-1939" fmla="*/ 327112 w 4365751"/>
                <a:gd name="connsiteY0-1940" fmla="*/ 1373377 h 4240421"/>
                <a:gd name="connsiteX1-1941" fmla="*/ 1047255 w 4365751"/>
                <a:gd name="connsiteY1-1942" fmla="*/ 685958 h 4240421"/>
                <a:gd name="connsiteX2-1943" fmla="*/ 2203537 w 4365751"/>
                <a:gd name="connsiteY2-1944" fmla="*/ 192277 h 4240421"/>
                <a:gd name="connsiteX3-1945" fmla="*/ 3539257 w 4365751"/>
                <a:gd name="connsiteY3-1946" fmla="*/ 704926 h 4240421"/>
                <a:gd name="connsiteX4-1947" fmla="*/ 4137098 w 4365751"/>
                <a:gd name="connsiteY4-1948" fmla="*/ 2062424 h 4240421"/>
                <a:gd name="connsiteX5-1949" fmla="*/ 3184612 w 4365751"/>
                <a:gd name="connsiteY5-1950" fmla="*/ 3983227 h 4240421"/>
                <a:gd name="connsiteX6-1951" fmla="*/ 793837 w 4365751"/>
                <a:gd name="connsiteY6-1952" fmla="*/ 3630802 h 4240421"/>
                <a:gd name="connsiteX7-1953" fmla="*/ 258841 w 4365751"/>
                <a:gd name="connsiteY7-1954" fmla="*/ 2302206 h 4240421"/>
                <a:gd name="connsiteX8-1955" fmla="*/ 431887 w 4365751"/>
                <a:gd name="connsiteY8-1956" fmla="*/ 1411477 h 4240421"/>
                <a:gd name="connsiteX9-1957" fmla="*/ 1479637 w 4365751"/>
                <a:gd name="connsiteY9-1958" fmla="*/ 278002 h 4240421"/>
                <a:gd name="connsiteX10-1959" fmla="*/ 3454478 w 4365751"/>
                <a:gd name="connsiteY10-1960" fmla="*/ 536457 h 4240421"/>
                <a:gd name="connsiteX11-1961" fmla="*/ 4156781 w 4365751"/>
                <a:gd name="connsiteY11-1962" fmla="*/ 2247777 h 4240421"/>
                <a:gd name="connsiteX12-1963" fmla="*/ 2260687 w 4365751"/>
                <a:gd name="connsiteY12-1964" fmla="*/ 4230877 h 4240421"/>
                <a:gd name="connsiteX13-1965" fmla="*/ 336637 w 4365751"/>
                <a:gd name="connsiteY13-1966" fmla="*/ 2925952 h 4240421"/>
                <a:gd name="connsiteX14-1967" fmla="*/ 393254 w 4365751"/>
                <a:gd name="connsiteY14-1968" fmla="*/ 1232634 h 4240421"/>
                <a:gd name="connsiteX15-1969" fmla="*/ 880283 w 4365751"/>
                <a:gd name="connsiteY15-1970" fmla="*/ 577566 h 4240421"/>
                <a:gd name="connsiteX16-1971" fmla="*/ 2203537 w 4365751"/>
                <a:gd name="connsiteY16-1972" fmla="*/ 77977 h 4240421"/>
                <a:gd name="connsiteX17-1973" fmla="*/ 3851362 w 4365751"/>
                <a:gd name="connsiteY17-1974" fmla="*/ 639952 h 4240421"/>
                <a:gd name="connsiteX18-1975" fmla="*/ 4232362 w 4365751"/>
                <a:gd name="connsiteY18-1976" fmla="*/ 2516377 h 4240421"/>
                <a:gd name="connsiteX19-1977" fmla="*/ 3708487 w 4365751"/>
                <a:gd name="connsiteY19-1978" fmla="*/ 3545077 h 4240421"/>
                <a:gd name="connsiteX20-1979" fmla="*/ 2327362 w 4365751"/>
                <a:gd name="connsiteY20-1980" fmla="*/ 4002277 h 4240421"/>
                <a:gd name="connsiteX21-1981" fmla="*/ 1165312 w 4365751"/>
                <a:gd name="connsiteY21-1982" fmla="*/ 3945127 h 4240421"/>
                <a:gd name="connsiteX22-1983" fmla="*/ 98512 w 4365751"/>
                <a:gd name="connsiteY22-1984" fmla="*/ 2421127 h 4240421"/>
                <a:gd name="connsiteX23-1985" fmla="*/ 424840 w 4365751"/>
                <a:gd name="connsiteY23-1986" fmla="*/ 819746 h 4240421"/>
                <a:gd name="connsiteX24-1987" fmla="*/ 1258690 w 4365751"/>
                <a:gd name="connsiteY24-1988" fmla="*/ 199159 h 4240421"/>
                <a:gd name="connsiteX25-1989" fmla="*/ 1917787 w 4365751"/>
                <a:gd name="connsiteY25-1990" fmla="*/ 58927 h 4240421"/>
                <a:gd name="connsiteX26-1991" fmla="*/ 3460837 w 4365751"/>
                <a:gd name="connsiteY26-1992" fmla="*/ 373252 h 4240421"/>
                <a:gd name="connsiteX27-1993" fmla="*/ 4279987 w 4365751"/>
                <a:gd name="connsiteY27-1994" fmla="*/ 1601977 h 4240421"/>
                <a:gd name="connsiteX28-1995" fmla="*/ 4241887 w 4365751"/>
                <a:gd name="connsiteY28-1996" fmla="*/ 2668777 h 4240421"/>
                <a:gd name="connsiteX29-1997" fmla="*/ 3403687 w 4365751"/>
                <a:gd name="connsiteY29-1998" fmla="*/ 3830827 h 4240421"/>
                <a:gd name="connsiteX30-1999" fmla="*/ 1727287 w 4365751"/>
                <a:gd name="connsiteY30-2000" fmla="*/ 3964177 h 4240421"/>
                <a:gd name="connsiteX31-2001" fmla="*/ 393787 w 4365751"/>
                <a:gd name="connsiteY31-2002" fmla="*/ 3259327 h 4240421"/>
                <a:gd name="connsiteX32-2003" fmla="*/ 203287 w 4365751"/>
                <a:gd name="connsiteY32-2004" fmla="*/ 1487677 h 4240421"/>
                <a:gd name="connsiteX33-2005" fmla="*/ 1679662 w 4365751"/>
                <a:gd name="connsiteY33-2006" fmla="*/ 201802 h 4240421"/>
                <a:gd name="connsiteX34-2007" fmla="*/ 3241762 w 4365751"/>
                <a:gd name="connsiteY34-2008" fmla="*/ 144652 h 4240421"/>
                <a:gd name="connsiteX35-2009" fmla="*/ 4337137 w 4365751"/>
                <a:gd name="connsiteY35-2010" fmla="*/ 1582927 h 4240421"/>
                <a:gd name="connsiteX36-2011" fmla="*/ 3432262 w 4365751"/>
                <a:gd name="connsiteY36-2012" fmla="*/ 3745102 h 4240421"/>
                <a:gd name="connsiteX37-2013" fmla="*/ 1155787 w 4365751"/>
                <a:gd name="connsiteY37-2014" fmla="*/ 3973702 h 4240421"/>
                <a:gd name="connsiteX38-2015" fmla="*/ 41362 w 4365751"/>
                <a:gd name="connsiteY38-2016" fmla="*/ 2497327 h 4240421"/>
                <a:gd name="connsiteX39-2017" fmla="*/ 346162 w 4365751"/>
                <a:gd name="connsiteY39-2018" fmla="*/ 1325752 h 4240421"/>
                <a:gd name="connsiteX0-2019" fmla="*/ 327112 w 4365751"/>
                <a:gd name="connsiteY0-2020" fmla="*/ 1373377 h 4240421"/>
                <a:gd name="connsiteX1-2021" fmla="*/ 1047255 w 4365751"/>
                <a:gd name="connsiteY1-2022" fmla="*/ 685958 h 4240421"/>
                <a:gd name="connsiteX2-2023" fmla="*/ 2203537 w 4365751"/>
                <a:gd name="connsiteY2-2024" fmla="*/ 192277 h 4240421"/>
                <a:gd name="connsiteX3-2025" fmla="*/ 3539257 w 4365751"/>
                <a:gd name="connsiteY3-2026" fmla="*/ 704926 h 4240421"/>
                <a:gd name="connsiteX4-2027" fmla="*/ 4137098 w 4365751"/>
                <a:gd name="connsiteY4-2028" fmla="*/ 2062424 h 4240421"/>
                <a:gd name="connsiteX5-2029" fmla="*/ 3184612 w 4365751"/>
                <a:gd name="connsiteY5-2030" fmla="*/ 3983227 h 4240421"/>
                <a:gd name="connsiteX6-2031" fmla="*/ 793837 w 4365751"/>
                <a:gd name="connsiteY6-2032" fmla="*/ 3630802 h 4240421"/>
                <a:gd name="connsiteX7-2033" fmla="*/ 258841 w 4365751"/>
                <a:gd name="connsiteY7-2034" fmla="*/ 2302206 h 4240421"/>
                <a:gd name="connsiteX8-2035" fmla="*/ 431887 w 4365751"/>
                <a:gd name="connsiteY8-2036" fmla="*/ 1411477 h 4240421"/>
                <a:gd name="connsiteX9-2037" fmla="*/ 1479637 w 4365751"/>
                <a:gd name="connsiteY9-2038" fmla="*/ 278002 h 4240421"/>
                <a:gd name="connsiteX10-2039" fmla="*/ 3454478 w 4365751"/>
                <a:gd name="connsiteY10-2040" fmla="*/ 536457 h 4240421"/>
                <a:gd name="connsiteX11-2041" fmla="*/ 4156781 w 4365751"/>
                <a:gd name="connsiteY11-2042" fmla="*/ 2247777 h 4240421"/>
                <a:gd name="connsiteX12-2043" fmla="*/ 2260687 w 4365751"/>
                <a:gd name="connsiteY12-2044" fmla="*/ 4230877 h 4240421"/>
                <a:gd name="connsiteX13-2045" fmla="*/ 336637 w 4365751"/>
                <a:gd name="connsiteY13-2046" fmla="*/ 2925952 h 4240421"/>
                <a:gd name="connsiteX14-2047" fmla="*/ 393254 w 4365751"/>
                <a:gd name="connsiteY14-2048" fmla="*/ 1232634 h 4240421"/>
                <a:gd name="connsiteX15-2049" fmla="*/ 851175 w 4365751"/>
                <a:gd name="connsiteY15-2050" fmla="*/ 555734 h 4240421"/>
                <a:gd name="connsiteX16-2051" fmla="*/ 2203537 w 4365751"/>
                <a:gd name="connsiteY16-2052" fmla="*/ 77977 h 4240421"/>
                <a:gd name="connsiteX17-2053" fmla="*/ 3851362 w 4365751"/>
                <a:gd name="connsiteY17-2054" fmla="*/ 639952 h 4240421"/>
                <a:gd name="connsiteX18-2055" fmla="*/ 4232362 w 4365751"/>
                <a:gd name="connsiteY18-2056" fmla="*/ 2516377 h 4240421"/>
                <a:gd name="connsiteX19-2057" fmla="*/ 3708487 w 4365751"/>
                <a:gd name="connsiteY19-2058" fmla="*/ 3545077 h 4240421"/>
                <a:gd name="connsiteX20-2059" fmla="*/ 2327362 w 4365751"/>
                <a:gd name="connsiteY20-2060" fmla="*/ 4002277 h 4240421"/>
                <a:gd name="connsiteX21-2061" fmla="*/ 1165312 w 4365751"/>
                <a:gd name="connsiteY21-2062" fmla="*/ 3945127 h 4240421"/>
                <a:gd name="connsiteX22-2063" fmla="*/ 98512 w 4365751"/>
                <a:gd name="connsiteY22-2064" fmla="*/ 2421127 h 4240421"/>
                <a:gd name="connsiteX23-2065" fmla="*/ 424840 w 4365751"/>
                <a:gd name="connsiteY23-2066" fmla="*/ 819746 h 4240421"/>
                <a:gd name="connsiteX24-2067" fmla="*/ 1258690 w 4365751"/>
                <a:gd name="connsiteY24-2068" fmla="*/ 199159 h 4240421"/>
                <a:gd name="connsiteX25-2069" fmla="*/ 1917787 w 4365751"/>
                <a:gd name="connsiteY25-2070" fmla="*/ 58927 h 4240421"/>
                <a:gd name="connsiteX26-2071" fmla="*/ 3460837 w 4365751"/>
                <a:gd name="connsiteY26-2072" fmla="*/ 373252 h 4240421"/>
                <a:gd name="connsiteX27-2073" fmla="*/ 4279987 w 4365751"/>
                <a:gd name="connsiteY27-2074" fmla="*/ 1601977 h 4240421"/>
                <a:gd name="connsiteX28-2075" fmla="*/ 4241887 w 4365751"/>
                <a:gd name="connsiteY28-2076" fmla="*/ 2668777 h 4240421"/>
                <a:gd name="connsiteX29-2077" fmla="*/ 3403687 w 4365751"/>
                <a:gd name="connsiteY29-2078" fmla="*/ 3830827 h 4240421"/>
                <a:gd name="connsiteX30-2079" fmla="*/ 1727287 w 4365751"/>
                <a:gd name="connsiteY30-2080" fmla="*/ 3964177 h 4240421"/>
                <a:gd name="connsiteX31-2081" fmla="*/ 393787 w 4365751"/>
                <a:gd name="connsiteY31-2082" fmla="*/ 3259327 h 4240421"/>
                <a:gd name="connsiteX32-2083" fmla="*/ 203287 w 4365751"/>
                <a:gd name="connsiteY32-2084" fmla="*/ 1487677 h 4240421"/>
                <a:gd name="connsiteX33-2085" fmla="*/ 1679662 w 4365751"/>
                <a:gd name="connsiteY33-2086" fmla="*/ 201802 h 4240421"/>
                <a:gd name="connsiteX34-2087" fmla="*/ 3241762 w 4365751"/>
                <a:gd name="connsiteY34-2088" fmla="*/ 144652 h 4240421"/>
                <a:gd name="connsiteX35-2089" fmla="*/ 4337137 w 4365751"/>
                <a:gd name="connsiteY35-2090" fmla="*/ 1582927 h 4240421"/>
                <a:gd name="connsiteX36-2091" fmla="*/ 3432262 w 4365751"/>
                <a:gd name="connsiteY36-2092" fmla="*/ 3745102 h 4240421"/>
                <a:gd name="connsiteX37-2093" fmla="*/ 1155787 w 4365751"/>
                <a:gd name="connsiteY37-2094" fmla="*/ 3973702 h 4240421"/>
                <a:gd name="connsiteX38-2095" fmla="*/ 41362 w 4365751"/>
                <a:gd name="connsiteY38-2096" fmla="*/ 2497327 h 4240421"/>
                <a:gd name="connsiteX39-2097" fmla="*/ 346162 w 4365751"/>
                <a:gd name="connsiteY39-2098" fmla="*/ 1325752 h 4240421"/>
                <a:gd name="connsiteX0-2099" fmla="*/ 327112 w 4365751"/>
                <a:gd name="connsiteY0-2100" fmla="*/ 1373377 h 4240421"/>
                <a:gd name="connsiteX1-2101" fmla="*/ 1047255 w 4365751"/>
                <a:gd name="connsiteY1-2102" fmla="*/ 685958 h 4240421"/>
                <a:gd name="connsiteX2-2103" fmla="*/ 2203537 w 4365751"/>
                <a:gd name="connsiteY2-2104" fmla="*/ 192277 h 4240421"/>
                <a:gd name="connsiteX3-2105" fmla="*/ 3539257 w 4365751"/>
                <a:gd name="connsiteY3-2106" fmla="*/ 704926 h 4240421"/>
                <a:gd name="connsiteX4-2107" fmla="*/ 4137098 w 4365751"/>
                <a:gd name="connsiteY4-2108" fmla="*/ 2062424 h 4240421"/>
                <a:gd name="connsiteX5-2109" fmla="*/ 3184612 w 4365751"/>
                <a:gd name="connsiteY5-2110" fmla="*/ 3983227 h 4240421"/>
                <a:gd name="connsiteX6-2111" fmla="*/ 793837 w 4365751"/>
                <a:gd name="connsiteY6-2112" fmla="*/ 3630802 h 4240421"/>
                <a:gd name="connsiteX7-2113" fmla="*/ 258841 w 4365751"/>
                <a:gd name="connsiteY7-2114" fmla="*/ 2302206 h 4240421"/>
                <a:gd name="connsiteX8-2115" fmla="*/ 431887 w 4365751"/>
                <a:gd name="connsiteY8-2116" fmla="*/ 1411477 h 4240421"/>
                <a:gd name="connsiteX9-2117" fmla="*/ 1479637 w 4365751"/>
                <a:gd name="connsiteY9-2118" fmla="*/ 278002 h 4240421"/>
                <a:gd name="connsiteX10-2119" fmla="*/ 3454478 w 4365751"/>
                <a:gd name="connsiteY10-2120" fmla="*/ 536457 h 4240421"/>
                <a:gd name="connsiteX11-2121" fmla="*/ 4156781 w 4365751"/>
                <a:gd name="connsiteY11-2122" fmla="*/ 2247777 h 4240421"/>
                <a:gd name="connsiteX12-2123" fmla="*/ 2260687 w 4365751"/>
                <a:gd name="connsiteY12-2124" fmla="*/ 4230877 h 4240421"/>
                <a:gd name="connsiteX13-2125" fmla="*/ 336637 w 4365751"/>
                <a:gd name="connsiteY13-2126" fmla="*/ 2925952 h 4240421"/>
                <a:gd name="connsiteX14-2127" fmla="*/ 393254 w 4365751"/>
                <a:gd name="connsiteY14-2128" fmla="*/ 1232634 h 4240421"/>
                <a:gd name="connsiteX15-2129" fmla="*/ 851175 w 4365751"/>
                <a:gd name="connsiteY15-2130" fmla="*/ 555734 h 4240421"/>
                <a:gd name="connsiteX16-2131" fmla="*/ 2203537 w 4365751"/>
                <a:gd name="connsiteY16-2132" fmla="*/ 77977 h 4240421"/>
                <a:gd name="connsiteX17-2133" fmla="*/ 3851362 w 4365751"/>
                <a:gd name="connsiteY17-2134" fmla="*/ 639952 h 4240421"/>
                <a:gd name="connsiteX18-2135" fmla="*/ 4232362 w 4365751"/>
                <a:gd name="connsiteY18-2136" fmla="*/ 2516377 h 4240421"/>
                <a:gd name="connsiteX19-2137" fmla="*/ 3708487 w 4365751"/>
                <a:gd name="connsiteY19-2138" fmla="*/ 3545077 h 4240421"/>
                <a:gd name="connsiteX20-2139" fmla="*/ 2327362 w 4365751"/>
                <a:gd name="connsiteY20-2140" fmla="*/ 4002277 h 4240421"/>
                <a:gd name="connsiteX21-2141" fmla="*/ 1165312 w 4365751"/>
                <a:gd name="connsiteY21-2142" fmla="*/ 3945127 h 4240421"/>
                <a:gd name="connsiteX22-2143" fmla="*/ 98512 w 4365751"/>
                <a:gd name="connsiteY22-2144" fmla="*/ 2421127 h 4240421"/>
                <a:gd name="connsiteX23-2145" fmla="*/ 424840 w 4365751"/>
                <a:gd name="connsiteY23-2146" fmla="*/ 819746 h 4240421"/>
                <a:gd name="connsiteX24-2147" fmla="*/ 1258690 w 4365751"/>
                <a:gd name="connsiteY24-2148" fmla="*/ 199159 h 4240421"/>
                <a:gd name="connsiteX25-2149" fmla="*/ 1917787 w 4365751"/>
                <a:gd name="connsiteY25-2150" fmla="*/ 58927 h 4240421"/>
                <a:gd name="connsiteX26-2151" fmla="*/ 3460837 w 4365751"/>
                <a:gd name="connsiteY26-2152" fmla="*/ 373252 h 4240421"/>
                <a:gd name="connsiteX27-2153" fmla="*/ 4279987 w 4365751"/>
                <a:gd name="connsiteY27-2154" fmla="*/ 1601977 h 4240421"/>
                <a:gd name="connsiteX28-2155" fmla="*/ 4241887 w 4365751"/>
                <a:gd name="connsiteY28-2156" fmla="*/ 2668777 h 4240421"/>
                <a:gd name="connsiteX29-2157" fmla="*/ 3403687 w 4365751"/>
                <a:gd name="connsiteY29-2158" fmla="*/ 3830827 h 4240421"/>
                <a:gd name="connsiteX30-2159" fmla="*/ 1727287 w 4365751"/>
                <a:gd name="connsiteY30-2160" fmla="*/ 3964177 h 4240421"/>
                <a:gd name="connsiteX31-2161" fmla="*/ 393787 w 4365751"/>
                <a:gd name="connsiteY31-2162" fmla="*/ 3259327 h 4240421"/>
                <a:gd name="connsiteX32-2163" fmla="*/ 203287 w 4365751"/>
                <a:gd name="connsiteY32-2164" fmla="*/ 1487677 h 4240421"/>
                <a:gd name="connsiteX33-2165" fmla="*/ 1679662 w 4365751"/>
                <a:gd name="connsiteY33-2166" fmla="*/ 201802 h 4240421"/>
                <a:gd name="connsiteX34-2167" fmla="*/ 3241762 w 4365751"/>
                <a:gd name="connsiteY34-2168" fmla="*/ 144652 h 4240421"/>
                <a:gd name="connsiteX35-2169" fmla="*/ 4337137 w 4365751"/>
                <a:gd name="connsiteY35-2170" fmla="*/ 1582927 h 4240421"/>
                <a:gd name="connsiteX36-2171" fmla="*/ 3432262 w 4365751"/>
                <a:gd name="connsiteY36-2172" fmla="*/ 3745102 h 4240421"/>
                <a:gd name="connsiteX37-2173" fmla="*/ 1155787 w 4365751"/>
                <a:gd name="connsiteY37-2174" fmla="*/ 3973702 h 4240421"/>
                <a:gd name="connsiteX38-2175" fmla="*/ 41362 w 4365751"/>
                <a:gd name="connsiteY38-2176" fmla="*/ 2497327 h 4240421"/>
                <a:gd name="connsiteX39-2177" fmla="*/ 346162 w 4365751"/>
                <a:gd name="connsiteY39-2178" fmla="*/ 1325752 h 4240421"/>
                <a:gd name="connsiteX0-2179" fmla="*/ 327112 w 4365751"/>
                <a:gd name="connsiteY0-2180" fmla="*/ 1373377 h 4240421"/>
                <a:gd name="connsiteX1-2181" fmla="*/ 1047255 w 4365751"/>
                <a:gd name="connsiteY1-2182" fmla="*/ 685958 h 4240421"/>
                <a:gd name="connsiteX2-2183" fmla="*/ 2203537 w 4365751"/>
                <a:gd name="connsiteY2-2184" fmla="*/ 192277 h 4240421"/>
                <a:gd name="connsiteX3-2185" fmla="*/ 3539257 w 4365751"/>
                <a:gd name="connsiteY3-2186" fmla="*/ 704926 h 4240421"/>
                <a:gd name="connsiteX4-2187" fmla="*/ 4137098 w 4365751"/>
                <a:gd name="connsiteY4-2188" fmla="*/ 2062424 h 4240421"/>
                <a:gd name="connsiteX5-2189" fmla="*/ 3184612 w 4365751"/>
                <a:gd name="connsiteY5-2190" fmla="*/ 3983227 h 4240421"/>
                <a:gd name="connsiteX6-2191" fmla="*/ 793837 w 4365751"/>
                <a:gd name="connsiteY6-2192" fmla="*/ 3630802 h 4240421"/>
                <a:gd name="connsiteX7-2193" fmla="*/ 258841 w 4365751"/>
                <a:gd name="connsiteY7-2194" fmla="*/ 2302206 h 4240421"/>
                <a:gd name="connsiteX8-2195" fmla="*/ 431887 w 4365751"/>
                <a:gd name="connsiteY8-2196" fmla="*/ 1411477 h 4240421"/>
                <a:gd name="connsiteX9-2197" fmla="*/ 1479637 w 4365751"/>
                <a:gd name="connsiteY9-2198" fmla="*/ 278002 h 4240421"/>
                <a:gd name="connsiteX10-2199" fmla="*/ 3454478 w 4365751"/>
                <a:gd name="connsiteY10-2200" fmla="*/ 536457 h 4240421"/>
                <a:gd name="connsiteX11-2201" fmla="*/ 4156781 w 4365751"/>
                <a:gd name="connsiteY11-2202" fmla="*/ 2247777 h 4240421"/>
                <a:gd name="connsiteX12-2203" fmla="*/ 2260687 w 4365751"/>
                <a:gd name="connsiteY12-2204" fmla="*/ 4230877 h 4240421"/>
                <a:gd name="connsiteX13-2205" fmla="*/ 336637 w 4365751"/>
                <a:gd name="connsiteY13-2206" fmla="*/ 2925952 h 4240421"/>
                <a:gd name="connsiteX14-2207" fmla="*/ 393254 w 4365751"/>
                <a:gd name="connsiteY14-2208" fmla="*/ 1232634 h 4240421"/>
                <a:gd name="connsiteX15-2209" fmla="*/ 851175 w 4365751"/>
                <a:gd name="connsiteY15-2210" fmla="*/ 555734 h 4240421"/>
                <a:gd name="connsiteX16-2211" fmla="*/ 2203537 w 4365751"/>
                <a:gd name="connsiteY16-2212" fmla="*/ 77977 h 4240421"/>
                <a:gd name="connsiteX17-2213" fmla="*/ 3851362 w 4365751"/>
                <a:gd name="connsiteY17-2214" fmla="*/ 639952 h 4240421"/>
                <a:gd name="connsiteX18-2215" fmla="*/ 4232362 w 4365751"/>
                <a:gd name="connsiteY18-2216" fmla="*/ 2516377 h 4240421"/>
                <a:gd name="connsiteX19-2217" fmla="*/ 3708487 w 4365751"/>
                <a:gd name="connsiteY19-2218" fmla="*/ 3545077 h 4240421"/>
                <a:gd name="connsiteX20-2219" fmla="*/ 2327362 w 4365751"/>
                <a:gd name="connsiteY20-2220" fmla="*/ 4002277 h 4240421"/>
                <a:gd name="connsiteX21-2221" fmla="*/ 1165312 w 4365751"/>
                <a:gd name="connsiteY21-2222" fmla="*/ 3945127 h 4240421"/>
                <a:gd name="connsiteX22-2223" fmla="*/ 98512 w 4365751"/>
                <a:gd name="connsiteY22-2224" fmla="*/ 2421127 h 4240421"/>
                <a:gd name="connsiteX23-2225" fmla="*/ 432117 w 4365751"/>
                <a:gd name="connsiteY23-2226" fmla="*/ 827023 h 4240421"/>
                <a:gd name="connsiteX24-2227" fmla="*/ 1258690 w 4365751"/>
                <a:gd name="connsiteY24-2228" fmla="*/ 199159 h 4240421"/>
                <a:gd name="connsiteX25-2229" fmla="*/ 1917787 w 4365751"/>
                <a:gd name="connsiteY25-2230" fmla="*/ 58927 h 4240421"/>
                <a:gd name="connsiteX26-2231" fmla="*/ 3460837 w 4365751"/>
                <a:gd name="connsiteY26-2232" fmla="*/ 373252 h 4240421"/>
                <a:gd name="connsiteX27-2233" fmla="*/ 4279987 w 4365751"/>
                <a:gd name="connsiteY27-2234" fmla="*/ 1601977 h 4240421"/>
                <a:gd name="connsiteX28-2235" fmla="*/ 4241887 w 4365751"/>
                <a:gd name="connsiteY28-2236" fmla="*/ 2668777 h 4240421"/>
                <a:gd name="connsiteX29-2237" fmla="*/ 3403687 w 4365751"/>
                <a:gd name="connsiteY29-2238" fmla="*/ 3830827 h 4240421"/>
                <a:gd name="connsiteX30-2239" fmla="*/ 1727287 w 4365751"/>
                <a:gd name="connsiteY30-2240" fmla="*/ 3964177 h 4240421"/>
                <a:gd name="connsiteX31-2241" fmla="*/ 393787 w 4365751"/>
                <a:gd name="connsiteY31-2242" fmla="*/ 3259327 h 4240421"/>
                <a:gd name="connsiteX32-2243" fmla="*/ 203287 w 4365751"/>
                <a:gd name="connsiteY32-2244" fmla="*/ 1487677 h 4240421"/>
                <a:gd name="connsiteX33-2245" fmla="*/ 1679662 w 4365751"/>
                <a:gd name="connsiteY33-2246" fmla="*/ 201802 h 4240421"/>
                <a:gd name="connsiteX34-2247" fmla="*/ 3241762 w 4365751"/>
                <a:gd name="connsiteY34-2248" fmla="*/ 144652 h 4240421"/>
                <a:gd name="connsiteX35-2249" fmla="*/ 4337137 w 4365751"/>
                <a:gd name="connsiteY35-2250" fmla="*/ 1582927 h 4240421"/>
                <a:gd name="connsiteX36-2251" fmla="*/ 3432262 w 4365751"/>
                <a:gd name="connsiteY36-2252" fmla="*/ 3745102 h 4240421"/>
                <a:gd name="connsiteX37-2253" fmla="*/ 1155787 w 4365751"/>
                <a:gd name="connsiteY37-2254" fmla="*/ 3973702 h 4240421"/>
                <a:gd name="connsiteX38-2255" fmla="*/ 41362 w 4365751"/>
                <a:gd name="connsiteY38-2256" fmla="*/ 2497327 h 4240421"/>
                <a:gd name="connsiteX39-2257" fmla="*/ 346162 w 4365751"/>
                <a:gd name="connsiteY39-2258" fmla="*/ 1325752 h 4240421"/>
                <a:gd name="connsiteX0-2259" fmla="*/ 327112 w 4365751"/>
                <a:gd name="connsiteY0-2260" fmla="*/ 1373377 h 4240421"/>
                <a:gd name="connsiteX1-2261" fmla="*/ 1047255 w 4365751"/>
                <a:gd name="connsiteY1-2262" fmla="*/ 685958 h 4240421"/>
                <a:gd name="connsiteX2-2263" fmla="*/ 2203537 w 4365751"/>
                <a:gd name="connsiteY2-2264" fmla="*/ 192277 h 4240421"/>
                <a:gd name="connsiteX3-2265" fmla="*/ 3539257 w 4365751"/>
                <a:gd name="connsiteY3-2266" fmla="*/ 704926 h 4240421"/>
                <a:gd name="connsiteX4-2267" fmla="*/ 4137098 w 4365751"/>
                <a:gd name="connsiteY4-2268" fmla="*/ 2062424 h 4240421"/>
                <a:gd name="connsiteX5-2269" fmla="*/ 3184612 w 4365751"/>
                <a:gd name="connsiteY5-2270" fmla="*/ 3983227 h 4240421"/>
                <a:gd name="connsiteX6-2271" fmla="*/ 793837 w 4365751"/>
                <a:gd name="connsiteY6-2272" fmla="*/ 3630802 h 4240421"/>
                <a:gd name="connsiteX7-2273" fmla="*/ 258841 w 4365751"/>
                <a:gd name="connsiteY7-2274" fmla="*/ 2302206 h 4240421"/>
                <a:gd name="connsiteX8-2275" fmla="*/ 431887 w 4365751"/>
                <a:gd name="connsiteY8-2276" fmla="*/ 1411477 h 4240421"/>
                <a:gd name="connsiteX9-2277" fmla="*/ 1479637 w 4365751"/>
                <a:gd name="connsiteY9-2278" fmla="*/ 278002 h 4240421"/>
                <a:gd name="connsiteX10-2279" fmla="*/ 3454478 w 4365751"/>
                <a:gd name="connsiteY10-2280" fmla="*/ 536457 h 4240421"/>
                <a:gd name="connsiteX11-2281" fmla="*/ 4156781 w 4365751"/>
                <a:gd name="connsiteY11-2282" fmla="*/ 2247777 h 4240421"/>
                <a:gd name="connsiteX12-2283" fmla="*/ 2260687 w 4365751"/>
                <a:gd name="connsiteY12-2284" fmla="*/ 4230877 h 4240421"/>
                <a:gd name="connsiteX13-2285" fmla="*/ 336637 w 4365751"/>
                <a:gd name="connsiteY13-2286" fmla="*/ 2925952 h 4240421"/>
                <a:gd name="connsiteX14-2287" fmla="*/ 393254 w 4365751"/>
                <a:gd name="connsiteY14-2288" fmla="*/ 1232634 h 4240421"/>
                <a:gd name="connsiteX15-2289" fmla="*/ 851175 w 4365751"/>
                <a:gd name="connsiteY15-2290" fmla="*/ 555734 h 4240421"/>
                <a:gd name="connsiteX16-2291" fmla="*/ 2203537 w 4365751"/>
                <a:gd name="connsiteY16-2292" fmla="*/ 77977 h 4240421"/>
                <a:gd name="connsiteX17-2293" fmla="*/ 3851362 w 4365751"/>
                <a:gd name="connsiteY17-2294" fmla="*/ 639952 h 4240421"/>
                <a:gd name="connsiteX18-2295" fmla="*/ 4232362 w 4365751"/>
                <a:gd name="connsiteY18-2296" fmla="*/ 2516377 h 4240421"/>
                <a:gd name="connsiteX19-2297" fmla="*/ 3708487 w 4365751"/>
                <a:gd name="connsiteY19-2298" fmla="*/ 3545077 h 4240421"/>
                <a:gd name="connsiteX20-2299" fmla="*/ 2327362 w 4365751"/>
                <a:gd name="connsiteY20-2300" fmla="*/ 4002277 h 4240421"/>
                <a:gd name="connsiteX21-2301" fmla="*/ 1165312 w 4365751"/>
                <a:gd name="connsiteY21-2302" fmla="*/ 3945127 h 4240421"/>
                <a:gd name="connsiteX22-2303" fmla="*/ 98512 w 4365751"/>
                <a:gd name="connsiteY22-2304" fmla="*/ 2421127 h 4240421"/>
                <a:gd name="connsiteX23-2305" fmla="*/ 432117 w 4365751"/>
                <a:gd name="connsiteY23-2306" fmla="*/ 827023 h 4240421"/>
                <a:gd name="connsiteX24-2307" fmla="*/ 1258690 w 4365751"/>
                <a:gd name="connsiteY24-2308" fmla="*/ 199159 h 4240421"/>
                <a:gd name="connsiteX25-2309" fmla="*/ 1917787 w 4365751"/>
                <a:gd name="connsiteY25-2310" fmla="*/ 58927 h 4240421"/>
                <a:gd name="connsiteX26-2311" fmla="*/ 3460837 w 4365751"/>
                <a:gd name="connsiteY26-2312" fmla="*/ 373252 h 4240421"/>
                <a:gd name="connsiteX27-2313" fmla="*/ 4279987 w 4365751"/>
                <a:gd name="connsiteY27-2314" fmla="*/ 1601977 h 4240421"/>
                <a:gd name="connsiteX28-2315" fmla="*/ 4241887 w 4365751"/>
                <a:gd name="connsiteY28-2316" fmla="*/ 2668777 h 4240421"/>
                <a:gd name="connsiteX29-2317" fmla="*/ 3403687 w 4365751"/>
                <a:gd name="connsiteY29-2318" fmla="*/ 3830827 h 4240421"/>
                <a:gd name="connsiteX30-2319" fmla="*/ 1727287 w 4365751"/>
                <a:gd name="connsiteY30-2320" fmla="*/ 3964177 h 4240421"/>
                <a:gd name="connsiteX31-2321" fmla="*/ 393787 w 4365751"/>
                <a:gd name="connsiteY31-2322" fmla="*/ 3259327 h 4240421"/>
                <a:gd name="connsiteX32-2323" fmla="*/ 203287 w 4365751"/>
                <a:gd name="connsiteY32-2324" fmla="*/ 1487677 h 4240421"/>
                <a:gd name="connsiteX33-2325" fmla="*/ 1679662 w 4365751"/>
                <a:gd name="connsiteY33-2326" fmla="*/ 201802 h 4240421"/>
                <a:gd name="connsiteX34-2327" fmla="*/ 3241762 w 4365751"/>
                <a:gd name="connsiteY34-2328" fmla="*/ 144652 h 4240421"/>
                <a:gd name="connsiteX35-2329" fmla="*/ 4337137 w 4365751"/>
                <a:gd name="connsiteY35-2330" fmla="*/ 1582927 h 4240421"/>
                <a:gd name="connsiteX36-2331" fmla="*/ 3432262 w 4365751"/>
                <a:gd name="connsiteY36-2332" fmla="*/ 3745102 h 4240421"/>
                <a:gd name="connsiteX37-2333" fmla="*/ 1155787 w 4365751"/>
                <a:gd name="connsiteY37-2334" fmla="*/ 3973702 h 4240421"/>
                <a:gd name="connsiteX38-2335" fmla="*/ 41362 w 4365751"/>
                <a:gd name="connsiteY38-2336" fmla="*/ 2497327 h 4240421"/>
                <a:gd name="connsiteX39-2337" fmla="*/ 346162 w 4365751"/>
                <a:gd name="connsiteY39-2338" fmla="*/ 1325752 h 4240421"/>
                <a:gd name="connsiteX0-2339" fmla="*/ 327112 w 4365751"/>
                <a:gd name="connsiteY0-2340" fmla="*/ 1377022 h 4244066"/>
                <a:gd name="connsiteX1-2341" fmla="*/ 1047255 w 4365751"/>
                <a:gd name="connsiteY1-2342" fmla="*/ 689603 h 4244066"/>
                <a:gd name="connsiteX2-2343" fmla="*/ 2203537 w 4365751"/>
                <a:gd name="connsiteY2-2344" fmla="*/ 195922 h 4244066"/>
                <a:gd name="connsiteX3-2345" fmla="*/ 3539257 w 4365751"/>
                <a:gd name="connsiteY3-2346" fmla="*/ 708571 h 4244066"/>
                <a:gd name="connsiteX4-2347" fmla="*/ 4137098 w 4365751"/>
                <a:gd name="connsiteY4-2348" fmla="*/ 2066069 h 4244066"/>
                <a:gd name="connsiteX5-2349" fmla="*/ 3184612 w 4365751"/>
                <a:gd name="connsiteY5-2350" fmla="*/ 3986872 h 4244066"/>
                <a:gd name="connsiteX6-2351" fmla="*/ 793837 w 4365751"/>
                <a:gd name="connsiteY6-2352" fmla="*/ 3634447 h 4244066"/>
                <a:gd name="connsiteX7-2353" fmla="*/ 258841 w 4365751"/>
                <a:gd name="connsiteY7-2354" fmla="*/ 2305851 h 4244066"/>
                <a:gd name="connsiteX8-2355" fmla="*/ 431887 w 4365751"/>
                <a:gd name="connsiteY8-2356" fmla="*/ 1415122 h 4244066"/>
                <a:gd name="connsiteX9-2357" fmla="*/ 1479637 w 4365751"/>
                <a:gd name="connsiteY9-2358" fmla="*/ 281647 h 4244066"/>
                <a:gd name="connsiteX10-2359" fmla="*/ 3454478 w 4365751"/>
                <a:gd name="connsiteY10-2360" fmla="*/ 540102 h 4244066"/>
                <a:gd name="connsiteX11-2361" fmla="*/ 4156781 w 4365751"/>
                <a:gd name="connsiteY11-2362" fmla="*/ 2251422 h 4244066"/>
                <a:gd name="connsiteX12-2363" fmla="*/ 2260687 w 4365751"/>
                <a:gd name="connsiteY12-2364" fmla="*/ 4234522 h 4244066"/>
                <a:gd name="connsiteX13-2365" fmla="*/ 336637 w 4365751"/>
                <a:gd name="connsiteY13-2366" fmla="*/ 2929597 h 4244066"/>
                <a:gd name="connsiteX14-2367" fmla="*/ 393254 w 4365751"/>
                <a:gd name="connsiteY14-2368" fmla="*/ 1236279 h 4244066"/>
                <a:gd name="connsiteX15-2369" fmla="*/ 851175 w 4365751"/>
                <a:gd name="connsiteY15-2370" fmla="*/ 559379 h 4244066"/>
                <a:gd name="connsiteX16-2371" fmla="*/ 2203537 w 4365751"/>
                <a:gd name="connsiteY16-2372" fmla="*/ 81622 h 4244066"/>
                <a:gd name="connsiteX17-2373" fmla="*/ 3851362 w 4365751"/>
                <a:gd name="connsiteY17-2374" fmla="*/ 643597 h 4244066"/>
                <a:gd name="connsiteX18-2375" fmla="*/ 4232362 w 4365751"/>
                <a:gd name="connsiteY18-2376" fmla="*/ 2520022 h 4244066"/>
                <a:gd name="connsiteX19-2377" fmla="*/ 3708487 w 4365751"/>
                <a:gd name="connsiteY19-2378" fmla="*/ 3548722 h 4244066"/>
                <a:gd name="connsiteX20-2379" fmla="*/ 2327362 w 4365751"/>
                <a:gd name="connsiteY20-2380" fmla="*/ 4005922 h 4244066"/>
                <a:gd name="connsiteX21-2381" fmla="*/ 1165312 w 4365751"/>
                <a:gd name="connsiteY21-2382" fmla="*/ 3948772 h 4244066"/>
                <a:gd name="connsiteX22-2383" fmla="*/ 98512 w 4365751"/>
                <a:gd name="connsiteY22-2384" fmla="*/ 2424772 h 4244066"/>
                <a:gd name="connsiteX23-2385" fmla="*/ 432117 w 4365751"/>
                <a:gd name="connsiteY23-2386" fmla="*/ 830668 h 4244066"/>
                <a:gd name="connsiteX24-2387" fmla="*/ 1258690 w 4365751"/>
                <a:gd name="connsiteY24-2388" fmla="*/ 202804 h 4244066"/>
                <a:gd name="connsiteX25-2389" fmla="*/ 1917787 w 4365751"/>
                <a:gd name="connsiteY25-2390" fmla="*/ 62572 h 4244066"/>
                <a:gd name="connsiteX26-2391" fmla="*/ 3460837 w 4365751"/>
                <a:gd name="connsiteY26-2392" fmla="*/ 376897 h 4244066"/>
                <a:gd name="connsiteX27-2393" fmla="*/ 4279987 w 4365751"/>
                <a:gd name="connsiteY27-2394" fmla="*/ 1605622 h 4244066"/>
                <a:gd name="connsiteX28-2395" fmla="*/ 4241887 w 4365751"/>
                <a:gd name="connsiteY28-2396" fmla="*/ 2672422 h 4244066"/>
                <a:gd name="connsiteX29-2397" fmla="*/ 3403687 w 4365751"/>
                <a:gd name="connsiteY29-2398" fmla="*/ 3834472 h 4244066"/>
                <a:gd name="connsiteX30-2399" fmla="*/ 1727287 w 4365751"/>
                <a:gd name="connsiteY30-2400" fmla="*/ 3967822 h 4244066"/>
                <a:gd name="connsiteX31-2401" fmla="*/ 393787 w 4365751"/>
                <a:gd name="connsiteY31-2402" fmla="*/ 3262972 h 4244066"/>
                <a:gd name="connsiteX32-2403" fmla="*/ 203287 w 4365751"/>
                <a:gd name="connsiteY32-2404" fmla="*/ 1491322 h 4244066"/>
                <a:gd name="connsiteX33-2405" fmla="*/ 1679662 w 4365751"/>
                <a:gd name="connsiteY33-2406" fmla="*/ 205447 h 4244066"/>
                <a:gd name="connsiteX34-2407" fmla="*/ 3241762 w 4365751"/>
                <a:gd name="connsiteY34-2408" fmla="*/ 148297 h 4244066"/>
                <a:gd name="connsiteX35-2409" fmla="*/ 4337137 w 4365751"/>
                <a:gd name="connsiteY35-2410" fmla="*/ 1586572 h 4244066"/>
                <a:gd name="connsiteX36-2411" fmla="*/ 3432262 w 4365751"/>
                <a:gd name="connsiteY36-2412" fmla="*/ 3748747 h 4244066"/>
                <a:gd name="connsiteX37-2413" fmla="*/ 1155787 w 4365751"/>
                <a:gd name="connsiteY37-2414" fmla="*/ 3977347 h 4244066"/>
                <a:gd name="connsiteX38-2415" fmla="*/ 41362 w 4365751"/>
                <a:gd name="connsiteY38-2416" fmla="*/ 2500972 h 4244066"/>
                <a:gd name="connsiteX39-2417" fmla="*/ 346162 w 4365751"/>
                <a:gd name="connsiteY39-2418" fmla="*/ 1329397 h 4244066"/>
                <a:gd name="connsiteX0-2419" fmla="*/ 327112 w 4365751"/>
                <a:gd name="connsiteY0-2420" fmla="*/ 1419148 h 4286192"/>
                <a:gd name="connsiteX1-2421" fmla="*/ 1047255 w 4365751"/>
                <a:gd name="connsiteY1-2422" fmla="*/ 731729 h 4286192"/>
                <a:gd name="connsiteX2-2423" fmla="*/ 2203537 w 4365751"/>
                <a:gd name="connsiteY2-2424" fmla="*/ 238048 h 4286192"/>
                <a:gd name="connsiteX3-2425" fmla="*/ 3539257 w 4365751"/>
                <a:gd name="connsiteY3-2426" fmla="*/ 750697 h 4286192"/>
                <a:gd name="connsiteX4-2427" fmla="*/ 4137098 w 4365751"/>
                <a:gd name="connsiteY4-2428" fmla="*/ 2108195 h 4286192"/>
                <a:gd name="connsiteX5-2429" fmla="*/ 3184612 w 4365751"/>
                <a:gd name="connsiteY5-2430" fmla="*/ 4028998 h 4286192"/>
                <a:gd name="connsiteX6-2431" fmla="*/ 793837 w 4365751"/>
                <a:gd name="connsiteY6-2432" fmla="*/ 3676573 h 4286192"/>
                <a:gd name="connsiteX7-2433" fmla="*/ 258841 w 4365751"/>
                <a:gd name="connsiteY7-2434" fmla="*/ 2347977 h 4286192"/>
                <a:gd name="connsiteX8-2435" fmla="*/ 431887 w 4365751"/>
                <a:gd name="connsiteY8-2436" fmla="*/ 1457248 h 4286192"/>
                <a:gd name="connsiteX9-2437" fmla="*/ 1479637 w 4365751"/>
                <a:gd name="connsiteY9-2438" fmla="*/ 323773 h 4286192"/>
                <a:gd name="connsiteX10-2439" fmla="*/ 3454478 w 4365751"/>
                <a:gd name="connsiteY10-2440" fmla="*/ 582228 h 4286192"/>
                <a:gd name="connsiteX11-2441" fmla="*/ 4156781 w 4365751"/>
                <a:gd name="connsiteY11-2442" fmla="*/ 2293548 h 4286192"/>
                <a:gd name="connsiteX12-2443" fmla="*/ 2260687 w 4365751"/>
                <a:gd name="connsiteY12-2444" fmla="*/ 4276648 h 4286192"/>
                <a:gd name="connsiteX13-2445" fmla="*/ 336637 w 4365751"/>
                <a:gd name="connsiteY13-2446" fmla="*/ 2971723 h 4286192"/>
                <a:gd name="connsiteX14-2447" fmla="*/ 393254 w 4365751"/>
                <a:gd name="connsiteY14-2448" fmla="*/ 1278405 h 4286192"/>
                <a:gd name="connsiteX15-2449" fmla="*/ 851175 w 4365751"/>
                <a:gd name="connsiteY15-2450" fmla="*/ 601505 h 4286192"/>
                <a:gd name="connsiteX16-2451" fmla="*/ 2203537 w 4365751"/>
                <a:gd name="connsiteY16-2452" fmla="*/ 123748 h 4286192"/>
                <a:gd name="connsiteX17-2453" fmla="*/ 3851362 w 4365751"/>
                <a:gd name="connsiteY17-2454" fmla="*/ 685723 h 4286192"/>
                <a:gd name="connsiteX18-2455" fmla="*/ 4232362 w 4365751"/>
                <a:gd name="connsiteY18-2456" fmla="*/ 2562148 h 4286192"/>
                <a:gd name="connsiteX19-2457" fmla="*/ 3708487 w 4365751"/>
                <a:gd name="connsiteY19-2458" fmla="*/ 3590848 h 4286192"/>
                <a:gd name="connsiteX20-2459" fmla="*/ 2327362 w 4365751"/>
                <a:gd name="connsiteY20-2460" fmla="*/ 4048048 h 4286192"/>
                <a:gd name="connsiteX21-2461" fmla="*/ 1165312 w 4365751"/>
                <a:gd name="connsiteY21-2462" fmla="*/ 3990898 h 4286192"/>
                <a:gd name="connsiteX22-2463" fmla="*/ 98512 w 4365751"/>
                <a:gd name="connsiteY22-2464" fmla="*/ 2466898 h 4286192"/>
                <a:gd name="connsiteX23-2465" fmla="*/ 432117 w 4365751"/>
                <a:gd name="connsiteY23-2466" fmla="*/ 872794 h 4286192"/>
                <a:gd name="connsiteX24-2467" fmla="*/ 1258690 w 4365751"/>
                <a:gd name="connsiteY24-2468" fmla="*/ 244930 h 4286192"/>
                <a:gd name="connsiteX25-2469" fmla="*/ 1917787 w 4365751"/>
                <a:gd name="connsiteY25-2470" fmla="*/ 104698 h 4286192"/>
                <a:gd name="connsiteX26-2471" fmla="*/ 3460837 w 4365751"/>
                <a:gd name="connsiteY26-2472" fmla="*/ 419023 h 4286192"/>
                <a:gd name="connsiteX27-2473" fmla="*/ 4279987 w 4365751"/>
                <a:gd name="connsiteY27-2474" fmla="*/ 1647748 h 4286192"/>
                <a:gd name="connsiteX28-2475" fmla="*/ 4241887 w 4365751"/>
                <a:gd name="connsiteY28-2476" fmla="*/ 2714548 h 4286192"/>
                <a:gd name="connsiteX29-2477" fmla="*/ 3403687 w 4365751"/>
                <a:gd name="connsiteY29-2478" fmla="*/ 3876598 h 4286192"/>
                <a:gd name="connsiteX30-2479" fmla="*/ 1727287 w 4365751"/>
                <a:gd name="connsiteY30-2480" fmla="*/ 4009948 h 4286192"/>
                <a:gd name="connsiteX31-2481" fmla="*/ 393787 w 4365751"/>
                <a:gd name="connsiteY31-2482" fmla="*/ 3305098 h 4286192"/>
                <a:gd name="connsiteX32-2483" fmla="*/ 203287 w 4365751"/>
                <a:gd name="connsiteY32-2484" fmla="*/ 1533448 h 4286192"/>
                <a:gd name="connsiteX33-2485" fmla="*/ 1679662 w 4365751"/>
                <a:gd name="connsiteY33-2486" fmla="*/ 247573 h 4286192"/>
                <a:gd name="connsiteX34-2487" fmla="*/ 2927394 w 4365751"/>
                <a:gd name="connsiteY34-2488" fmla="*/ 129296 h 4286192"/>
                <a:gd name="connsiteX35-2489" fmla="*/ 4337137 w 4365751"/>
                <a:gd name="connsiteY35-2490" fmla="*/ 1628698 h 4286192"/>
                <a:gd name="connsiteX36-2491" fmla="*/ 3432262 w 4365751"/>
                <a:gd name="connsiteY36-2492" fmla="*/ 3790873 h 4286192"/>
                <a:gd name="connsiteX37-2493" fmla="*/ 1155787 w 4365751"/>
                <a:gd name="connsiteY37-2494" fmla="*/ 4019473 h 4286192"/>
                <a:gd name="connsiteX38-2495" fmla="*/ 41362 w 4365751"/>
                <a:gd name="connsiteY38-2496" fmla="*/ 2543098 h 4286192"/>
                <a:gd name="connsiteX39-2497" fmla="*/ 346162 w 4365751"/>
                <a:gd name="connsiteY39-2498" fmla="*/ 1371523 h 4286192"/>
                <a:gd name="connsiteX0-2499" fmla="*/ 327112 w 4365751"/>
                <a:gd name="connsiteY0-2500" fmla="*/ 1419148 h 4286192"/>
                <a:gd name="connsiteX1-2501" fmla="*/ 1047255 w 4365751"/>
                <a:gd name="connsiteY1-2502" fmla="*/ 731729 h 4286192"/>
                <a:gd name="connsiteX2-2503" fmla="*/ 2203537 w 4365751"/>
                <a:gd name="connsiteY2-2504" fmla="*/ 238048 h 4286192"/>
                <a:gd name="connsiteX3-2505" fmla="*/ 3539257 w 4365751"/>
                <a:gd name="connsiteY3-2506" fmla="*/ 750697 h 4286192"/>
                <a:gd name="connsiteX4-2507" fmla="*/ 4137098 w 4365751"/>
                <a:gd name="connsiteY4-2508" fmla="*/ 2108195 h 4286192"/>
                <a:gd name="connsiteX5-2509" fmla="*/ 3184612 w 4365751"/>
                <a:gd name="connsiteY5-2510" fmla="*/ 4028998 h 4286192"/>
                <a:gd name="connsiteX6-2511" fmla="*/ 793837 w 4365751"/>
                <a:gd name="connsiteY6-2512" fmla="*/ 3676573 h 4286192"/>
                <a:gd name="connsiteX7-2513" fmla="*/ 258841 w 4365751"/>
                <a:gd name="connsiteY7-2514" fmla="*/ 2347977 h 4286192"/>
                <a:gd name="connsiteX8-2515" fmla="*/ 431887 w 4365751"/>
                <a:gd name="connsiteY8-2516" fmla="*/ 1457248 h 4286192"/>
                <a:gd name="connsiteX9-2517" fmla="*/ 1479637 w 4365751"/>
                <a:gd name="connsiteY9-2518" fmla="*/ 323773 h 4286192"/>
                <a:gd name="connsiteX10-2519" fmla="*/ 3454478 w 4365751"/>
                <a:gd name="connsiteY10-2520" fmla="*/ 582228 h 4286192"/>
                <a:gd name="connsiteX11-2521" fmla="*/ 4156781 w 4365751"/>
                <a:gd name="connsiteY11-2522" fmla="*/ 2293548 h 4286192"/>
                <a:gd name="connsiteX12-2523" fmla="*/ 2260687 w 4365751"/>
                <a:gd name="connsiteY12-2524" fmla="*/ 4276648 h 4286192"/>
                <a:gd name="connsiteX13-2525" fmla="*/ 336637 w 4365751"/>
                <a:gd name="connsiteY13-2526" fmla="*/ 2971723 h 4286192"/>
                <a:gd name="connsiteX14-2527" fmla="*/ 393254 w 4365751"/>
                <a:gd name="connsiteY14-2528" fmla="*/ 1278405 h 4286192"/>
                <a:gd name="connsiteX15-2529" fmla="*/ 851175 w 4365751"/>
                <a:gd name="connsiteY15-2530" fmla="*/ 601505 h 4286192"/>
                <a:gd name="connsiteX16-2531" fmla="*/ 2203537 w 4365751"/>
                <a:gd name="connsiteY16-2532" fmla="*/ 123748 h 4286192"/>
                <a:gd name="connsiteX17-2533" fmla="*/ 3851362 w 4365751"/>
                <a:gd name="connsiteY17-2534" fmla="*/ 685723 h 4286192"/>
                <a:gd name="connsiteX18-2535" fmla="*/ 4232362 w 4365751"/>
                <a:gd name="connsiteY18-2536" fmla="*/ 2562148 h 4286192"/>
                <a:gd name="connsiteX19-2537" fmla="*/ 3708487 w 4365751"/>
                <a:gd name="connsiteY19-2538" fmla="*/ 3590848 h 4286192"/>
                <a:gd name="connsiteX20-2539" fmla="*/ 2327362 w 4365751"/>
                <a:gd name="connsiteY20-2540" fmla="*/ 4048048 h 4286192"/>
                <a:gd name="connsiteX21-2541" fmla="*/ 1165312 w 4365751"/>
                <a:gd name="connsiteY21-2542" fmla="*/ 3990898 h 4286192"/>
                <a:gd name="connsiteX22-2543" fmla="*/ 98512 w 4365751"/>
                <a:gd name="connsiteY22-2544" fmla="*/ 2466898 h 4286192"/>
                <a:gd name="connsiteX23-2545" fmla="*/ 432117 w 4365751"/>
                <a:gd name="connsiteY23-2546" fmla="*/ 872794 h 4286192"/>
                <a:gd name="connsiteX24-2547" fmla="*/ 1258690 w 4365751"/>
                <a:gd name="connsiteY24-2548" fmla="*/ 244930 h 4286192"/>
                <a:gd name="connsiteX25-2549" fmla="*/ 1865392 w 4365751"/>
                <a:gd name="connsiteY25-2550" fmla="*/ 104698 h 4286192"/>
                <a:gd name="connsiteX26-2551" fmla="*/ 3460837 w 4365751"/>
                <a:gd name="connsiteY26-2552" fmla="*/ 419023 h 4286192"/>
                <a:gd name="connsiteX27-2553" fmla="*/ 4279987 w 4365751"/>
                <a:gd name="connsiteY27-2554" fmla="*/ 1647748 h 4286192"/>
                <a:gd name="connsiteX28-2555" fmla="*/ 4241887 w 4365751"/>
                <a:gd name="connsiteY28-2556" fmla="*/ 2714548 h 4286192"/>
                <a:gd name="connsiteX29-2557" fmla="*/ 3403687 w 4365751"/>
                <a:gd name="connsiteY29-2558" fmla="*/ 3876598 h 4286192"/>
                <a:gd name="connsiteX30-2559" fmla="*/ 1727287 w 4365751"/>
                <a:gd name="connsiteY30-2560" fmla="*/ 4009948 h 4286192"/>
                <a:gd name="connsiteX31-2561" fmla="*/ 393787 w 4365751"/>
                <a:gd name="connsiteY31-2562" fmla="*/ 3305098 h 4286192"/>
                <a:gd name="connsiteX32-2563" fmla="*/ 203287 w 4365751"/>
                <a:gd name="connsiteY32-2564" fmla="*/ 1533448 h 4286192"/>
                <a:gd name="connsiteX33-2565" fmla="*/ 1679662 w 4365751"/>
                <a:gd name="connsiteY33-2566" fmla="*/ 247573 h 4286192"/>
                <a:gd name="connsiteX34-2567" fmla="*/ 2927394 w 4365751"/>
                <a:gd name="connsiteY34-2568" fmla="*/ 129296 h 4286192"/>
                <a:gd name="connsiteX35-2569" fmla="*/ 4337137 w 4365751"/>
                <a:gd name="connsiteY35-2570" fmla="*/ 1628698 h 4286192"/>
                <a:gd name="connsiteX36-2571" fmla="*/ 3432262 w 4365751"/>
                <a:gd name="connsiteY36-2572" fmla="*/ 3790873 h 4286192"/>
                <a:gd name="connsiteX37-2573" fmla="*/ 1155787 w 4365751"/>
                <a:gd name="connsiteY37-2574" fmla="*/ 4019473 h 4286192"/>
                <a:gd name="connsiteX38-2575" fmla="*/ 41362 w 4365751"/>
                <a:gd name="connsiteY38-2576" fmla="*/ 2543098 h 4286192"/>
                <a:gd name="connsiteX39-2577" fmla="*/ 346162 w 4365751"/>
                <a:gd name="connsiteY39-2578" fmla="*/ 1371523 h 4286192"/>
                <a:gd name="connsiteX0-2579" fmla="*/ 327112 w 4365751"/>
                <a:gd name="connsiteY0-2580" fmla="*/ 1423930 h 4290974"/>
                <a:gd name="connsiteX1-2581" fmla="*/ 1047255 w 4365751"/>
                <a:gd name="connsiteY1-2582" fmla="*/ 736511 h 4290974"/>
                <a:gd name="connsiteX2-2583" fmla="*/ 2203537 w 4365751"/>
                <a:gd name="connsiteY2-2584" fmla="*/ 242830 h 4290974"/>
                <a:gd name="connsiteX3-2585" fmla="*/ 3539257 w 4365751"/>
                <a:gd name="connsiteY3-2586" fmla="*/ 755479 h 4290974"/>
                <a:gd name="connsiteX4-2587" fmla="*/ 4137098 w 4365751"/>
                <a:gd name="connsiteY4-2588" fmla="*/ 2112977 h 4290974"/>
                <a:gd name="connsiteX5-2589" fmla="*/ 3184612 w 4365751"/>
                <a:gd name="connsiteY5-2590" fmla="*/ 4033780 h 4290974"/>
                <a:gd name="connsiteX6-2591" fmla="*/ 793837 w 4365751"/>
                <a:gd name="connsiteY6-2592" fmla="*/ 3681355 h 4290974"/>
                <a:gd name="connsiteX7-2593" fmla="*/ 258841 w 4365751"/>
                <a:gd name="connsiteY7-2594" fmla="*/ 2352759 h 4290974"/>
                <a:gd name="connsiteX8-2595" fmla="*/ 431887 w 4365751"/>
                <a:gd name="connsiteY8-2596" fmla="*/ 1462030 h 4290974"/>
                <a:gd name="connsiteX9-2597" fmla="*/ 1479637 w 4365751"/>
                <a:gd name="connsiteY9-2598" fmla="*/ 328555 h 4290974"/>
                <a:gd name="connsiteX10-2599" fmla="*/ 3454478 w 4365751"/>
                <a:gd name="connsiteY10-2600" fmla="*/ 587010 h 4290974"/>
                <a:gd name="connsiteX11-2601" fmla="*/ 4156781 w 4365751"/>
                <a:gd name="connsiteY11-2602" fmla="*/ 2298330 h 4290974"/>
                <a:gd name="connsiteX12-2603" fmla="*/ 2260687 w 4365751"/>
                <a:gd name="connsiteY12-2604" fmla="*/ 4281430 h 4290974"/>
                <a:gd name="connsiteX13-2605" fmla="*/ 336637 w 4365751"/>
                <a:gd name="connsiteY13-2606" fmla="*/ 2976505 h 4290974"/>
                <a:gd name="connsiteX14-2607" fmla="*/ 393254 w 4365751"/>
                <a:gd name="connsiteY14-2608" fmla="*/ 1283187 h 4290974"/>
                <a:gd name="connsiteX15-2609" fmla="*/ 851175 w 4365751"/>
                <a:gd name="connsiteY15-2610" fmla="*/ 606287 h 4290974"/>
                <a:gd name="connsiteX16-2611" fmla="*/ 2203537 w 4365751"/>
                <a:gd name="connsiteY16-2612" fmla="*/ 128530 h 4290974"/>
                <a:gd name="connsiteX17-2613" fmla="*/ 3851362 w 4365751"/>
                <a:gd name="connsiteY17-2614" fmla="*/ 690505 h 4290974"/>
                <a:gd name="connsiteX18-2615" fmla="*/ 4232362 w 4365751"/>
                <a:gd name="connsiteY18-2616" fmla="*/ 2566930 h 4290974"/>
                <a:gd name="connsiteX19-2617" fmla="*/ 3708487 w 4365751"/>
                <a:gd name="connsiteY19-2618" fmla="*/ 3595630 h 4290974"/>
                <a:gd name="connsiteX20-2619" fmla="*/ 2327362 w 4365751"/>
                <a:gd name="connsiteY20-2620" fmla="*/ 4052830 h 4290974"/>
                <a:gd name="connsiteX21-2621" fmla="*/ 1165312 w 4365751"/>
                <a:gd name="connsiteY21-2622" fmla="*/ 3995680 h 4290974"/>
                <a:gd name="connsiteX22-2623" fmla="*/ 98512 w 4365751"/>
                <a:gd name="connsiteY22-2624" fmla="*/ 2471680 h 4290974"/>
                <a:gd name="connsiteX23-2625" fmla="*/ 432117 w 4365751"/>
                <a:gd name="connsiteY23-2626" fmla="*/ 877576 h 4290974"/>
                <a:gd name="connsiteX24-2627" fmla="*/ 1258690 w 4365751"/>
                <a:gd name="connsiteY24-2628" fmla="*/ 249712 h 4290974"/>
                <a:gd name="connsiteX25-2629" fmla="*/ 1865392 w 4365751"/>
                <a:gd name="connsiteY25-2630" fmla="*/ 109480 h 4290974"/>
                <a:gd name="connsiteX26-2631" fmla="*/ 3460837 w 4365751"/>
                <a:gd name="connsiteY26-2632" fmla="*/ 423805 h 4290974"/>
                <a:gd name="connsiteX27-2633" fmla="*/ 4279987 w 4365751"/>
                <a:gd name="connsiteY27-2634" fmla="*/ 1652530 h 4290974"/>
                <a:gd name="connsiteX28-2635" fmla="*/ 4241887 w 4365751"/>
                <a:gd name="connsiteY28-2636" fmla="*/ 2719330 h 4290974"/>
                <a:gd name="connsiteX29-2637" fmla="*/ 3403687 w 4365751"/>
                <a:gd name="connsiteY29-2638" fmla="*/ 3881380 h 4290974"/>
                <a:gd name="connsiteX30-2639" fmla="*/ 1727287 w 4365751"/>
                <a:gd name="connsiteY30-2640" fmla="*/ 4014730 h 4290974"/>
                <a:gd name="connsiteX31-2641" fmla="*/ 393787 w 4365751"/>
                <a:gd name="connsiteY31-2642" fmla="*/ 3309880 h 4290974"/>
                <a:gd name="connsiteX32-2643" fmla="*/ 203287 w 4365751"/>
                <a:gd name="connsiteY32-2644" fmla="*/ 1538230 h 4290974"/>
                <a:gd name="connsiteX33-2645" fmla="*/ 1679662 w 4365751"/>
                <a:gd name="connsiteY33-2646" fmla="*/ 252355 h 4290974"/>
                <a:gd name="connsiteX34-2647" fmla="*/ 2927394 w 4365751"/>
                <a:gd name="connsiteY34-2648" fmla="*/ 134078 h 4290974"/>
                <a:gd name="connsiteX35-2649" fmla="*/ 4337137 w 4365751"/>
                <a:gd name="connsiteY35-2650" fmla="*/ 1633480 h 4290974"/>
                <a:gd name="connsiteX36-2651" fmla="*/ 3432262 w 4365751"/>
                <a:gd name="connsiteY36-2652" fmla="*/ 3795655 h 4290974"/>
                <a:gd name="connsiteX37-2653" fmla="*/ 1155787 w 4365751"/>
                <a:gd name="connsiteY37-2654" fmla="*/ 4024255 h 4290974"/>
                <a:gd name="connsiteX38-2655" fmla="*/ 41362 w 4365751"/>
                <a:gd name="connsiteY38-2656" fmla="*/ 2547880 h 4290974"/>
                <a:gd name="connsiteX39-2657" fmla="*/ 346162 w 4365751"/>
                <a:gd name="connsiteY39-2658" fmla="*/ 1376305 h 4290974"/>
                <a:gd name="connsiteX0-2659" fmla="*/ 327112 w 4365751"/>
                <a:gd name="connsiteY0-2660" fmla="*/ 1435333 h 4302377"/>
                <a:gd name="connsiteX1-2661" fmla="*/ 1047255 w 4365751"/>
                <a:gd name="connsiteY1-2662" fmla="*/ 747914 h 4302377"/>
                <a:gd name="connsiteX2-2663" fmla="*/ 2203537 w 4365751"/>
                <a:gd name="connsiteY2-2664" fmla="*/ 254233 h 4302377"/>
                <a:gd name="connsiteX3-2665" fmla="*/ 3539257 w 4365751"/>
                <a:gd name="connsiteY3-2666" fmla="*/ 766882 h 4302377"/>
                <a:gd name="connsiteX4-2667" fmla="*/ 4137098 w 4365751"/>
                <a:gd name="connsiteY4-2668" fmla="*/ 2124380 h 4302377"/>
                <a:gd name="connsiteX5-2669" fmla="*/ 3184612 w 4365751"/>
                <a:gd name="connsiteY5-2670" fmla="*/ 4045183 h 4302377"/>
                <a:gd name="connsiteX6-2671" fmla="*/ 793837 w 4365751"/>
                <a:gd name="connsiteY6-2672" fmla="*/ 3692758 h 4302377"/>
                <a:gd name="connsiteX7-2673" fmla="*/ 258841 w 4365751"/>
                <a:gd name="connsiteY7-2674" fmla="*/ 2364162 h 4302377"/>
                <a:gd name="connsiteX8-2675" fmla="*/ 431887 w 4365751"/>
                <a:gd name="connsiteY8-2676" fmla="*/ 1473433 h 4302377"/>
                <a:gd name="connsiteX9-2677" fmla="*/ 1479637 w 4365751"/>
                <a:gd name="connsiteY9-2678" fmla="*/ 339958 h 4302377"/>
                <a:gd name="connsiteX10-2679" fmla="*/ 3454478 w 4365751"/>
                <a:gd name="connsiteY10-2680" fmla="*/ 598413 h 4302377"/>
                <a:gd name="connsiteX11-2681" fmla="*/ 4156781 w 4365751"/>
                <a:gd name="connsiteY11-2682" fmla="*/ 2309733 h 4302377"/>
                <a:gd name="connsiteX12-2683" fmla="*/ 2260687 w 4365751"/>
                <a:gd name="connsiteY12-2684" fmla="*/ 4292833 h 4302377"/>
                <a:gd name="connsiteX13-2685" fmla="*/ 336637 w 4365751"/>
                <a:gd name="connsiteY13-2686" fmla="*/ 2987908 h 4302377"/>
                <a:gd name="connsiteX14-2687" fmla="*/ 393254 w 4365751"/>
                <a:gd name="connsiteY14-2688" fmla="*/ 1294590 h 4302377"/>
                <a:gd name="connsiteX15-2689" fmla="*/ 851175 w 4365751"/>
                <a:gd name="connsiteY15-2690" fmla="*/ 617690 h 4302377"/>
                <a:gd name="connsiteX16-2691" fmla="*/ 2203537 w 4365751"/>
                <a:gd name="connsiteY16-2692" fmla="*/ 139933 h 4302377"/>
                <a:gd name="connsiteX17-2693" fmla="*/ 3851362 w 4365751"/>
                <a:gd name="connsiteY17-2694" fmla="*/ 701908 h 4302377"/>
                <a:gd name="connsiteX18-2695" fmla="*/ 4232362 w 4365751"/>
                <a:gd name="connsiteY18-2696" fmla="*/ 2578333 h 4302377"/>
                <a:gd name="connsiteX19-2697" fmla="*/ 3708487 w 4365751"/>
                <a:gd name="connsiteY19-2698" fmla="*/ 3607033 h 4302377"/>
                <a:gd name="connsiteX20-2699" fmla="*/ 2327362 w 4365751"/>
                <a:gd name="connsiteY20-2700" fmla="*/ 4064233 h 4302377"/>
                <a:gd name="connsiteX21-2701" fmla="*/ 1165312 w 4365751"/>
                <a:gd name="connsiteY21-2702" fmla="*/ 4007083 h 4302377"/>
                <a:gd name="connsiteX22-2703" fmla="*/ 98512 w 4365751"/>
                <a:gd name="connsiteY22-2704" fmla="*/ 2483083 h 4302377"/>
                <a:gd name="connsiteX23-2705" fmla="*/ 432117 w 4365751"/>
                <a:gd name="connsiteY23-2706" fmla="*/ 888979 h 4302377"/>
                <a:gd name="connsiteX24-2707" fmla="*/ 1258690 w 4365751"/>
                <a:gd name="connsiteY24-2708" fmla="*/ 261115 h 4302377"/>
                <a:gd name="connsiteX25-2709" fmla="*/ 1865392 w 4365751"/>
                <a:gd name="connsiteY25-2710" fmla="*/ 120883 h 4302377"/>
                <a:gd name="connsiteX26-2711" fmla="*/ 3460837 w 4365751"/>
                <a:gd name="connsiteY26-2712" fmla="*/ 435208 h 4302377"/>
                <a:gd name="connsiteX27-2713" fmla="*/ 4279987 w 4365751"/>
                <a:gd name="connsiteY27-2714" fmla="*/ 1663933 h 4302377"/>
                <a:gd name="connsiteX28-2715" fmla="*/ 4241887 w 4365751"/>
                <a:gd name="connsiteY28-2716" fmla="*/ 2730733 h 4302377"/>
                <a:gd name="connsiteX29-2717" fmla="*/ 3403687 w 4365751"/>
                <a:gd name="connsiteY29-2718" fmla="*/ 3892783 h 4302377"/>
                <a:gd name="connsiteX30-2719" fmla="*/ 1727287 w 4365751"/>
                <a:gd name="connsiteY30-2720" fmla="*/ 4026133 h 4302377"/>
                <a:gd name="connsiteX31-2721" fmla="*/ 393787 w 4365751"/>
                <a:gd name="connsiteY31-2722" fmla="*/ 3321283 h 4302377"/>
                <a:gd name="connsiteX32-2723" fmla="*/ 203287 w 4365751"/>
                <a:gd name="connsiteY32-2724" fmla="*/ 1549633 h 4302377"/>
                <a:gd name="connsiteX33-2725" fmla="*/ 1583605 w 4365751"/>
                <a:gd name="connsiteY33-2726" fmla="*/ 228828 h 4302377"/>
                <a:gd name="connsiteX34-2727" fmla="*/ 2927394 w 4365751"/>
                <a:gd name="connsiteY34-2728" fmla="*/ 145481 h 4302377"/>
                <a:gd name="connsiteX35-2729" fmla="*/ 4337137 w 4365751"/>
                <a:gd name="connsiteY35-2730" fmla="*/ 1644883 h 4302377"/>
                <a:gd name="connsiteX36-2731" fmla="*/ 3432262 w 4365751"/>
                <a:gd name="connsiteY36-2732" fmla="*/ 3807058 h 4302377"/>
                <a:gd name="connsiteX37-2733" fmla="*/ 1155787 w 4365751"/>
                <a:gd name="connsiteY37-2734" fmla="*/ 4035658 h 4302377"/>
                <a:gd name="connsiteX38-2735" fmla="*/ 41362 w 4365751"/>
                <a:gd name="connsiteY38-2736" fmla="*/ 2559283 h 4302377"/>
                <a:gd name="connsiteX39-2737" fmla="*/ 346162 w 4365751"/>
                <a:gd name="connsiteY39-2738" fmla="*/ 1387708 h 4302377"/>
                <a:gd name="connsiteX0-2739" fmla="*/ 327112 w 4365751"/>
                <a:gd name="connsiteY0-2740" fmla="*/ 1381979 h 4249023"/>
                <a:gd name="connsiteX1-2741" fmla="*/ 1047255 w 4365751"/>
                <a:gd name="connsiteY1-2742" fmla="*/ 694560 h 4249023"/>
                <a:gd name="connsiteX2-2743" fmla="*/ 2203537 w 4365751"/>
                <a:gd name="connsiteY2-2744" fmla="*/ 200879 h 4249023"/>
                <a:gd name="connsiteX3-2745" fmla="*/ 3539257 w 4365751"/>
                <a:gd name="connsiteY3-2746" fmla="*/ 713528 h 4249023"/>
                <a:gd name="connsiteX4-2747" fmla="*/ 4137098 w 4365751"/>
                <a:gd name="connsiteY4-2748" fmla="*/ 2071026 h 4249023"/>
                <a:gd name="connsiteX5-2749" fmla="*/ 3184612 w 4365751"/>
                <a:gd name="connsiteY5-2750" fmla="*/ 3991829 h 4249023"/>
                <a:gd name="connsiteX6-2751" fmla="*/ 793837 w 4365751"/>
                <a:gd name="connsiteY6-2752" fmla="*/ 3639404 h 4249023"/>
                <a:gd name="connsiteX7-2753" fmla="*/ 258841 w 4365751"/>
                <a:gd name="connsiteY7-2754" fmla="*/ 2310808 h 4249023"/>
                <a:gd name="connsiteX8-2755" fmla="*/ 431887 w 4365751"/>
                <a:gd name="connsiteY8-2756" fmla="*/ 1420079 h 4249023"/>
                <a:gd name="connsiteX9-2757" fmla="*/ 1479637 w 4365751"/>
                <a:gd name="connsiteY9-2758" fmla="*/ 286604 h 4249023"/>
                <a:gd name="connsiteX10-2759" fmla="*/ 3454478 w 4365751"/>
                <a:gd name="connsiteY10-2760" fmla="*/ 545059 h 4249023"/>
                <a:gd name="connsiteX11-2761" fmla="*/ 4156781 w 4365751"/>
                <a:gd name="connsiteY11-2762" fmla="*/ 2256379 h 4249023"/>
                <a:gd name="connsiteX12-2763" fmla="*/ 2260687 w 4365751"/>
                <a:gd name="connsiteY12-2764" fmla="*/ 4239479 h 4249023"/>
                <a:gd name="connsiteX13-2765" fmla="*/ 336637 w 4365751"/>
                <a:gd name="connsiteY13-2766" fmla="*/ 2934554 h 4249023"/>
                <a:gd name="connsiteX14-2767" fmla="*/ 393254 w 4365751"/>
                <a:gd name="connsiteY14-2768" fmla="*/ 1241236 h 4249023"/>
                <a:gd name="connsiteX15-2769" fmla="*/ 851175 w 4365751"/>
                <a:gd name="connsiteY15-2770" fmla="*/ 564336 h 4249023"/>
                <a:gd name="connsiteX16-2771" fmla="*/ 2203537 w 4365751"/>
                <a:gd name="connsiteY16-2772" fmla="*/ 86579 h 4249023"/>
                <a:gd name="connsiteX17-2773" fmla="*/ 3851362 w 4365751"/>
                <a:gd name="connsiteY17-2774" fmla="*/ 648554 h 4249023"/>
                <a:gd name="connsiteX18-2775" fmla="*/ 4232362 w 4365751"/>
                <a:gd name="connsiteY18-2776" fmla="*/ 2524979 h 4249023"/>
                <a:gd name="connsiteX19-2777" fmla="*/ 3708487 w 4365751"/>
                <a:gd name="connsiteY19-2778" fmla="*/ 3553679 h 4249023"/>
                <a:gd name="connsiteX20-2779" fmla="*/ 2327362 w 4365751"/>
                <a:gd name="connsiteY20-2780" fmla="*/ 4010879 h 4249023"/>
                <a:gd name="connsiteX21-2781" fmla="*/ 1165312 w 4365751"/>
                <a:gd name="connsiteY21-2782" fmla="*/ 3953729 h 4249023"/>
                <a:gd name="connsiteX22-2783" fmla="*/ 98512 w 4365751"/>
                <a:gd name="connsiteY22-2784" fmla="*/ 2429729 h 4249023"/>
                <a:gd name="connsiteX23-2785" fmla="*/ 432117 w 4365751"/>
                <a:gd name="connsiteY23-2786" fmla="*/ 835625 h 4249023"/>
                <a:gd name="connsiteX24-2787" fmla="*/ 1258690 w 4365751"/>
                <a:gd name="connsiteY24-2788" fmla="*/ 207761 h 4249023"/>
                <a:gd name="connsiteX25-2789" fmla="*/ 1865392 w 4365751"/>
                <a:gd name="connsiteY25-2790" fmla="*/ 67529 h 4249023"/>
                <a:gd name="connsiteX26-2791" fmla="*/ 3460837 w 4365751"/>
                <a:gd name="connsiteY26-2792" fmla="*/ 381854 h 4249023"/>
                <a:gd name="connsiteX27-2793" fmla="*/ 4279987 w 4365751"/>
                <a:gd name="connsiteY27-2794" fmla="*/ 1610579 h 4249023"/>
                <a:gd name="connsiteX28-2795" fmla="*/ 4241887 w 4365751"/>
                <a:gd name="connsiteY28-2796" fmla="*/ 2677379 h 4249023"/>
                <a:gd name="connsiteX29-2797" fmla="*/ 3403687 w 4365751"/>
                <a:gd name="connsiteY29-2798" fmla="*/ 3839429 h 4249023"/>
                <a:gd name="connsiteX30-2799" fmla="*/ 1727287 w 4365751"/>
                <a:gd name="connsiteY30-2800" fmla="*/ 3972779 h 4249023"/>
                <a:gd name="connsiteX31-2801" fmla="*/ 393787 w 4365751"/>
                <a:gd name="connsiteY31-2802" fmla="*/ 3267929 h 4249023"/>
                <a:gd name="connsiteX32-2803" fmla="*/ 203287 w 4365751"/>
                <a:gd name="connsiteY32-2804" fmla="*/ 1496279 h 4249023"/>
                <a:gd name="connsiteX33-2805" fmla="*/ 1583605 w 4365751"/>
                <a:gd name="connsiteY33-2806" fmla="*/ 175474 h 4249023"/>
                <a:gd name="connsiteX34-2807" fmla="*/ 2927394 w 4365751"/>
                <a:gd name="connsiteY34-2808" fmla="*/ 92127 h 4249023"/>
                <a:gd name="connsiteX35-2809" fmla="*/ 4337137 w 4365751"/>
                <a:gd name="connsiteY35-2810" fmla="*/ 1591529 h 4249023"/>
                <a:gd name="connsiteX36-2811" fmla="*/ 3432262 w 4365751"/>
                <a:gd name="connsiteY36-2812" fmla="*/ 3753704 h 4249023"/>
                <a:gd name="connsiteX37-2813" fmla="*/ 1155787 w 4365751"/>
                <a:gd name="connsiteY37-2814" fmla="*/ 3982304 h 4249023"/>
                <a:gd name="connsiteX38-2815" fmla="*/ 41362 w 4365751"/>
                <a:gd name="connsiteY38-2816" fmla="*/ 2505929 h 4249023"/>
                <a:gd name="connsiteX39-2817" fmla="*/ 346162 w 4365751"/>
                <a:gd name="connsiteY39-2818" fmla="*/ 1334354 h 4249023"/>
                <a:gd name="connsiteX0-2819" fmla="*/ 327112 w 4365751"/>
                <a:gd name="connsiteY0-2820" fmla="*/ 1360615 h 4227659"/>
                <a:gd name="connsiteX1-2821" fmla="*/ 1047255 w 4365751"/>
                <a:gd name="connsiteY1-2822" fmla="*/ 673196 h 4227659"/>
                <a:gd name="connsiteX2-2823" fmla="*/ 2203537 w 4365751"/>
                <a:gd name="connsiteY2-2824" fmla="*/ 179515 h 4227659"/>
                <a:gd name="connsiteX3-2825" fmla="*/ 3539257 w 4365751"/>
                <a:gd name="connsiteY3-2826" fmla="*/ 692164 h 4227659"/>
                <a:gd name="connsiteX4-2827" fmla="*/ 4137098 w 4365751"/>
                <a:gd name="connsiteY4-2828" fmla="*/ 2049662 h 4227659"/>
                <a:gd name="connsiteX5-2829" fmla="*/ 3184612 w 4365751"/>
                <a:gd name="connsiteY5-2830" fmla="*/ 3970465 h 4227659"/>
                <a:gd name="connsiteX6-2831" fmla="*/ 793837 w 4365751"/>
                <a:gd name="connsiteY6-2832" fmla="*/ 3618040 h 4227659"/>
                <a:gd name="connsiteX7-2833" fmla="*/ 258841 w 4365751"/>
                <a:gd name="connsiteY7-2834" fmla="*/ 2289444 h 4227659"/>
                <a:gd name="connsiteX8-2835" fmla="*/ 431887 w 4365751"/>
                <a:gd name="connsiteY8-2836" fmla="*/ 1398715 h 4227659"/>
                <a:gd name="connsiteX9-2837" fmla="*/ 1479637 w 4365751"/>
                <a:gd name="connsiteY9-2838" fmla="*/ 265240 h 4227659"/>
                <a:gd name="connsiteX10-2839" fmla="*/ 3454478 w 4365751"/>
                <a:gd name="connsiteY10-2840" fmla="*/ 523695 h 4227659"/>
                <a:gd name="connsiteX11-2841" fmla="*/ 4156781 w 4365751"/>
                <a:gd name="connsiteY11-2842" fmla="*/ 2235015 h 4227659"/>
                <a:gd name="connsiteX12-2843" fmla="*/ 2260687 w 4365751"/>
                <a:gd name="connsiteY12-2844" fmla="*/ 4218115 h 4227659"/>
                <a:gd name="connsiteX13-2845" fmla="*/ 336637 w 4365751"/>
                <a:gd name="connsiteY13-2846" fmla="*/ 2913190 h 4227659"/>
                <a:gd name="connsiteX14-2847" fmla="*/ 393254 w 4365751"/>
                <a:gd name="connsiteY14-2848" fmla="*/ 1219872 h 4227659"/>
                <a:gd name="connsiteX15-2849" fmla="*/ 851175 w 4365751"/>
                <a:gd name="connsiteY15-2850" fmla="*/ 542972 h 4227659"/>
                <a:gd name="connsiteX16-2851" fmla="*/ 2203537 w 4365751"/>
                <a:gd name="connsiteY16-2852" fmla="*/ 65215 h 4227659"/>
                <a:gd name="connsiteX17-2853" fmla="*/ 3851362 w 4365751"/>
                <a:gd name="connsiteY17-2854" fmla="*/ 627190 h 4227659"/>
                <a:gd name="connsiteX18-2855" fmla="*/ 4232362 w 4365751"/>
                <a:gd name="connsiteY18-2856" fmla="*/ 2503615 h 4227659"/>
                <a:gd name="connsiteX19-2857" fmla="*/ 3708487 w 4365751"/>
                <a:gd name="connsiteY19-2858" fmla="*/ 3532315 h 4227659"/>
                <a:gd name="connsiteX20-2859" fmla="*/ 2327362 w 4365751"/>
                <a:gd name="connsiteY20-2860" fmla="*/ 3989515 h 4227659"/>
                <a:gd name="connsiteX21-2861" fmla="*/ 1165312 w 4365751"/>
                <a:gd name="connsiteY21-2862" fmla="*/ 3932365 h 4227659"/>
                <a:gd name="connsiteX22-2863" fmla="*/ 98512 w 4365751"/>
                <a:gd name="connsiteY22-2864" fmla="*/ 2408365 h 4227659"/>
                <a:gd name="connsiteX23-2865" fmla="*/ 432117 w 4365751"/>
                <a:gd name="connsiteY23-2866" fmla="*/ 814261 h 4227659"/>
                <a:gd name="connsiteX24-2867" fmla="*/ 1258690 w 4365751"/>
                <a:gd name="connsiteY24-2868" fmla="*/ 186397 h 4227659"/>
                <a:gd name="connsiteX25-2869" fmla="*/ 1865392 w 4365751"/>
                <a:gd name="connsiteY25-2870" fmla="*/ 46165 h 4227659"/>
                <a:gd name="connsiteX26-2871" fmla="*/ 3460837 w 4365751"/>
                <a:gd name="connsiteY26-2872" fmla="*/ 360490 h 4227659"/>
                <a:gd name="connsiteX27-2873" fmla="*/ 4279987 w 4365751"/>
                <a:gd name="connsiteY27-2874" fmla="*/ 1589215 h 4227659"/>
                <a:gd name="connsiteX28-2875" fmla="*/ 4241887 w 4365751"/>
                <a:gd name="connsiteY28-2876" fmla="*/ 2656015 h 4227659"/>
                <a:gd name="connsiteX29-2877" fmla="*/ 3403687 w 4365751"/>
                <a:gd name="connsiteY29-2878" fmla="*/ 3818065 h 4227659"/>
                <a:gd name="connsiteX30-2879" fmla="*/ 1727287 w 4365751"/>
                <a:gd name="connsiteY30-2880" fmla="*/ 3951415 h 4227659"/>
                <a:gd name="connsiteX31-2881" fmla="*/ 393787 w 4365751"/>
                <a:gd name="connsiteY31-2882" fmla="*/ 3246565 h 4227659"/>
                <a:gd name="connsiteX32-2883" fmla="*/ 203287 w 4365751"/>
                <a:gd name="connsiteY32-2884" fmla="*/ 1474915 h 4227659"/>
                <a:gd name="connsiteX33-2885" fmla="*/ 1583605 w 4365751"/>
                <a:gd name="connsiteY33-2886" fmla="*/ 154110 h 4227659"/>
                <a:gd name="connsiteX34-2887" fmla="*/ 3067113 w 4365751"/>
                <a:gd name="connsiteY34-2888" fmla="*/ 96961 h 4227659"/>
                <a:gd name="connsiteX35-2889" fmla="*/ 4337137 w 4365751"/>
                <a:gd name="connsiteY35-2890" fmla="*/ 1570165 h 4227659"/>
                <a:gd name="connsiteX36-2891" fmla="*/ 3432262 w 4365751"/>
                <a:gd name="connsiteY36-2892" fmla="*/ 3732340 h 4227659"/>
                <a:gd name="connsiteX37-2893" fmla="*/ 1155787 w 4365751"/>
                <a:gd name="connsiteY37-2894" fmla="*/ 3960940 h 4227659"/>
                <a:gd name="connsiteX38-2895" fmla="*/ 41362 w 4365751"/>
                <a:gd name="connsiteY38-2896" fmla="*/ 2484565 h 4227659"/>
                <a:gd name="connsiteX39-2897" fmla="*/ 346162 w 4365751"/>
                <a:gd name="connsiteY39-2898" fmla="*/ 1312990 h 4227659"/>
                <a:gd name="connsiteX0-2899" fmla="*/ 327112 w 4365751"/>
                <a:gd name="connsiteY0-2900" fmla="*/ 1360615 h 4227659"/>
                <a:gd name="connsiteX1-2901" fmla="*/ 1047255 w 4365751"/>
                <a:gd name="connsiteY1-2902" fmla="*/ 673196 h 4227659"/>
                <a:gd name="connsiteX2-2903" fmla="*/ 2203537 w 4365751"/>
                <a:gd name="connsiteY2-2904" fmla="*/ 179515 h 4227659"/>
                <a:gd name="connsiteX3-2905" fmla="*/ 3539257 w 4365751"/>
                <a:gd name="connsiteY3-2906" fmla="*/ 692164 h 4227659"/>
                <a:gd name="connsiteX4-2907" fmla="*/ 4137098 w 4365751"/>
                <a:gd name="connsiteY4-2908" fmla="*/ 2049662 h 4227659"/>
                <a:gd name="connsiteX5-2909" fmla="*/ 3184612 w 4365751"/>
                <a:gd name="connsiteY5-2910" fmla="*/ 3970465 h 4227659"/>
                <a:gd name="connsiteX6-2911" fmla="*/ 793837 w 4365751"/>
                <a:gd name="connsiteY6-2912" fmla="*/ 3618040 h 4227659"/>
                <a:gd name="connsiteX7-2913" fmla="*/ 258841 w 4365751"/>
                <a:gd name="connsiteY7-2914" fmla="*/ 2289444 h 4227659"/>
                <a:gd name="connsiteX8-2915" fmla="*/ 431887 w 4365751"/>
                <a:gd name="connsiteY8-2916" fmla="*/ 1398715 h 4227659"/>
                <a:gd name="connsiteX9-2917" fmla="*/ 1479637 w 4365751"/>
                <a:gd name="connsiteY9-2918" fmla="*/ 265240 h 4227659"/>
                <a:gd name="connsiteX10-2919" fmla="*/ 3454478 w 4365751"/>
                <a:gd name="connsiteY10-2920" fmla="*/ 523695 h 4227659"/>
                <a:gd name="connsiteX11-2921" fmla="*/ 4156781 w 4365751"/>
                <a:gd name="connsiteY11-2922" fmla="*/ 2235015 h 4227659"/>
                <a:gd name="connsiteX12-2923" fmla="*/ 2260687 w 4365751"/>
                <a:gd name="connsiteY12-2924" fmla="*/ 4218115 h 4227659"/>
                <a:gd name="connsiteX13-2925" fmla="*/ 336637 w 4365751"/>
                <a:gd name="connsiteY13-2926" fmla="*/ 2913190 h 4227659"/>
                <a:gd name="connsiteX14-2927" fmla="*/ 393254 w 4365751"/>
                <a:gd name="connsiteY14-2928" fmla="*/ 1219872 h 4227659"/>
                <a:gd name="connsiteX15-2929" fmla="*/ 851175 w 4365751"/>
                <a:gd name="connsiteY15-2930" fmla="*/ 542972 h 4227659"/>
                <a:gd name="connsiteX16-2931" fmla="*/ 2203537 w 4365751"/>
                <a:gd name="connsiteY16-2932" fmla="*/ 65215 h 4227659"/>
                <a:gd name="connsiteX17-2933" fmla="*/ 3851362 w 4365751"/>
                <a:gd name="connsiteY17-2934" fmla="*/ 627190 h 4227659"/>
                <a:gd name="connsiteX18-2935" fmla="*/ 4232362 w 4365751"/>
                <a:gd name="connsiteY18-2936" fmla="*/ 2503615 h 4227659"/>
                <a:gd name="connsiteX19-2937" fmla="*/ 3708487 w 4365751"/>
                <a:gd name="connsiteY19-2938" fmla="*/ 3532315 h 4227659"/>
                <a:gd name="connsiteX20-2939" fmla="*/ 2327362 w 4365751"/>
                <a:gd name="connsiteY20-2940" fmla="*/ 3989515 h 4227659"/>
                <a:gd name="connsiteX21-2941" fmla="*/ 1165312 w 4365751"/>
                <a:gd name="connsiteY21-2942" fmla="*/ 3932365 h 4227659"/>
                <a:gd name="connsiteX22-2943" fmla="*/ 98512 w 4365751"/>
                <a:gd name="connsiteY22-2944" fmla="*/ 2408365 h 4227659"/>
                <a:gd name="connsiteX23-2945" fmla="*/ 432117 w 4365751"/>
                <a:gd name="connsiteY23-2946" fmla="*/ 814261 h 4227659"/>
                <a:gd name="connsiteX24-2947" fmla="*/ 1014181 w 4365751"/>
                <a:gd name="connsiteY24-2948" fmla="*/ 299919 h 4227659"/>
                <a:gd name="connsiteX25-2949" fmla="*/ 1865392 w 4365751"/>
                <a:gd name="connsiteY25-2950" fmla="*/ 46165 h 4227659"/>
                <a:gd name="connsiteX26-2951" fmla="*/ 3460837 w 4365751"/>
                <a:gd name="connsiteY26-2952" fmla="*/ 360490 h 4227659"/>
                <a:gd name="connsiteX27-2953" fmla="*/ 4279987 w 4365751"/>
                <a:gd name="connsiteY27-2954" fmla="*/ 1589215 h 4227659"/>
                <a:gd name="connsiteX28-2955" fmla="*/ 4241887 w 4365751"/>
                <a:gd name="connsiteY28-2956" fmla="*/ 2656015 h 4227659"/>
                <a:gd name="connsiteX29-2957" fmla="*/ 3403687 w 4365751"/>
                <a:gd name="connsiteY29-2958" fmla="*/ 3818065 h 4227659"/>
                <a:gd name="connsiteX30-2959" fmla="*/ 1727287 w 4365751"/>
                <a:gd name="connsiteY30-2960" fmla="*/ 3951415 h 4227659"/>
                <a:gd name="connsiteX31-2961" fmla="*/ 393787 w 4365751"/>
                <a:gd name="connsiteY31-2962" fmla="*/ 3246565 h 4227659"/>
                <a:gd name="connsiteX32-2963" fmla="*/ 203287 w 4365751"/>
                <a:gd name="connsiteY32-2964" fmla="*/ 1474915 h 4227659"/>
                <a:gd name="connsiteX33-2965" fmla="*/ 1583605 w 4365751"/>
                <a:gd name="connsiteY33-2966" fmla="*/ 154110 h 4227659"/>
                <a:gd name="connsiteX34-2967" fmla="*/ 3067113 w 4365751"/>
                <a:gd name="connsiteY34-2968" fmla="*/ 96961 h 4227659"/>
                <a:gd name="connsiteX35-2969" fmla="*/ 4337137 w 4365751"/>
                <a:gd name="connsiteY35-2970" fmla="*/ 1570165 h 4227659"/>
                <a:gd name="connsiteX36-2971" fmla="*/ 3432262 w 4365751"/>
                <a:gd name="connsiteY36-2972" fmla="*/ 3732340 h 4227659"/>
                <a:gd name="connsiteX37-2973" fmla="*/ 1155787 w 4365751"/>
                <a:gd name="connsiteY37-2974" fmla="*/ 3960940 h 4227659"/>
                <a:gd name="connsiteX38-2975" fmla="*/ 41362 w 4365751"/>
                <a:gd name="connsiteY38-2976" fmla="*/ 2484565 h 4227659"/>
                <a:gd name="connsiteX39-2977" fmla="*/ 346162 w 4365751"/>
                <a:gd name="connsiteY39-2978" fmla="*/ 1312990 h 4227659"/>
                <a:gd name="connsiteX0-2979" fmla="*/ 327112 w 4365751"/>
                <a:gd name="connsiteY0-2980" fmla="*/ 1360615 h 4227659"/>
                <a:gd name="connsiteX1-2981" fmla="*/ 1047255 w 4365751"/>
                <a:gd name="connsiteY1-2982" fmla="*/ 673196 h 4227659"/>
                <a:gd name="connsiteX2-2983" fmla="*/ 2203537 w 4365751"/>
                <a:gd name="connsiteY2-2984" fmla="*/ 179515 h 4227659"/>
                <a:gd name="connsiteX3-2985" fmla="*/ 3539257 w 4365751"/>
                <a:gd name="connsiteY3-2986" fmla="*/ 692164 h 4227659"/>
                <a:gd name="connsiteX4-2987" fmla="*/ 4137098 w 4365751"/>
                <a:gd name="connsiteY4-2988" fmla="*/ 2049662 h 4227659"/>
                <a:gd name="connsiteX5-2989" fmla="*/ 3184612 w 4365751"/>
                <a:gd name="connsiteY5-2990" fmla="*/ 3970465 h 4227659"/>
                <a:gd name="connsiteX6-2991" fmla="*/ 793837 w 4365751"/>
                <a:gd name="connsiteY6-2992" fmla="*/ 3618040 h 4227659"/>
                <a:gd name="connsiteX7-2993" fmla="*/ 258841 w 4365751"/>
                <a:gd name="connsiteY7-2994" fmla="*/ 2289444 h 4227659"/>
                <a:gd name="connsiteX8-2995" fmla="*/ 431887 w 4365751"/>
                <a:gd name="connsiteY8-2996" fmla="*/ 1398715 h 4227659"/>
                <a:gd name="connsiteX9-2997" fmla="*/ 1479637 w 4365751"/>
                <a:gd name="connsiteY9-2998" fmla="*/ 265240 h 4227659"/>
                <a:gd name="connsiteX10-2999" fmla="*/ 3454478 w 4365751"/>
                <a:gd name="connsiteY10-3000" fmla="*/ 523695 h 4227659"/>
                <a:gd name="connsiteX11-3001" fmla="*/ 4156781 w 4365751"/>
                <a:gd name="connsiteY11-3002" fmla="*/ 2235015 h 4227659"/>
                <a:gd name="connsiteX12-3003" fmla="*/ 2260687 w 4365751"/>
                <a:gd name="connsiteY12-3004" fmla="*/ 4218115 h 4227659"/>
                <a:gd name="connsiteX13-3005" fmla="*/ 336637 w 4365751"/>
                <a:gd name="connsiteY13-3006" fmla="*/ 2913190 h 4227659"/>
                <a:gd name="connsiteX14-3007" fmla="*/ 393254 w 4365751"/>
                <a:gd name="connsiteY14-3008" fmla="*/ 1219872 h 4227659"/>
                <a:gd name="connsiteX15-3009" fmla="*/ 851175 w 4365751"/>
                <a:gd name="connsiteY15-3010" fmla="*/ 542972 h 4227659"/>
                <a:gd name="connsiteX16-3011" fmla="*/ 2203537 w 4365751"/>
                <a:gd name="connsiteY16-3012" fmla="*/ 65215 h 4227659"/>
                <a:gd name="connsiteX17-3013" fmla="*/ 3851362 w 4365751"/>
                <a:gd name="connsiteY17-3014" fmla="*/ 627190 h 4227659"/>
                <a:gd name="connsiteX18-3015" fmla="*/ 4232362 w 4365751"/>
                <a:gd name="connsiteY18-3016" fmla="*/ 2503615 h 4227659"/>
                <a:gd name="connsiteX19-3017" fmla="*/ 3708487 w 4365751"/>
                <a:gd name="connsiteY19-3018" fmla="*/ 3532315 h 4227659"/>
                <a:gd name="connsiteX20-3019" fmla="*/ 2327362 w 4365751"/>
                <a:gd name="connsiteY20-3020" fmla="*/ 3989515 h 4227659"/>
                <a:gd name="connsiteX21-3021" fmla="*/ 1165312 w 4365751"/>
                <a:gd name="connsiteY21-3022" fmla="*/ 3932365 h 4227659"/>
                <a:gd name="connsiteX22-3023" fmla="*/ 98512 w 4365751"/>
                <a:gd name="connsiteY22-3024" fmla="*/ 2408365 h 4227659"/>
                <a:gd name="connsiteX23-3025" fmla="*/ 432117 w 4365751"/>
                <a:gd name="connsiteY23-3026" fmla="*/ 814261 h 4227659"/>
                <a:gd name="connsiteX24-3027" fmla="*/ 1014181 w 4365751"/>
                <a:gd name="connsiteY24-3028" fmla="*/ 299919 h 4227659"/>
                <a:gd name="connsiteX25-3029" fmla="*/ 1865392 w 4365751"/>
                <a:gd name="connsiteY25-3030" fmla="*/ 46165 h 4227659"/>
                <a:gd name="connsiteX26-3031" fmla="*/ 3460837 w 4365751"/>
                <a:gd name="connsiteY26-3032" fmla="*/ 360490 h 4227659"/>
                <a:gd name="connsiteX27-3033" fmla="*/ 4279987 w 4365751"/>
                <a:gd name="connsiteY27-3034" fmla="*/ 1589215 h 4227659"/>
                <a:gd name="connsiteX28-3035" fmla="*/ 4241887 w 4365751"/>
                <a:gd name="connsiteY28-3036" fmla="*/ 2656015 h 4227659"/>
                <a:gd name="connsiteX29-3037" fmla="*/ 3403687 w 4365751"/>
                <a:gd name="connsiteY29-3038" fmla="*/ 3818065 h 4227659"/>
                <a:gd name="connsiteX30-3039" fmla="*/ 1727287 w 4365751"/>
                <a:gd name="connsiteY30-3040" fmla="*/ 3951415 h 4227659"/>
                <a:gd name="connsiteX31-3041" fmla="*/ 393787 w 4365751"/>
                <a:gd name="connsiteY31-3042" fmla="*/ 3246565 h 4227659"/>
                <a:gd name="connsiteX32-3043" fmla="*/ 203287 w 4365751"/>
                <a:gd name="connsiteY32-3044" fmla="*/ 1474915 h 4227659"/>
                <a:gd name="connsiteX33-3045" fmla="*/ 1583605 w 4365751"/>
                <a:gd name="connsiteY33-3046" fmla="*/ 154110 h 4227659"/>
                <a:gd name="connsiteX34-3047" fmla="*/ 3067113 w 4365751"/>
                <a:gd name="connsiteY34-3048" fmla="*/ 96961 h 4227659"/>
                <a:gd name="connsiteX35-3049" fmla="*/ 4337137 w 4365751"/>
                <a:gd name="connsiteY35-3050" fmla="*/ 1570165 h 4227659"/>
                <a:gd name="connsiteX36-3051" fmla="*/ 3432262 w 4365751"/>
                <a:gd name="connsiteY36-3052" fmla="*/ 3732340 h 4227659"/>
                <a:gd name="connsiteX37-3053" fmla="*/ 1155787 w 4365751"/>
                <a:gd name="connsiteY37-3054" fmla="*/ 3960940 h 4227659"/>
                <a:gd name="connsiteX38-3055" fmla="*/ 41362 w 4365751"/>
                <a:gd name="connsiteY38-3056" fmla="*/ 2484565 h 4227659"/>
                <a:gd name="connsiteX39-3057" fmla="*/ 346162 w 4365751"/>
                <a:gd name="connsiteY39-3058" fmla="*/ 1312990 h 4227659"/>
                <a:gd name="connsiteX0-3059" fmla="*/ 327112 w 4365751"/>
                <a:gd name="connsiteY0-3060" fmla="*/ 1360615 h 4227659"/>
                <a:gd name="connsiteX1-3061" fmla="*/ 1047255 w 4365751"/>
                <a:gd name="connsiteY1-3062" fmla="*/ 673196 h 4227659"/>
                <a:gd name="connsiteX2-3063" fmla="*/ 2203537 w 4365751"/>
                <a:gd name="connsiteY2-3064" fmla="*/ 179515 h 4227659"/>
                <a:gd name="connsiteX3-3065" fmla="*/ 3539257 w 4365751"/>
                <a:gd name="connsiteY3-3066" fmla="*/ 692164 h 4227659"/>
                <a:gd name="connsiteX4-3067" fmla="*/ 4137098 w 4365751"/>
                <a:gd name="connsiteY4-3068" fmla="*/ 2049662 h 4227659"/>
                <a:gd name="connsiteX5-3069" fmla="*/ 3184612 w 4365751"/>
                <a:gd name="connsiteY5-3070" fmla="*/ 3970465 h 4227659"/>
                <a:gd name="connsiteX6-3071" fmla="*/ 793837 w 4365751"/>
                <a:gd name="connsiteY6-3072" fmla="*/ 3618040 h 4227659"/>
                <a:gd name="connsiteX7-3073" fmla="*/ 258841 w 4365751"/>
                <a:gd name="connsiteY7-3074" fmla="*/ 2289444 h 4227659"/>
                <a:gd name="connsiteX8-3075" fmla="*/ 431887 w 4365751"/>
                <a:gd name="connsiteY8-3076" fmla="*/ 1398715 h 4227659"/>
                <a:gd name="connsiteX9-3077" fmla="*/ 1479637 w 4365751"/>
                <a:gd name="connsiteY9-3078" fmla="*/ 265240 h 4227659"/>
                <a:gd name="connsiteX10-3079" fmla="*/ 3454478 w 4365751"/>
                <a:gd name="connsiteY10-3080" fmla="*/ 523695 h 4227659"/>
                <a:gd name="connsiteX11-3081" fmla="*/ 4156781 w 4365751"/>
                <a:gd name="connsiteY11-3082" fmla="*/ 2235015 h 4227659"/>
                <a:gd name="connsiteX12-3083" fmla="*/ 2260687 w 4365751"/>
                <a:gd name="connsiteY12-3084" fmla="*/ 4218115 h 4227659"/>
                <a:gd name="connsiteX13-3085" fmla="*/ 336637 w 4365751"/>
                <a:gd name="connsiteY13-3086" fmla="*/ 2913190 h 4227659"/>
                <a:gd name="connsiteX14-3087" fmla="*/ 393254 w 4365751"/>
                <a:gd name="connsiteY14-3088" fmla="*/ 1219872 h 4227659"/>
                <a:gd name="connsiteX15-3089" fmla="*/ 851175 w 4365751"/>
                <a:gd name="connsiteY15-3090" fmla="*/ 542972 h 4227659"/>
                <a:gd name="connsiteX16-3091" fmla="*/ 2203537 w 4365751"/>
                <a:gd name="connsiteY16-3092" fmla="*/ 65215 h 4227659"/>
                <a:gd name="connsiteX17-3093" fmla="*/ 3851362 w 4365751"/>
                <a:gd name="connsiteY17-3094" fmla="*/ 627190 h 4227659"/>
                <a:gd name="connsiteX18-3095" fmla="*/ 4232362 w 4365751"/>
                <a:gd name="connsiteY18-3096" fmla="*/ 2503615 h 4227659"/>
                <a:gd name="connsiteX19-3097" fmla="*/ 3708487 w 4365751"/>
                <a:gd name="connsiteY19-3098" fmla="*/ 3532315 h 4227659"/>
                <a:gd name="connsiteX20-3099" fmla="*/ 2327362 w 4365751"/>
                <a:gd name="connsiteY20-3100" fmla="*/ 3989515 h 4227659"/>
                <a:gd name="connsiteX21-3101" fmla="*/ 1165312 w 4365751"/>
                <a:gd name="connsiteY21-3102" fmla="*/ 3932365 h 4227659"/>
                <a:gd name="connsiteX22-3103" fmla="*/ 98512 w 4365751"/>
                <a:gd name="connsiteY22-3104" fmla="*/ 2408365 h 4227659"/>
                <a:gd name="connsiteX23-3105" fmla="*/ 432117 w 4365751"/>
                <a:gd name="connsiteY23-3106" fmla="*/ 814261 h 4227659"/>
                <a:gd name="connsiteX24-3107" fmla="*/ 1014181 w 4365751"/>
                <a:gd name="connsiteY24-3108" fmla="*/ 299919 h 4227659"/>
                <a:gd name="connsiteX25-3109" fmla="*/ 1865392 w 4365751"/>
                <a:gd name="connsiteY25-3110" fmla="*/ 46165 h 4227659"/>
                <a:gd name="connsiteX26-3111" fmla="*/ 3460837 w 4365751"/>
                <a:gd name="connsiteY26-3112" fmla="*/ 360490 h 4227659"/>
                <a:gd name="connsiteX27-3113" fmla="*/ 4279987 w 4365751"/>
                <a:gd name="connsiteY27-3114" fmla="*/ 1589215 h 4227659"/>
                <a:gd name="connsiteX28-3115" fmla="*/ 4241887 w 4365751"/>
                <a:gd name="connsiteY28-3116" fmla="*/ 2656015 h 4227659"/>
                <a:gd name="connsiteX29-3117" fmla="*/ 3403687 w 4365751"/>
                <a:gd name="connsiteY29-3118" fmla="*/ 3818065 h 4227659"/>
                <a:gd name="connsiteX30-3119" fmla="*/ 1727287 w 4365751"/>
                <a:gd name="connsiteY30-3120" fmla="*/ 3951415 h 4227659"/>
                <a:gd name="connsiteX31-3121" fmla="*/ 393787 w 4365751"/>
                <a:gd name="connsiteY31-3122" fmla="*/ 3246565 h 4227659"/>
                <a:gd name="connsiteX32-3123" fmla="*/ 203287 w 4365751"/>
                <a:gd name="connsiteY32-3124" fmla="*/ 1474915 h 4227659"/>
                <a:gd name="connsiteX33-3125" fmla="*/ 1583605 w 4365751"/>
                <a:gd name="connsiteY33-3126" fmla="*/ 154110 h 4227659"/>
                <a:gd name="connsiteX34-3127" fmla="*/ 3067113 w 4365751"/>
                <a:gd name="connsiteY34-3128" fmla="*/ 96961 h 4227659"/>
                <a:gd name="connsiteX35-3129" fmla="*/ 4337137 w 4365751"/>
                <a:gd name="connsiteY35-3130" fmla="*/ 1570165 h 4227659"/>
                <a:gd name="connsiteX36-3131" fmla="*/ 3432262 w 4365751"/>
                <a:gd name="connsiteY36-3132" fmla="*/ 3732340 h 4227659"/>
                <a:gd name="connsiteX37-3133" fmla="*/ 1155787 w 4365751"/>
                <a:gd name="connsiteY37-3134" fmla="*/ 3960940 h 4227659"/>
                <a:gd name="connsiteX38-3135" fmla="*/ 41362 w 4365751"/>
                <a:gd name="connsiteY38-3136" fmla="*/ 2484565 h 4227659"/>
                <a:gd name="connsiteX39-3137" fmla="*/ 346162 w 4365751"/>
                <a:gd name="connsiteY39-3138" fmla="*/ 1312990 h 4227659"/>
                <a:gd name="connsiteX0-3139" fmla="*/ 327112 w 4365751"/>
                <a:gd name="connsiteY0-3140" fmla="*/ 1360615 h 4227659"/>
                <a:gd name="connsiteX1-3141" fmla="*/ 1047255 w 4365751"/>
                <a:gd name="connsiteY1-3142" fmla="*/ 673196 h 4227659"/>
                <a:gd name="connsiteX2-3143" fmla="*/ 2203537 w 4365751"/>
                <a:gd name="connsiteY2-3144" fmla="*/ 179515 h 4227659"/>
                <a:gd name="connsiteX3-3145" fmla="*/ 3539257 w 4365751"/>
                <a:gd name="connsiteY3-3146" fmla="*/ 692164 h 4227659"/>
                <a:gd name="connsiteX4-3147" fmla="*/ 4137098 w 4365751"/>
                <a:gd name="connsiteY4-3148" fmla="*/ 2049662 h 4227659"/>
                <a:gd name="connsiteX5-3149" fmla="*/ 3184612 w 4365751"/>
                <a:gd name="connsiteY5-3150" fmla="*/ 3970465 h 4227659"/>
                <a:gd name="connsiteX6-3151" fmla="*/ 793837 w 4365751"/>
                <a:gd name="connsiteY6-3152" fmla="*/ 3618040 h 4227659"/>
                <a:gd name="connsiteX7-3153" fmla="*/ 258841 w 4365751"/>
                <a:gd name="connsiteY7-3154" fmla="*/ 2289444 h 4227659"/>
                <a:gd name="connsiteX8-3155" fmla="*/ 431887 w 4365751"/>
                <a:gd name="connsiteY8-3156" fmla="*/ 1398715 h 4227659"/>
                <a:gd name="connsiteX9-3157" fmla="*/ 1479637 w 4365751"/>
                <a:gd name="connsiteY9-3158" fmla="*/ 265240 h 4227659"/>
                <a:gd name="connsiteX10-3159" fmla="*/ 3454478 w 4365751"/>
                <a:gd name="connsiteY10-3160" fmla="*/ 523695 h 4227659"/>
                <a:gd name="connsiteX11-3161" fmla="*/ 4156781 w 4365751"/>
                <a:gd name="connsiteY11-3162" fmla="*/ 2235015 h 4227659"/>
                <a:gd name="connsiteX12-3163" fmla="*/ 2260687 w 4365751"/>
                <a:gd name="connsiteY12-3164" fmla="*/ 4218115 h 4227659"/>
                <a:gd name="connsiteX13-3165" fmla="*/ 336637 w 4365751"/>
                <a:gd name="connsiteY13-3166" fmla="*/ 2913190 h 4227659"/>
                <a:gd name="connsiteX14-3167" fmla="*/ 393254 w 4365751"/>
                <a:gd name="connsiteY14-3168" fmla="*/ 1219872 h 4227659"/>
                <a:gd name="connsiteX15-3169" fmla="*/ 851175 w 4365751"/>
                <a:gd name="connsiteY15-3170" fmla="*/ 542972 h 4227659"/>
                <a:gd name="connsiteX16-3171" fmla="*/ 2203537 w 4365751"/>
                <a:gd name="connsiteY16-3172" fmla="*/ 65215 h 4227659"/>
                <a:gd name="connsiteX17-3173" fmla="*/ 3851362 w 4365751"/>
                <a:gd name="connsiteY17-3174" fmla="*/ 627190 h 4227659"/>
                <a:gd name="connsiteX18-3175" fmla="*/ 4232362 w 4365751"/>
                <a:gd name="connsiteY18-3176" fmla="*/ 2503615 h 4227659"/>
                <a:gd name="connsiteX19-3177" fmla="*/ 3708487 w 4365751"/>
                <a:gd name="connsiteY19-3178" fmla="*/ 3532315 h 4227659"/>
                <a:gd name="connsiteX20-3179" fmla="*/ 2327362 w 4365751"/>
                <a:gd name="connsiteY20-3180" fmla="*/ 3989515 h 4227659"/>
                <a:gd name="connsiteX21-3181" fmla="*/ 1165312 w 4365751"/>
                <a:gd name="connsiteY21-3182" fmla="*/ 3932365 h 4227659"/>
                <a:gd name="connsiteX22-3183" fmla="*/ 98512 w 4365751"/>
                <a:gd name="connsiteY22-3184" fmla="*/ 2408365 h 4227659"/>
                <a:gd name="connsiteX23-3185" fmla="*/ 432117 w 4365751"/>
                <a:gd name="connsiteY23-3186" fmla="*/ 814261 h 4227659"/>
                <a:gd name="connsiteX24-3187" fmla="*/ 1075308 w 4365751"/>
                <a:gd name="connsiteY24-3188" fmla="*/ 317384 h 4227659"/>
                <a:gd name="connsiteX25-3189" fmla="*/ 1865392 w 4365751"/>
                <a:gd name="connsiteY25-3190" fmla="*/ 46165 h 4227659"/>
                <a:gd name="connsiteX26-3191" fmla="*/ 3460837 w 4365751"/>
                <a:gd name="connsiteY26-3192" fmla="*/ 360490 h 4227659"/>
                <a:gd name="connsiteX27-3193" fmla="*/ 4279987 w 4365751"/>
                <a:gd name="connsiteY27-3194" fmla="*/ 1589215 h 4227659"/>
                <a:gd name="connsiteX28-3195" fmla="*/ 4241887 w 4365751"/>
                <a:gd name="connsiteY28-3196" fmla="*/ 2656015 h 4227659"/>
                <a:gd name="connsiteX29-3197" fmla="*/ 3403687 w 4365751"/>
                <a:gd name="connsiteY29-3198" fmla="*/ 3818065 h 4227659"/>
                <a:gd name="connsiteX30-3199" fmla="*/ 1727287 w 4365751"/>
                <a:gd name="connsiteY30-3200" fmla="*/ 3951415 h 4227659"/>
                <a:gd name="connsiteX31-3201" fmla="*/ 393787 w 4365751"/>
                <a:gd name="connsiteY31-3202" fmla="*/ 3246565 h 4227659"/>
                <a:gd name="connsiteX32-3203" fmla="*/ 203287 w 4365751"/>
                <a:gd name="connsiteY32-3204" fmla="*/ 1474915 h 4227659"/>
                <a:gd name="connsiteX33-3205" fmla="*/ 1583605 w 4365751"/>
                <a:gd name="connsiteY33-3206" fmla="*/ 154110 h 4227659"/>
                <a:gd name="connsiteX34-3207" fmla="*/ 3067113 w 4365751"/>
                <a:gd name="connsiteY34-3208" fmla="*/ 96961 h 4227659"/>
                <a:gd name="connsiteX35-3209" fmla="*/ 4337137 w 4365751"/>
                <a:gd name="connsiteY35-3210" fmla="*/ 1570165 h 4227659"/>
                <a:gd name="connsiteX36-3211" fmla="*/ 3432262 w 4365751"/>
                <a:gd name="connsiteY36-3212" fmla="*/ 3732340 h 4227659"/>
                <a:gd name="connsiteX37-3213" fmla="*/ 1155787 w 4365751"/>
                <a:gd name="connsiteY37-3214" fmla="*/ 3960940 h 4227659"/>
                <a:gd name="connsiteX38-3215" fmla="*/ 41362 w 4365751"/>
                <a:gd name="connsiteY38-3216" fmla="*/ 2484565 h 4227659"/>
                <a:gd name="connsiteX39-3217" fmla="*/ 346162 w 4365751"/>
                <a:gd name="connsiteY39-3218" fmla="*/ 1312990 h 4227659"/>
                <a:gd name="connsiteX0-3219" fmla="*/ 327112 w 4365751"/>
                <a:gd name="connsiteY0-3220" fmla="*/ 1360615 h 4227659"/>
                <a:gd name="connsiteX1-3221" fmla="*/ 1047255 w 4365751"/>
                <a:gd name="connsiteY1-3222" fmla="*/ 673196 h 4227659"/>
                <a:gd name="connsiteX2-3223" fmla="*/ 2203537 w 4365751"/>
                <a:gd name="connsiteY2-3224" fmla="*/ 179515 h 4227659"/>
                <a:gd name="connsiteX3-3225" fmla="*/ 3539257 w 4365751"/>
                <a:gd name="connsiteY3-3226" fmla="*/ 692164 h 4227659"/>
                <a:gd name="connsiteX4-3227" fmla="*/ 4137098 w 4365751"/>
                <a:gd name="connsiteY4-3228" fmla="*/ 2049662 h 4227659"/>
                <a:gd name="connsiteX5-3229" fmla="*/ 3184612 w 4365751"/>
                <a:gd name="connsiteY5-3230" fmla="*/ 3970465 h 4227659"/>
                <a:gd name="connsiteX6-3231" fmla="*/ 793837 w 4365751"/>
                <a:gd name="connsiteY6-3232" fmla="*/ 3618040 h 4227659"/>
                <a:gd name="connsiteX7-3233" fmla="*/ 258841 w 4365751"/>
                <a:gd name="connsiteY7-3234" fmla="*/ 2289444 h 4227659"/>
                <a:gd name="connsiteX8-3235" fmla="*/ 431887 w 4365751"/>
                <a:gd name="connsiteY8-3236" fmla="*/ 1398715 h 4227659"/>
                <a:gd name="connsiteX9-3237" fmla="*/ 1479637 w 4365751"/>
                <a:gd name="connsiteY9-3238" fmla="*/ 265240 h 4227659"/>
                <a:gd name="connsiteX10-3239" fmla="*/ 3454478 w 4365751"/>
                <a:gd name="connsiteY10-3240" fmla="*/ 523695 h 4227659"/>
                <a:gd name="connsiteX11-3241" fmla="*/ 4156781 w 4365751"/>
                <a:gd name="connsiteY11-3242" fmla="*/ 2235015 h 4227659"/>
                <a:gd name="connsiteX12-3243" fmla="*/ 2260687 w 4365751"/>
                <a:gd name="connsiteY12-3244" fmla="*/ 4218115 h 4227659"/>
                <a:gd name="connsiteX13-3245" fmla="*/ 336637 w 4365751"/>
                <a:gd name="connsiteY13-3246" fmla="*/ 2913190 h 4227659"/>
                <a:gd name="connsiteX14-3247" fmla="*/ 393254 w 4365751"/>
                <a:gd name="connsiteY14-3248" fmla="*/ 1219872 h 4227659"/>
                <a:gd name="connsiteX15-3249" fmla="*/ 851175 w 4365751"/>
                <a:gd name="connsiteY15-3250" fmla="*/ 542972 h 4227659"/>
                <a:gd name="connsiteX16-3251" fmla="*/ 2203537 w 4365751"/>
                <a:gd name="connsiteY16-3252" fmla="*/ 65215 h 4227659"/>
                <a:gd name="connsiteX17-3253" fmla="*/ 3851362 w 4365751"/>
                <a:gd name="connsiteY17-3254" fmla="*/ 627190 h 4227659"/>
                <a:gd name="connsiteX18-3255" fmla="*/ 4232362 w 4365751"/>
                <a:gd name="connsiteY18-3256" fmla="*/ 2503615 h 4227659"/>
                <a:gd name="connsiteX19-3257" fmla="*/ 3708487 w 4365751"/>
                <a:gd name="connsiteY19-3258" fmla="*/ 3532315 h 4227659"/>
                <a:gd name="connsiteX20-3259" fmla="*/ 2327362 w 4365751"/>
                <a:gd name="connsiteY20-3260" fmla="*/ 3989515 h 4227659"/>
                <a:gd name="connsiteX21-3261" fmla="*/ 1165312 w 4365751"/>
                <a:gd name="connsiteY21-3262" fmla="*/ 3932365 h 4227659"/>
                <a:gd name="connsiteX22-3263" fmla="*/ 98512 w 4365751"/>
                <a:gd name="connsiteY22-3264" fmla="*/ 2408365 h 4227659"/>
                <a:gd name="connsiteX23-3265" fmla="*/ 432117 w 4365751"/>
                <a:gd name="connsiteY23-3266" fmla="*/ 814261 h 4227659"/>
                <a:gd name="connsiteX24-3267" fmla="*/ 1075308 w 4365751"/>
                <a:gd name="connsiteY24-3268" fmla="*/ 317384 h 4227659"/>
                <a:gd name="connsiteX25-3269" fmla="*/ 1865392 w 4365751"/>
                <a:gd name="connsiteY25-3270" fmla="*/ 46165 h 4227659"/>
                <a:gd name="connsiteX26-3271" fmla="*/ 3460837 w 4365751"/>
                <a:gd name="connsiteY26-3272" fmla="*/ 360490 h 4227659"/>
                <a:gd name="connsiteX27-3273" fmla="*/ 4279987 w 4365751"/>
                <a:gd name="connsiteY27-3274" fmla="*/ 1589215 h 4227659"/>
                <a:gd name="connsiteX28-3275" fmla="*/ 4241887 w 4365751"/>
                <a:gd name="connsiteY28-3276" fmla="*/ 2656015 h 4227659"/>
                <a:gd name="connsiteX29-3277" fmla="*/ 3403687 w 4365751"/>
                <a:gd name="connsiteY29-3278" fmla="*/ 3818065 h 4227659"/>
                <a:gd name="connsiteX30-3279" fmla="*/ 1727287 w 4365751"/>
                <a:gd name="connsiteY30-3280" fmla="*/ 3951415 h 4227659"/>
                <a:gd name="connsiteX31-3281" fmla="*/ 393787 w 4365751"/>
                <a:gd name="connsiteY31-3282" fmla="*/ 3246565 h 4227659"/>
                <a:gd name="connsiteX32-3283" fmla="*/ 203287 w 4365751"/>
                <a:gd name="connsiteY32-3284" fmla="*/ 1474915 h 4227659"/>
                <a:gd name="connsiteX33-3285" fmla="*/ 1583605 w 4365751"/>
                <a:gd name="connsiteY33-3286" fmla="*/ 154110 h 4227659"/>
                <a:gd name="connsiteX34-3287" fmla="*/ 3067113 w 4365751"/>
                <a:gd name="connsiteY34-3288" fmla="*/ 96961 h 4227659"/>
                <a:gd name="connsiteX35-3289" fmla="*/ 4337137 w 4365751"/>
                <a:gd name="connsiteY35-3290" fmla="*/ 1570165 h 4227659"/>
                <a:gd name="connsiteX36-3291" fmla="*/ 3432262 w 4365751"/>
                <a:gd name="connsiteY36-3292" fmla="*/ 3732340 h 4227659"/>
                <a:gd name="connsiteX37-3293" fmla="*/ 1155787 w 4365751"/>
                <a:gd name="connsiteY37-3294" fmla="*/ 3960940 h 4227659"/>
                <a:gd name="connsiteX38-3295" fmla="*/ 41362 w 4365751"/>
                <a:gd name="connsiteY38-3296" fmla="*/ 2484565 h 4227659"/>
                <a:gd name="connsiteX39-3297" fmla="*/ 346162 w 4365751"/>
                <a:gd name="connsiteY39-3298" fmla="*/ 1312990 h 4227659"/>
                <a:gd name="connsiteX0-3299" fmla="*/ 327112 w 4365751"/>
                <a:gd name="connsiteY0-3300" fmla="*/ 1360615 h 4227659"/>
                <a:gd name="connsiteX1-3301" fmla="*/ 1047255 w 4365751"/>
                <a:gd name="connsiteY1-3302" fmla="*/ 673196 h 4227659"/>
                <a:gd name="connsiteX2-3303" fmla="*/ 2203537 w 4365751"/>
                <a:gd name="connsiteY2-3304" fmla="*/ 179515 h 4227659"/>
                <a:gd name="connsiteX3-3305" fmla="*/ 3539257 w 4365751"/>
                <a:gd name="connsiteY3-3306" fmla="*/ 692164 h 4227659"/>
                <a:gd name="connsiteX4-3307" fmla="*/ 4137098 w 4365751"/>
                <a:gd name="connsiteY4-3308" fmla="*/ 2049662 h 4227659"/>
                <a:gd name="connsiteX5-3309" fmla="*/ 3184612 w 4365751"/>
                <a:gd name="connsiteY5-3310" fmla="*/ 3970465 h 4227659"/>
                <a:gd name="connsiteX6-3311" fmla="*/ 793837 w 4365751"/>
                <a:gd name="connsiteY6-3312" fmla="*/ 3618040 h 4227659"/>
                <a:gd name="connsiteX7-3313" fmla="*/ 258841 w 4365751"/>
                <a:gd name="connsiteY7-3314" fmla="*/ 2289444 h 4227659"/>
                <a:gd name="connsiteX8-3315" fmla="*/ 431887 w 4365751"/>
                <a:gd name="connsiteY8-3316" fmla="*/ 1398715 h 4227659"/>
                <a:gd name="connsiteX9-3317" fmla="*/ 1479637 w 4365751"/>
                <a:gd name="connsiteY9-3318" fmla="*/ 265240 h 4227659"/>
                <a:gd name="connsiteX10-3319" fmla="*/ 3454478 w 4365751"/>
                <a:gd name="connsiteY10-3320" fmla="*/ 523695 h 4227659"/>
                <a:gd name="connsiteX11-3321" fmla="*/ 4156781 w 4365751"/>
                <a:gd name="connsiteY11-3322" fmla="*/ 2235015 h 4227659"/>
                <a:gd name="connsiteX12-3323" fmla="*/ 2260687 w 4365751"/>
                <a:gd name="connsiteY12-3324" fmla="*/ 4218115 h 4227659"/>
                <a:gd name="connsiteX13-3325" fmla="*/ 336637 w 4365751"/>
                <a:gd name="connsiteY13-3326" fmla="*/ 2913190 h 4227659"/>
                <a:gd name="connsiteX14-3327" fmla="*/ 393254 w 4365751"/>
                <a:gd name="connsiteY14-3328" fmla="*/ 1219872 h 4227659"/>
                <a:gd name="connsiteX15-3329" fmla="*/ 851175 w 4365751"/>
                <a:gd name="connsiteY15-3330" fmla="*/ 542972 h 4227659"/>
                <a:gd name="connsiteX16-3331" fmla="*/ 2203537 w 4365751"/>
                <a:gd name="connsiteY16-3332" fmla="*/ 65215 h 4227659"/>
                <a:gd name="connsiteX17-3333" fmla="*/ 3851362 w 4365751"/>
                <a:gd name="connsiteY17-3334" fmla="*/ 627190 h 4227659"/>
                <a:gd name="connsiteX18-3335" fmla="*/ 4232362 w 4365751"/>
                <a:gd name="connsiteY18-3336" fmla="*/ 2503615 h 4227659"/>
                <a:gd name="connsiteX19-3337" fmla="*/ 3708487 w 4365751"/>
                <a:gd name="connsiteY19-3338" fmla="*/ 3532315 h 4227659"/>
                <a:gd name="connsiteX20-3339" fmla="*/ 2327362 w 4365751"/>
                <a:gd name="connsiteY20-3340" fmla="*/ 3989515 h 4227659"/>
                <a:gd name="connsiteX21-3341" fmla="*/ 1165312 w 4365751"/>
                <a:gd name="connsiteY21-3342" fmla="*/ 3932365 h 4227659"/>
                <a:gd name="connsiteX22-3343" fmla="*/ 98512 w 4365751"/>
                <a:gd name="connsiteY22-3344" fmla="*/ 2408365 h 4227659"/>
                <a:gd name="connsiteX23-3345" fmla="*/ 432117 w 4365751"/>
                <a:gd name="connsiteY23-3346" fmla="*/ 814261 h 4227659"/>
                <a:gd name="connsiteX24-3347" fmla="*/ 1075308 w 4365751"/>
                <a:gd name="connsiteY24-3348" fmla="*/ 317384 h 4227659"/>
                <a:gd name="connsiteX25-3349" fmla="*/ 1865392 w 4365751"/>
                <a:gd name="connsiteY25-3350" fmla="*/ 46165 h 4227659"/>
                <a:gd name="connsiteX26-3351" fmla="*/ 3460837 w 4365751"/>
                <a:gd name="connsiteY26-3352" fmla="*/ 360490 h 4227659"/>
                <a:gd name="connsiteX27-3353" fmla="*/ 4279987 w 4365751"/>
                <a:gd name="connsiteY27-3354" fmla="*/ 1589215 h 4227659"/>
                <a:gd name="connsiteX28-3355" fmla="*/ 4241887 w 4365751"/>
                <a:gd name="connsiteY28-3356" fmla="*/ 2656015 h 4227659"/>
                <a:gd name="connsiteX29-3357" fmla="*/ 3403687 w 4365751"/>
                <a:gd name="connsiteY29-3358" fmla="*/ 3818065 h 4227659"/>
                <a:gd name="connsiteX30-3359" fmla="*/ 1727287 w 4365751"/>
                <a:gd name="connsiteY30-3360" fmla="*/ 3951415 h 4227659"/>
                <a:gd name="connsiteX31-3361" fmla="*/ 393787 w 4365751"/>
                <a:gd name="connsiteY31-3362" fmla="*/ 3246565 h 4227659"/>
                <a:gd name="connsiteX32-3363" fmla="*/ 203287 w 4365751"/>
                <a:gd name="connsiteY32-3364" fmla="*/ 1474915 h 4227659"/>
                <a:gd name="connsiteX33-3365" fmla="*/ 1583605 w 4365751"/>
                <a:gd name="connsiteY33-3366" fmla="*/ 154110 h 4227659"/>
                <a:gd name="connsiteX34-3367" fmla="*/ 3067113 w 4365751"/>
                <a:gd name="connsiteY34-3368" fmla="*/ 96961 h 4227659"/>
                <a:gd name="connsiteX35-3369" fmla="*/ 4337137 w 4365751"/>
                <a:gd name="connsiteY35-3370" fmla="*/ 1570165 h 4227659"/>
                <a:gd name="connsiteX36-3371" fmla="*/ 3432262 w 4365751"/>
                <a:gd name="connsiteY36-3372" fmla="*/ 3732340 h 4227659"/>
                <a:gd name="connsiteX37-3373" fmla="*/ 1155787 w 4365751"/>
                <a:gd name="connsiteY37-3374" fmla="*/ 3960940 h 4227659"/>
                <a:gd name="connsiteX38-3375" fmla="*/ 41362 w 4365751"/>
                <a:gd name="connsiteY38-3376" fmla="*/ 2484565 h 4227659"/>
                <a:gd name="connsiteX39-3377" fmla="*/ 346162 w 4365751"/>
                <a:gd name="connsiteY39-3378" fmla="*/ 1312990 h 4227659"/>
                <a:gd name="connsiteX0-3379" fmla="*/ 327112 w 4365751"/>
                <a:gd name="connsiteY0-3380" fmla="*/ 1360615 h 4227659"/>
                <a:gd name="connsiteX1-3381" fmla="*/ 1047255 w 4365751"/>
                <a:gd name="connsiteY1-3382" fmla="*/ 673196 h 4227659"/>
                <a:gd name="connsiteX2-3383" fmla="*/ 2203537 w 4365751"/>
                <a:gd name="connsiteY2-3384" fmla="*/ 179515 h 4227659"/>
                <a:gd name="connsiteX3-3385" fmla="*/ 3539257 w 4365751"/>
                <a:gd name="connsiteY3-3386" fmla="*/ 692164 h 4227659"/>
                <a:gd name="connsiteX4-3387" fmla="*/ 4137098 w 4365751"/>
                <a:gd name="connsiteY4-3388" fmla="*/ 2049662 h 4227659"/>
                <a:gd name="connsiteX5-3389" fmla="*/ 3184612 w 4365751"/>
                <a:gd name="connsiteY5-3390" fmla="*/ 3970465 h 4227659"/>
                <a:gd name="connsiteX6-3391" fmla="*/ 793837 w 4365751"/>
                <a:gd name="connsiteY6-3392" fmla="*/ 3618040 h 4227659"/>
                <a:gd name="connsiteX7-3393" fmla="*/ 258841 w 4365751"/>
                <a:gd name="connsiteY7-3394" fmla="*/ 2289444 h 4227659"/>
                <a:gd name="connsiteX8-3395" fmla="*/ 431887 w 4365751"/>
                <a:gd name="connsiteY8-3396" fmla="*/ 1398715 h 4227659"/>
                <a:gd name="connsiteX9-3397" fmla="*/ 1479637 w 4365751"/>
                <a:gd name="connsiteY9-3398" fmla="*/ 265240 h 4227659"/>
                <a:gd name="connsiteX10-3399" fmla="*/ 3454478 w 4365751"/>
                <a:gd name="connsiteY10-3400" fmla="*/ 523695 h 4227659"/>
                <a:gd name="connsiteX11-3401" fmla="*/ 4156781 w 4365751"/>
                <a:gd name="connsiteY11-3402" fmla="*/ 2235015 h 4227659"/>
                <a:gd name="connsiteX12-3403" fmla="*/ 2260687 w 4365751"/>
                <a:gd name="connsiteY12-3404" fmla="*/ 4218115 h 4227659"/>
                <a:gd name="connsiteX13-3405" fmla="*/ 336637 w 4365751"/>
                <a:gd name="connsiteY13-3406" fmla="*/ 2913190 h 4227659"/>
                <a:gd name="connsiteX14-3407" fmla="*/ 393254 w 4365751"/>
                <a:gd name="connsiteY14-3408" fmla="*/ 1219872 h 4227659"/>
                <a:gd name="connsiteX15-3409" fmla="*/ 851175 w 4365751"/>
                <a:gd name="connsiteY15-3410" fmla="*/ 542972 h 4227659"/>
                <a:gd name="connsiteX16-3411" fmla="*/ 2203537 w 4365751"/>
                <a:gd name="connsiteY16-3412" fmla="*/ 65215 h 4227659"/>
                <a:gd name="connsiteX17-3413" fmla="*/ 3851362 w 4365751"/>
                <a:gd name="connsiteY17-3414" fmla="*/ 627190 h 4227659"/>
                <a:gd name="connsiteX18-3415" fmla="*/ 4232362 w 4365751"/>
                <a:gd name="connsiteY18-3416" fmla="*/ 2503615 h 4227659"/>
                <a:gd name="connsiteX19-3417" fmla="*/ 3708487 w 4365751"/>
                <a:gd name="connsiteY19-3418" fmla="*/ 3532315 h 4227659"/>
                <a:gd name="connsiteX20-3419" fmla="*/ 2327362 w 4365751"/>
                <a:gd name="connsiteY20-3420" fmla="*/ 3989515 h 4227659"/>
                <a:gd name="connsiteX21-3421" fmla="*/ 1165312 w 4365751"/>
                <a:gd name="connsiteY21-3422" fmla="*/ 3932365 h 4227659"/>
                <a:gd name="connsiteX22-3423" fmla="*/ 98512 w 4365751"/>
                <a:gd name="connsiteY22-3424" fmla="*/ 2408365 h 4227659"/>
                <a:gd name="connsiteX23-3425" fmla="*/ 379722 w 4365751"/>
                <a:gd name="connsiteY23-3426" fmla="*/ 892854 h 4227659"/>
                <a:gd name="connsiteX24-3427" fmla="*/ 1075308 w 4365751"/>
                <a:gd name="connsiteY24-3428" fmla="*/ 317384 h 4227659"/>
                <a:gd name="connsiteX25-3429" fmla="*/ 1865392 w 4365751"/>
                <a:gd name="connsiteY25-3430" fmla="*/ 46165 h 4227659"/>
                <a:gd name="connsiteX26-3431" fmla="*/ 3460837 w 4365751"/>
                <a:gd name="connsiteY26-3432" fmla="*/ 360490 h 4227659"/>
                <a:gd name="connsiteX27-3433" fmla="*/ 4279987 w 4365751"/>
                <a:gd name="connsiteY27-3434" fmla="*/ 1589215 h 4227659"/>
                <a:gd name="connsiteX28-3435" fmla="*/ 4241887 w 4365751"/>
                <a:gd name="connsiteY28-3436" fmla="*/ 2656015 h 4227659"/>
                <a:gd name="connsiteX29-3437" fmla="*/ 3403687 w 4365751"/>
                <a:gd name="connsiteY29-3438" fmla="*/ 3818065 h 4227659"/>
                <a:gd name="connsiteX30-3439" fmla="*/ 1727287 w 4365751"/>
                <a:gd name="connsiteY30-3440" fmla="*/ 3951415 h 4227659"/>
                <a:gd name="connsiteX31-3441" fmla="*/ 393787 w 4365751"/>
                <a:gd name="connsiteY31-3442" fmla="*/ 3246565 h 4227659"/>
                <a:gd name="connsiteX32-3443" fmla="*/ 203287 w 4365751"/>
                <a:gd name="connsiteY32-3444" fmla="*/ 1474915 h 4227659"/>
                <a:gd name="connsiteX33-3445" fmla="*/ 1583605 w 4365751"/>
                <a:gd name="connsiteY33-3446" fmla="*/ 154110 h 4227659"/>
                <a:gd name="connsiteX34-3447" fmla="*/ 3067113 w 4365751"/>
                <a:gd name="connsiteY34-3448" fmla="*/ 96961 h 4227659"/>
                <a:gd name="connsiteX35-3449" fmla="*/ 4337137 w 4365751"/>
                <a:gd name="connsiteY35-3450" fmla="*/ 1570165 h 4227659"/>
                <a:gd name="connsiteX36-3451" fmla="*/ 3432262 w 4365751"/>
                <a:gd name="connsiteY36-3452" fmla="*/ 3732340 h 4227659"/>
                <a:gd name="connsiteX37-3453" fmla="*/ 1155787 w 4365751"/>
                <a:gd name="connsiteY37-3454" fmla="*/ 3960940 h 4227659"/>
                <a:gd name="connsiteX38-3455" fmla="*/ 41362 w 4365751"/>
                <a:gd name="connsiteY38-3456" fmla="*/ 2484565 h 4227659"/>
                <a:gd name="connsiteX39-3457" fmla="*/ 346162 w 4365751"/>
                <a:gd name="connsiteY39-3458" fmla="*/ 1312990 h 4227659"/>
                <a:gd name="connsiteX0-3459" fmla="*/ 327112 w 4365751"/>
                <a:gd name="connsiteY0-3460" fmla="*/ 1360615 h 4227659"/>
                <a:gd name="connsiteX1-3461" fmla="*/ 1047255 w 4365751"/>
                <a:gd name="connsiteY1-3462" fmla="*/ 673196 h 4227659"/>
                <a:gd name="connsiteX2-3463" fmla="*/ 2203537 w 4365751"/>
                <a:gd name="connsiteY2-3464" fmla="*/ 179515 h 4227659"/>
                <a:gd name="connsiteX3-3465" fmla="*/ 3539257 w 4365751"/>
                <a:gd name="connsiteY3-3466" fmla="*/ 692164 h 4227659"/>
                <a:gd name="connsiteX4-3467" fmla="*/ 4137098 w 4365751"/>
                <a:gd name="connsiteY4-3468" fmla="*/ 2049662 h 4227659"/>
                <a:gd name="connsiteX5-3469" fmla="*/ 3184612 w 4365751"/>
                <a:gd name="connsiteY5-3470" fmla="*/ 3970465 h 4227659"/>
                <a:gd name="connsiteX6-3471" fmla="*/ 793837 w 4365751"/>
                <a:gd name="connsiteY6-3472" fmla="*/ 3618040 h 4227659"/>
                <a:gd name="connsiteX7-3473" fmla="*/ 258841 w 4365751"/>
                <a:gd name="connsiteY7-3474" fmla="*/ 2289444 h 4227659"/>
                <a:gd name="connsiteX8-3475" fmla="*/ 431887 w 4365751"/>
                <a:gd name="connsiteY8-3476" fmla="*/ 1398715 h 4227659"/>
                <a:gd name="connsiteX9-3477" fmla="*/ 1479637 w 4365751"/>
                <a:gd name="connsiteY9-3478" fmla="*/ 265240 h 4227659"/>
                <a:gd name="connsiteX10-3479" fmla="*/ 3454478 w 4365751"/>
                <a:gd name="connsiteY10-3480" fmla="*/ 523695 h 4227659"/>
                <a:gd name="connsiteX11-3481" fmla="*/ 4156781 w 4365751"/>
                <a:gd name="connsiteY11-3482" fmla="*/ 2235015 h 4227659"/>
                <a:gd name="connsiteX12-3483" fmla="*/ 2260687 w 4365751"/>
                <a:gd name="connsiteY12-3484" fmla="*/ 4218115 h 4227659"/>
                <a:gd name="connsiteX13-3485" fmla="*/ 336637 w 4365751"/>
                <a:gd name="connsiteY13-3486" fmla="*/ 2913190 h 4227659"/>
                <a:gd name="connsiteX14-3487" fmla="*/ 393254 w 4365751"/>
                <a:gd name="connsiteY14-3488" fmla="*/ 1219872 h 4227659"/>
                <a:gd name="connsiteX15-3489" fmla="*/ 851175 w 4365751"/>
                <a:gd name="connsiteY15-3490" fmla="*/ 542972 h 4227659"/>
                <a:gd name="connsiteX16-3491" fmla="*/ 2203537 w 4365751"/>
                <a:gd name="connsiteY16-3492" fmla="*/ 65215 h 4227659"/>
                <a:gd name="connsiteX17-3493" fmla="*/ 3851362 w 4365751"/>
                <a:gd name="connsiteY17-3494" fmla="*/ 627190 h 4227659"/>
                <a:gd name="connsiteX18-3495" fmla="*/ 4232362 w 4365751"/>
                <a:gd name="connsiteY18-3496" fmla="*/ 2503615 h 4227659"/>
                <a:gd name="connsiteX19-3497" fmla="*/ 3708487 w 4365751"/>
                <a:gd name="connsiteY19-3498" fmla="*/ 3532315 h 4227659"/>
                <a:gd name="connsiteX20-3499" fmla="*/ 2327362 w 4365751"/>
                <a:gd name="connsiteY20-3500" fmla="*/ 3989515 h 4227659"/>
                <a:gd name="connsiteX21-3501" fmla="*/ 1165312 w 4365751"/>
                <a:gd name="connsiteY21-3502" fmla="*/ 3932365 h 4227659"/>
                <a:gd name="connsiteX22-3503" fmla="*/ 98512 w 4365751"/>
                <a:gd name="connsiteY22-3504" fmla="*/ 2408365 h 4227659"/>
                <a:gd name="connsiteX23-3505" fmla="*/ 379722 w 4365751"/>
                <a:gd name="connsiteY23-3506" fmla="*/ 892854 h 4227659"/>
                <a:gd name="connsiteX24-3507" fmla="*/ 1075308 w 4365751"/>
                <a:gd name="connsiteY24-3508" fmla="*/ 317384 h 4227659"/>
                <a:gd name="connsiteX25-3509" fmla="*/ 1865392 w 4365751"/>
                <a:gd name="connsiteY25-3510" fmla="*/ 46165 h 4227659"/>
                <a:gd name="connsiteX26-3511" fmla="*/ 3460837 w 4365751"/>
                <a:gd name="connsiteY26-3512" fmla="*/ 360490 h 4227659"/>
                <a:gd name="connsiteX27-3513" fmla="*/ 4279987 w 4365751"/>
                <a:gd name="connsiteY27-3514" fmla="*/ 1589215 h 4227659"/>
                <a:gd name="connsiteX28-3515" fmla="*/ 4241887 w 4365751"/>
                <a:gd name="connsiteY28-3516" fmla="*/ 2656015 h 4227659"/>
                <a:gd name="connsiteX29-3517" fmla="*/ 3403687 w 4365751"/>
                <a:gd name="connsiteY29-3518" fmla="*/ 3818065 h 4227659"/>
                <a:gd name="connsiteX30-3519" fmla="*/ 1727287 w 4365751"/>
                <a:gd name="connsiteY30-3520" fmla="*/ 3951415 h 4227659"/>
                <a:gd name="connsiteX31-3521" fmla="*/ 393787 w 4365751"/>
                <a:gd name="connsiteY31-3522" fmla="*/ 3246565 h 4227659"/>
                <a:gd name="connsiteX32-3523" fmla="*/ 203287 w 4365751"/>
                <a:gd name="connsiteY32-3524" fmla="*/ 1474915 h 4227659"/>
                <a:gd name="connsiteX33-3525" fmla="*/ 1583605 w 4365751"/>
                <a:gd name="connsiteY33-3526" fmla="*/ 154110 h 4227659"/>
                <a:gd name="connsiteX34-3527" fmla="*/ 3067113 w 4365751"/>
                <a:gd name="connsiteY34-3528" fmla="*/ 96961 h 4227659"/>
                <a:gd name="connsiteX35-3529" fmla="*/ 4337137 w 4365751"/>
                <a:gd name="connsiteY35-3530" fmla="*/ 1570165 h 4227659"/>
                <a:gd name="connsiteX36-3531" fmla="*/ 3432262 w 4365751"/>
                <a:gd name="connsiteY36-3532" fmla="*/ 3732340 h 4227659"/>
                <a:gd name="connsiteX37-3533" fmla="*/ 1155787 w 4365751"/>
                <a:gd name="connsiteY37-3534" fmla="*/ 3960940 h 4227659"/>
                <a:gd name="connsiteX38-3535" fmla="*/ 41362 w 4365751"/>
                <a:gd name="connsiteY38-3536" fmla="*/ 2484565 h 4227659"/>
                <a:gd name="connsiteX39-3537" fmla="*/ 346162 w 4365751"/>
                <a:gd name="connsiteY39-3538" fmla="*/ 1312990 h 4227659"/>
                <a:gd name="connsiteX0-3539" fmla="*/ 327112 w 4365751"/>
                <a:gd name="connsiteY0-3540" fmla="*/ 1360615 h 4227659"/>
                <a:gd name="connsiteX1-3541" fmla="*/ 1047255 w 4365751"/>
                <a:gd name="connsiteY1-3542" fmla="*/ 673196 h 4227659"/>
                <a:gd name="connsiteX2-3543" fmla="*/ 2203537 w 4365751"/>
                <a:gd name="connsiteY2-3544" fmla="*/ 179515 h 4227659"/>
                <a:gd name="connsiteX3-3545" fmla="*/ 3539257 w 4365751"/>
                <a:gd name="connsiteY3-3546" fmla="*/ 692164 h 4227659"/>
                <a:gd name="connsiteX4-3547" fmla="*/ 4137098 w 4365751"/>
                <a:gd name="connsiteY4-3548" fmla="*/ 2049662 h 4227659"/>
                <a:gd name="connsiteX5-3549" fmla="*/ 3184612 w 4365751"/>
                <a:gd name="connsiteY5-3550" fmla="*/ 3970465 h 4227659"/>
                <a:gd name="connsiteX6-3551" fmla="*/ 793837 w 4365751"/>
                <a:gd name="connsiteY6-3552" fmla="*/ 3618040 h 4227659"/>
                <a:gd name="connsiteX7-3553" fmla="*/ 258841 w 4365751"/>
                <a:gd name="connsiteY7-3554" fmla="*/ 2289444 h 4227659"/>
                <a:gd name="connsiteX8-3555" fmla="*/ 431887 w 4365751"/>
                <a:gd name="connsiteY8-3556" fmla="*/ 1398715 h 4227659"/>
                <a:gd name="connsiteX9-3557" fmla="*/ 1479637 w 4365751"/>
                <a:gd name="connsiteY9-3558" fmla="*/ 265240 h 4227659"/>
                <a:gd name="connsiteX10-3559" fmla="*/ 3454478 w 4365751"/>
                <a:gd name="connsiteY10-3560" fmla="*/ 523695 h 4227659"/>
                <a:gd name="connsiteX11-3561" fmla="*/ 4156781 w 4365751"/>
                <a:gd name="connsiteY11-3562" fmla="*/ 2235015 h 4227659"/>
                <a:gd name="connsiteX12-3563" fmla="*/ 2260687 w 4365751"/>
                <a:gd name="connsiteY12-3564" fmla="*/ 4218115 h 4227659"/>
                <a:gd name="connsiteX13-3565" fmla="*/ 336637 w 4365751"/>
                <a:gd name="connsiteY13-3566" fmla="*/ 2913190 h 4227659"/>
                <a:gd name="connsiteX14-3567" fmla="*/ 393254 w 4365751"/>
                <a:gd name="connsiteY14-3568" fmla="*/ 1219872 h 4227659"/>
                <a:gd name="connsiteX15-3569" fmla="*/ 851175 w 4365751"/>
                <a:gd name="connsiteY15-3570" fmla="*/ 542972 h 4227659"/>
                <a:gd name="connsiteX16-3571" fmla="*/ 2203537 w 4365751"/>
                <a:gd name="connsiteY16-3572" fmla="*/ 65215 h 4227659"/>
                <a:gd name="connsiteX17-3573" fmla="*/ 3851362 w 4365751"/>
                <a:gd name="connsiteY17-3574" fmla="*/ 627190 h 4227659"/>
                <a:gd name="connsiteX18-3575" fmla="*/ 4232362 w 4365751"/>
                <a:gd name="connsiteY18-3576" fmla="*/ 2503615 h 4227659"/>
                <a:gd name="connsiteX19-3577" fmla="*/ 3708487 w 4365751"/>
                <a:gd name="connsiteY19-3578" fmla="*/ 3532315 h 4227659"/>
                <a:gd name="connsiteX20-3579" fmla="*/ 2327362 w 4365751"/>
                <a:gd name="connsiteY20-3580" fmla="*/ 3989515 h 4227659"/>
                <a:gd name="connsiteX21-3581" fmla="*/ 1165312 w 4365751"/>
                <a:gd name="connsiteY21-3582" fmla="*/ 3932365 h 4227659"/>
                <a:gd name="connsiteX22-3583" fmla="*/ 98512 w 4365751"/>
                <a:gd name="connsiteY22-3584" fmla="*/ 2408365 h 4227659"/>
                <a:gd name="connsiteX23-3585" fmla="*/ 405920 w 4365751"/>
                <a:gd name="connsiteY23-3586" fmla="*/ 927783 h 4227659"/>
                <a:gd name="connsiteX24-3587" fmla="*/ 1075308 w 4365751"/>
                <a:gd name="connsiteY24-3588" fmla="*/ 317384 h 4227659"/>
                <a:gd name="connsiteX25-3589" fmla="*/ 1865392 w 4365751"/>
                <a:gd name="connsiteY25-3590" fmla="*/ 46165 h 4227659"/>
                <a:gd name="connsiteX26-3591" fmla="*/ 3460837 w 4365751"/>
                <a:gd name="connsiteY26-3592" fmla="*/ 360490 h 4227659"/>
                <a:gd name="connsiteX27-3593" fmla="*/ 4279987 w 4365751"/>
                <a:gd name="connsiteY27-3594" fmla="*/ 1589215 h 4227659"/>
                <a:gd name="connsiteX28-3595" fmla="*/ 4241887 w 4365751"/>
                <a:gd name="connsiteY28-3596" fmla="*/ 2656015 h 4227659"/>
                <a:gd name="connsiteX29-3597" fmla="*/ 3403687 w 4365751"/>
                <a:gd name="connsiteY29-3598" fmla="*/ 3818065 h 4227659"/>
                <a:gd name="connsiteX30-3599" fmla="*/ 1727287 w 4365751"/>
                <a:gd name="connsiteY30-3600" fmla="*/ 3951415 h 4227659"/>
                <a:gd name="connsiteX31-3601" fmla="*/ 393787 w 4365751"/>
                <a:gd name="connsiteY31-3602" fmla="*/ 3246565 h 4227659"/>
                <a:gd name="connsiteX32-3603" fmla="*/ 203287 w 4365751"/>
                <a:gd name="connsiteY32-3604" fmla="*/ 1474915 h 4227659"/>
                <a:gd name="connsiteX33-3605" fmla="*/ 1583605 w 4365751"/>
                <a:gd name="connsiteY33-3606" fmla="*/ 154110 h 4227659"/>
                <a:gd name="connsiteX34-3607" fmla="*/ 3067113 w 4365751"/>
                <a:gd name="connsiteY34-3608" fmla="*/ 96961 h 4227659"/>
                <a:gd name="connsiteX35-3609" fmla="*/ 4337137 w 4365751"/>
                <a:gd name="connsiteY35-3610" fmla="*/ 1570165 h 4227659"/>
                <a:gd name="connsiteX36-3611" fmla="*/ 3432262 w 4365751"/>
                <a:gd name="connsiteY36-3612" fmla="*/ 3732340 h 4227659"/>
                <a:gd name="connsiteX37-3613" fmla="*/ 1155787 w 4365751"/>
                <a:gd name="connsiteY37-3614" fmla="*/ 3960940 h 4227659"/>
                <a:gd name="connsiteX38-3615" fmla="*/ 41362 w 4365751"/>
                <a:gd name="connsiteY38-3616" fmla="*/ 2484565 h 4227659"/>
                <a:gd name="connsiteX39-3617" fmla="*/ 346162 w 4365751"/>
                <a:gd name="connsiteY39-3618" fmla="*/ 1312990 h 4227659"/>
                <a:gd name="connsiteX0-3619" fmla="*/ 327112 w 4365751"/>
                <a:gd name="connsiteY0-3620" fmla="*/ 1360615 h 4227659"/>
                <a:gd name="connsiteX1-3621" fmla="*/ 1047255 w 4365751"/>
                <a:gd name="connsiteY1-3622" fmla="*/ 673196 h 4227659"/>
                <a:gd name="connsiteX2-3623" fmla="*/ 2203537 w 4365751"/>
                <a:gd name="connsiteY2-3624" fmla="*/ 179515 h 4227659"/>
                <a:gd name="connsiteX3-3625" fmla="*/ 3539257 w 4365751"/>
                <a:gd name="connsiteY3-3626" fmla="*/ 692164 h 4227659"/>
                <a:gd name="connsiteX4-3627" fmla="*/ 4137098 w 4365751"/>
                <a:gd name="connsiteY4-3628" fmla="*/ 2049662 h 4227659"/>
                <a:gd name="connsiteX5-3629" fmla="*/ 3184612 w 4365751"/>
                <a:gd name="connsiteY5-3630" fmla="*/ 3970465 h 4227659"/>
                <a:gd name="connsiteX6-3631" fmla="*/ 793837 w 4365751"/>
                <a:gd name="connsiteY6-3632" fmla="*/ 3618040 h 4227659"/>
                <a:gd name="connsiteX7-3633" fmla="*/ 258841 w 4365751"/>
                <a:gd name="connsiteY7-3634" fmla="*/ 2289444 h 4227659"/>
                <a:gd name="connsiteX8-3635" fmla="*/ 431887 w 4365751"/>
                <a:gd name="connsiteY8-3636" fmla="*/ 1398715 h 4227659"/>
                <a:gd name="connsiteX9-3637" fmla="*/ 1479637 w 4365751"/>
                <a:gd name="connsiteY9-3638" fmla="*/ 265240 h 4227659"/>
                <a:gd name="connsiteX10-3639" fmla="*/ 3454478 w 4365751"/>
                <a:gd name="connsiteY10-3640" fmla="*/ 523695 h 4227659"/>
                <a:gd name="connsiteX11-3641" fmla="*/ 4156781 w 4365751"/>
                <a:gd name="connsiteY11-3642" fmla="*/ 2235015 h 4227659"/>
                <a:gd name="connsiteX12-3643" fmla="*/ 2260687 w 4365751"/>
                <a:gd name="connsiteY12-3644" fmla="*/ 4218115 h 4227659"/>
                <a:gd name="connsiteX13-3645" fmla="*/ 336637 w 4365751"/>
                <a:gd name="connsiteY13-3646" fmla="*/ 2913190 h 4227659"/>
                <a:gd name="connsiteX14-3647" fmla="*/ 393254 w 4365751"/>
                <a:gd name="connsiteY14-3648" fmla="*/ 1219872 h 4227659"/>
                <a:gd name="connsiteX15-3649" fmla="*/ 851175 w 4365751"/>
                <a:gd name="connsiteY15-3650" fmla="*/ 542972 h 4227659"/>
                <a:gd name="connsiteX16-3651" fmla="*/ 2203537 w 4365751"/>
                <a:gd name="connsiteY16-3652" fmla="*/ 65215 h 4227659"/>
                <a:gd name="connsiteX17-3653" fmla="*/ 3851362 w 4365751"/>
                <a:gd name="connsiteY17-3654" fmla="*/ 627190 h 4227659"/>
                <a:gd name="connsiteX18-3655" fmla="*/ 4232362 w 4365751"/>
                <a:gd name="connsiteY18-3656" fmla="*/ 2503615 h 4227659"/>
                <a:gd name="connsiteX19-3657" fmla="*/ 3708487 w 4365751"/>
                <a:gd name="connsiteY19-3658" fmla="*/ 3532315 h 4227659"/>
                <a:gd name="connsiteX20-3659" fmla="*/ 2327362 w 4365751"/>
                <a:gd name="connsiteY20-3660" fmla="*/ 3989515 h 4227659"/>
                <a:gd name="connsiteX21-3661" fmla="*/ 1165312 w 4365751"/>
                <a:gd name="connsiteY21-3662" fmla="*/ 3932365 h 4227659"/>
                <a:gd name="connsiteX22-3663" fmla="*/ 98512 w 4365751"/>
                <a:gd name="connsiteY22-3664" fmla="*/ 2408365 h 4227659"/>
                <a:gd name="connsiteX23-3665" fmla="*/ 405920 w 4365751"/>
                <a:gd name="connsiteY23-3666" fmla="*/ 927783 h 4227659"/>
                <a:gd name="connsiteX24-3667" fmla="*/ 935588 w 4365751"/>
                <a:gd name="connsiteY24-3668" fmla="*/ 378511 h 4227659"/>
                <a:gd name="connsiteX25-3669" fmla="*/ 1865392 w 4365751"/>
                <a:gd name="connsiteY25-3670" fmla="*/ 46165 h 4227659"/>
                <a:gd name="connsiteX26-3671" fmla="*/ 3460837 w 4365751"/>
                <a:gd name="connsiteY26-3672" fmla="*/ 360490 h 4227659"/>
                <a:gd name="connsiteX27-3673" fmla="*/ 4279987 w 4365751"/>
                <a:gd name="connsiteY27-3674" fmla="*/ 1589215 h 4227659"/>
                <a:gd name="connsiteX28-3675" fmla="*/ 4241887 w 4365751"/>
                <a:gd name="connsiteY28-3676" fmla="*/ 2656015 h 4227659"/>
                <a:gd name="connsiteX29-3677" fmla="*/ 3403687 w 4365751"/>
                <a:gd name="connsiteY29-3678" fmla="*/ 3818065 h 4227659"/>
                <a:gd name="connsiteX30-3679" fmla="*/ 1727287 w 4365751"/>
                <a:gd name="connsiteY30-3680" fmla="*/ 3951415 h 4227659"/>
                <a:gd name="connsiteX31-3681" fmla="*/ 393787 w 4365751"/>
                <a:gd name="connsiteY31-3682" fmla="*/ 3246565 h 4227659"/>
                <a:gd name="connsiteX32-3683" fmla="*/ 203287 w 4365751"/>
                <a:gd name="connsiteY32-3684" fmla="*/ 1474915 h 4227659"/>
                <a:gd name="connsiteX33-3685" fmla="*/ 1583605 w 4365751"/>
                <a:gd name="connsiteY33-3686" fmla="*/ 154110 h 4227659"/>
                <a:gd name="connsiteX34-3687" fmla="*/ 3067113 w 4365751"/>
                <a:gd name="connsiteY34-3688" fmla="*/ 96961 h 4227659"/>
                <a:gd name="connsiteX35-3689" fmla="*/ 4337137 w 4365751"/>
                <a:gd name="connsiteY35-3690" fmla="*/ 1570165 h 4227659"/>
                <a:gd name="connsiteX36-3691" fmla="*/ 3432262 w 4365751"/>
                <a:gd name="connsiteY36-3692" fmla="*/ 3732340 h 4227659"/>
                <a:gd name="connsiteX37-3693" fmla="*/ 1155787 w 4365751"/>
                <a:gd name="connsiteY37-3694" fmla="*/ 3960940 h 4227659"/>
                <a:gd name="connsiteX38-3695" fmla="*/ 41362 w 4365751"/>
                <a:gd name="connsiteY38-3696" fmla="*/ 2484565 h 4227659"/>
                <a:gd name="connsiteX39-3697" fmla="*/ 346162 w 4365751"/>
                <a:gd name="connsiteY39-3698" fmla="*/ 1312990 h 4227659"/>
                <a:gd name="connsiteX0-3699" fmla="*/ 327112 w 4365751"/>
                <a:gd name="connsiteY0-3700" fmla="*/ 1360615 h 4227659"/>
                <a:gd name="connsiteX1-3701" fmla="*/ 1047255 w 4365751"/>
                <a:gd name="connsiteY1-3702" fmla="*/ 673196 h 4227659"/>
                <a:gd name="connsiteX2-3703" fmla="*/ 2203537 w 4365751"/>
                <a:gd name="connsiteY2-3704" fmla="*/ 179515 h 4227659"/>
                <a:gd name="connsiteX3-3705" fmla="*/ 3539257 w 4365751"/>
                <a:gd name="connsiteY3-3706" fmla="*/ 692164 h 4227659"/>
                <a:gd name="connsiteX4-3707" fmla="*/ 4137098 w 4365751"/>
                <a:gd name="connsiteY4-3708" fmla="*/ 2049662 h 4227659"/>
                <a:gd name="connsiteX5-3709" fmla="*/ 3184612 w 4365751"/>
                <a:gd name="connsiteY5-3710" fmla="*/ 3970465 h 4227659"/>
                <a:gd name="connsiteX6-3711" fmla="*/ 793837 w 4365751"/>
                <a:gd name="connsiteY6-3712" fmla="*/ 3618040 h 4227659"/>
                <a:gd name="connsiteX7-3713" fmla="*/ 258841 w 4365751"/>
                <a:gd name="connsiteY7-3714" fmla="*/ 2289444 h 4227659"/>
                <a:gd name="connsiteX8-3715" fmla="*/ 431887 w 4365751"/>
                <a:gd name="connsiteY8-3716" fmla="*/ 1398715 h 4227659"/>
                <a:gd name="connsiteX9-3717" fmla="*/ 1479637 w 4365751"/>
                <a:gd name="connsiteY9-3718" fmla="*/ 265240 h 4227659"/>
                <a:gd name="connsiteX10-3719" fmla="*/ 3454478 w 4365751"/>
                <a:gd name="connsiteY10-3720" fmla="*/ 523695 h 4227659"/>
                <a:gd name="connsiteX11-3721" fmla="*/ 4156781 w 4365751"/>
                <a:gd name="connsiteY11-3722" fmla="*/ 2235015 h 4227659"/>
                <a:gd name="connsiteX12-3723" fmla="*/ 2260687 w 4365751"/>
                <a:gd name="connsiteY12-3724" fmla="*/ 4218115 h 4227659"/>
                <a:gd name="connsiteX13-3725" fmla="*/ 336637 w 4365751"/>
                <a:gd name="connsiteY13-3726" fmla="*/ 2913190 h 4227659"/>
                <a:gd name="connsiteX14-3727" fmla="*/ 393254 w 4365751"/>
                <a:gd name="connsiteY14-3728" fmla="*/ 1219872 h 4227659"/>
                <a:gd name="connsiteX15-3729" fmla="*/ 851175 w 4365751"/>
                <a:gd name="connsiteY15-3730" fmla="*/ 542972 h 4227659"/>
                <a:gd name="connsiteX16-3731" fmla="*/ 2203537 w 4365751"/>
                <a:gd name="connsiteY16-3732" fmla="*/ 65215 h 4227659"/>
                <a:gd name="connsiteX17-3733" fmla="*/ 3851362 w 4365751"/>
                <a:gd name="connsiteY17-3734" fmla="*/ 627190 h 4227659"/>
                <a:gd name="connsiteX18-3735" fmla="*/ 4232362 w 4365751"/>
                <a:gd name="connsiteY18-3736" fmla="*/ 2503615 h 4227659"/>
                <a:gd name="connsiteX19-3737" fmla="*/ 3708487 w 4365751"/>
                <a:gd name="connsiteY19-3738" fmla="*/ 3532315 h 4227659"/>
                <a:gd name="connsiteX20-3739" fmla="*/ 2327362 w 4365751"/>
                <a:gd name="connsiteY20-3740" fmla="*/ 3989515 h 4227659"/>
                <a:gd name="connsiteX21-3741" fmla="*/ 1165312 w 4365751"/>
                <a:gd name="connsiteY21-3742" fmla="*/ 3932365 h 4227659"/>
                <a:gd name="connsiteX22-3743" fmla="*/ 98512 w 4365751"/>
                <a:gd name="connsiteY22-3744" fmla="*/ 2408365 h 4227659"/>
                <a:gd name="connsiteX23-3745" fmla="*/ 405920 w 4365751"/>
                <a:gd name="connsiteY23-3746" fmla="*/ 927783 h 4227659"/>
                <a:gd name="connsiteX24-3747" fmla="*/ 935588 w 4365751"/>
                <a:gd name="connsiteY24-3748" fmla="*/ 378511 h 4227659"/>
                <a:gd name="connsiteX25-3749" fmla="*/ 1865392 w 4365751"/>
                <a:gd name="connsiteY25-3750" fmla="*/ 46165 h 4227659"/>
                <a:gd name="connsiteX26-3751" fmla="*/ 3460837 w 4365751"/>
                <a:gd name="connsiteY26-3752" fmla="*/ 360490 h 4227659"/>
                <a:gd name="connsiteX27-3753" fmla="*/ 4279987 w 4365751"/>
                <a:gd name="connsiteY27-3754" fmla="*/ 1589215 h 4227659"/>
                <a:gd name="connsiteX28-3755" fmla="*/ 4241887 w 4365751"/>
                <a:gd name="connsiteY28-3756" fmla="*/ 2656015 h 4227659"/>
                <a:gd name="connsiteX29-3757" fmla="*/ 3403687 w 4365751"/>
                <a:gd name="connsiteY29-3758" fmla="*/ 3818065 h 4227659"/>
                <a:gd name="connsiteX30-3759" fmla="*/ 1727287 w 4365751"/>
                <a:gd name="connsiteY30-3760" fmla="*/ 3951415 h 4227659"/>
                <a:gd name="connsiteX31-3761" fmla="*/ 393787 w 4365751"/>
                <a:gd name="connsiteY31-3762" fmla="*/ 3246565 h 4227659"/>
                <a:gd name="connsiteX32-3763" fmla="*/ 203287 w 4365751"/>
                <a:gd name="connsiteY32-3764" fmla="*/ 1474915 h 4227659"/>
                <a:gd name="connsiteX33-3765" fmla="*/ 1583605 w 4365751"/>
                <a:gd name="connsiteY33-3766" fmla="*/ 154110 h 4227659"/>
                <a:gd name="connsiteX34-3767" fmla="*/ 3067113 w 4365751"/>
                <a:gd name="connsiteY34-3768" fmla="*/ 96961 h 4227659"/>
                <a:gd name="connsiteX35-3769" fmla="*/ 4337137 w 4365751"/>
                <a:gd name="connsiteY35-3770" fmla="*/ 1570165 h 4227659"/>
                <a:gd name="connsiteX36-3771" fmla="*/ 3432262 w 4365751"/>
                <a:gd name="connsiteY36-3772" fmla="*/ 3732340 h 4227659"/>
                <a:gd name="connsiteX37-3773" fmla="*/ 1155787 w 4365751"/>
                <a:gd name="connsiteY37-3774" fmla="*/ 3960940 h 4227659"/>
                <a:gd name="connsiteX38-3775" fmla="*/ 41362 w 4365751"/>
                <a:gd name="connsiteY38-3776" fmla="*/ 2484565 h 4227659"/>
                <a:gd name="connsiteX39-3777" fmla="*/ 346162 w 4365751"/>
                <a:gd name="connsiteY39-3778" fmla="*/ 1312990 h 4227659"/>
                <a:gd name="connsiteX0-3779" fmla="*/ 327112 w 4365751"/>
                <a:gd name="connsiteY0-3780" fmla="*/ 1360615 h 4227659"/>
                <a:gd name="connsiteX1-3781" fmla="*/ 1047255 w 4365751"/>
                <a:gd name="connsiteY1-3782" fmla="*/ 673196 h 4227659"/>
                <a:gd name="connsiteX2-3783" fmla="*/ 2203537 w 4365751"/>
                <a:gd name="connsiteY2-3784" fmla="*/ 179515 h 4227659"/>
                <a:gd name="connsiteX3-3785" fmla="*/ 3539257 w 4365751"/>
                <a:gd name="connsiteY3-3786" fmla="*/ 692164 h 4227659"/>
                <a:gd name="connsiteX4-3787" fmla="*/ 4137098 w 4365751"/>
                <a:gd name="connsiteY4-3788" fmla="*/ 2049662 h 4227659"/>
                <a:gd name="connsiteX5-3789" fmla="*/ 3184612 w 4365751"/>
                <a:gd name="connsiteY5-3790" fmla="*/ 3970465 h 4227659"/>
                <a:gd name="connsiteX6-3791" fmla="*/ 793837 w 4365751"/>
                <a:gd name="connsiteY6-3792" fmla="*/ 3618040 h 4227659"/>
                <a:gd name="connsiteX7-3793" fmla="*/ 258841 w 4365751"/>
                <a:gd name="connsiteY7-3794" fmla="*/ 2289444 h 4227659"/>
                <a:gd name="connsiteX8-3795" fmla="*/ 431887 w 4365751"/>
                <a:gd name="connsiteY8-3796" fmla="*/ 1398715 h 4227659"/>
                <a:gd name="connsiteX9-3797" fmla="*/ 1479637 w 4365751"/>
                <a:gd name="connsiteY9-3798" fmla="*/ 265240 h 4227659"/>
                <a:gd name="connsiteX10-3799" fmla="*/ 3454478 w 4365751"/>
                <a:gd name="connsiteY10-3800" fmla="*/ 523695 h 4227659"/>
                <a:gd name="connsiteX11-3801" fmla="*/ 4156781 w 4365751"/>
                <a:gd name="connsiteY11-3802" fmla="*/ 2235015 h 4227659"/>
                <a:gd name="connsiteX12-3803" fmla="*/ 2260687 w 4365751"/>
                <a:gd name="connsiteY12-3804" fmla="*/ 4218115 h 4227659"/>
                <a:gd name="connsiteX13-3805" fmla="*/ 336637 w 4365751"/>
                <a:gd name="connsiteY13-3806" fmla="*/ 2913190 h 4227659"/>
                <a:gd name="connsiteX14-3807" fmla="*/ 393254 w 4365751"/>
                <a:gd name="connsiteY14-3808" fmla="*/ 1219872 h 4227659"/>
                <a:gd name="connsiteX15-3809" fmla="*/ 851175 w 4365751"/>
                <a:gd name="connsiteY15-3810" fmla="*/ 542972 h 4227659"/>
                <a:gd name="connsiteX16-3811" fmla="*/ 2203537 w 4365751"/>
                <a:gd name="connsiteY16-3812" fmla="*/ 65215 h 4227659"/>
                <a:gd name="connsiteX17-3813" fmla="*/ 3851362 w 4365751"/>
                <a:gd name="connsiteY17-3814" fmla="*/ 627190 h 4227659"/>
                <a:gd name="connsiteX18-3815" fmla="*/ 4232362 w 4365751"/>
                <a:gd name="connsiteY18-3816" fmla="*/ 2503615 h 4227659"/>
                <a:gd name="connsiteX19-3817" fmla="*/ 3708487 w 4365751"/>
                <a:gd name="connsiteY19-3818" fmla="*/ 3532315 h 4227659"/>
                <a:gd name="connsiteX20-3819" fmla="*/ 2327362 w 4365751"/>
                <a:gd name="connsiteY20-3820" fmla="*/ 3989515 h 4227659"/>
                <a:gd name="connsiteX21-3821" fmla="*/ 1165312 w 4365751"/>
                <a:gd name="connsiteY21-3822" fmla="*/ 3932365 h 4227659"/>
                <a:gd name="connsiteX22-3823" fmla="*/ 98512 w 4365751"/>
                <a:gd name="connsiteY22-3824" fmla="*/ 2408365 h 4227659"/>
                <a:gd name="connsiteX23-3825" fmla="*/ 405920 w 4365751"/>
                <a:gd name="connsiteY23-3826" fmla="*/ 927783 h 4227659"/>
                <a:gd name="connsiteX24-3827" fmla="*/ 935588 w 4365751"/>
                <a:gd name="connsiteY24-3828" fmla="*/ 378511 h 4227659"/>
                <a:gd name="connsiteX25-3829" fmla="*/ 1865392 w 4365751"/>
                <a:gd name="connsiteY25-3830" fmla="*/ 46165 h 4227659"/>
                <a:gd name="connsiteX26-3831" fmla="*/ 3460837 w 4365751"/>
                <a:gd name="connsiteY26-3832" fmla="*/ 360490 h 4227659"/>
                <a:gd name="connsiteX27-3833" fmla="*/ 4279987 w 4365751"/>
                <a:gd name="connsiteY27-3834" fmla="*/ 1589215 h 4227659"/>
                <a:gd name="connsiteX28-3835" fmla="*/ 4241887 w 4365751"/>
                <a:gd name="connsiteY28-3836" fmla="*/ 2656015 h 4227659"/>
                <a:gd name="connsiteX29-3837" fmla="*/ 3403687 w 4365751"/>
                <a:gd name="connsiteY29-3838" fmla="*/ 3818065 h 4227659"/>
                <a:gd name="connsiteX30-3839" fmla="*/ 1727287 w 4365751"/>
                <a:gd name="connsiteY30-3840" fmla="*/ 3951415 h 4227659"/>
                <a:gd name="connsiteX31-3841" fmla="*/ 393787 w 4365751"/>
                <a:gd name="connsiteY31-3842" fmla="*/ 3246565 h 4227659"/>
                <a:gd name="connsiteX32-3843" fmla="*/ 203287 w 4365751"/>
                <a:gd name="connsiteY32-3844" fmla="*/ 1474915 h 4227659"/>
                <a:gd name="connsiteX33-3845" fmla="*/ 1583605 w 4365751"/>
                <a:gd name="connsiteY33-3846" fmla="*/ 154110 h 4227659"/>
                <a:gd name="connsiteX34-3847" fmla="*/ 3067113 w 4365751"/>
                <a:gd name="connsiteY34-3848" fmla="*/ 96961 h 4227659"/>
                <a:gd name="connsiteX35-3849" fmla="*/ 4337137 w 4365751"/>
                <a:gd name="connsiteY35-3850" fmla="*/ 1570165 h 4227659"/>
                <a:gd name="connsiteX36-3851" fmla="*/ 3432262 w 4365751"/>
                <a:gd name="connsiteY36-3852" fmla="*/ 3732340 h 4227659"/>
                <a:gd name="connsiteX37-3853" fmla="*/ 1155787 w 4365751"/>
                <a:gd name="connsiteY37-3854" fmla="*/ 3960940 h 4227659"/>
                <a:gd name="connsiteX38-3855" fmla="*/ 41362 w 4365751"/>
                <a:gd name="connsiteY38-3856" fmla="*/ 2484565 h 4227659"/>
                <a:gd name="connsiteX39-3857" fmla="*/ 346162 w 4365751"/>
                <a:gd name="connsiteY39-3858" fmla="*/ 1312990 h 42276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 ang="0">
                  <a:pos x="connsiteX36-215" y="connsiteY36-216"/>
                </a:cxn>
                <a:cxn ang="0">
                  <a:pos x="connsiteX37-291" y="connsiteY37-292"/>
                </a:cxn>
                <a:cxn ang="0">
                  <a:pos x="connsiteX38-977" y="connsiteY38-978"/>
                </a:cxn>
                <a:cxn ang="0">
                  <a:pos x="connsiteX39-1057" y="connsiteY39-1058"/>
                </a:cxn>
              </a:cxnLst>
              <a:rect l="l" t="t" r="r" b="b"/>
              <a:pathLst>
                <a:path w="4365751" h="4227659">
                  <a:moveTo>
                    <a:pt x="327112" y="1360615"/>
                  </a:moveTo>
                  <a:cubicBezTo>
                    <a:pt x="447136" y="1259185"/>
                    <a:pt x="734518" y="870046"/>
                    <a:pt x="1047255" y="673196"/>
                  </a:cubicBezTo>
                  <a:cubicBezTo>
                    <a:pt x="1359992" y="476346"/>
                    <a:pt x="1788203" y="176354"/>
                    <a:pt x="2203537" y="179515"/>
                  </a:cubicBezTo>
                  <a:cubicBezTo>
                    <a:pt x="2618871" y="182676"/>
                    <a:pt x="3205882" y="439752"/>
                    <a:pt x="3539257" y="692164"/>
                  </a:cubicBezTo>
                  <a:cubicBezTo>
                    <a:pt x="3890416" y="1166871"/>
                    <a:pt x="4196206" y="1503278"/>
                    <a:pt x="4137098" y="2049662"/>
                  </a:cubicBezTo>
                  <a:cubicBezTo>
                    <a:pt x="4077990" y="2596046"/>
                    <a:pt x="3741822" y="3709069"/>
                    <a:pt x="3184612" y="3970465"/>
                  </a:cubicBezTo>
                  <a:cubicBezTo>
                    <a:pt x="2627402" y="4231861"/>
                    <a:pt x="1281466" y="3898210"/>
                    <a:pt x="793837" y="3618040"/>
                  </a:cubicBezTo>
                  <a:cubicBezTo>
                    <a:pt x="306208" y="3337870"/>
                    <a:pt x="319166" y="2659332"/>
                    <a:pt x="258841" y="2289444"/>
                  </a:cubicBezTo>
                  <a:cubicBezTo>
                    <a:pt x="198516" y="1919557"/>
                    <a:pt x="228421" y="1736082"/>
                    <a:pt x="431887" y="1398715"/>
                  </a:cubicBezTo>
                  <a:cubicBezTo>
                    <a:pt x="635353" y="1061348"/>
                    <a:pt x="975872" y="411077"/>
                    <a:pt x="1479637" y="265240"/>
                  </a:cubicBezTo>
                  <a:cubicBezTo>
                    <a:pt x="1983402" y="119403"/>
                    <a:pt x="3008287" y="195399"/>
                    <a:pt x="3454478" y="523695"/>
                  </a:cubicBezTo>
                  <a:cubicBezTo>
                    <a:pt x="3900669" y="851991"/>
                    <a:pt x="4355746" y="1619278"/>
                    <a:pt x="4156781" y="2235015"/>
                  </a:cubicBezTo>
                  <a:cubicBezTo>
                    <a:pt x="3957816" y="2850752"/>
                    <a:pt x="2897378" y="4105086"/>
                    <a:pt x="2260687" y="4218115"/>
                  </a:cubicBezTo>
                  <a:cubicBezTo>
                    <a:pt x="1623996" y="4331144"/>
                    <a:pt x="647876" y="3412897"/>
                    <a:pt x="336637" y="2913190"/>
                  </a:cubicBezTo>
                  <a:cubicBezTo>
                    <a:pt x="25398" y="2413483"/>
                    <a:pt x="249282" y="1614908"/>
                    <a:pt x="393254" y="1219872"/>
                  </a:cubicBezTo>
                  <a:cubicBezTo>
                    <a:pt x="537226" y="824836"/>
                    <a:pt x="564015" y="771800"/>
                    <a:pt x="851175" y="542972"/>
                  </a:cubicBezTo>
                  <a:cubicBezTo>
                    <a:pt x="1138335" y="314144"/>
                    <a:pt x="1703506" y="51179"/>
                    <a:pt x="2203537" y="65215"/>
                  </a:cubicBezTo>
                  <a:cubicBezTo>
                    <a:pt x="2703568" y="79251"/>
                    <a:pt x="3513225" y="220790"/>
                    <a:pt x="3851362" y="627190"/>
                  </a:cubicBezTo>
                  <a:cubicBezTo>
                    <a:pt x="4189500" y="1033590"/>
                    <a:pt x="4256174" y="2019428"/>
                    <a:pt x="4232362" y="2503615"/>
                  </a:cubicBezTo>
                  <a:cubicBezTo>
                    <a:pt x="4208550" y="2987802"/>
                    <a:pt x="4025987" y="3284665"/>
                    <a:pt x="3708487" y="3532315"/>
                  </a:cubicBezTo>
                  <a:cubicBezTo>
                    <a:pt x="3390987" y="3779965"/>
                    <a:pt x="2751225" y="3922840"/>
                    <a:pt x="2327362" y="3989515"/>
                  </a:cubicBezTo>
                  <a:cubicBezTo>
                    <a:pt x="1903500" y="4056190"/>
                    <a:pt x="1536787" y="4195890"/>
                    <a:pt x="1165312" y="3932365"/>
                  </a:cubicBezTo>
                  <a:cubicBezTo>
                    <a:pt x="793837" y="3668840"/>
                    <a:pt x="225077" y="2909129"/>
                    <a:pt x="98512" y="2408365"/>
                  </a:cubicBezTo>
                  <a:cubicBezTo>
                    <a:pt x="-28053" y="1907601"/>
                    <a:pt x="187815" y="1266092"/>
                    <a:pt x="405920" y="927783"/>
                  </a:cubicBezTo>
                  <a:cubicBezTo>
                    <a:pt x="624025" y="589474"/>
                    <a:pt x="692343" y="525447"/>
                    <a:pt x="935588" y="378511"/>
                  </a:cubicBezTo>
                  <a:cubicBezTo>
                    <a:pt x="1178833" y="231575"/>
                    <a:pt x="1444517" y="49168"/>
                    <a:pt x="1865392" y="46165"/>
                  </a:cubicBezTo>
                  <a:cubicBezTo>
                    <a:pt x="2286267" y="43162"/>
                    <a:pt x="3058405" y="103315"/>
                    <a:pt x="3460837" y="360490"/>
                  </a:cubicBezTo>
                  <a:cubicBezTo>
                    <a:pt x="3863270" y="617665"/>
                    <a:pt x="4149812" y="1206628"/>
                    <a:pt x="4279987" y="1589215"/>
                  </a:cubicBezTo>
                  <a:cubicBezTo>
                    <a:pt x="4410162" y="1971802"/>
                    <a:pt x="4387937" y="2284540"/>
                    <a:pt x="4241887" y="2656015"/>
                  </a:cubicBezTo>
                  <a:cubicBezTo>
                    <a:pt x="4095837" y="3027490"/>
                    <a:pt x="3822787" y="3602165"/>
                    <a:pt x="3403687" y="3818065"/>
                  </a:cubicBezTo>
                  <a:cubicBezTo>
                    <a:pt x="2984587" y="4033965"/>
                    <a:pt x="2228937" y="4046665"/>
                    <a:pt x="1727287" y="3951415"/>
                  </a:cubicBezTo>
                  <a:cubicBezTo>
                    <a:pt x="1225637" y="3856165"/>
                    <a:pt x="647787" y="3659315"/>
                    <a:pt x="393787" y="3246565"/>
                  </a:cubicBezTo>
                  <a:cubicBezTo>
                    <a:pt x="139787" y="2833815"/>
                    <a:pt x="4984" y="1990324"/>
                    <a:pt x="203287" y="1474915"/>
                  </a:cubicBezTo>
                  <a:cubicBezTo>
                    <a:pt x="401590" y="959506"/>
                    <a:pt x="1106301" y="383769"/>
                    <a:pt x="1583605" y="154110"/>
                  </a:cubicBezTo>
                  <a:cubicBezTo>
                    <a:pt x="2060909" y="-75549"/>
                    <a:pt x="2503401" y="-8061"/>
                    <a:pt x="3067113" y="96961"/>
                  </a:cubicBezTo>
                  <a:cubicBezTo>
                    <a:pt x="3630825" y="201983"/>
                    <a:pt x="4276279" y="964269"/>
                    <a:pt x="4337137" y="1570165"/>
                  </a:cubicBezTo>
                  <a:cubicBezTo>
                    <a:pt x="4397995" y="2176062"/>
                    <a:pt x="3962487" y="3333878"/>
                    <a:pt x="3432262" y="3732340"/>
                  </a:cubicBezTo>
                  <a:cubicBezTo>
                    <a:pt x="2902037" y="4130802"/>
                    <a:pt x="1720937" y="4168903"/>
                    <a:pt x="1155787" y="3960940"/>
                  </a:cubicBezTo>
                  <a:cubicBezTo>
                    <a:pt x="590637" y="3752977"/>
                    <a:pt x="176299" y="2925890"/>
                    <a:pt x="41362" y="2484565"/>
                  </a:cubicBezTo>
                  <a:cubicBezTo>
                    <a:pt x="-93575" y="2043240"/>
                    <a:pt x="126293" y="1678115"/>
                    <a:pt x="346162" y="1312990"/>
                  </a:cubicBezTo>
                </a:path>
              </a:pathLst>
            </a:custGeom>
            <a:noFill/>
            <a:ln w="19050" cap="flat" cmpd="sng" algn="ctr">
              <a:solidFill>
                <a:srgbClr val="13389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dirty="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54" name="组合 53"/>
          <p:cNvGrpSpPr/>
          <p:nvPr userDrawn="1"/>
        </p:nvGrpSpPr>
        <p:grpSpPr>
          <a:xfrm>
            <a:off x="4414055" y="3448410"/>
            <a:ext cx="996114" cy="964606"/>
            <a:chOff x="3755058" y="1956463"/>
            <a:chExt cx="1588467" cy="1538223"/>
          </a:xfrm>
        </p:grpSpPr>
        <p:sp>
          <p:nvSpPr>
            <p:cNvPr id="55" name="椭圆 54"/>
            <p:cNvSpPr/>
            <p:nvPr/>
          </p:nvSpPr>
          <p:spPr>
            <a:xfrm>
              <a:off x="3868658" y="2049270"/>
              <a:ext cx="1370900" cy="1370900"/>
            </a:xfrm>
            <a:prstGeom prst="ellipse">
              <a:avLst/>
            </a:prstGeom>
            <a:gradFill>
              <a:gsLst>
                <a:gs pos="0">
                  <a:srgbClr val="2FAAF5"/>
                </a:gs>
                <a:gs pos="100000">
                  <a:srgbClr val="0977BB"/>
                </a:gs>
              </a:gsLst>
              <a:lin ang="21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dirty="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56" name="任意多边形 55"/>
            <p:cNvSpPr/>
            <p:nvPr/>
          </p:nvSpPr>
          <p:spPr>
            <a:xfrm>
              <a:off x="3755058" y="1956463"/>
              <a:ext cx="1588467" cy="1538223"/>
            </a:xfrm>
            <a:custGeom>
              <a:avLst/>
              <a:gdLst>
                <a:gd name="connsiteX0" fmla="*/ 327112 w 4365751"/>
                <a:gd name="connsiteY0" fmla="*/ 1373377 h 4241301"/>
                <a:gd name="connsiteX1" fmla="*/ 2203537 w 4365751"/>
                <a:gd name="connsiteY1" fmla="*/ 192277 h 4241301"/>
                <a:gd name="connsiteX2" fmla="*/ 4203787 w 4365751"/>
                <a:gd name="connsiteY2" fmla="*/ 1706752 h 4241301"/>
                <a:gd name="connsiteX3" fmla="*/ 3184612 w 4365751"/>
                <a:gd name="connsiteY3" fmla="*/ 3983227 h 4241301"/>
                <a:gd name="connsiteX4" fmla="*/ 793837 w 4365751"/>
                <a:gd name="connsiteY4" fmla="*/ 3630802 h 4241301"/>
                <a:gd name="connsiteX5" fmla="*/ 431887 w 4365751"/>
                <a:gd name="connsiteY5" fmla="*/ 1411477 h 4241301"/>
                <a:gd name="connsiteX6" fmla="*/ 1479637 w 4365751"/>
                <a:gd name="connsiteY6" fmla="*/ 278002 h 4241301"/>
                <a:gd name="connsiteX7" fmla="*/ 3498937 w 4365751"/>
                <a:gd name="connsiteY7" fmla="*/ 487552 h 4241301"/>
                <a:gd name="connsiteX8" fmla="*/ 4232362 w 4365751"/>
                <a:gd name="connsiteY8" fmla="*/ 2221102 h 4241301"/>
                <a:gd name="connsiteX9" fmla="*/ 2260687 w 4365751"/>
                <a:gd name="connsiteY9" fmla="*/ 4230877 h 4241301"/>
                <a:gd name="connsiteX10" fmla="*/ 336637 w 4365751"/>
                <a:gd name="connsiteY10" fmla="*/ 2925952 h 4241301"/>
                <a:gd name="connsiteX11" fmla="*/ 422362 w 4365751"/>
                <a:gd name="connsiteY11" fmla="*/ 1116202 h 4241301"/>
                <a:gd name="connsiteX12" fmla="*/ 2203537 w 4365751"/>
                <a:gd name="connsiteY12" fmla="*/ 77977 h 4241301"/>
                <a:gd name="connsiteX13" fmla="*/ 3851362 w 4365751"/>
                <a:gd name="connsiteY13" fmla="*/ 639952 h 4241301"/>
                <a:gd name="connsiteX14" fmla="*/ 4232362 w 4365751"/>
                <a:gd name="connsiteY14" fmla="*/ 2516377 h 4241301"/>
                <a:gd name="connsiteX15" fmla="*/ 3708487 w 4365751"/>
                <a:gd name="connsiteY15" fmla="*/ 3545077 h 4241301"/>
                <a:gd name="connsiteX16" fmla="*/ 2327362 w 4365751"/>
                <a:gd name="connsiteY16" fmla="*/ 4002277 h 4241301"/>
                <a:gd name="connsiteX17" fmla="*/ 1165312 w 4365751"/>
                <a:gd name="connsiteY17" fmla="*/ 3945127 h 4241301"/>
                <a:gd name="connsiteX18" fmla="*/ 98512 w 4365751"/>
                <a:gd name="connsiteY18" fmla="*/ 2421127 h 4241301"/>
                <a:gd name="connsiteX19" fmla="*/ 679537 w 4365751"/>
                <a:gd name="connsiteY19" fmla="*/ 754252 h 4241301"/>
                <a:gd name="connsiteX20" fmla="*/ 1917787 w 4365751"/>
                <a:gd name="connsiteY20" fmla="*/ 58927 h 4241301"/>
                <a:gd name="connsiteX21" fmla="*/ 3460837 w 4365751"/>
                <a:gd name="connsiteY21" fmla="*/ 373252 h 4241301"/>
                <a:gd name="connsiteX22" fmla="*/ 4279987 w 4365751"/>
                <a:gd name="connsiteY22" fmla="*/ 1601977 h 4241301"/>
                <a:gd name="connsiteX23" fmla="*/ 4241887 w 4365751"/>
                <a:gd name="connsiteY23" fmla="*/ 2668777 h 4241301"/>
                <a:gd name="connsiteX24" fmla="*/ 3403687 w 4365751"/>
                <a:gd name="connsiteY24" fmla="*/ 3830827 h 4241301"/>
                <a:gd name="connsiteX25" fmla="*/ 1727287 w 4365751"/>
                <a:gd name="connsiteY25" fmla="*/ 3964177 h 4241301"/>
                <a:gd name="connsiteX26" fmla="*/ 393787 w 4365751"/>
                <a:gd name="connsiteY26" fmla="*/ 3259327 h 4241301"/>
                <a:gd name="connsiteX27" fmla="*/ 203287 w 4365751"/>
                <a:gd name="connsiteY27" fmla="*/ 1487677 h 4241301"/>
                <a:gd name="connsiteX28" fmla="*/ 1679662 w 4365751"/>
                <a:gd name="connsiteY28" fmla="*/ 201802 h 4241301"/>
                <a:gd name="connsiteX29" fmla="*/ 3241762 w 4365751"/>
                <a:gd name="connsiteY29" fmla="*/ 144652 h 4241301"/>
                <a:gd name="connsiteX30" fmla="*/ 4337137 w 4365751"/>
                <a:gd name="connsiteY30" fmla="*/ 1582927 h 4241301"/>
                <a:gd name="connsiteX31" fmla="*/ 3432262 w 4365751"/>
                <a:gd name="connsiteY31" fmla="*/ 3745102 h 4241301"/>
                <a:gd name="connsiteX32" fmla="*/ 1155787 w 4365751"/>
                <a:gd name="connsiteY32" fmla="*/ 3973702 h 4241301"/>
                <a:gd name="connsiteX33" fmla="*/ 41362 w 4365751"/>
                <a:gd name="connsiteY33" fmla="*/ 2497327 h 4241301"/>
                <a:gd name="connsiteX34" fmla="*/ 346162 w 4365751"/>
                <a:gd name="connsiteY34" fmla="*/ 1325752 h 4241301"/>
                <a:gd name="connsiteX0-1" fmla="*/ 327112 w 4365751"/>
                <a:gd name="connsiteY0-2" fmla="*/ 1373377 h 4241301"/>
                <a:gd name="connsiteX1-3" fmla="*/ 2203537 w 4365751"/>
                <a:gd name="connsiteY1-4" fmla="*/ 192277 h 4241301"/>
                <a:gd name="connsiteX2-5" fmla="*/ 3557040 w 4365751"/>
                <a:gd name="connsiteY2-6" fmla="*/ 607116 h 4241301"/>
                <a:gd name="connsiteX3-7" fmla="*/ 4203787 w 4365751"/>
                <a:gd name="connsiteY3-8" fmla="*/ 1706752 h 4241301"/>
                <a:gd name="connsiteX4-9" fmla="*/ 3184612 w 4365751"/>
                <a:gd name="connsiteY4-10" fmla="*/ 3983227 h 4241301"/>
                <a:gd name="connsiteX5-11" fmla="*/ 793837 w 4365751"/>
                <a:gd name="connsiteY5-12" fmla="*/ 3630802 h 4241301"/>
                <a:gd name="connsiteX6-13" fmla="*/ 431887 w 4365751"/>
                <a:gd name="connsiteY6-14" fmla="*/ 1411477 h 4241301"/>
                <a:gd name="connsiteX7-15" fmla="*/ 1479637 w 4365751"/>
                <a:gd name="connsiteY7-16" fmla="*/ 278002 h 4241301"/>
                <a:gd name="connsiteX8-17" fmla="*/ 3498937 w 4365751"/>
                <a:gd name="connsiteY8-18" fmla="*/ 487552 h 4241301"/>
                <a:gd name="connsiteX9-19" fmla="*/ 4232362 w 4365751"/>
                <a:gd name="connsiteY9-20" fmla="*/ 2221102 h 4241301"/>
                <a:gd name="connsiteX10-21" fmla="*/ 2260687 w 4365751"/>
                <a:gd name="connsiteY10-22" fmla="*/ 4230877 h 4241301"/>
                <a:gd name="connsiteX11-23" fmla="*/ 336637 w 4365751"/>
                <a:gd name="connsiteY11-24" fmla="*/ 2925952 h 4241301"/>
                <a:gd name="connsiteX12-25" fmla="*/ 422362 w 4365751"/>
                <a:gd name="connsiteY12-26" fmla="*/ 1116202 h 4241301"/>
                <a:gd name="connsiteX13-27" fmla="*/ 2203537 w 4365751"/>
                <a:gd name="connsiteY13-28" fmla="*/ 77977 h 4241301"/>
                <a:gd name="connsiteX14-29" fmla="*/ 3851362 w 4365751"/>
                <a:gd name="connsiteY14-30" fmla="*/ 639952 h 4241301"/>
                <a:gd name="connsiteX15-31" fmla="*/ 4232362 w 4365751"/>
                <a:gd name="connsiteY15-32" fmla="*/ 2516377 h 4241301"/>
                <a:gd name="connsiteX16-33" fmla="*/ 3708487 w 4365751"/>
                <a:gd name="connsiteY16-34" fmla="*/ 3545077 h 4241301"/>
                <a:gd name="connsiteX17-35" fmla="*/ 2327362 w 4365751"/>
                <a:gd name="connsiteY17-36" fmla="*/ 4002277 h 4241301"/>
                <a:gd name="connsiteX18-37" fmla="*/ 1165312 w 4365751"/>
                <a:gd name="connsiteY18-38" fmla="*/ 3945127 h 4241301"/>
                <a:gd name="connsiteX19-39" fmla="*/ 98512 w 4365751"/>
                <a:gd name="connsiteY19-40" fmla="*/ 2421127 h 4241301"/>
                <a:gd name="connsiteX20-41" fmla="*/ 679537 w 4365751"/>
                <a:gd name="connsiteY20-42" fmla="*/ 754252 h 4241301"/>
                <a:gd name="connsiteX21-43" fmla="*/ 1917787 w 4365751"/>
                <a:gd name="connsiteY21-44" fmla="*/ 58927 h 4241301"/>
                <a:gd name="connsiteX22-45" fmla="*/ 3460837 w 4365751"/>
                <a:gd name="connsiteY22-46" fmla="*/ 373252 h 4241301"/>
                <a:gd name="connsiteX23-47" fmla="*/ 4279987 w 4365751"/>
                <a:gd name="connsiteY23-48" fmla="*/ 1601977 h 4241301"/>
                <a:gd name="connsiteX24-49" fmla="*/ 4241887 w 4365751"/>
                <a:gd name="connsiteY24-50" fmla="*/ 2668777 h 4241301"/>
                <a:gd name="connsiteX25-51" fmla="*/ 3403687 w 4365751"/>
                <a:gd name="connsiteY25-52" fmla="*/ 3830827 h 4241301"/>
                <a:gd name="connsiteX26-53" fmla="*/ 1727287 w 4365751"/>
                <a:gd name="connsiteY26-54" fmla="*/ 3964177 h 4241301"/>
                <a:gd name="connsiteX27-55" fmla="*/ 393787 w 4365751"/>
                <a:gd name="connsiteY27-56" fmla="*/ 3259327 h 4241301"/>
                <a:gd name="connsiteX28-57" fmla="*/ 203287 w 4365751"/>
                <a:gd name="connsiteY28-58" fmla="*/ 1487677 h 4241301"/>
                <a:gd name="connsiteX29-59" fmla="*/ 1679662 w 4365751"/>
                <a:gd name="connsiteY29-60" fmla="*/ 201802 h 4241301"/>
                <a:gd name="connsiteX30-61" fmla="*/ 3241762 w 4365751"/>
                <a:gd name="connsiteY30-62" fmla="*/ 144652 h 4241301"/>
                <a:gd name="connsiteX31-63" fmla="*/ 4337137 w 4365751"/>
                <a:gd name="connsiteY31-64" fmla="*/ 1582927 h 4241301"/>
                <a:gd name="connsiteX32-65" fmla="*/ 3432262 w 4365751"/>
                <a:gd name="connsiteY32-66" fmla="*/ 3745102 h 4241301"/>
                <a:gd name="connsiteX33-67" fmla="*/ 1155787 w 4365751"/>
                <a:gd name="connsiteY33-68" fmla="*/ 3973702 h 4241301"/>
                <a:gd name="connsiteX34-69" fmla="*/ 41362 w 4365751"/>
                <a:gd name="connsiteY34-70" fmla="*/ 2497327 h 4241301"/>
                <a:gd name="connsiteX35" fmla="*/ 346162 w 4365751"/>
                <a:gd name="connsiteY35" fmla="*/ 1325752 h 4241301"/>
                <a:gd name="connsiteX0-71" fmla="*/ 327112 w 4365751"/>
                <a:gd name="connsiteY0-72" fmla="*/ 1373377 h 4241301"/>
                <a:gd name="connsiteX1-73" fmla="*/ 2203537 w 4365751"/>
                <a:gd name="connsiteY1-74" fmla="*/ 192277 h 4241301"/>
                <a:gd name="connsiteX2-75" fmla="*/ 3557040 w 4365751"/>
                <a:gd name="connsiteY2-76" fmla="*/ 607116 h 4241301"/>
                <a:gd name="connsiteX3-77" fmla="*/ 4203787 w 4365751"/>
                <a:gd name="connsiteY3-78" fmla="*/ 1706752 h 4241301"/>
                <a:gd name="connsiteX4-79" fmla="*/ 3184612 w 4365751"/>
                <a:gd name="connsiteY4-80" fmla="*/ 3983227 h 4241301"/>
                <a:gd name="connsiteX5-81" fmla="*/ 793837 w 4365751"/>
                <a:gd name="connsiteY5-82" fmla="*/ 3630802 h 4241301"/>
                <a:gd name="connsiteX6-83" fmla="*/ 258841 w 4365751"/>
                <a:gd name="connsiteY6-84" fmla="*/ 2302206 h 4241301"/>
                <a:gd name="connsiteX7-85" fmla="*/ 431887 w 4365751"/>
                <a:gd name="connsiteY7-86" fmla="*/ 1411477 h 4241301"/>
                <a:gd name="connsiteX8-87" fmla="*/ 1479637 w 4365751"/>
                <a:gd name="connsiteY8-88" fmla="*/ 278002 h 4241301"/>
                <a:gd name="connsiteX9-89" fmla="*/ 3498937 w 4365751"/>
                <a:gd name="connsiteY9-90" fmla="*/ 487552 h 4241301"/>
                <a:gd name="connsiteX10-91" fmla="*/ 4232362 w 4365751"/>
                <a:gd name="connsiteY10-92" fmla="*/ 2221102 h 4241301"/>
                <a:gd name="connsiteX11-93" fmla="*/ 2260687 w 4365751"/>
                <a:gd name="connsiteY11-94" fmla="*/ 4230877 h 4241301"/>
                <a:gd name="connsiteX12-95" fmla="*/ 336637 w 4365751"/>
                <a:gd name="connsiteY12-96" fmla="*/ 2925952 h 4241301"/>
                <a:gd name="connsiteX13-97" fmla="*/ 422362 w 4365751"/>
                <a:gd name="connsiteY13-98" fmla="*/ 1116202 h 4241301"/>
                <a:gd name="connsiteX14-99" fmla="*/ 2203537 w 4365751"/>
                <a:gd name="connsiteY14-100" fmla="*/ 77977 h 4241301"/>
                <a:gd name="connsiteX15-101" fmla="*/ 3851362 w 4365751"/>
                <a:gd name="connsiteY15-102" fmla="*/ 639952 h 4241301"/>
                <a:gd name="connsiteX16-103" fmla="*/ 4232362 w 4365751"/>
                <a:gd name="connsiteY16-104" fmla="*/ 2516377 h 4241301"/>
                <a:gd name="connsiteX17-105" fmla="*/ 3708487 w 4365751"/>
                <a:gd name="connsiteY17-106" fmla="*/ 3545077 h 4241301"/>
                <a:gd name="connsiteX18-107" fmla="*/ 2327362 w 4365751"/>
                <a:gd name="connsiteY18-108" fmla="*/ 4002277 h 4241301"/>
                <a:gd name="connsiteX19-109" fmla="*/ 1165312 w 4365751"/>
                <a:gd name="connsiteY19-110" fmla="*/ 3945127 h 4241301"/>
                <a:gd name="connsiteX20-111" fmla="*/ 98512 w 4365751"/>
                <a:gd name="connsiteY20-112" fmla="*/ 2421127 h 4241301"/>
                <a:gd name="connsiteX21-113" fmla="*/ 679537 w 4365751"/>
                <a:gd name="connsiteY21-114" fmla="*/ 754252 h 4241301"/>
                <a:gd name="connsiteX22-115" fmla="*/ 1917787 w 4365751"/>
                <a:gd name="connsiteY22-116" fmla="*/ 58927 h 4241301"/>
                <a:gd name="connsiteX23-117" fmla="*/ 3460837 w 4365751"/>
                <a:gd name="connsiteY23-118" fmla="*/ 373252 h 4241301"/>
                <a:gd name="connsiteX24-119" fmla="*/ 4279987 w 4365751"/>
                <a:gd name="connsiteY24-120" fmla="*/ 1601977 h 4241301"/>
                <a:gd name="connsiteX25-121" fmla="*/ 4241887 w 4365751"/>
                <a:gd name="connsiteY25-122" fmla="*/ 2668777 h 4241301"/>
                <a:gd name="connsiteX26-123" fmla="*/ 3403687 w 4365751"/>
                <a:gd name="connsiteY26-124" fmla="*/ 3830827 h 4241301"/>
                <a:gd name="connsiteX27-125" fmla="*/ 1727287 w 4365751"/>
                <a:gd name="connsiteY27-126" fmla="*/ 3964177 h 4241301"/>
                <a:gd name="connsiteX28-127" fmla="*/ 393787 w 4365751"/>
                <a:gd name="connsiteY28-128" fmla="*/ 3259327 h 4241301"/>
                <a:gd name="connsiteX29-129" fmla="*/ 203287 w 4365751"/>
                <a:gd name="connsiteY29-130" fmla="*/ 1487677 h 4241301"/>
                <a:gd name="connsiteX30-131" fmla="*/ 1679662 w 4365751"/>
                <a:gd name="connsiteY30-132" fmla="*/ 201802 h 4241301"/>
                <a:gd name="connsiteX31-133" fmla="*/ 3241762 w 4365751"/>
                <a:gd name="connsiteY31-134" fmla="*/ 144652 h 4241301"/>
                <a:gd name="connsiteX32-135" fmla="*/ 4337137 w 4365751"/>
                <a:gd name="connsiteY32-136" fmla="*/ 1582927 h 4241301"/>
                <a:gd name="connsiteX33-137" fmla="*/ 3432262 w 4365751"/>
                <a:gd name="connsiteY33-138" fmla="*/ 3745102 h 4241301"/>
                <a:gd name="connsiteX34-139" fmla="*/ 1155787 w 4365751"/>
                <a:gd name="connsiteY34-140" fmla="*/ 3973702 h 4241301"/>
                <a:gd name="connsiteX35-141" fmla="*/ 41362 w 4365751"/>
                <a:gd name="connsiteY35-142" fmla="*/ 2497327 h 4241301"/>
                <a:gd name="connsiteX36" fmla="*/ 346162 w 4365751"/>
                <a:gd name="connsiteY36" fmla="*/ 1325752 h 4241301"/>
                <a:gd name="connsiteX0-143" fmla="*/ 327112 w 4365751"/>
                <a:gd name="connsiteY0-144" fmla="*/ 1373377 h 4241301"/>
                <a:gd name="connsiteX1-145" fmla="*/ 1047255 w 4365751"/>
                <a:gd name="connsiteY1-146" fmla="*/ 685958 h 4241301"/>
                <a:gd name="connsiteX2-147" fmla="*/ 2203537 w 4365751"/>
                <a:gd name="connsiteY2-148" fmla="*/ 192277 h 4241301"/>
                <a:gd name="connsiteX3-149" fmla="*/ 3557040 w 4365751"/>
                <a:gd name="connsiteY3-150" fmla="*/ 607116 h 4241301"/>
                <a:gd name="connsiteX4-151" fmla="*/ 4203787 w 4365751"/>
                <a:gd name="connsiteY4-152" fmla="*/ 1706752 h 4241301"/>
                <a:gd name="connsiteX5-153" fmla="*/ 3184612 w 4365751"/>
                <a:gd name="connsiteY5-154" fmla="*/ 3983227 h 4241301"/>
                <a:gd name="connsiteX6-155" fmla="*/ 793837 w 4365751"/>
                <a:gd name="connsiteY6-156" fmla="*/ 3630802 h 4241301"/>
                <a:gd name="connsiteX7-157" fmla="*/ 258841 w 4365751"/>
                <a:gd name="connsiteY7-158" fmla="*/ 2302206 h 4241301"/>
                <a:gd name="connsiteX8-159" fmla="*/ 431887 w 4365751"/>
                <a:gd name="connsiteY8-160" fmla="*/ 1411477 h 4241301"/>
                <a:gd name="connsiteX9-161" fmla="*/ 1479637 w 4365751"/>
                <a:gd name="connsiteY9-162" fmla="*/ 278002 h 4241301"/>
                <a:gd name="connsiteX10-163" fmla="*/ 3498937 w 4365751"/>
                <a:gd name="connsiteY10-164" fmla="*/ 487552 h 4241301"/>
                <a:gd name="connsiteX11-165" fmla="*/ 4232362 w 4365751"/>
                <a:gd name="connsiteY11-166" fmla="*/ 2221102 h 4241301"/>
                <a:gd name="connsiteX12-167" fmla="*/ 2260687 w 4365751"/>
                <a:gd name="connsiteY12-168" fmla="*/ 4230877 h 4241301"/>
                <a:gd name="connsiteX13-169" fmla="*/ 336637 w 4365751"/>
                <a:gd name="connsiteY13-170" fmla="*/ 2925952 h 4241301"/>
                <a:gd name="connsiteX14-171" fmla="*/ 422362 w 4365751"/>
                <a:gd name="connsiteY14-172" fmla="*/ 1116202 h 4241301"/>
                <a:gd name="connsiteX15-173" fmla="*/ 2203537 w 4365751"/>
                <a:gd name="connsiteY15-174" fmla="*/ 77977 h 4241301"/>
                <a:gd name="connsiteX16-175" fmla="*/ 3851362 w 4365751"/>
                <a:gd name="connsiteY16-176" fmla="*/ 639952 h 4241301"/>
                <a:gd name="connsiteX17-177" fmla="*/ 4232362 w 4365751"/>
                <a:gd name="connsiteY17-178" fmla="*/ 2516377 h 4241301"/>
                <a:gd name="connsiteX18-179" fmla="*/ 3708487 w 4365751"/>
                <a:gd name="connsiteY18-180" fmla="*/ 3545077 h 4241301"/>
                <a:gd name="connsiteX19-181" fmla="*/ 2327362 w 4365751"/>
                <a:gd name="connsiteY19-182" fmla="*/ 4002277 h 4241301"/>
                <a:gd name="connsiteX20-183" fmla="*/ 1165312 w 4365751"/>
                <a:gd name="connsiteY20-184" fmla="*/ 3945127 h 4241301"/>
                <a:gd name="connsiteX21-185" fmla="*/ 98512 w 4365751"/>
                <a:gd name="connsiteY21-186" fmla="*/ 2421127 h 4241301"/>
                <a:gd name="connsiteX22-187" fmla="*/ 679537 w 4365751"/>
                <a:gd name="connsiteY22-188" fmla="*/ 754252 h 4241301"/>
                <a:gd name="connsiteX23-189" fmla="*/ 1917787 w 4365751"/>
                <a:gd name="connsiteY23-190" fmla="*/ 58927 h 4241301"/>
                <a:gd name="connsiteX24-191" fmla="*/ 3460837 w 4365751"/>
                <a:gd name="connsiteY24-192" fmla="*/ 373252 h 4241301"/>
                <a:gd name="connsiteX25-193" fmla="*/ 4279987 w 4365751"/>
                <a:gd name="connsiteY25-194" fmla="*/ 1601977 h 4241301"/>
                <a:gd name="connsiteX26-195" fmla="*/ 4241887 w 4365751"/>
                <a:gd name="connsiteY26-196" fmla="*/ 2668777 h 4241301"/>
                <a:gd name="connsiteX27-197" fmla="*/ 3403687 w 4365751"/>
                <a:gd name="connsiteY27-198" fmla="*/ 3830827 h 4241301"/>
                <a:gd name="connsiteX28-199" fmla="*/ 1727287 w 4365751"/>
                <a:gd name="connsiteY28-200" fmla="*/ 3964177 h 4241301"/>
                <a:gd name="connsiteX29-201" fmla="*/ 393787 w 4365751"/>
                <a:gd name="connsiteY29-202" fmla="*/ 3259327 h 4241301"/>
                <a:gd name="connsiteX30-203" fmla="*/ 203287 w 4365751"/>
                <a:gd name="connsiteY30-204" fmla="*/ 1487677 h 4241301"/>
                <a:gd name="connsiteX31-205" fmla="*/ 1679662 w 4365751"/>
                <a:gd name="connsiteY31-206" fmla="*/ 201802 h 4241301"/>
                <a:gd name="connsiteX32-207" fmla="*/ 3241762 w 4365751"/>
                <a:gd name="connsiteY32-208" fmla="*/ 144652 h 4241301"/>
                <a:gd name="connsiteX33-209" fmla="*/ 4337137 w 4365751"/>
                <a:gd name="connsiteY33-210" fmla="*/ 1582927 h 4241301"/>
                <a:gd name="connsiteX34-211" fmla="*/ 3432262 w 4365751"/>
                <a:gd name="connsiteY34-212" fmla="*/ 3745102 h 4241301"/>
                <a:gd name="connsiteX35-213" fmla="*/ 1155787 w 4365751"/>
                <a:gd name="connsiteY35-214" fmla="*/ 3973702 h 4241301"/>
                <a:gd name="connsiteX36-215" fmla="*/ 41362 w 4365751"/>
                <a:gd name="connsiteY36-216" fmla="*/ 2497327 h 4241301"/>
                <a:gd name="connsiteX37" fmla="*/ 346162 w 4365751"/>
                <a:gd name="connsiteY37" fmla="*/ 1325752 h 4241301"/>
                <a:gd name="connsiteX0-217" fmla="*/ 327112 w 4365751"/>
                <a:gd name="connsiteY0-218" fmla="*/ 1373377 h 4241301"/>
                <a:gd name="connsiteX1-219" fmla="*/ 1047255 w 4365751"/>
                <a:gd name="connsiteY1-220" fmla="*/ 685958 h 4241301"/>
                <a:gd name="connsiteX2-221" fmla="*/ 2203537 w 4365751"/>
                <a:gd name="connsiteY2-222" fmla="*/ 192277 h 4241301"/>
                <a:gd name="connsiteX3-223" fmla="*/ 3539257 w 4365751"/>
                <a:gd name="connsiteY3-224" fmla="*/ 704926 h 4241301"/>
                <a:gd name="connsiteX4-225" fmla="*/ 4203787 w 4365751"/>
                <a:gd name="connsiteY4-226" fmla="*/ 1706752 h 4241301"/>
                <a:gd name="connsiteX5-227" fmla="*/ 3184612 w 4365751"/>
                <a:gd name="connsiteY5-228" fmla="*/ 3983227 h 4241301"/>
                <a:gd name="connsiteX6-229" fmla="*/ 793837 w 4365751"/>
                <a:gd name="connsiteY6-230" fmla="*/ 3630802 h 4241301"/>
                <a:gd name="connsiteX7-231" fmla="*/ 258841 w 4365751"/>
                <a:gd name="connsiteY7-232" fmla="*/ 2302206 h 4241301"/>
                <a:gd name="connsiteX8-233" fmla="*/ 431887 w 4365751"/>
                <a:gd name="connsiteY8-234" fmla="*/ 1411477 h 4241301"/>
                <a:gd name="connsiteX9-235" fmla="*/ 1479637 w 4365751"/>
                <a:gd name="connsiteY9-236" fmla="*/ 278002 h 4241301"/>
                <a:gd name="connsiteX10-237" fmla="*/ 3498937 w 4365751"/>
                <a:gd name="connsiteY10-238" fmla="*/ 487552 h 4241301"/>
                <a:gd name="connsiteX11-239" fmla="*/ 4232362 w 4365751"/>
                <a:gd name="connsiteY11-240" fmla="*/ 2221102 h 4241301"/>
                <a:gd name="connsiteX12-241" fmla="*/ 2260687 w 4365751"/>
                <a:gd name="connsiteY12-242" fmla="*/ 4230877 h 4241301"/>
                <a:gd name="connsiteX13-243" fmla="*/ 336637 w 4365751"/>
                <a:gd name="connsiteY13-244" fmla="*/ 2925952 h 4241301"/>
                <a:gd name="connsiteX14-245" fmla="*/ 422362 w 4365751"/>
                <a:gd name="connsiteY14-246" fmla="*/ 1116202 h 4241301"/>
                <a:gd name="connsiteX15-247" fmla="*/ 2203537 w 4365751"/>
                <a:gd name="connsiteY15-248" fmla="*/ 77977 h 4241301"/>
                <a:gd name="connsiteX16-249" fmla="*/ 3851362 w 4365751"/>
                <a:gd name="connsiteY16-250" fmla="*/ 639952 h 4241301"/>
                <a:gd name="connsiteX17-251" fmla="*/ 4232362 w 4365751"/>
                <a:gd name="connsiteY17-252" fmla="*/ 2516377 h 4241301"/>
                <a:gd name="connsiteX18-253" fmla="*/ 3708487 w 4365751"/>
                <a:gd name="connsiteY18-254" fmla="*/ 3545077 h 4241301"/>
                <a:gd name="connsiteX19-255" fmla="*/ 2327362 w 4365751"/>
                <a:gd name="connsiteY19-256" fmla="*/ 4002277 h 4241301"/>
                <a:gd name="connsiteX20-257" fmla="*/ 1165312 w 4365751"/>
                <a:gd name="connsiteY20-258" fmla="*/ 3945127 h 4241301"/>
                <a:gd name="connsiteX21-259" fmla="*/ 98512 w 4365751"/>
                <a:gd name="connsiteY21-260" fmla="*/ 2421127 h 4241301"/>
                <a:gd name="connsiteX22-261" fmla="*/ 679537 w 4365751"/>
                <a:gd name="connsiteY22-262" fmla="*/ 754252 h 4241301"/>
                <a:gd name="connsiteX23-263" fmla="*/ 1917787 w 4365751"/>
                <a:gd name="connsiteY23-264" fmla="*/ 58927 h 4241301"/>
                <a:gd name="connsiteX24-265" fmla="*/ 3460837 w 4365751"/>
                <a:gd name="connsiteY24-266" fmla="*/ 373252 h 4241301"/>
                <a:gd name="connsiteX25-267" fmla="*/ 4279987 w 4365751"/>
                <a:gd name="connsiteY25-268" fmla="*/ 1601977 h 4241301"/>
                <a:gd name="connsiteX26-269" fmla="*/ 4241887 w 4365751"/>
                <a:gd name="connsiteY26-270" fmla="*/ 2668777 h 4241301"/>
                <a:gd name="connsiteX27-271" fmla="*/ 3403687 w 4365751"/>
                <a:gd name="connsiteY27-272" fmla="*/ 3830827 h 4241301"/>
                <a:gd name="connsiteX28-273" fmla="*/ 1727287 w 4365751"/>
                <a:gd name="connsiteY28-274" fmla="*/ 3964177 h 4241301"/>
                <a:gd name="connsiteX29-275" fmla="*/ 393787 w 4365751"/>
                <a:gd name="connsiteY29-276" fmla="*/ 3259327 h 4241301"/>
                <a:gd name="connsiteX30-277" fmla="*/ 203287 w 4365751"/>
                <a:gd name="connsiteY30-278" fmla="*/ 1487677 h 4241301"/>
                <a:gd name="connsiteX31-279" fmla="*/ 1679662 w 4365751"/>
                <a:gd name="connsiteY31-280" fmla="*/ 201802 h 4241301"/>
                <a:gd name="connsiteX32-281" fmla="*/ 3241762 w 4365751"/>
                <a:gd name="connsiteY32-282" fmla="*/ 144652 h 4241301"/>
                <a:gd name="connsiteX33-283" fmla="*/ 4337137 w 4365751"/>
                <a:gd name="connsiteY33-284" fmla="*/ 1582927 h 4241301"/>
                <a:gd name="connsiteX34-285" fmla="*/ 3432262 w 4365751"/>
                <a:gd name="connsiteY34-286" fmla="*/ 3745102 h 4241301"/>
                <a:gd name="connsiteX35-287" fmla="*/ 1155787 w 4365751"/>
                <a:gd name="connsiteY35-288" fmla="*/ 3973702 h 4241301"/>
                <a:gd name="connsiteX36-289" fmla="*/ 41362 w 4365751"/>
                <a:gd name="connsiteY36-290" fmla="*/ 2497327 h 4241301"/>
                <a:gd name="connsiteX37-291" fmla="*/ 346162 w 4365751"/>
                <a:gd name="connsiteY37-292" fmla="*/ 1325752 h 4241301"/>
                <a:gd name="connsiteX0-293" fmla="*/ 327112 w 4365751"/>
                <a:gd name="connsiteY0-294" fmla="*/ 1373377 h 4241301"/>
                <a:gd name="connsiteX1-295" fmla="*/ 1047255 w 4365751"/>
                <a:gd name="connsiteY1-296" fmla="*/ 685958 h 4241301"/>
                <a:gd name="connsiteX2-297" fmla="*/ 2203537 w 4365751"/>
                <a:gd name="connsiteY2-298" fmla="*/ 192277 h 4241301"/>
                <a:gd name="connsiteX3-299" fmla="*/ 3539257 w 4365751"/>
                <a:gd name="connsiteY3-300" fmla="*/ 704926 h 4241301"/>
                <a:gd name="connsiteX4-301" fmla="*/ 4203787 w 4365751"/>
                <a:gd name="connsiteY4-302" fmla="*/ 1706752 h 4241301"/>
                <a:gd name="connsiteX5-303" fmla="*/ 3184612 w 4365751"/>
                <a:gd name="connsiteY5-304" fmla="*/ 3983227 h 4241301"/>
                <a:gd name="connsiteX6-305" fmla="*/ 793837 w 4365751"/>
                <a:gd name="connsiteY6-306" fmla="*/ 3630802 h 4241301"/>
                <a:gd name="connsiteX7-307" fmla="*/ 258841 w 4365751"/>
                <a:gd name="connsiteY7-308" fmla="*/ 2302206 h 4241301"/>
                <a:gd name="connsiteX8-309" fmla="*/ 431887 w 4365751"/>
                <a:gd name="connsiteY8-310" fmla="*/ 1411477 h 4241301"/>
                <a:gd name="connsiteX9-311" fmla="*/ 1479637 w 4365751"/>
                <a:gd name="connsiteY9-312" fmla="*/ 278002 h 4241301"/>
                <a:gd name="connsiteX10-313" fmla="*/ 3498937 w 4365751"/>
                <a:gd name="connsiteY10-314" fmla="*/ 487552 h 4241301"/>
                <a:gd name="connsiteX11-315" fmla="*/ 4232362 w 4365751"/>
                <a:gd name="connsiteY11-316" fmla="*/ 2221102 h 4241301"/>
                <a:gd name="connsiteX12-317" fmla="*/ 2260687 w 4365751"/>
                <a:gd name="connsiteY12-318" fmla="*/ 4230877 h 4241301"/>
                <a:gd name="connsiteX13-319" fmla="*/ 336637 w 4365751"/>
                <a:gd name="connsiteY13-320" fmla="*/ 2925952 h 4241301"/>
                <a:gd name="connsiteX14-321" fmla="*/ 422362 w 4365751"/>
                <a:gd name="connsiteY14-322" fmla="*/ 1116202 h 4241301"/>
                <a:gd name="connsiteX15-323" fmla="*/ 2203537 w 4365751"/>
                <a:gd name="connsiteY15-324" fmla="*/ 77977 h 4241301"/>
                <a:gd name="connsiteX16-325" fmla="*/ 3851362 w 4365751"/>
                <a:gd name="connsiteY16-326" fmla="*/ 639952 h 4241301"/>
                <a:gd name="connsiteX17-327" fmla="*/ 4232362 w 4365751"/>
                <a:gd name="connsiteY17-328" fmla="*/ 2516377 h 4241301"/>
                <a:gd name="connsiteX18-329" fmla="*/ 3708487 w 4365751"/>
                <a:gd name="connsiteY18-330" fmla="*/ 3545077 h 4241301"/>
                <a:gd name="connsiteX19-331" fmla="*/ 2327362 w 4365751"/>
                <a:gd name="connsiteY19-332" fmla="*/ 4002277 h 4241301"/>
                <a:gd name="connsiteX20-333" fmla="*/ 1165312 w 4365751"/>
                <a:gd name="connsiteY20-334" fmla="*/ 3945127 h 4241301"/>
                <a:gd name="connsiteX21-335" fmla="*/ 98512 w 4365751"/>
                <a:gd name="connsiteY21-336" fmla="*/ 2421127 h 4241301"/>
                <a:gd name="connsiteX22-337" fmla="*/ 679537 w 4365751"/>
                <a:gd name="connsiteY22-338" fmla="*/ 754252 h 4241301"/>
                <a:gd name="connsiteX23-339" fmla="*/ 1917787 w 4365751"/>
                <a:gd name="connsiteY23-340" fmla="*/ 58927 h 4241301"/>
                <a:gd name="connsiteX24-341" fmla="*/ 3460837 w 4365751"/>
                <a:gd name="connsiteY24-342" fmla="*/ 373252 h 4241301"/>
                <a:gd name="connsiteX25-343" fmla="*/ 4279987 w 4365751"/>
                <a:gd name="connsiteY25-344" fmla="*/ 1601977 h 4241301"/>
                <a:gd name="connsiteX26-345" fmla="*/ 4241887 w 4365751"/>
                <a:gd name="connsiteY26-346" fmla="*/ 2668777 h 4241301"/>
                <a:gd name="connsiteX27-347" fmla="*/ 3403687 w 4365751"/>
                <a:gd name="connsiteY27-348" fmla="*/ 3830827 h 4241301"/>
                <a:gd name="connsiteX28-349" fmla="*/ 1727287 w 4365751"/>
                <a:gd name="connsiteY28-350" fmla="*/ 3964177 h 4241301"/>
                <a:gd name="connsiteX29-351" fmla="*/ 393787 w 4365751"/>
                <a:gd name="connsiteY29-352" fmla="*/ 3259327 h 4241301"/>
                <a:gd name="connsiteX30-353" fmla="*/ 203287 w 4365751"/>
                <a:gd name="connsiteY30-354" fmla="*/ 1487677 h 4241301"/>
                <a:gd name="connsiteX31-355" fmla="*/ 1679662 w 4365751"/>
                <a:gd name="connsiteY31-356" fmla="*/ 201802 h 4241301"/>
                <a:gd name="connsiteX32-357" fmla="*/ 3241762 w 4365751"/>
                <a:gd name="connsiteY32-358" fmla="*/ 144652 h 4241301"/>
                <a:gd name="connsiteX33-359" fmla="*/ 4337137 w 4365751"/>
                <a:gd name="connsiteY33-360" fmla="*/ 1582927 h 4241301"/>
                <a:gd name="connsiteX34-361" fmla="*/ 3432262 w 4365751"/>
                <a:gd name="connsiteY34-362" fmla="*/ 3745102 h 4241301"/>
                <a:gd name="connsiteX35-363" fmla="*/ 1155787 w 4365751"/>
                <a:gd name="connsiteY35-364" fmla="*/ 3973702 h 4241301"/>
                <a:gd name="connsiteX36-365" fmla="*/ 41362 w 4365751"/>
                <a:gd name="connsiteY36-366" fmla="*/ 2497327 h 4241301"/>
                <a:gd name="connsiteX37-367" fmla="*/ 346162 w 4365751"/>
                <a:gd name="connsiteY37-368" fmla="*/ 1325752 h 4241301"/>
                <a:gd name="connsiteX0-369" fmla="*/ 327112 w 4365751"/>
                <a:gd name="connsiteY0-370" fmla="*/ 1373377 h 4241301"/>
                <a:gd name="connsiteX1-371" fmla="*/ 1047255 w 4365751"/>
                <a:gd name="connsiteY1-372" fmla="*/ 685958 h 4241301"/>
                <a:gd name="connsiteX2-373" fmla="*/ 2203537 w 4365751"/>
                <a:gd name="connsiteY2-374" fmla="*/ 192277 h 4241301"/>
                <a:gd name="connsiteX3-375" fmla="*/ 3539257 w 4365751"/>
                <a:gd name="connsiteY3-376" fmla="*/ 704926 h 4241301"/>
                <a:gd name="connsiteX4-377" fmla="*/ 4074855 w 4365751"/>
                <a:gd name="connsiteY4-378" fmla="*/ 1760103 h 4241301"/>
                <a:gd name="connsiteX5-379" fmla="*/ 3184612 w 4365751"/>
                <a:gd name="connsiteY5-380" fmla="*/ 3983227 h 4241301"/>
                <a:gd name="connsiteX6-381" fmla="*/ 793837 w 4365751"/>
                <a:gd name="connsiteY6-382" fmla="*/ 3630802 h 4241301"/>
                <a:gd name="connsiteX7-383" fmla="*/ 258841 w 4365751"/>
                <a:gd name="connsiteY7-384" fmla="*/ 2302206 h 4241301"/>
                <a:gd name="connsiteX8-385" fmla="*/ 431887 w 4365751"/>
                <a:gd name="connsiteY8-386" fmla="*/ 1411477 h 4241301"/>
                <a:gd name="connsiteX9-387" fmla="*/ 1479637 w 4365751"/>
                <a:gd name="connsiteY9-388" fmla="*/ 278002 h 4241301"/>
                <a:gd name="connsiteX10-389" fmla="*/ 3498937 w 4365751"/>
                <a:gd name="connsiteY10-390" fmla="*/ 487552 h 4241301"/>
                <a:gd name="connsiteX11-391" fmla="*/ 4232362 w 4365751"/>
                <a:gd name="connsiteY11-392" fmla="*/ 2221102 h 4241301"/>
                <a:gd name="connsiteX12-393" fmla="*/ 2260687 w 4365751"/>
                <a:gd name="connsiteY12-394" fmla="*/ 4230877 h 4241301"/>
                <a:gd name="connsiteX13-395" fmla="*/ 336637 w 4365751"/>
                <a:gd name="connsiteY13-396" fmla="*/ 2925952 h 4241301"/>
                <a:gd name="connsiteX14-397" fmla="*/ 422362 w 4365751"/>
                <a:gd name="connsiteY14-398" fmla="*/ 1116202 h 4241301"/>
                <a:gd name="connsiteX15-399" fmla="*/ 2203537 w 4365751"/>
                <a:gd name="connsiteY15-400" fmla="*/ 77977 h 4241301"/>
                <a:gd name="connsiteX16-401" fmla="*/ 3851362 w 4365751"/>
                <a:gd name="connsiteY16-402" fmla="*/ 639952 h 4241301"/>
                <a:gd name="connsiteX17-403" fmla="*/ 4232362 w 4365751"/>
                <a:gd name="connsiteY17-404" fmla="*/ 2516377 h 4241301"/>
                <a:gd name="connsiteX18-405" fmla="*/ 3708487 w 4365751"/>
                <a:gd name="connsiteY18-406" fmla="*/ 3545077 h 4241301"/>
                <a:gd name="connsiteX19-407" fmla="*/ 2327362 w 4365751"/>
                <a:gd name="connsiteY19-408" fmla="*/ 4002277 h 4241301"/>
                <a:gd name="connsiteX20-409" fmla="*/ 1165312 w 4365751"/>
                <a:gd name="connsiteY20-410" fmla="*/ 3945127 h 4241301"/>
                <a:gd name="connsiteX21-411" fmla="*/ 98512 w 4365751"/>
                <a:gd name="connsiteY21-412" fmla="*/ 2421127 h 4241301"/>
                <a:gd name="connsiteX22-413" fmla="*/ 679537 w 4365751"/>
                <a:gd name="connsiteY22-414" fmla="*/ 754252 h 4241301"/>
                <a:gd name="connsiteX23-415" fmla="*/ 1917787 w 4365751"/>
                <a:gd name="connsiteY23-416" fmla="*/ 58927 h 4241301"/>
                <a:gd name="connsiteX24-417" fmla="*/ 3460837 w 4365751"/>
                <a:gd name="connsiteY24-418" fmla="*/ 373252 h 4241301"/>
                <a:gd name="connsiteX25-419" fmla="*/ 4279987 w 4365751"/>
                <a:gd name="connsiteY25-420" fmla="*/ 1601977 h 4241301"/>
                <a:gd name="connsiteX26-421" fmla="*/ 4241887 w 4365751"/>
                <a:gd name="connsiteY26-422" fmla="*/ 2668777 h 4241301"/>
                <a:gd name="connsiteX27-423" fmla="*/ 3403687 w 4365751"/>
                <a:gd name="connsiteY27-424" fmla="*/ 3830827 h 4241301"/>
                <a:gd name="connsiteX28-425" fmla="*/ 1727287 w 4365751"/>
                <a:gd name="connsiteY28-426" fmla="*/ 3964177 h 4241301"/>
                <a:gd name="connsiteX29-427" fmla="*/ 393787 w 4365751"/>
                <a:gd name="connsiteY29-428" fmla="*/ 3259327 h 4241301"/>
                <a:gd name="connsiteX30-429" fmla="*/ 203287 w 4365751"/>
                <a:gd name="connsiteY30-430" fmla="*/ 1487677 h 4241301"/>
                <a:gd name="connsiteX31-431" fmla="*/ 1679662 w 4365751"/>
                <a:gd name="connsiteY31-432" fmla="*/ 201802 h 4241301"/>
                <a:gd name="connsiteX32-433" fmla="*/ 3241762 w 4365751"/>
                <a:gd name="connsiteY32-434" fmla="*/ 144652 h 4241301"/>
                <a:gd name="connsiteX33-435" fmla="*/ 4337137 w 4365751"/>
                <a:gd name="connsiteY33-436" fmla="*/ 1582927 h 4241301"/>
                <a:gd name="connsiteX34-437" fmla="*/ 3432262 w 4365751"/>
                <a:gd name="connsiteY34-438" fmla="*/ 3745102 h 4241301"/>
                <a:gd name="connsiteX35-439" fmla="*/ 1155787 w 4365751"/>
                <a:gd name="connsiteY35-440" fmla="*/ 3973702 h 4241301"/>
                <a:gd name="connsiteX36-441" fmla="*/ 41362 w 4365751"/>
                <a:gd name="connsiteY36-442" fmla="*/ 2497327 h 4241301"/>
                <a:gd name="connsiteX37-443" fmla="*/ 346162 w 4365751"/>
                <a:gd name="connsiteY37-444" fmla="*/ 1325752 h 4241301"/>
                <a:gd name="connsiteX0-445" fmla="*/ 327112 w 4365751"/>
                <a:gd name="connsiteY0-446" fmla="*/ 1373377 h 4241301"/>
                <a:gd name="connsiteX1-447" fmla="*/ 1047255 w 4365751"/>
                <a:gd name="connsiteY1-448" fmla="*/ 685958 h 4241301"/>
                <a:gd name="connsiteX2-449" fmla="*/ 2203537 w 4365751"/>
                <a:gd name="connsiteY2-450" fmla="*/ 192277 h 4241301"/>
                <a:gd name="connsiteX3-451" fmla="*/ 3539257 w 4365751"/>
                <a:gd name="connsiteY3-452" fmla="*/ 704926 h 4241301"/>
                <a:gd name="connsiteX4-453" fmla="*/ 4137098 w 4365751"/>
                <a:gd name="connsiteY4-454" fmla="*/ 2062424 h 4241301"/>
                <a:gd name="connsiteX5-455" fmla="*/ 3184612 w 4365751"/>
                <a:gd name="connsiteY5-456" fmla="*/ 3983227 h 4241301"/>
                <a:gd name="connsiteX6-457" fmla="*/ 793837 w 4365751"/>
                <a:gd name="connsiteY6-458" fmla="*/ 3630802 h 4241301"/>
                <a:gd name="connsiteX7-459" fmla="*/ 258841 w 4365751"/>
                <a:gd name="connsiteY7-460" fmla="*/ 2302206 h 4241301"/>
                <a:gd name="connsiteX8-461" fmla="*/ 431887 w 4365751"/>
                <a:gd name="connsiteY8-462" fmla="*/ 1411477 h 4241301"/>
                <a:gd name="connsiteX9-463" fmla="*/ 1479637 w 4365751"/>
                <a:gd name="connsiteY9-464" fmla="*/ 278002 h 4241301"/>
                <a:gd name="connsiteX10-465" fmla="*/ 3498937 w 4365751"/>
                <a:gd name="connsiteY10-466" fmla="*/ 487552 h 4241301"/>
                <a:gd name="connsiteX11-467" fmla="*/ 4232362 w 4365751"/>
                <a:gd name="connsiteY11-468" fmla="*/ 2221102 h 4241301"/>
                <a:gd name="connsiteX12-469" fmla="*/ 2260687 w 4365751"/>
                <a:gd name="connsiteY12-470" fmla="*/ 4230877 h 4241301"/>
                <a:gd name="connsiteX13-471" fmla="*/ 336637 w 4365751"/>
                <a:gd name="connsiteY13-472" fmla="*/ 2925952 h 4241301"/>
                <a:gd name="connsiteX14-473" fmla="*/ 422362 w 4365751"/>
                <a:gd name="connsiteY14-474" fmla="*/ 1116202 h 4241301"/>
                <a:gd name="connsiteX15-475" fmla="*/ 2203537 w 4365751"/>
                <a:gd name="connsiteY15-476" fmla="*/ 77977 h 4241301"/>
                <a:gd name="connsiteX16-477" fmla="*/ 3851362 w 4365751"/>
                <a:gd name="connsiteY16-478" fmla="*/ 639952 h 4241301"/>
                <a:gd name="connsiteX17-479" fmla="*/ 4232362 w 4365751"/>
                <a:gd name="connsiteY17-480" fmla="*/ 2516377 h 4241301"/>
                <a:gd name="connsiteX18-481" fmla="*/ 3708487 w 4365751"/>
                <a:gd name="connsiteY18-482" fmla="*/ 3545077 h 4241301"/>
                <a:gd name="connsiteX19-483" fmla="*/ 2327362 w 4365751"/>
                <a:gd name="connsiteY19-484" fmla="*/ 4002277 h 4241301"/>
                <a:gd name="connsiteX20-485" fmla="*/ 1165312 w 4365751"/>
                <a:gd name="connsiteY20-486" fmla="*/ 3945127 h 4241301"/>
                <a:gd name="connsiteX21-487" fmla="*/ 98512 w 4365751"/>
                <a:gd name="connsiteY21-488" fmla="*/ 2421127 h 4241301"/>
                <a:gd name="connsiteX22-489" fmla="*/ 679537 w 4365751"/>
                <a:gd name="connsiteY22-490" fmla="*/ 754252 h 4241301"/>
                <a:gd name="connsiteX23-491" fmla="*/ 1917787 w 4365751"/>
                <a:gd name="connsiteY23-492" fmla="*/ 58927 h 4241301"/>
                <a:gd name="connsiteX24-493" fmla="*/ 3460837 w 4365751"/>
                <a:gd name="connsiteY24-494" fmla="*/ 373252 h 4241301"/>
                <a:gd name="connsiteX25-495" fmla="*/ 4279987 w 4365751"/>
                <a:gd name="connsiteY25-496" fmla="*/ 1601977 h 4241301"/>
                <a:gd name="connsiteX26-497" fmla="*/ 4241887 w 4365751"/>
                <a:gd name="connsiteY26-498" fmla="*/ 2668777 h 4241301"/>
                <a:gd name="connsiteX27-499" fmla="*/ 3403687 w 4365751"/>
                <a:gd name="connsiteY27-500" fmla="*/ 3830827 h 4241301"/>
                <a:gd name="connsiteX28-501" fmla="*/ 1727287 w 4365751"/>
                <a:gd name="connsiteY28-502" fmla="*/ 3964177 h 4241301"/>
                <a:gd name="connsiteX29-503" fmla="*/ 393787 w 4365751"/>
                <a:gd name="connsiteY29-504" fmla="*/ 3259327 h 4241301"/>
                <a:gd name="connsiteX30-505" fmla="*/ 203287 w 4365751"/>
                <a:gd name="connsiteY30-506" fmla="*/ 1487677 h 4241301"/>
                <a:gd name="connsiteX31-507" fmla="*/ 1679662 w 4365751"/>
                <a:gd name="connsiteY31-508" fmla="*/ 201802 h 4241301"/>
                <a:gd name="connsiteX32-509" fmla="*/ 3241762 w 4365751"/>
                <a:gd name="connsiteY32-510" fmla="*/ 144652 h 4241301"/>
                <a:gd name="connsiteX33-511" fmla="*/ 4337137 w 4365751"/>
                <a:gd name="connsiteY33-512" fmla="*/ 1582927 h 4241301"/>
                <a:gd name="connsiteX34-513" fmla="*/ 3432262 w 4365751"/>
                <a:gd name="connsiteY34-514" fmla="*/ 3745102 h 4241301"/>
                <a:gd name="connsiteX35-515" fmla="*/ 1155787 w 4365751"/>
                <a:gd name="connsiteY35-516" fmla="*/ 3973702 h 4241301"/>
                <a:gd name="connsiteX36-517" fmla="*/ 41362 w 4365751"/>
                <a:gd name="connsiteY36-518" fmla="*/ 2497327 h 4241301"/>
                <a:gd name="connsiteX37-519" fmla="*/ 346162 w 4365751"/>
                <a:gd name="connsiteY37-520" fmla="*/ 1325752 h 4241301"/>
                <a:gd name="connsiteX0-521" fmla="*/ 327112 w 4365751"/>
                <a:gd name="connsiteY0-522" fmla="*/ 1373377 h 4241301"/>
                <a:gd name="connsiteX1-523" fmla="*/ 1047255 w 4365751"/>
                <a:gd name="connsiteY1-524" fmla="*/ 685958 h 4241301"/>
                <a:gd name="connsiteX2-525" fmla="*/ 2203537 w 4365751"/>
                <a:gd name="connsiteY2-526" fmla="*/ 192277 h 4241301"/>
                <a:gd name="connsiteX3-527" fmla="*/ 3539257 w 4365751"/>
                <a:gd name="connsiteY3-528" fmla="*/ 704926 h 4241301"/>
                <a:gd name="connsiteX4-529" fmla="*/ 4137098 w 4365751"/>
                <a:gd name="connsiteY4-530" fmla="*/ 2062424 h 4241301"/>
                <a:gd name="connsiteX5-531" fmla="*/ 3184612 w 4365751"/>
                <a:gd name="connsiteY5-532" fmla="*/ 3983227 h 4241301"/>
                <a:gd name="connsiteX6-533" fmla="*/ 793837 w 4365751"/>
                <a:gd name="connsiteY6-534" fmla="*/ 3630802 h 4241301"/>
                <a:gd name="connsiteX7-535" fmla="*/ 258841 w 4365751"/>
                <a:gd name="connsiteY7-536" fmla="*/ 2302206 h 4241301"/>
                <a:gd name="connsiteX8-537" fmla="*/ 431887 w 4365751"/>
                <a:gd name="connsiteY8-538" fmla="*/ 1411477 h 4241301"/>
                <a:gd name="connsiteX9-539" fmla="*/ 1479637 w 4365751"/>
                <a:gd name="connsiteY9-540" fmla="*/ 278002 h 4241301"/>
                <a:gd name="connsiteX10-541" fmla="*/ 3454478 w 4365751"/>
                <a:gd name="connsiteY10-542" fmla="*/ 536457 h 4241301"/>
                <a:gd name="connsiteX11-543" fmla="*/ 4232362 w 4365751"/>
                <a:gd name="connsiteY11-544" fmla="*/ 2221102 h 4241301"/>
                <a:gd name="connsiteX12-545" fmla="*/ 2260687 w 4365751"/>
                <a:gd name="connsiteY12-546" fmla="*/ 4230877 h 4241301"/>
                <a:gd name="connsiteX13-547" fmla="*/ 336637 w 4365751"/>
                <a:gd name="connsiteY13-548" fmla="*/ 2925952 h 4241301"/>
                <a:gd name="connsiteX14-549" fmla="*/ 422362 w 4365751"/>
                <a:gd name="connsiteY14-550" fmla="*/ 1116202 h 4241301"/>
                <a:gd name="connsiteX15-551" fmla="*/ 2203537 w 4365751"/>
                <a:gd name="connsiteY15-552" fmla="*/ 77977 h 4241301"/>
                <a:gd name="connsiteX16-553" fmla="*/ 3851362 w 4365751"/>
                <a:gd name="connsiteY16-554" fmla="*/ 639952 h 4241301"/>
                <a:gd name="connsiteX17-555" fmla="*/ 4232362 w 4365751"/>
                <a:gd name="connsiteY17-556" fmla="*/ 2516377 h 4241301"/>
                <a:gd name="connsiteX18-557" fmla="*/ 3708487 w 4365751"/>
                <a:gd name="connsiteY18-558" fmla="*/ 3545077 h 4241301"/>
                <a:gd name="connsiteX19-559" fmla="*/ 2327362 w 4365751"/>
                <a:gd name="connsiteY19-560" fmla="*/ 4002277 h 4241301"/>
                <a:gd name="connsiteX20-561" fmla="*/ 1165312 w 4365751"/>
                <a:gd name="connsiteY20-562" fmla="*/ 3945127 h 4241301"/>
                <a:gd name="connsiteX21-563" fmla="*/ 98512 w 4365751"/>
                <a:gd name="connsiteY21-564" fmla="*/ 2421127 h 4241301"/>
                <a:gd name="connsiteX22-565" fmla="*/ 679537 w 4365751"/>
                <a:gd name="connsiteY22-566" fmla="*/ 754252 h 4241301"/>
                <a:gd name="connsiteX23-567" fmla="*/ 1917787 w 4365751"/>
                <a:gd name="connsiteY23-568" fmla="*/ 58927 h 4241301"/>
                <a:gd name="connsiteX24-569" fmla="*/ 3460837 w 4365751"/>
                <a:gd name="connsiteY24-570" fmla="*/ 373252 h 4241301"/>
                <a:gd name="connsiteX25-571" fmla="*/ 4279987 w 4365751"/>
                <a:gd name="connsiteY25-572" fmla="*/ 1601977 h 4241301"/>
                <a:gd name="connsiteX26-573" fmla="*/ 4241887 w 4365751"/>
                <a:gd name="connsiteY26-574" fmla="*/ 2668777 h 4241301"/>
                <a:gd name="connsiteX27-575" fmla="*/ 3403687 w 4365751"/>
                <a:gd name="connsiteY27-576" fmla="*/ 3830827 h 4241301"/>
                <a:gd name="connsiteX28-577" fmla="*/ 1727287 w 4365751"/>
                <a:gd name="connsiteY28-578" fmla="*/ 3964177 h 4241301"/>
                <a:gd name="connsiteX29-579" fmla="*/ 393787 w 4365751"/>
                <a:gd name="connsiteY29-580" fmla="*/ 3259327 h 4241301"/>
                <a:gd name="connsiteX30-581" fmla="*/ 203287 w 4365751"/>
                <a:gd name="connsiteY30-582" fmla="*/ 1487677 h 4241301"/>
                <a:gd name="connsiteX31-583" fmla="*/ 1679662 w 4365751"/>
                <a:gd name="connsiteY31-584" fmla="*/ 201802 h 4241301"/>
                <a:gd name="connsiteX32-585" fmla="*/ 3241762 w 4365751"/>
                <a:gd name="connsiteY32-586" fmla="*/ 144652 h 4241301"/>
                <a:gd name="connsiteX33-587" fmla="*/ 4337137 w 4365751"/>
                <a:gd name="connsiteY33-588" fmla="*/ 1582927 h 4241301"/>
                <a:gd name="connsiteX34-589" fmla="*/ 3432262 w 4365751"/>
                <a:gd name="connsiteY34-590" fmla="*/ 3745102 h 4241301"/>
                <a:gd name="connsiteX35-591" fmla="*/ 1155787 w 4365751"/>
                <a:gd name="connsiteY35-592" fmla="*/ 3973702 h 4241301"/>
                <a:gd name="connsiteX36-593" fmla="*/ 41362 w 4365751"/>
                <a:gd name="connsiteY36-594" fmla="*/ 2497327 h 4241301"/>
                <a:gd name="connsiteX37-595" fmla="*/ 346162 w 4365751"/>
                <a:gd name="connsiteY37-596" fmla="*/ 1325752 h 4241301"/>
                <a:gd name="connsiteX0-597" fmla="*/ 327112 w 4365751"/>
                <a:gd name="connsiteY0-598" fmla="*/ 1373377 h 4240603"/>
                <a:gd name="connsiteX1-599" fmla="*/ 1047255 w 4365751"/>
                <a:gd name="connsiteY1-600" fmla="*/ 685958 h 4240603"/>
                <a:gd name="connsiteX2-601" fmla="*/ 2203537 w 4365751"/>
                <a:gd name="connsiteY2-602" fmla="*/ 192277 h 4240603"/>
                <a:gd name="connsiteX3-603" fmla="*/ 3539257 w 4365751"/>
                <a:gd name="connsiteY3-604" fmla="*/ 704926 h 4240603"/>
                <a:gd name="connsiteX4-605" fmla="*/ 4137098 w 4365751"/>
                <a:gd name="connsiteY4-606" fmla="*/ 2062424 h 4240603"/>
                <a:gd name="connsiteX5-607" fmla="*/ 3184612 w 4365751"/>
                <a:gd name="connsiteY5-608" fmla="*/ 3983227 h 4240603"/>
                <a:gd name="connsiteX6-609" fmla="*/ 793837 w 4365751"/>
                <a:gd name="connsiteY6-610" fmla="*/ 3630802 h 4240603"/>
                <a:gd name="connsiteX7-611" fmla="*/ 258841 w 4365751"/>
                <a:gd name="connsiteY7-612" fmla="*/ 2302206 h 4240603"/>
                <a:gd name="connsiteX8-613" fmla="*/ 431887 w 4365751"/>
                <a:gd name="connsiteY8-614" fmla="*/ 1411477 h 4240603"/>
                <a:gd name="connsiteX9-615" fmla="*/ 1479637 w 4365751"/>
                <a:gd name="connsiteY9-616" fmla="*/ 278002 h 4240603"/>
                <a:gd name="connsiteX10-617" fmla="*/ 3454478 w 4365751"/>
                <a:gd name="connsiteY10-618" fmla="*/ 536457 h 4240603"/>
                <a:gd name="connsiteX11-619" fmla="*/ 4156781 w 4365751"/>
                <a:gd name="connsiteY11-620" fmla="*/ 2247777 h 4240603"/>
                <a:gd name="connsiteX12-621" fmla="*/ 2260687 w 4365751"/>
                <a:gd name="connsiteY12-622" fmla="*/ 4230877 h 4240603"/>
                <a:gd name="connsiteX13-623" fmla="*/ 336637 w 4365751"/>
                <a:gd name="connsiteY13-624" fmla="*/ 2925952 h 4240603"/>
                <a:gd name="connsiteX14-625" fmla="*/ 422362 w 4365751"/>
                <a:gd name="connsiteY14-626" fmla="*/ 1116202 h 4240603"/>
                <a:gd name="connsiteX15-627" fmla="*/ 2203537 w 4365751"/>
                <a:gd name="connsiteY15-628" fmla="*/ 77977 h 4240603"/>
                <a:gd name="connsiteX16-629" fmla="*/ 3851362 w 4365751"/>
                <a:gd name="connsiteY16-630" fmla="*/ 639952 h 4240603"/>
                <a:gd name="connsiteX17-631" fmla="*/ 4232362 w 4365751"/>
                <a:gd name="connsiteY17-632" fmla="*/ 2516377 h 4240603"/>
                <a:gd name="connsiteX18-633" fmla="*/ 3708487 w 4365751"/>
                <a:gd name="connsiteY18-634" fmla="*/ 3545077 h 4240603"/>
                <a:gd name="connsiteX19-635" fmla="*/ 2327362 w 4365751"/>
                <a:gd name="connsiteY19-636" fmla="*/ 4002277 h 4240603"/>
                <a:gd name="connsiteX20-637" fmla="*/ 1165312 w 4365751"/>
                <a:gd name="connsiteY20-638" fmla="*/ 3945127 h 4240603"/>
                <a:gd name="connsiteX21-639" fmla="*/ 98512 w 4365751"/>
                <a:gd name="connsiteY21-640" fmla="*/ 2421127 h 4240603"/>
                <a:gd name="connsiteX22-641" fmla="*/ 679537 w 4365751"/>
                <a:gd name="connsiteY22-642" fmla="*/ 754252 h 4240603"/>
                <a:gd name="connsiteX23-643" fmla="*/ 1917787 w 4365751"/>
                <a:gd name="connsiteY23-644" fmla="*/ 58927 h 4240603"/>
                <a:gd name="connsiteX24-645" fmla="*/ 3460837 w 4365751"/>
                <a:gd name="connsiteY24-646" fmla="*/ 373252 h 4240603"/>
                <a:gd name="connsiteX25-647" fmla="*/ 4279987 w 4365751"/>
                <a:gd name="connsiteY25-648" fmla="*/ 1601977 h 4240603"/>
                <a:gd name="connsiteX26-649" fmla="*/ 4241887 w 4365751"/>
                <a:gd name="connsiteY26-650" fmla="*/ 2668777 h 4240603"/>
                <a:gd name="connsiteX27-651" fmla="*/ 3403687 w 4365751"/>
                <a:gd name="connsiteY27-652" fmla="*/ 3830827 h 4240603"/>
                <a:gd name="connsiteX28-653" fmla="*/ 1727287 w 4365751"/>
                <a:gd name="connsiteY28-654" fmla="*/ 3964177 h 4240603"/>
                <a:gd name="connsiteX29-655" fmla="*/ 393787 w 4365751"/>
                <a:gd name="connsiteY29-656" fmla="*/ 3259327 h 4240603"/>
                <a:gd name="connsiteX30-657" fmla="*/ 203287 w 4365751"/>
                <a:gd name="connsiteY30-658" fmla="*/ 1487677 h 4240603"/>
                <a:gd name="connsiteX31-659" fmla="*/ 1679662 w 4365751"/>
                <a:gd name="connsiteY31-660" fmla="*/ 201802 h 4240603"/>
                <a:gd name="connsiteX32-661" fmla="*/ 3241762 w 4365751"/>
                <a:gd name="connsiteY32-662" fmla="*/ 144652 h 4240603"/>
                <a:gd name="connsiteX33-663" fmla="*/ 4337137 w 4365751"/>
                <a:gd name="connsiteY33-664" fmla="*/ 1582927 h 4240603"/>
                <a:gd name="connsiteX34-665" fmla="*/ 3432262 w 4365751"/>
                <a:gd name="connsiteY34-666" fmla="*/ 3745102 h 4240603"/>
                <a:gd name="connsiteX35-667" fmla="*/ 1155787 w 4365751"/>
                <a:gd name="connsiteY35-668" fmla="*/ 3973702 h 4240603"/>
                <a:gd name="connsiteX36-669" fmla="*/ 41362 w 4365751"/>
                <a:gd name="connsiteY36-670" fmla="*/ 2497327 h 4240603"/>
                <a:gd name="connsiteX37-671" fmla="*/ 346162 w 4365751"/>
                <a:gd name="connsiteY37-672" fmla="*/ 1325752 h 4240603"/>
                <a:gd name="connsiteX0-673" fmla="*/ 327112 w 4365751"/>
                <a:gd name="connsiteY0-674" fmla="*/ 1373377 h 4240603"/>
                <a:gd name="connsiteX1-675" fmla="*/ 1047255 w 4365751"/>
                <a:gd name="connsiteY1-676" fmla="*/ 685958 h 4240603"/>
                <a:gd name="connsiteX2-677" fmla="*/ 2203537 w 4365751"/>
                <a:gd name="connsiteY2-678" fmla="*/ 192277 h 4240603"/>
                <a:gd name="connsiteX3-679" fmla="*/ 3539257 w 4365751"/>
                <a:gd name="connsiteY3-680" fmla="*/ 704926 h 4240603"/>
                <a:gd name="connsiteX4-681" fmla="*/ 4137098 w 4365751"/>
                <a:gd name="connsiteY4-682" fmla="*/ 2062424 h 4240603"/>
                <a:gd name="connsiteX5-683" fmla="*/ 3184612 w 4365751"/>
                <a:gd name="connsiteY5-684" fmla="*/ 3983227 h 4240603"/>
                <a:gd name="connsiteX6-685" fmla="*/ 793837 w 4365751"/>
                <a:gd name="connsiteY6-686" fmla="*/ 3630802 h 4240603"/>
                <a:gd name="connsiteX7-687" fmla="*/ 258841 w 4365751"/>
                <a:gd name="connsiteY7-688" fmla="*/ 2302206 h 4240603"/>
                <a:gd name="connsiteX8-689" fmla="*/ 431887 w 4365751"/>
                <a:gd name="connsiteY8-690" fmla="*/ 1411477 h 4240603"/>
                <a:gd name="connsiteX9-691" fmla="*/ 1479637 w 4365751"/>
                <a:gd name="connsiteY9-692" fmla="*/ 278002 h 4240603"/>
                <a:gd name="connsiteX10-693" fmla="*/ 3454478 w 4365751"/>
                <a:gd name="connsiteY10-694" fmla="*/ 536457 h 4240603"/>
                <a:gd name="connsiteX11-695" fmla="*/ 4156781 w 4365751"/>
                <a:gd name="connsiteY11-696" fmla="*/ 2247777 h 4240603"/>
                <a:gd name="connsiteX12-697" fmla="*/ 2260687 w 4365751"/>
                <a:gd name="connsiteY12-698" fmla="*/ 4230877 h 4240603"/>
                <a:gd name="connsiteX13-699" fmla="*/ 336637 w 4365751"/>
                <a:gd name="connsiteY13-700" fmla="*/ 2925952 h 4240603"/>
                <a:gd name="connsiteX14-701" fmla="*/ 422362 w 4365751"/>
                <a:gd name="connsiteY14-702" fmla="*/ 1116202 h 4240603"/>
                <a:gd name="connsiteX15-703" fmla="*/ 2203537 w 4365751"/>
                <a:gd name="connsiteY15-704" fmla="*/ 77977 h 4240603"/>
                <a:gd name="connsiteX16-705" fmla="*/ 3851362 w 4365751"/>
                <a:gd name="connsiteY16-706" fmla="*/ 639952 h 4240603"/>
                <a:gd name="connsiteX17-707" fmla="*/ 4232362 w 4365751"/>
                <a:gd name="connsiteY17-708" fmla="*/ 2516377 h 4240603"/>
                <a:gd name="connsiteX18-709" fmla="*/ 3708487 w 4365751"/>
                <a:gd name="connsiteY18-710" fmla="*/ 3545077 h 4240603"/>
                <a:gd name="connsiteX19-711" fmla="*/ 2327362 w 4365751"/>
                <a:gd name="connsiteY19-712" fmla="*/ 4002277 h 4240603"/>
                <a:gd name="connsiteX20-713" fmla="*/ 1165312 w 4365751"/>
                <a:gd name="connsiteY20-714" fmla="*/ 3945127 h 4240603"/>
                <a:gd name="connsiteX21-715" fmla="*/ 98512 w 4365751"/>
                <a:gd name="connsiteY21-716" fmla="*/ 2421127 h 4240603"/>
                <a:gd name="connsiteX22-717" fmla="*/ 432117 w 4365751"/>
                <a:gd name="connsiteY22-718" fmla="*/ 870685 h 4240603"/>
                <a:gd name="connsiteX23-719" fmla="*/ 1917787 w 4365751"/>
                <a:gd name="connsiteY23-720" fmla="*/ 58927 h 4240603"/>
                <a:gd name="connsiteX24-721" fmla="*/ 3460837 w 4365751"/>
                <a:gd name="connsiteY24-722" fmla="*/ 373252 h 4240603"/>
                <a:gd name="connsiteX25-723" fmla="*/ 4279987 w 4365751"/>
                <a:gd name="connsiteY25-724" fmla="*/ 1601977 h 4240603"/>
                <a:gd name="connsiteX26-725" fmla="*/ 4241887 w 4365751"/>
                <a:gd name="connsiteY26-726" fmla="*/ 2668777 h 4240603"/>
                <a:gd name="connsiteX27-727" fmla="*/ 3403687 w 4365751"/>
                <a:gd name="connsiteY27-728" fmla="*/ 3830827 h 4240603"/>
                <a:gd name="connsiteX28-729" fmla="*/ 1727287 w 4365751"/>
                <a:gd name="connsiteY28-730" fmla="*/ 3964177 h 4240603"/>
                <a:gd name="connsiteX29-731" fmla="*/ 393787 w 4365751"/>
                <a:gd name="connsiteY29-732" fmla="*/ 3259327 h 4240603"/>
                <a:gd name="connsiteX30-733" fmla="*/ 203287 w 4365751"/>
                <a:gd name="connsiteY30-734" fmla="*/ 1487677 h 4240603"/>
                <a:gd name="connsiteX31-735" fmla="*/ 1679662 w 4365751"/>
                <a:gd name="connsiteY31-736" fmla="*/ 201802 h 4240603"/>
                <a:gd name="connsiteX32-737" fmla="*/ 3241762 w 4365751"/>
                <a:gd name="connsiteY32-738" fmla="*/ 144652 h 4240603"/>
                <a:gd name="connsiteX33-739" fmla="*/ 4337137 w 4365751"/>
                <a:gd name="connsiteY33-740" fmla="*/ 1582927 h 4240603"/>
                <a:gd name="connsiteX34-741" fmla="*/ 3432262 w 4365751"/>
                <a:gd name="connsiteY34-742" fmla="*/ 3745102 h 4240603"/>
                <a:gd name="connsiteX35-743" fmla="*/ 1155787 w 4365751"/>
                <a:gd name="connsiteY35-744" fmla="*/ 3973702 h 4240603"/>
                <a:gd name="connsiteX36-745" fmla="*/ 41362 w 4365751"/>
                <a:gd name="connsiteY36-746" fmla="*/ 2497327 h 4240603"/>
                <a:gd name="connsiteX37-747" fmla="*/ 346162 w 4365751"/>
                <a:gd name="connsiteY37-748" fmla="*/ 1325752 h 4240603"/>
                <a:gd name="connsiteX0-749" fmla="*/ 327112 w 4365751"/>
                <a:gd name="connsiteY0-750" fmla="*/ 1373377 h 4240697"/>
                <a:gd name="connsiteX1-751" fmla="*/ 1047255 w 4365751"/>
                <a:gd name="connsiteY1-752" fmla="*/ 685958 h 4240697"/>
                <a:gd name="connsiteX2-753" fmla="*/ 2203537 w 4365751"/>
                <a:gd name="connsiteY2-754" fmla="*/ 192277 h 4240697"/>
                <a:gd name="connsiteX3-755" fmla="*/ 3539257 w 4365751"/>
                <a:gd name="connsiteY3-756" fmla="*/ 704926 h 4240697"/>
                <a:gd name="connsiteX4-757" fmla="*/ 4137098 w 4365751"/>
                <a:gd name="connsiteY4-758" fmla="*/ 2062424 h 4240697"/>
                <a:gd name="connsiteX5-759" fmla="*/ 3184612 w 4365751"/>
                <a:gd name="connsiteY5-760" fmla="*/ 3983227 h 4240697"/>
                <a:gd name="connsiteX6-761" fmla="*/ 793837 w 4365751"/>
                <a:gd name="connsiteY6-762" fmla="*/ 3630802 h 4240697"/>
                <a:gd name="connsiteX7-763" fmla="*/ 258841 w 4365751"/>
                <a:gd name="connsiteY7-764" fmla="*/ 2302206 h 4240697"/>
                <a:gd name="connsiteX8-765" fmla="*/ 431887 w 4365751"/>
                <a:gd name="connsiteY8-766" fmla="*/ 1411477 h 4240697"/>
                <a:gd name="connsiteX9-767" fmla="*/ 1479637 w 4365751"/>
                <a:gd name="connsiteY9-768" fmla="*/ 278002 h 4240697"/>
                <a:gd name="connsiteX10-769" fmla="*/ 3454478 w 4365751"/>
                <a:gd name="connsiteY10-770" fmla="*/ 536457 h 4240697"/>
                <a:gd name="connsiteX11-771" fmla="*/ 4156781 w 4365751"/>
                <a:gd name="connsiteY11-772" fmla="*/ 2247777 h 4240697"/>
                <a:gd name="connsiteX12-773" fmla="*/ 2260687 w 4365751"/>
                <a:gd name="connsiteY12-774" fmla="*/ 4230877 h 4240697"/>
                <a:gd name="connsiteX13-775" fmla="*/ 336637 w 4365751"/>
                <a:gd name="connsiteY13-776" fmla="*/ 2925952 h 4240697"/>
                <a:gd name="connsiteX14-777" fmla="*/ 378700 w 4365751"/>
                <a:gd name="connsiteY14-778" fmla="*/ 1057985 h 4240697"/>
                <a:gd name="connsiteX15-779" fmla="*/ 2203537 w 4365751"/>
                <a:gd name="connsiteY15-780" fmla="*/ 77977 h 4240697"/>
                <a:gd name="connsiteX16-781" fmla="*/ 3851362 w 4365751"/>
                <a:gd name="connsiteY16-782" fmla="*/ 639952 h 4240697"/>
                <a:gd name="connsiteX17-783" fmla="*/ 4232362 w 4365751"/>
                <a:gd name="connsiteY17-784" fmla="*/ 2516377 h 4240697"/>
                <a:gd name="connsiteX18-785" fmla="*/ 3708487 w 4365751"/>
                <a:gd name="connsiteY18-786" fmla="*/ 3545077 h 4240697"/>
                <a:gd name="connsiteX19-787" fmla="*/ 2327362 w 4365751"/>
                <a:gd name="connsiteY19-788" fmla="*/ 4002277 h 4240697"/>
                <a:gd name="connsiteX20-789" fmla="*/ 1165312 w 4365751"/>
                <a:gd name="connsiteY20-790" fmla="*/ 3945127 h 4240697"/>
                <a:gd name="connsiteX21-791" fmla="*/ 98512 w 4365751"/>
                <a:gd name="connsiteY21-792" fmla="*/ 2421127 h 4240697"/>
                <a:gd name="connsiteX22-793" fmla="*/ 432117 w 4365751"/>
                <a:gd name="connsiteY22-794" fmla="*/ 870685 h 4240697"/>
                <a:gd name="connsiteX23-795" fmla="*/ 1917787 w 4365751"/>
                <a:gd name="connsiteY23-796" fmla="*/ 58927 h 4240697"/>
                <a:gd name="connsiteX24-797" fmla="*/ 3460837 w 4365751"/>
                <a:gd name="connsiteY24-798" fmla="*/ 373252 h 4240697"/>
                <a:gd name="connsiteX25-799" fmla="*/ 4279987 w 4365751"/>
                <a:gd name="connsiteY25-800" fmla="*/ 1601977 h 4240697"/>
                <a:gd name="connsiteX26-801" fmla="*/ 4241887 w 4365751"/>
                <a:gd name="connsiteY26-802" fmla="*/ 2668777 h 4240697"/>
                <a:gd name="connsiteX27-803" fmla="*/ 3403687 w 4365751"/>
                <a:gd name="connsiteY27-804" fmla="*/ 3830827 h 4240697"/>
                <a:gd name="connsiteX28-805" fmla="*/ 1727287 w 4365751"/>
                <a:gd name="connsiteY28-806" fmla="*/ 3964177 h 4240697"/>
                <a:gd name="connsiteX29-807" fmla="*/ 393787 w 4365751"/>
                <a:gd name="connsiteY29-808" fmla="*/ 3259327 h 4240697"/>
                <a:gd name="connsiteX30-809" fmla="*/ 203287 w 4365751"/>
                <a:gd name="connsiteY30-810" fmla="*/ 1487677 h 4240697"/>
                <a:gd name="connsiteX31-811" fmla="*/ 1679662 w 4365751"/>
                <a:gd name="connsiteY31-812" fmla="*/ 201802 h 4240697"/>
                <a:gd name="connsiteX32-813" fmla="*/ 3241762 w 4365751"/>
                <a:gd name="connsiteY32-814" fmla="*/ 144652 h 4240697"/>
                <a:gd name="connsiteX33-815" fmla="*/ 4337137 w 4365751"/>
                <a:gd name="connsiteY33-816" fmla="*/ 1582927 h 4240697"/>
                <a:gd name="connsiteX34-817" fmla="*/ 3432262 w 4365751"/>
                <a:gd name="connsiteY34-818" fmla="*/ 3745102 h 4240697"/>
                <a:gd name="connsiteX35-819" fmla="*/ 1155787 w 4365751"/>
                <a:gd name="connsiteY35-820" fmla="*/ 3973702 h 4240697"/>
                <a:gd name="connsiteX36-821" fmla="*/ 41362 w 4365751"/>
                <a:gd name="connsiteY36-822" fmla="*/ 2497327 h 4240697"/>
                <a:gd name="connsiteX37-823" fmla="*/ 346162 w 4365751"/>
                <a:gd name="connsiteY37-824" fmla="*/ 1325752 h 4240697"/>
                <a:gd name="connsiteX0-825" fmla="*/ 327112 w 4365751"/>
                <a:gd name="connsiteY0-826" fmla="*/ 1373377 h 4240697"/>
                <a:gd name="connsiteX1-827" fmla="*/ 1047255 w 4365751"/>
                <a:gd name="connsiteY1-828" fmla="*/ 685958 h 4240697"/>
                <a:gd name="connsiteX2-829" fmla="*/ 2203537 w 4365751"/>
                <a:gd name="connsiteY2-830" fmla="*/ 192277 h 4240697"/>
                <a:gd name="connsiteX3-831" fmla="*/ 3539257 w 4365751"/>
                <a:gd name="connsiteY3-832" fmla="*/ 704926 h 4240697"/>
                <a:gd name="connsiteX4-833" fmla="*/ 4137098 w 4365751"/>
                <a:gd name="connsiteY4-834" fmla="*/ 2062424 h 4240697"/>
                <a:gd name="connsiteX5-835" fmla="*/ 3184612 w 4365751"/>
                <a:gd name="connsiteY5-836" fmla="*/ 3983227 h 4240697"/>
                <a:gd name="connsiteX6-837" fmla="*/ 793837 w 4365751"/>
                <a:gd name="connsiteY6-838" fmla="*/ 3630802 h 4240697"/>
                <a:gd name="connsiteX7-839" fmla="*/ 258841 w 4365751"/>
                <a:gd name="connsiteY7-840" fmla="*/ 2302206 h 4240697"/>
                <a:gd name="connsiteX8-841" fmla="*/ 431887 w 4365751"/>
                <a:gd name="connsiteY8-842" fmla="*/ 1411477 h 4240697"/>
                <a:gd name="connsiteX9-843" fmla="*/ 1479637 w 4365751"/>
                <a:gd name="connsiteY9-844" fmla="*/ 278002 h 4240697"/>
                <a:gd name="connsiteX10-845" fmla="*/ 3454478 w 4365751"/>
                <a:gd name="connsiteY10-846" fmla="*/ 536457 h 4240697"/>
                <a:gd name="connsiteX11-847" fmla="*/ 4156781 w 4365751"/>
                <a:gd name="connsiteY11-848" fmla="*/ 2247777 h 4240697"/>
                <a:gd name="connsiteX12-849" fmla="*/ 2260687 w 4365751"/>
                <a:gd name="connsiteY12-850" fmla="*/ 4230877 h 4240697"/>
                <a:gd name="connsiteX13-851" fmla="*/ 336637 w 4365751"/>
                <a:gd name="connsiteY13-852" fmla="*/ 2925952 h 4240697"/>
                <a:gd name="connsiteX14-853" fmla="*/ 378700 w 4365751"/>
                <a:gd name="connsiteY14-854" fmla="*/ 1057985 h 4240697"/>
                <a:gd name="connsiteX15-855" fmla="*/ 2203537 w 4365751"/>
                <a:gd name="connsiteY15-856" fmla="*/ 77977 h 4240697"/>
                <a:gd name="connsiteX16-857" fmla="*/ 3851362 w 4365751"/>
                <a:gd name="connsiteY16-858" fmla="*/ 639952 h 4240697"/>
                <a:gd name="connsiteX17-859" fmla="*/ 4232362 w 4365751"/>
                <a:gd name="connsiteY17-860" fmla="*/ 2516377 h 4240697"/>
                <a:gd name="connsiteX18-861" fmla="*/ 3708487 w 4365751"/>
                <a:gd name="connsiteY18-862" fmla="*/ 3545077 h 4240697"/>
                <a:gd name="connsiteX19-863" fmla="*/ 2327362 w 4365751"/>
                <a:gd name="connsiteY19-864" fmla="*/ 4002277 h 4240697"/>
                <a:gd name="connsiteX20-865" fmla="*/ 1165312 w 4365751"/>
                <a:gd name="connsiteY20-866" fmla="*/ 3945127 h 4240697"/>
                <a:gd name="connsiteX21-867" fmla="*/ 98512 w 4365751"/>
                <a:gd name="connsiteY21-868" fmla="*/ 2421127 h 4240697"/>
                <a:gd name="connsiteX22-869" fmla="*/ 432117 w 4365751"/>
                <a:gd name="connsiteY22-870" fmla="*/ 870685 h 4240697"/>
                <a:gd name="connsiteX23-871" fmla="*/ 1258690 w 4365751"/>
                <a:gd name="connsiteY23-872" fmla="*/ 199159 h 4240697"/>
                <a:gd name="connsiteX24-873" fmla="*/ 1917787 w 4365751"/>
                <a:gd name="connsiteY24-874" fmla="*/ 58927 h 4240697"/>
                <a:gd name="connsiteX25-875" fmla="*/ 3460837 w 4365751"/>
                <a:gd name="connsiteY25-876" fmla="*/ 373252 h 4240697"/>
                <a:gd name="connsiteX26-877" fmla="*/ 4279987 w 4365751"/>
                <a:gd name="connsiteY26-878" fmla="*/ 1601977 h 4240697"/>
                <a:gd name="connsiteX27-879" fmla="*/ 4241887 w 4365751"/>
                <a:gd name="connsiteY27-880" fmla="*/ 2668777 h 4240697"/>
                <a:gd name="connsiteX28-881" fmla="*/ 3403687 w 4365751"/>
                <a:gd name="connsiteY28-882" fmla="*/ 3830827 h 4240697"/>
                <a:gd name="connsiteX29-883" fmla="*/ 1727287 w 4365751"/>
                <a:gd name="connsiteY29-884" fmla="*/ 3964177 h 4240697"/>
                <a:gd name="connsiteX30-885" fmla="*/ 393787 w 4365751"/>
                <a:gd name="connsiteY30-886" fmla="*/ 3259327 h 4240697"/>
                <a:gd name="connsiteX31-887" fmla="*/ 203287 w 4365751"/>
                <a:gd name="connsiteY31-888" fmla="*/ 1487677 h 4240697"/>
                <a:gd name="connsiteX32-889" fmla="*/ 1679662 w 4365751"/>
                <a:gd name="connsiteY32-890" fmla="*/ 201802 h 4240697"/>
                <a:gd name="connsiteX33-891" fmla="*/ 3241762 w 4365751"/>
                <a:gd name="connsiteY33-892" fmla="*/ 144652 h 4240697"/>
                <a:gd name="connsiteX34-893" fmla="*/ 4337137 w 4365751"/>
                <a:gd name="connsiteY34-894" fmla="*/ 1582927 h 4240697"/>
                <a:gd name="connsiteX35-895" fmla="*/ 3432262 w 4365751"/>
                <a:gd name="connsiteY35-896" fmla="*/ 3745102 h 4240697"/>
                <a:gd name="connsiteX36-897" fmla="*/ 1155787 w 4365751"/>
                <a:gd name="connsiteY36-898" fmla="*/ 3973702 h 4240697"/>
                <a:gd name="connsiteX37-899" fmla="*/ 41362 w 4365751"/>
                <a:gd name="connsiteY37-900" fmla="*/ 2497327 h 4240697"/>
                <a:gd name="connsiteX38" fmla="*/ 346162 w 4365751"/>
                <a:gd name="connsiteY38" fmla="*/ 1325752 h 4240697"/>
                <a:gd name="connsiteX0-901" fmla="*/ 327112 w 4365751"/>
                <a:gd name="connsiteY0-902" fmla="*/ 1373377 h 4240697"/>
                <a:gd name="connsiteX1-903" fmla="*/ 1047255 w 4365751"/>
                <a:gd name="connsiteY1-904" fmla="*/ 685958 h 4240697"/>
                <a:gd name="connsiteX2-905" fmla="*/ 2203537 w 4365751"/>
                <a:gd name="connsiteY2-906" fmla="*/ 192277 h 4240697"/>
                <a:gd name="connsiteX3-907" fmla="*/ 3539257 w 4365751"/>
                <a:gd name="connsiteY3-908" fmla="*/ 704926 h 4240697"/>
                <a:gd name="connsiteX4-909" fmla="*/ 4137098 w 4365751"/>
                <a:gd name="connsiteY4-910" fmla="*/ 2062424 h 4240697"/>
                <a:gd name="connsiteX5-911" fmla="*/ 3184612 w 4365751"/>
                <a:gd name="connsiteY5-912" fmla="*/ 3983227 h 4240697"/>
                <a:gd name="connsiteX6-913" fmla="*/ 793837 w 4365751"/>
                <a:gd name="connsiteY6-914" fmla="*/ 3630802 h 4240697"/>
                <a:gd name="connsiteX7-915" fmla="*/ 258841 w 4365751"/>
                <a:gd name="connsiteY7-916" fmla="*/ 2302206 h 4240697"/>
                <a:gd name="connsiteX8-917" fmla="*/ 431887 w 4365751"/>
                <a:gd name="connsiteY8-918" fmla="*/ 1411477 h 4240697"/>
                <a:gd name="connsiteX9-919" fmla="*/ 1479637 w 4365751"/>
                <a:gd name="connsiteY9-920" fmla="*/ 278002 h 4240697"/>
                <a:gd name="connsiteX10-921" fmla="*/ 3454478 w 4365751"/>
                <a:gd name="connsiteY10-922" fmla="*/ 536457 h 4240697"/>
                <a:gd name="connsiteX11-923" fmla="*/ 4156781 w 4365751"/>
                <a:gd name="connsiteY11-924" fmla="*/ 2247777 h 4240697"/>
                <a:gd name="connsiteX12-925" fmla="*/ 2260687 w 4365751"/>
                <a:gd name="connsiteY12-926" fmla="*/ 4230877 h 4240697"/>
                <a:gd name="connsiteX13-927" fmla="*/ 336637 w 4365751"/>
                <a:gd name="connsiteY13-928" fmla="*/ 2925952 h 4240697"/>
                <a:gd name="connsiteX14-929" fmla="*/ 378700 w 4365751"/>
                <a:gd name="connsiteY14-930" fmla="*/ 1057985 h 4240697"/>
                <a:gd name="connsiteX15-931" fmla="*/ 1047655 w 4365751"/>
                <a:gd name="connsiteY15-932" fmla="*/ 410193 h 4240697"/>
                <a:gd name="connsiteX16-933" fmla="*/ 2203537 w 4365751"/>
                <a:gd name="connsiteY16-934" fmla="*/ 77977 h 4240697"/>
                <a:gd name="connsiteX17-935" fmla="*/ 3851362 w 4365751"/>
                <a:gd name="connsiteY17-936" fmla="*/ 639952 h 4240697"/>
                <a:gd name="connsiteX18-937" fmla="*/ 4232362 w 4365751"/>
                <a:gd name="connsiteY18-938" fmla="*/ 2516377 h 4240697"/>
                <a:gd name="connsiteX19-939" fmla="*/ 3708487 w 4365751"/>
                <a:gd name="connsiteY19-940" fmla="*/ 3545077 h 4240697"/>
                <a:gd name="connsiteX20-941" fmla="*/ 2327362 w 4365751"/>
                <a:gd name="connsiteY20-942" fmla="*/ 4002277 h 4240697"/>
                <a:gd name="connsiteX21-943" fmla="*/ 1165312 w 4365751"/>
                <a:gd name="connsiteY21-944" fmla="*/ 3945127 h 4240697"/>
                <a:gd name="connsiteX22-945" fmla="*/ 98512 w 4365751"/>
                <a:gd name="connsiteY22-946" fmla="*/ 2421127 h 4240697"/>
                <a:gd name="connsiteX23-947" fmla="*/ 432117 w 4365751"/>
                <a:gd name="connsiteY23-948" fmla="*/ 870685 h 4240697"/>
                <a:gd name="connsiteX24-949" fmla="*/ 1258690 w 4365751"/>
                <a:gd name="connsiteY24-950" fmla="*/ 199159 h 4240697"/>
                <a:gd name="connsiteX25-951" fmla="*/ 1917787 w 4365751"/>
                <a:gd name="connsiteY25-952" fmla="*/ 58927 h 4240697"/>
                <a:gd name="connsiteX26-953" fmla="*/ 3460837 w 4365751"/>
                <a:gd name="connsiteY26-954" fmla="*/ 373252 h 4240697"/>
                <a:gd name="connsiteX27-955" fmla="*/ 4279987 w 4365751"/>
                <a:gd name="connsiteY27-956" fmla="*/ 1601977 h 4240697"/>
                <a:gd name="connsiteX28-957" fmla="*/ 4241887 w 4365751"/>
                <a:gd name="connsiteY28-958" fmla="*/ 2668777 h 4240697"/>
                <a:gd name="connsiteX29-959" fmla="*/ 3403687 w 4365751"/>
                <a:gd name="connsiteY29-960" fmla="*/ 3830827 h 4240697"/>
                <a:gd name="connsiteX30-961" fmla="*/ 1727287 w 4365751"/>
                <a:gd name="connsiteY30-962" fmla="*/ 3964177 h 4240697"/>
                <a:gd name="connsiteX31-963" fmla="*/ 393787 w 4365751"/>
                <a:gd name="connsiteY31-964" fmla="*/ 3259327 h 4240697"/>
                <a:gd name="connsiteX32-965" fmla="*/ 203287 w 4365751"/>
                <a:gd name="connsiteY32-966" fmla="*/ 1487677 h 4240697"/>
                <a:gd name="connsiteX33-967" fmla="*/ 1679662 w 4365751"/>
                <a:gd name="connsiteY33-968" fmla="*/ 201802 h 4240697"/>
                <a:gd name="connsiteX34-969" fmla="*/ 3241762 w 4365751"/>
                <a:gd name="connsiteY34-970" fmla="*/ 144652 h 4240697"/>
                <a:gd name="connsiteX35-971" fmla="*/ 4337137 w 4365751"/>
                <a:gd name="connsiteY35-972" fmla="*/ 1582927 h 4240697"/>
                <a:gd name="connsiteX36-973" fmla="*/ 3432262 w 4365751"/>
                <a:gd name="connsiteY36-974" fmla="*/ 3745102 h 4240697"/>
                <a:gd name="connsiteX37-975" fmla="*/ 1155787 w 4365751"/>
                <a:gd name="connsiteY37-976" fmla="*/ 3973702 h 4240697"/>
                <a:gd name="connsiteX38-977" fmla="*/ 41362 w 4365751"/>
                <a:gd name="connsiteY38-978" fmla="*/ 2497327 h 4240697"/>
                <a:gd name="connsiteX39" fmla="*/ 346162 w 4365751"/>
                <a:gd name="connsiteY39" fmla="*/ 1325752 h 4240697"/>
                <a:gd name="connsiteX0-979" fmla="*/ 327112 w 4365751"/>
                <a:gd name="connsiteY0-980" fmla="*/ 1373377 h 4240697"/>
                <a:gd name="connsiteX1-981" fmla="*/ 1047255 w 4365751"/>
                <a:gd name="connsiteY1-982" fmla="*/ 685958 h 4240697"/>
                <a:gd name="connsiteX2-983" fmla="*/ 2203537 w 4365751"/>
                <a:gd name="connsiteY2-984" fmla="*/ 192277 h 4240697"/>
                <a:gd name="connsiteX3-985" fmla="*/ 3539257 w 4365751"/>
                <a:gd name="connsiteY3-986" fmla="*/ 704926 h 4240697"/>
                <a:gd name="connsiteX4-987" fmla="*/ 4137098 w 4365751"/>
                <a:gd name="connsiteY4-988" fmla="*/ 2062424 h 4240697"/>
                <a:gd name="connsiteX5-989" fmla="*/ 3184612 w 4365751"/>
                <a:gd name="connsiteY5-990" fmla="*/ 3983227 h 4240697"/>
                <a:gd name="connsiteX6-991" fmla="*/ 793837 w 4365751"/>
                <a:gd name="connsiteY6-992" fmla="*/ 3630802 h 4240697"/>
                <a:gd name="connsiteX7-993" fmla="*/ 258841 w 4365751"/>
                <a:gd name="connsiteY7-994" fmla="*/ 2302206 h 4240697"/>
                <a:gd name="connsiteX8-995" fmla="*/ 431887 w 4365751"/>
                <a:gd name="connsiteY8-996" fmla="*/ 1411477 h 4240697"/>
                <a:gd name="connsiteX9-997" fmla="*/ 1479637 w 4365751"/>
                <a:gd name="connsiteY9-998" fmla="*/ 278002 h 4240697"/>
                <a:gd name="connsiteX10-999" fmla="*/ 3454478 w 4365751"/>
                <a:gd name="connsiteY10-1000" fmla="*/ 536457 h 4240697"/>
                <a:gd name="connsiteX11-1001" fmla="*/ 4156781 w 4365751"/>
                <a:gd name="connsiteY11-1002" fmla="*/ 2247777 h 4240697"/>
                <a:gd name="connsiteX12-1003" fmla="*/ 2260687 w 4365751"/>
                <a:gd name="connsiteY12-1004" fmla="*/ 4230877 h 4240697"/>
                <a:gd name="connsiteX13-1005" fmla="*/ 336637 w 4365751"/>
                <a:gd name="connsiteY13-1006" fmla="*/ 2925952 h 4240697"/>
                <a:gd name="connsiteX14-1007" fmla="*/ 378700 w 4365751"/>
                <a:gd name="connsiteY14-1008" fmla="*/ 1057985 h 4240697"/>
                <a:gd name="connsiteX15-1009" fmla="*/ 836621 w 4365751"/>
                <a:gd name="connsiteY15-1010" fmla="*/ 563012 h 4240697"/>
                <a:gd name="connsiteX16-1011" fmla="*/ 2203537 w 4365751"/>
                <a:gd name="connsiteY16-1012" fmla="*/ 77977 h 4240697"/>
                <a:gd name="connsiteX17-1013" fmla="*/ 3851362 w 4365751"/>
                <a:gd name="connsiteY17-1014" fmla="*/ 639952 h 4240697"/>
                <a:gd name="connsiteX18-1015" fmla="*/ 4232362 w 4365751"/>
                <a:gd name="connsiteY18-1016" fmla="*/ 2516377 h 4240697"/>
                <a:gd name="connsiteX19-1017" fmla="*/ 3708487 w 4365751"/>
                <a:gd name="connsiteY19-1018" fmla="*/ 3545077 h 4240697"/>
                <a:gd name="connsiteX20-1019" fmla="*/ 2327362 w 4365751"/>
                <a:gd name="connsiteY20-1020" fmla="*/ 4002277 h 4240697"/>
                <a:gd name="connsiteX21-1021" fmla="*/ 1165312 w 4365751"/>
                <a:gd name="connsiteY21-1022" fmla="*/ 3945127 h 4240697"/>
                <a:gd name="connsiteX22-1023" fmla="*/ 98512 w 4365751"/>
                <a:gd name="connsiteY22-1024" fmla="*/ 2421127 h 4240697"/>
                <a:gd name="connsiteX23-1025" fmla="*/ 432117 w 4365751"/>
                <a:gd name="connsiteY23-1026" fmla="*/ 870685 h 4240697"/>
                <a:gd name="connsiteX24-1027" fmla="*/ 1258690 w 4365751"/>
                <a:gd name="connsiteY24-1028" fmla="*/ 199159 h 4240697"/>
                <a:gd name="connsiteX25-1029" fmla="*/ 1917787 w 4365751"/>
                <a:gd name="connsiteY25-1030" fmla="*/ 58927 h 4240697"/>
                <a:gd name="connsiteX26-1031" fmla="*/ 3460837 w 4365751"/>
                <a:gd name="connsiteY26-1032" fmla="*/ 373252 h 4240697"/>
                <a:gd name="connsiteX27-1033" fmla="*/ 4279987 w 4365751"/>
                <a:gd name="connsiteY27-1034" fmla="*/ 1601977 h 4240697"/>
                <a:gd name="connsiteX28-1035" fmla="*/ 4241887 w 4365751"/>
                <a:gd name="connsiteY28-1036" fmla="*/ 2668777 h 4240697"/>
                <a:gd name="connsiteX29-1037" fmla="*/ 3403687 w 4365751"/>
                <a:gd name="connsiteY29-1038" fmla="*/ 3830827 h 4240697"/>
                <a:gd name="connsiteX30-1039" fmla="*/ 1727287 w 4365751"/>
                <a:gd name="connsiteY30-1040" fmla="*/ 3964177 h 4240697"/>
                <a:gd name="connsiteX31-1041" fmla="*/ 393787 w 4365751"/>
                <a:gd name="connsiteY31-1042" fmla="*/ 3259327 h 4240697"/>
                <a:gd name="connsiteX32-1043" fmla="*/ 203287 w 4365751"/>
                <a:gd name="connsiteY32-1044" fmla="*/ 1487677 h 4240697"/>
                <a:gd name="connsiteX33-1045" fmla="*/ 1679662 w 4365751"/>
                <a:gd name="connsiteY33-1046" fmla="*/ 201802 h 4240697"/>
                <a:gd name="connsiteX34-1047" fmla="*/ 3241762 w 4365751"/>
                <a:gd name="connsiteY34-1048" fmla="*/ 144652 h 4240697"/>
                <a:gd name="connsiteX35-1049" fmla="*/ 4337137 w 4365751"/>
                <a:gd name="connsiteY35-1050" fmla="*/ 1582927 h 4240697"/>
                <a:gd name="connsiteX36-1051" fmla="*/ 3432262 w 4365751"/>
                <a:gd name="connsiteY36-1052" fmla="*/ 3745102 h 4240697"/>
                <a:gd name="connsiteX37-1053" fmla="*/ 1155787 w 4365751"/>
                <a:gd name="connsiteY37-1054" fmla="*/ 3973702 h 4240697"/>
                <a:gd name="connsiteX38-1055" fmla="*/ 41362 w 4365751"/>
                <a:gd name="connsiteY38-1056" fmla="*/ 2497327 h 4240697"/>
                <a:gd name="connsiteX39-1057" fmla="*/ 346162 w 4365751"/>
                <a:gd name="connsiteY39-1058" fmla="*/ 1325752 h 4240697"/>
                <a:gd name="connsiteX0-1059" fmla="*/ 327112 w 4365751"/>
                <a:gd name="connsiteY0-1060" fmla="*/ 1373377 h 4240697"/>
                <a:gd name="connsiteX1-1061" fmla="*/ 1047255 w 4365751"/>
                <a:gd name="connsiteY1-1062" fmla="*/ 685958 h 4240697"/>
                <a:gd name="connsiteX2-1063" fmla="*/ 2203537 w 4365751"/>
                <a:gd name="connsiteY2-1064" fmla="*/ 192277 h 4240697"/>
                <a:gd name="connsiteX3-1065" fmla="*/ 3539257 w 4365751"/>
                <a:gd name="connsiteY3-1066" fmla="*/ 704926 h 4240697"/>
                <a:gd name="connsiteX4-1067" fmla="*/ 4137098 w 4365751"/>
                <a:gd name="connsiteY4-1068" fmla="*/ 2062424 h 4240697"/>
                <a:gd name="connsiteX5-1069" fmla="*/ 3184612 w 4365751"/>
                <a:gd name="connsiteY5-1070" fmla="*/ 3983227 h 4240697"/>
                <a:gd name="connsiteX6-1071" fmla="*/ 793837 w 4365751"/>
                <a:gd name="connsiteY6-1072" fmla="*/ 3630802 h 4240697"/>
                <a:gd name="connsiteX7-1073" fmla="*/ 258841 w 4365751"/>
                <a:gd name="connsiteY7-1074" fmla="*/ 2302206 h 4240697"/>
                <a:gd name="connsiteX8-1075" fmla="*/ 431887 w 4365751"/>
                <a:gd name="connsiteY8-1076" fmla="*/ 1411477 h 4240697"/>
                <a:gd name="connsiteX9-1077" fmla="*/ 1479637 w 4365751"/>
                <a:gd name="connsiteY9-1078" fmla="*/ 278002 h 4240697"/>
                <a:gd name="connsiteX10-1079" fmla="*/ 3454478 w 4365751"/>
                <a:gd name="connsiteY10-1080" fmla="*/ 536457 h 4240697"/>
                <a:gd name="connsiteX11-1081" fmla="*/ 4156781 w 4365751"/>
                <a:gd name="connsiteY11-1082" fmla="*/ 2247777 h 4240697"/>
                <a:gd name="connsiteX12-1083" fmla="*/ 2260687 w 4365751"/>
                <a:gd name="connsiteY12-1084" fmla="*/ 4230877 h 4240697"/>
                <a:gd name="connsiteX13-1085" fmla="*/ 336637 w 4365751"/>
                <a:gd name="connsiteY13-1086" fmla="*/ 2925952 h 4240697"/>
                <a:gd name="connsiteX14-1087" fmla="*/ 378700 w 4365751"/>
                <a:gd name="connsiteY14-1088" fmla="*/ 1057985 h 4240697"/>
                <a:gd name="connsiteX15-1089" fmla="*/ 836621 w 4365751"/>
                <a:gd name="connsiteY15-1090" fmla="*/ 563012 h 4240697"/>
                <a:gd name="connsiteX16-1091" fmla="*/ 2203537 w 4365751"/>
                <a:gd name="connsiteY16-1092" fmla="*/ 77977 h 4240697"/>
                <a:gd name="connsiteX17-1093" fmla="*/ 3851362 w 4365751"/>
                <a:gd name="connsiteY17-1094" fmla="*/ 639952 h 4240697"/>
                <a:gd name="connsiteX18-1095" fmla="*/ 4232362 w 4365751"/>
                <a:gd name="connsiteY18-1096" fmla="*/ 2516377 h 4240697"/>
                <a:gd name="connsiteX19-1097" fmla="*/ 3708487 w 4365751"/>
                <a:gd name="connsiteY19-1098" fmla="*/ 3545077 h 4240697"/>
                <a:gd name="connsiteX20-1099" fmla="*/ 2327362 w 4365751"/>
                <a:gd name="connsiteY20-1100" fmla="*/ 4002277 h 4240697"/>
                <a:gd name="connsiteX21-1101" fmla="*/ 1165312 w 4365751"/>
                <a:gd name="connsiteY21-1102" fmla="*/ 3945127 h 4240697"/>
                <a:gd name="connsiteX22-1103" fmla="*/ 98512 w 4365751"/>
                <a:gd name="connsiteY22-1104" fmla="*/ 2421127 h 4240697"/>
                <a:gd name="connsiteX23-1105" fmla="*/ 432117 w 4365751"/>
                <a:gd name="connsiteY23-1106" fmla="*/ 870685 h 4240697"/>
                <a:gd name="connsiteX24-1107" fmla="*/ 1258690 w 4365751"/>
                <a:gd name="connsiteY24-1108" fmla="*/ 199159 h 4240697"/>
                <a:gd name="connsiteX25-1109" fmla="*/ 1917787 w 4365751"/>
                <a:gd name="connsiteY25-1110" fmla="*/ 58927 h 4240697"/>
                <a:gd name="connsiteX26-1111" fmla="*/ 3460837 w 4365751"/>
                <a:gd name="connsiteY26-1112" fmla="*/ 373252 h 4240697"/>
                <a:gd name="connsiteX27-1113" fmla="*/ 4279987 w 4365751"/>
                <a:gd name="connsiteY27-1114" fmla="*/ 1601977 h 4240697"/>
                <a:gd name="connsiteX28-1115" fmla="*/ 4241887 w 4365751"/>
                <a:gd name="connsiteY28-1116" fmla="*/ 2668777 h 4240697"/>
                <a:gd name="connsiteX29-1117" fmla="*/ 3403687 w 4365751"/>
                <a:gd name="connsiteY29-1118" fmla="*/ 3830827 h 4240697"/>
                <a:gd name="connsiteX30-1119" fmla="*/ 1727287 w 4365751"/>
                <a:gd name="connsiteY30-1120" fmla="*/ 3964177 h 4240697"/>
                <a:gd name="connsiteX31-1121" fmla="*/ 393787 w 4365751"/>
                <a:gd name="connsiteY31-1122" fmla="*/ 3259327 h 4240697"/>
                <a:gd name="connsiteX32-1123" fmla="*/ 203287 w 4365751"/>
                <a:gd name="connsiteY32-1124" fmla="*/ 1487677 h 4240697"/>
                <a:gd name="connsiteX33-1125" fmla="*/ 1679662 w 4365751"/>
                <a:gd name="connsiteY33-1126" fmla="*/ 201802 h 4240697"/>
                <a:gd name="connsiteX34-1127" fmla="*/ 3241762 w 4365751"/>
                <a:gd name="connsiteY34-1128" fmla="*/ 144652 h 4240697"/>
                <a:gd name="connsiteX35-1129" fmla="*/ 4337137 w 4365751"/>
                <a:gd name="connsiteY35-1130" fmla="*/ 1582927 h 4240697"/>
                <a:gd name="connsiteX36-1131" fmla="*/ 3432262 w 4365751"/>
                <a:gd name="connsiteY36-1132" fmla="*/ 3745102 h 4240697"/>
                <a:gd name="connsiteX37-1133" fmla="*/ 1155787 w 4365751"/>
                <a:gd name="connsiteY37-1134" fmla="*/ 3973702 h 4240697"/>
                <a:gd name="connsiteX38-1135" fmla="*/ 41362 w 4365751"/>
                <a:gd name="connsiteY38-1136" fmla="*/ 2497327 h 4240697"/>
                <a:gd name="connsiteX39-1137" fmla="*/ 346162 w 4365751"/>
                <a:gd name="connsiteY39-1138" fmla="*/ 1325752 h 4240697"/>
                <a:gd name="connsiteX0-1139" fmla="*/ 327112 w 4365751"/>
                <a:gd name="connsiteY0-1140" fmla="*/ 1373377 h 4240697"/>
                <a:gd name="connsiteX1-1141" fmla="*/ 1047255 w 4365751"/>
                <a:gd name="connsiteY1-1142" fmla="*/ 685958 h 4240697"/>
                <a:gd name="connsiteX2-1143" fmla="*/ 2203537 w 4365751"/>
                <a:gd name="connsiteY2-1144" fmla="*/ 192277 h 4240697"/>
                <a:gd name="connsiteX3-1145" fmla="*/ 3539257 w 4365751"/>
                <a:gd name="connsiteY3-1146" fmla="*/ 704926 h 4240697"/>
                <a:gd name="connsiteX4-1147" fmla="*/ 4137098 w 4365751"/>
                <a:gd name="connsiteY4-1148" fmla="*/ 2062424 h 4240697"/>
                <a:gd name="connsiteX5-1149" fmla="*/ 3184612 w 4365751"/>
                <a:gd name="connsiteY5-1150" fmla="*/ 3983227 h 4240697"/>
                <a:gd name="connsiteX6-1151" fmla="*/ 793837 w 4365751"/>
                <a:gd name="connsiteY6-1152" fmla="*/ 3630802 h 4240697"/>
                <a:gd name="connsiteX7-1153" fmla="*/ 258841 w 4365751"/>
                <a:gd name="connsiteY7-1154" fmla="*/ 2302206 h 4240697"/>
                <a:gd name="connsiteX8-1155" fmla="*/ 431887 w 4365751"/>
                <a:gd name="connsiteY8-1156" fmla="*/ 1411477 h 4240697"/>
                <a:gd name="connsiteX9-1157" fmla="*/ 1479637 w 4365751"/>
                <a:gd name="connsiteY9-1158" fmla="*/ 278002 h 4240697"/>
                <a:gd name="connsiteX10-1159" fmla="*/ 3454478 w 4365751"/>
                <a:gd name="connsiteY10-1160" fmla="*/ 536457 h 4240697"/>
                <a:gd name="connsiteX11-1161" fmla="*/ 4156781 w 4365751"/>
                <a:gd name="connsiteY11-1162" fmla="*/ 2247777 h 4240697"/>
                <a:gd name="connsiteX12-1163" fmla="*/ 2260687 w 4365751"/>
                <a:gd name="connsiteY12-1164" fmla="*/ 4230877 h 4240697"/>
                <a:gd name="connsiteX13-1165" fmla="*/ 336637 w 4365751"/>
                <a:gd name="connsiteY13-1166" fmla="*/ 2925952 h 4240697"/>
                <a:gd name="connsiteX14-1167" fmla="*/ 378700 w 4365751"/>
                <a:gd name="connsiteY14-1168" fmla="*/ 1057985 h 4240697"/>
                <a:gd name="connsiteX15-1169" fmla="*/ 836621 w 4365751"/>
                <a:gd name="connsiteY15-1170" fmla="*/ 563012 h 4240697"/>
                <a:gd name="connsiteX16-1171" fmla="*/ 2203537 w 4365751"/>
                <a:gd name="connsiteY16-1172" fmla="*/ 77977 h 4240697"/>
                <a:gd name="connsiteX17-1173" fmla="*/ 3851362 w 4365751"/>
                <a:gd name="connsiteY17-1174" fmla="*/ 639952 h 4240697"/>
                <a:gd name="connsiteX18-1175" fmla="*/ 4232362 w 4365751"/>
                <a:gd name="connsiteY18-1176" fmla="*/ 2516377 h 4240697"/>
                <a:gd name="connsiteX19-1177" fmla="*/ 3708487 w 4365751"/>
                <a:gd name="connsiteY19-1178" fmla="*/ 3545077 h 4240697"/>
                <a:gd name="connsiteX20-1179" fmla="*/ 2327362 w 4365751"/>
                <a:gd name="connsiteY20-1180" fmla="*/ 4002277 h 4240697"/>
                <a:gd name="connsiteX21-1181" fmla="*/ 1165312 w 4365751"/>
                <a:gd name="connsiteY21-1182" fmla="*/ 3945127 h 4240697"/>
                <a:gd name="connsiteX22-1183" fmla="*/ 98512 w 4365751"/>
                <a:gd name="connsiteY22-1184" fmla="*/ 2421127 h 4240697"/>
                <a:gd name="connsiteX23-1185" fmla="*/ 533996 w 4365751"/>
                <a:gd name="connsiteY23-1186" fmla="*/ 892517 h 4240697"/>
                <a:gd name="connsiteX24-1187" fmla="*/ 1258690 w 4365751"/>
                <a:gd name="connsiteY24-1188" fmla="*/ 199159 h 4240697"/>
                <a:gd name="connsiteX25-1189" fmla="*/ 1917787 w 4365751"/>
                <a:gd name="connsiteY25-1190" fmla="*/ 58927 h 4240697"/>
                <a:gd name="connsiteX26-1191" fmla="*/ 3460837 w 4365751"/>
                <a:gd name="connsiteY26-1192" fmla="*/ 373252 h 4240697"/>
                <a:gd name="connsiteX27-1193" fmla="*/ 4279987 w 4365751"/>
                <a:gd name="connsiteY27-1194" fmla="*/ 1601977 h 4240697"/>
                <a:gd name="connsiteX28-1195" fmla="*/ 4241887 w 4365751"/>
                <a:gd name="connsiteY28-1196" fmla="*/ 2668777 h 4240697"/>
                <a:gd name="connsiteX29-1197" fmla="*/ 3403687 w 4365751"/>
                <a:gd name="connsiteY29-1198" fmla="*/ 3830827 h 4240697"/>
                <a:gd name="connsiteX30-1199" fmla="*/ 1727287 w 4365751"/>
                <a:gd name="connsiteY30-1200" fmla="*/ 3964177 h 4240697"/>
                <a:gd name="connsiteX31-1201" fmla="*/ 393787 w 4365751"/>
                <a:gd name="connsiteY31-1202" fmla="*/ 3259327 h 4240697"/>
                <a:gd name="connsiteX32-1203" fmla="*/ 203287 w 4365751"/>
                <a:gd name="connsiteY32-1204" fmla="*/ 1487677 h 4240697"/>
                <a:gd name="connsiteX33-1205" fmla="*/ 1679662 w 4365751"/>
                <a:gd name="connsiteY33-1206" fmla="*/ 201802 h 4240697"/>
                <a:gd name="connsiteX34-1207" fmla="*/ 3241762 w 4365751"/>
                <a:gd name="connsiteY34-1208" fmla="*/ 144652 h 4240697"/>
                <a:gd name="connsiteX35-1209" fmla="*/ 4337137 w 4365751"/>
                <a:gd name="connsiteY35-1210" fmla="*/ 1582927 h 4240697"/>
                <a:gd name="connsiteX36-1211" fmla="*/ 3432262 w 4365751"/>
                <a:gd name="connsiteY36-1212" fmla="*/ 3745102 h 4240697"/>
                <a:gd name="connsiteX37-1213" fmla="*/ 1155787 w 4365751"/>
                <a:gd name="connsiteY37-1214" fmla="*/ 3973702 h 4240697"/>
                <a:gd name="connsiteX38-1215" fmla="*/ 41362 w 4365751"/>
                <a:gd name="connsiteY38-1216" fmla="*/ 2497327 h 4240697"/>
                <a:gd name="connsiteX39-1217" fmla="*/ 346162 w 4365751"/>
                <a:gd name="connsiteY39-1218" fmla="*/ 1325752 h 4240697"/>
                <a:gd name="connsiteX0-1219" fmla="*/ 327112 w 4365751"/>
                <a:gd name="connsiteY0-1220" fmla="*/ 1373377 h 4240697"/>
                <a:gd name="connsiteX1-1221" fmla="*/ 1047255 w 4365751"/>
                <a:gd name="connsiteY1-1222" fmla="*/ 685958 h 4240697"/>
                <a:gd name="connsiteX2-1223" fmla="*/ 2203537 w 4365751"/>
                <a:gd name="connsiteY2-1224" fmla="*/ 192277 h 4240697"/>
                <a:gd name="connsiteX3-1225" fmla="*/ 3539257 w 4365751"/>
                <a:gd name="connsiteY3-1226" fmla="*/ 704926 h 4240697"/>
                <a:gd name="connsiteX4-1227" fmla="*/ 4137098 w 4365751"/>
                <a:gd name="connsiteY4-1228" fmla="*/ 2062424 h 4240697"/>
                <a:gd name="connsiteX5-1229" fmla="*/ 3184612 w 4365751"/>
                <a:gd name="connsiteY5-1230" fmla="*/ 3983227 h 4240697"/>
                <a:gd name="connsiteX6-1231" fmla="*/ 793837 w 4365751"/>
                <a:gd name="connsiteY6-1232" fmla="*/ 3630802 h 4240697"/>
                <a:gd name="connsiteX7-1233" fmla="*/ 258841 w 4365751"/>
                <a:gd name="connsiteY7-1234" fmla="*/ 2302206 h 4240697"/>
                <a:gd name="connsiteX8-1235" fmla="*/ 431887 w 4365751"/>
                <a:gd name="connsiteY8-1236" fmla="*/ 1411477 h 4240697"/>
                <a:gd name="connsiteX9-1237" fmla="*/ 1479637 w 4365751"/>
                <a:gd name="connsiteY9-1238" fmla="*/ 278002 h 4240697"/>
                <a:gd name="connsiteX10-1239" fmla="*/ 3454478 w 4365751"/>
                <a:gd name="connsiteY10-1240" fmla="*/ 536457 h 4240697"/>
                <a:gd name="connsiteX11-1241" fmla="*/ 4156781 w 4365751"/>
                <a:gd name="connsiteY11-1242" fmla="*/ 2247777 h 4240697"/>
                <a:gd name="connsiteX12-1243" fmla="*/ 2260687 w 4365751"/>
                <a:gd name="connsiteY12-1244" fmla="*/ 4230877 h 4240697"/>
                <a:gd name="connsiteX13-1245" fmla="*/ 336637 w 4365751"/>
                <a:gd name="connsiteY13-1246" fmla="*/ 2925952 h 4240697"/>
                <a:gd name="connsiteX14-1247" fmla="*/ 378700 w 4365751"/>
                <a:gd name="connsiteY14-1248" fmla="*/ 1057985 h 4240697"/>
                <a:gd name="connsiteX15-1249" fmla="*/ 836621 w 4365751"/>
                <a:gd name="connsiteY15-1250" fmla="*/ 563012 h 4240697"/>
                <a:gd name="connsiteX16-1251" fmla="*/ 2203537 w 4365751"/>
                <a:gd name="connsiteY16-1252" fmla="*/ 77977 h 4240697"/>
                <a:gd name="connsiteX17-1253" fmla="*/ 3851362 w 4365751"/>
                <a:gd name="connsiteY17-1254" fmla="*/ 639952 h 4240697"/>
                <a:gd name="connsiteX18-1255" fmla="*/ 4232362 w 4365751"/>
                <a:gd name="connsiteY18-1256" fmla="*/ 2516377 h 4240697"/>
                <a:gd name="connsiteX19-1257" fmla="*/ 3708487 w 4365751"/>
                <a:gd name="connsiteY19-1258" fmla="*/ 3545077 h 4240697"/>
                <a:gd name="connsiteX20-1259" fmla="*/ 2327362 w 4365751"/>
                <a:gd name="connsiteY20-1260" fmla="*/ 4002277 h 4240697"/>
                <a:gd name="connsiteX21-1261" fmla="*/ 1165312 w 4365751"/>
                <a:gd name="connsiteY21-1262" fmla="*/ 3945127 h 4240697"/>
                <a:gd name="connsiteX22-1263" fmla="*/ 98512 w 4365751"/>
                <a:gd name="connsiteY22-1264" fmla="*/ 2421127 h 4240697"/>
                <a:gd name="connsiteX23-1265" fmla="*/ 424840 w 4365751"/>
                <a:gd name="connsiteY23-1266" fmla="*/ 819746 h 4240697"/>
                <a:gd name="connsiteX24-1267" fmla="*/ 1258690 w 4365751"/>
                <a:gd name="connsiteY24-1268" fmla="*/ 199159 h 4240697"/>
                <a:gd name="connsiteX25-1269" fmla="*/ 1917787 w 4365751"/>
                <a:gd name="connsiteY25-1270" fmla="*/ 58927 h 4240697"/>
                <a:gd name="connsiteX26-1271" fmla="*/ 3460837 w 4365751"/>
                <a:gd name="connsiteY26-1272" fmla="*/ 373252 h 4240697"/>
                <a:gd name="connsiteX27-1273" fmla="*/ 4279987 w 4365751"/>
                <a:gd name="connsiteY27-1274" fmla="*/ 1601977 h 4240697"/>
                <a:gd name="connsiteX28-1275" fmla="*/ 4241887 w 4365751"/>
                <a:gd name="connsiteY28-1276" fmla="*/ 2668777 h 4240697"/>
                <a:gd name="connsiteX29-1277" fmla="*/ 3403687 w 4365751"/>
                <a:gd name="connsiteY29-1278" fmla="*/ 3830827 h 4240697"/>
                <a:gd name="connsiteX30-1279" fmla="*/ 1727287 w 4365751"/>
                <a:gd name="connsiteY30-1280" fmla="*/ 3964177 h 4240697"/>
                <a:gd name="connsiteX31-1281" fmla="*/ 393787 w 4365751"/>
                <a:gd name="connsiteY31-1282" fmla="*/ 3259327 h 4240697"/>
                <a:gd name="connsiteX32-1283" fmla="*/ 203287 w 4365751"/>
                <a:gd name="connsiteY32-1284" fmla="*/ 1487677 h 4240697"/>
                <a:gd name="connsiteX33-1285" fmla="*/ 1679662 w 4365751"/>
                <a:gd name="connsiteY33-1286" fmla="*/ 201802 h 4240697"/>
                <a:gd name="connsiteX34-1287" fmla="*/ 3241762 w 4365751"/>
                <a:gd name="connsiteY34-1288" fmla="*/ 144652 h 4240697"/>
                <a:gd name="connsiteX35-1289" fmla="*/ 4337137 w 4365751"/>
                <a:gd name="connsiteY35-1290" fmla="*/ 1582927 h 4240697"/>
                <a:gd name="connsiteX36-1291" fmla="*/ 3432262 w 4365751"/>
                <a:gd name="connsiteY36-1292" fmla="*/ 3745102 h 4240697"/>
                <a:gd name="connsiteX37-1293" fmla="*/ 1155787 w 4365751"/>
                <a:gd name="connsiteY37-1294" fmla="*/ 3973702 h 4240697"/>
                <a:gd name="connsiteX38-1295" fmla="*/ 41362 w 4365751"/>
                <a:gd name="connsiteY38-1296" fmla="*/ 2497327 h 4240697"/>
                <a:gd name="connsiteX39-1297" fmla="*/ 346162 w 4365751"/>
                <a:gd name="connsiteY39-1298" fmla="*/ 1325752 h 4240697"/>
                <a:gd name="connsiteX0-1299" fmla="*/ 327112 w 4365751"/>
                <a:gd name="connsiteY0-1300" fmla="*/ 1373377 h 4240686"/>
                <a:gd name="connsiteX1-1301" fmla="*/ 1047255 w 4365751"/>
                <a:gd name="connsiteY1-1302" fmla="*/ 685958 h 4240686"/>
                <a:gd name="connsiteX2-1303" fmla="*/ 2203537 w 4365751"/>
                <a:gd name="connsiteY2-1304" fmla="*/ 192277 h 4240686"/>
                <a:gd name="connsiteX3-1305" fmla="*/ 3539257 w 4365751"/>
                <a:gd name="connsiteY3-1306" fmla="*/ 704926 h 4240686"/>
                <a:gd name="connsiteX4-1307" fmla="*/ 4137098 w 4365751"/>
                <a:gd name="connsiteY4-1308" fmla="*/ 2062424 h 4240686"/>
                <a:gd name="connsiteX5-1309" fmla="*/ 3184612 w 4365751"/>
                <a:gd name="connsiteY5-1310" fmla="*/ 3983227 h 4240686"/>
                <a:gd name="connsiteX6-1311" fmla="*/ 793837 w 4365751"/>
                <a:gd name="connsiteY6-1312" fmla="*/ 3630802 h 4240686"/>
                <a:gd name="connsiteX7-1313" fmla="*/ 258841 w 4365751"/>
                <a:gd name="connsiteY7-1314" fmla="*/ 2302206 h 4240686"/>
                <a:gd name="connsiteX8-1315" fmla="*/ 431887 w 4365751"/>
                <a:gd name="connsiteY8-1316" fmla="*/ 1411477 h 4240686"/>
                <a:gd name="connsiteX9-1317" fmla="*/ 1479637 w 4365751"/>
                <a:gd name="connsiteY9-1318" fmla="*/ 278002 h 4240686"/>
                <a:gd name="connsiteX10-1319" fmla="*/ 3454478 w 4365751"/>
                <a:gd name="connsiteY10-1320" fmla="*/ 536457 h 4240686"/>
                <a:gd name="connsiteX11-1321" fmla="*/ 4156781 w 4365751"/>
                <a:gd name="connsiteY11-1322" fmla="*/ 2247777 h 4240686"/>
                <a:gd name="connsiteX12-1323" fmla="*/ 2260687 w 4365751"/>
                <a:gd name="connsiteY12-1324" fmla="*/ 4230877 h 4240686"/>
                <a:gd name="connsiteX13-1325" fmla="*/ 336637 w 4365751"/>
                <a:gd name="connsiteY13-1326" fmla="*/ 2925952 h 4240686"/>
                <a:gd name="connsiteX14-1327" fmla="*/ 444194 w 4365751"/>
                <a:gd name="connsiteY14-1328" fmla="*/ 1065262 h 4240686"/>
                <a:gd name="connsiteX15-1329" fmla="*/ 836621 w 4365751"/>
                <a:gd name="connsiteY15-1330" fmla="*/ 563012 h 4240686"/>
                <a:gd name="connsiteX16-1331" fmla="*/ 2203537 w 4365751"/>
                <a:gd name="connsiteY16-1332" fmla="*/ 77977 h 4240686"/>
                <a:gd name="connsiteX17-1333" fmla="*/ 3851362 w 4365751"/>
                <a:gd name="connsiteY17-1334" fmla="*/ 639952 h 4240686"/>
                <a:gd name="connsiteX18-1335" fmla="*/ 4232362 w 4365751"/>
                <a:gd name="connsiteY18-1336" fmla="*/ 2516377 h 4240686"/>
                <a:gd name="connsiteX19-1337" fmla="*/ 3708487 w 4365751"/>
                <a:gd name="connsiteY19-1338" fmla="*/ 3545077 h 4240686"/>
                <a:gd name="connsiteX20-1339" fmla="*/ 2327362 w 4365751"/>
                <a:gd name="connsiteY20-1340" fmla="*/ 4002277 h 4240686"/>
                <a:gd name="connsiteX21-1341" fmla="*/ 1165312 w 4365751"/>
                <a:gd name="connsiteY21-1342" fmla="*/ 3945127 h 4240686"/>
                <a:gd name="connsiteX22-1343" fmla="*/ 98512 w 4365751"/>
                <a:gd name="connsiteY22-1344" fmla="*/ 2421127 h 4240686"/>
                <a:gd name="connsiteX23-1345" fmla="*/ 424840 w 4365751"/>
                <a:gd name="connsiteY23-1346" fmla="*/ 819746 h 4240686"/>
                <a:gd name="connsiteX24-1347" fmla="*/ 1258690 w 4365751"/>
                <a:gd name="connsiteY24-1348" fmla="*/ 199159 h 4240686"/>
                <a:gd name="connsiteX25-1349" fmla="*/ 1917787 w 4365751"/>
                <a:gd name="connsiteY25-1350" fmla="*/ 58927 h 4240686"/>
                <a:gd name="connsiteX26-1351" fmla="*/ 3460837 w 4365751"/>
                <a:gd name="connsiteY26-1352" fmla="*/ 373252 h 4240686"/>
                <a:gd name="connsiteX27-1353" fmla="*/ 4279987 w 4365751"/>
                <a:gd name="connsiteY27-1354" fmla="*/ 1601977 h 4240686"/>
                <a:gd name="connsiteX28-1355" fmla="*/ 4241887 w 4365751"/>
                <a:gd name="connsiteY28-1356" fmla="*/ 2668777 h 4240686"/>
                <a:gd name="connsiteX29-1357" fmla="*/ 3403687 w 4365751"/>
                <a:gd name="connsiteY29-1358" fmla="*/ 3830827 h 4240686"/>
                <a:gd name="connsiteX30-1359" fmla="*/ 1727287 w 4365751"/>
                <a:gd name="connsiteY30-1360" fmla="*/ 3964177 h 4240686"/>
                <a:gd name="connsiteX31-1361" fmla="*/ 393787 w 4365751"/>
                <a:gd name="connsiteY31-1362" fmla="*/ 3259327 h 4240686"/>
                <a:gd name="connsiteX32-1363" fmla="*/ 203287 w 4365751"/>
                <a:gd name="connsiteY32-1364" fmla="*/ 1487677 h 4240686"/>
                <a:gd name="connsiteX33-1365" fmla="*/ 1679662 w 4365751"/>
                <a:gd name="connsiteY33-1366" fmla="*/ 201802 h 4240686"/>
                <a:gd name="connsiteX34-1367" fmla="*/ 3241762 w 4365751"/>
                <a:gd name="connsiteY34-1368" fmla="*/ 144652 h 4240686"/>
                <a:gd name="connsiteX35-1369" fmla="*/ 4337137 w 4365751"/>
                <a:gd name="connsiteY35-1370" fmla="*/ 1582927 h 4240686"/>
                <a:gd name="connsiteX36-1371" fmla="*/ 3432262 w 4365751"/>
                <a:gd name="connsiteY36-1372" fmla="*/ 3745102 h 4240686"/>
                <a:gd name="connsiteX37-1373" fmla="*/ 1155787 w 4365751"/>
                <a:gd name="connsiteY37-1374" fmla="*/ 3973702 h 4240686"/>
                <a:gd name="connsiteX38-1375" fmla="*/ 41362 w 4365751"/>
                <a:gd name="connsiteY38-1376" fmla="*/ 2497327 h 4240686"/>
                <a:gd name="connsiteX39-1377" fmla="*/ 346162 w 4365751"/>
                <a:gd name="connsiteY39-1378" fmla="*/ 1325752 h 4240686"/>
                <a:gd name="connsiteX0-1379" fmla="*/ 327112 w 4365751"/>
                <a:gd name="connsiteY0-1380" fmla="*/ 1373377 h 4240685"/>
                <a:gd name="connsiteX1-1381" fmla="*/ 1047255 w 4365751"/>
                <a:gd name="connsiteY1-1382" fmla="*/ 685958 h 4240685"/>
                <a:gd name="connsiteX2-1383" fmla="*/ 2203537 w 4365751"/>
                <a:gd name="connsiteY2-1384" fmla="*/ 192277 h 4240685"/>
                <a:gd name="connsiteX3-1385" fmla="*/ 3539257 w 4365751"/>
                <a:gd name="connsiteY3-1386" fmla="*/ 704926 h 4240685"/>
                <a:gd name="connsiteX4-1387" fmla="*/ 4137098 w 4365751"/>
                <a:gd name="connsiteY4-1388" fmla="*/ 2062424 h 4240685"/>
                <a:gd name="connsiteX5-1389" fmla="*/ 3184612 w 4365751"/>
                <a:gd name="connsiteY5-1390" fmla="*/ 3983227 h 4240685"/>
                <a:gd name="connsiteX6-1391" fmla="*/ 793837 w 4365751"/>
                <a:gd name="connsiteY6-1392" fmla="*/ 3630802 h 4240685"/>
                <a:gd name="connsiteX7-1393" fmla="*/ 258841 w 4365751"/>
                <a:gd name="connsiteY7-1394" fmla="*/ 2302206 h 4240685"/>
                <a:gd name="connsiteX8-1395" fmla="*/ 431887 w 4365751"/>
                <a:gd name="connsiteY8-1396" fmla="*/ 1411477 h 4240685"/>
                <a:gd name="connsiteX9-1397" fmla="*/ 1479637 w 4365751"/>
                <a:gd name="connsiteY9-1398" fmla="*/ 278002 h 4240685"/>
                <a:gd name="connsiteX10-1399" fmla="*/ 3454478 w 4365751"/>
                <a:gd name="connsiteY10-1400" fmla="*/ 536457 h 4240685"/>
                <a:gd name="connsiteX11-1401" fmla="*/ 4156781 w 4365751"/>
                <a:gd name="connsiteY11-1402" fmla="*/ 2247777 h 4240685"/>
                <a:gd name="connsiteX12-1403" fmla="*/ 2260687 w 4365751"/>
                <a:gd name="connsiteY12-1404" fmla="*/ 4230877 h 4240685"/>
                <a:gd name="connsiteX13-1405" fmla="*/ 336637 w 4365751"/>
                <a:gd name="connsiteY13-1406" fmla="*/ 2925952 h 4240685"/>
                <a:gd name="connsiteX14-1407" fmla="*/ 444194 w 4365751"/>
                <a:gd name="connsiteY14-1408" fmla="*/ 1065262 h 4240685"/>
                <a:gd name="connsiteX15-1409" fmla="*/ 836621 w 4365751"/>
                <a:gd name="connsiteY15-1410" fmla="*/ 563012 h 4240685"/>
                <a:gd name="connsiteX16-1411" fmla="*/ 2203537 w 4365751"/>
                <a:gd name="connsiteY16-1412" fmla="*/ 77977 h 4240685"/>
                <a:gd name="connsiteX17-1413" fmla="*/ 3851362 w 4365751"/>
                <a:gd name="connsiteY17-1414" fmla="*/ 639952 h 4240685"/>
                <a:gd name="connsiteX18-1415" fmla="*/ 4232362 w 4365751"/>
                <a:gd name="connsiteY18-1416" fmla="*/ 2516377 h 4240685"/>
                <a:gd name="connsiteX19-1417" fmla="*/ 3708487 w 4365751"/>
                <a:gd name="connsiteY19-1418" fmla="*/ 3545077 h 4240685"/>
                <a:gd name="connsiteX20-1419" fmla="*/ 2327362 w 4365751"/>
                <a:gd name="connsiteY20-1420" fmla="*/ 4002277 h 4240685"/>
                <a:gd name="connsiteX21-1421" fmla="*/ 1165312 w 4365751"/>
                <a:gd name="connsiteY21-1422" fmla="*/ 3945127 h 4240685"/>
                <a:gd name="connsiteX22-1423" fmla="*/ 98512 w 4365751"/>
                <a:gd name="connsiteY22-1424" fmla="*/ 2421127 h 4240685"/>
                <a:gd name="connsiteX23-1425" fmla="*/ 424840 w 4365751"/>
                <a:gd name="connsiteY23-1426" fmla="*/ 819746 h 4240685"/>
                <a:gd name="connsiteX24-1427" fmla="*/ 1258690 w 4365751"/>
                <a:gd name="connsiteY24-1428" fmla="*/ 199159 h 4240685"/>
                <a:gd name="connsiteX25-1429" fmla="*/ 1917787 w 4365751"/>
                <a:gd name="connsiteY25-1430" fmla="*/ 58927 h 4240685"/>
                <a:gd name="connsiteX26-1431" fmla="*/ 3460837 w 4365751"/>
                <a:gd name="connsiteY26-1432" fmla="*/ 373252 h 4240685"/>
                <a:gd name="connsiteX27-1433" fmla="*/ 4279987 w 4365751"/>
                <a:gd name="connsiteY27-1434" fmla="*/ 1601977 h 4240685"/>
                <a:gd name="connsiteX28-1435" fmla="*/ 4241887 w 4365751"/>
                <a:gd name="connsiteY28-1436" fmla="*/ 2668777 h 4240685"/>
                <a:gd name="connsiteX29-1437" fmla="*/ 3403687 w 4365751"/>
                <a:gd name="connsiteY29-1438" fmla="*/ 3830827 h 4240685"/>
                <a:gd name="connsiteX30-1439" fmla="*/ 1727287 w 4365751"/>
                <a:gd name="connsiteY30-1440" fmla="*/ 3964177 h 4240685"/>
                <a:gd name="connsiteX31-1441" fmla="*/ 393787 w 4365751"/>
                <a:gd name="connsiteY31-1442" fmla="*/ 3259327 h 4240685"/>
                <a:gd name="connsiteX32-1443" fmla="*/ 203287 w 4365751"/>
                <a:gd name="connsiteY32-1444" fmla="*/ 1487677 h 4240685"/>
                <a:gd name="connsiteX33-1445" fmla="*/ 1679662 w 4365751"/>
                <a:gd name="connsiteY33-1446" fmla="*/ 201802 h 4240685"/>
                <a:gd name="connsiteX34-1447" fmla="*/ 3241762 w 4365751"/>
                <a:gd name="connsiteY34-1448" fmla="*/ 144652 h 4240685"/>
                <a:gd name="connsiteX35-1449" fmla="*/ 4337137 w 4365751"/>
                <a:gd name="connsiteY35-1450" fmla="*/ 1582927 h 4240685"/>
                <a:gd name="connsiteX36-1451" fmla="*/ 3432262 w 4365751"/>
                <a:gd name="connsiteY36-1452" fmla="*/ 3745102 h 4240685"/>
                <a:gd name="connsiteX37-1453" fmla="*/ 1155787 w 4365751"/>
                <a:gd name="connsiteY37-1454" fmla="*/ 3973702 h 4240685"/>
                <a:gd name="connsiteX38-1455" fmla="*/ 41362 w 4365751"/>
                <a:gd name="connsiteY38-1456" fmla="*/ 2497327 h 4240685"/>
                <a:gd name="connsiteX39-1457" fmla="*/ 346162 w 4365751"/>
                <a:gd name="connsiteY39-1458" fmla="*/ 1325752 h 4240685"/>
                <a:gd name="connsiteX0-1459" fmla="*/ 327112 w 4365751"/>
                <a:gd name="connsiteY0-1460" fmla="*/ 1373377 h 4240685"/>
                <a:gd name="connsiteX1-1461" fmla="*/ 1047255 w 4365751"/>
                <a:gd name="connsiteY1-1462" fmla="*/ 685958 h 4240685"/>
                <a:gd name="connsiteX2-1463" fmla="*/ 2203537 w 4365751"/>
                <a:gd name="connsiteY2-1464" fmla="*/ 192277 h 4240685"/>
                <a:gd name="connsiteX3-1465" fmla="*/ 3539257 w 4365751"/>
                <a:gd name="connsiteY3-1466" fmla="*/ 704926 h 4240685"/>
                <a:gd name="connsiteX4-1467" fmla="*/ 4137098 w 4365751"/>
                <a:gd name="connsiteY4-1468" fmla="*/ 2062424 h 4240685"/>
                <a:gd name="connsiteX5-1469" fmla="*/ 3184612 w 4365751"/>
                <a:gd name="connsiteY5-1470" fmla="*/ 3983227 h 4240685"/>
                <a:gd name="connsiteX6-1471" fmla="*/ 793837 w 4365751"/>
                <a:gd name="connsiteY6-1472" fmla="*/ 3630802 h 4240685"/>
                <a:gd name="connsiteX7-1473" fmla="*/ 258841 w 4365751"/>
                <a:gd name="connsiteY7-1474" fmla="*/ 2302206 h 4240685"/>
                <a:gd name="connsiteX8-1475" fmla="*/ 431887 w 4365751"/>
                <a:gd name="connsiteY8-1476" fmla="*/ 1411477 h 4240685"/>
                <a:gd name="connsiteX9-1477" fmla="*/ 1479637 w 4365751"/>
                <a:gd name="connsiteY9-1478" fmla="*/ 278002 h 4240685"/>
                <a:gd name="connsiteX10-1479" fmla="*/ 3454478 w 4365751"/>
                <a:gd name="connsiteY10-1480" fmla="*/ 536457 h 4240685"/>
                <a:gd name="connsiteX11-1481" fmla="*/ 4156781 w 4365751"/>
                <a:gd name="connsiteY11-1482" fmla="*/ 2247777 h 4240685"/>
                <a:gd name="connsiteX12-1483" fmla="*/ 2260687 w 4365751"/>
                <a:gd name="connsiteY12-1484" fmla="*/ 4230877 h 4240685"/>
                <a:gd name="connsiteX13-1485" fmla="*/ 336637 w 4365751"/>
                <a:gd name="connsiteY13-1486" fmla="*/ 2925952 h 4240685"/>
                <a:gd name="connsiteX14-1487" fmla="*/ 444194 w 4365751"/>
                <a:gd name="connsiteY14-1488" fmla="*/ 1065262 h 4240685"/>
                <a:gd name="connsiteX15-1489" fmla="*/ 851175 w 4365751"/>
                <a:gd name="connsiteY15-1490" fmla="*/ 548457 h 4240685"/>
                <a:gd name="connsiteX16-1491" fmla="*/ 2203537 w 4365751"/>
                <a:gd name="connsiteY16-1492" fmla="*/ 77977 h 4240685"/>
                <a:gd name="connsiteX17-1493" fmla="*/ 3851362 w 4365751"/>
                <a:gd name="connsiteY17-1494" fmla="*/ 639952 h 4240685"/>
                <a:gd name="connsiteX18-1495" fmla="*/ 4232362 w 4365751"/>
                <a:gd name="connsiteY18-1496" fmla="*/ 2516377 h 4240685"/>
                <a:gd name="connsiteX19-1497" fmla="*/ 3708487 w 4365751"/>
                <a:gd name="connsiteY19-1498" fmla="*/ 3545077 h 4240685"/>
                <a:gd name="connsiteX20-1499" fmla="*/ 2327362 w 4365751"/>
                <a:gd name="connsiteY20-1500" fmla="*/ 4002277 h 4240685"/>
                <a:gd name="connsiteX21-1501" fmla="*/ 1165312 w 4365751"/>
                <a:gd name="connsiteY21-1502" fmla="*/ 3945127 h 4240685"/>
                <a:gd name="connsiteX22-1503" fmla="*/ 98512 w 4365751"/>
                <a:gd name="connsiteY22-1504" fmla="*/ 2421127 h 4240685"/>
                <a:gd name="connsiteX23-1505" fmla="*/ 424840 w 4365751"/>
                <a:gd name="connsiteY23-1506" fmla="*/ 819746 h 4240685"/>
                <a:gd name="connsiteX24-1507" fmla="*/ 1258690 w 4365751"/>
                <a:gd name="connsiteY24-1508" fmla="*/ 199159 h 4240685"/>
                <a:gd name="connsiteX25-1509" fmla="*/ 1917787 w 4365751"/>
                <a:gd name="connsiteY25-1510" fmla="*/ 58927 h 4240685"/>
                <a:gd name="connsiteX26-1511" fmla="*/ 3460837 w 4365751"/>
                <a:gd name="connsiteY26-1512" fmla="*/ 373252 h 4240685"/>
                <a:gd name="connsiteX27-1513" fmla="*/ 4279987 w 4365751"/>
                <a:gd name="connsiteY27-1514" fmla="*/ 1601977 h 4240685"/>
                <a:gd name="connsiteX28-1515" fmla="*/ 4241887 w 4365751"/>
                <a:gd name="connsiteY28-1516" fmla="*/ 2668777 h 4240685"/>
                <a:gd name="connsiteX29-1517" fmla="*/ 3403687 w 4365751"/>
                <a:gd name="connsiteY29-1518" fmla="*/ 3830827 h 4240685"/>
                <a:gd name="connsiteX30-1519" fmla="*/ 1727287 w 4365751"/>
                <a:gd name="connsiteY30-1520" fmla="*/ 3964177 h 4240685"/>
                <a:gd name="connsiteX31-1521" fmla="*/ 393787 w 4365751"/>
                <a:gd name="connsiteY31-1522" fmla="*/ 3259327 h 4240685"/>
                <a:gd name="connsiteX32-1523" fmla="*/ 203287 w 4365751"/>
                <a:gd name="connsiteY32-1524" fmla="*/ 1487677 h 4240685"/>
                <a:gd name="connsiteX33-1525" fmla="*/ 1679662 w 4365751"/>
                <a:gd name="connsiteY33-1526" fmla="*/ 201802 h 4240685"/>
                <a:gd name="connsiteX34-1527" fmla="*/ 3241762 w 4365751"/>
                <a:gd name="connsiteY34-1528" fmla="*/ 144652 h 4240685"/>
                <a:gd name="connsiteX35-1529" fmla="*/ 4337137 w 4365751"/>
                <a:gd name="connsiteY35-1530" fmla="*/ 1582927 h 4240685"/>
                <a:gd name="connsiteX36-1531" fmla="*/ 3432262 w 4365751"/>
                <a:gd name="connsiteY36-1532" fmla="*/ 3745102 h 4240685"/>
                <a:gd name="connsiteX37-1533" fmla="*/ 1155787 w 4365751"/>
                <a:gd name="connsiteY37-1534" fmla="*/ 3973702 h 4240685"/>
                <a:gd name="connsiteX38-1535" fmla="*/ 41362 w 4365751"/>
                <a:gd name="connsiteY38-1536" fmla="*/ 2497327 h 4240685"/>
                <a:gd name="connsiteX39-1537" fmla="*/ 346162 w 4365751"/>
                <a:gd name="connsiteY39-1538" fmla="*/ 1325752 h 4240685"/>
                <a:gd name="connsiteX0-1539" fmla="*/ 327112 w 4365751"/>
                <a:gd name="connsiteY0-1540" fmla="*/ 1373377 h 4240685"/>
                <a:gd name="connsiteX1-1541" fmla="*/ 1047255 w 4365751"/>
                <a:gd name="connsiteY1-1542" fmla="*/ 685958 h 4240685"/>
                <a:gd name="connsiteX2-1543" fmla="*/ 2203537 w 4365751"/>
                <a:gd name="connsiteY2-1544" fmla="*/ 192277 h 4240685"/>
                <a:gd name="connsiteX3-1545" fmla="*/ 3539257 w 4365751"/>
                <a:gd name="connsiteY3-1546" fmla="*/ 704926 h 4240685"/>
                <a:gd name="connsiteX4-1547" fmla="*/ 4137098 w 4365751"/>
                <a:gd name="connsiteY4-1548" fmla="*/ 2062424 h 4240685"/>
                <a:gd name="connsiteX5-1549" fmla="*/ 3184612 w 4365751"/>
                <a:gd name="connsiteY5-1550" fmla="*/ 3983227 h 4240685"/>
                <a:gd name="connsiteX6-1551" fmla="*/ 793837 w 4365751"/>
                <a:gd name="connsiteY6-1552" fmla="*/ 3630802 h 4240685"/>
                <a:gd name="connsiteX7-1553" fmla="*/ 258841 w 4365751"/>
                <a:gd name="connsiteY7-1554" fmla="*/ 2302206 h 4240685"/>
                <a:gd name="connsiteX8-1555" fmla="*/ 431887 w 4365751"/>
                <a:gd name="connsiteY8-1556" fmla="*/ 1411477 h 4240685"/>
                <a:gd name="connsiteX9-1557" fmla="*/ 1479637 w 4365751"/>
                <a:gd name="connsiteY9-1558" fmla="*/ 278002 h 4240685"/>
                <a:gd name="connsiteX10-1559" fmla="*/ 3454478 w 4365751"/>
                <a:gd name="connsiteY10-1560" fmla="*/ 536457 h 4240685"/>
                <a:gd name="connsiteX11-1561" fmla="*/ 4156781 w 4365751"/>
                <a:gd name="connsiteY11-1562" fmla="*/ 2247777 h 4240685"/>
                <a:gd name="connsiteX12-1563" fmla="*/ 2260687 w 4365751"/>
                <a:gd name="connsiteY12-1564" fmla="*/ 4230877 h 4240685"/>
                <a:gd name="connsiteX13-1565" fmla="*/ 336637 w 4365751"/>
                <a:gd name="connsiteY13-1566" fmla="*/ 2925952 h 4240685"/>
                <a:gd name="connsiteX14-1567" fmla="*/ 444194 w 4365751"/>
                <a:gd name="connsiteY14-1568" fmla="*/ 1065262 h 4240685"/>
                <a:gd name="connsiteX15-1569" fmla="*/ 851175 w 4365751"/>
                <a:gd name="connsiteY15-1570" fmla="*/ 548457 h 4240685"/>
                <a:gd name="connsiteX16-1571" fmla="*/ 2203537 w 4365751"/>
                <a:gd name="connsiteY16-1572" fmla="*/ 77977 h 4240685"/>
                <a:gd name="connsiteX17-1573" fmla="*/ 3851362 w 4365751"/>
                <a:gd name="connsiteY17-1574" fmla="*/ 639952 h 4240685"/>
                <a:gd name="connsiteX18-1575" fmla="*/ 4232362 w 4365751"/>
                <a:gd name="connsiteY18-1576" fmla="*/ 2516377 h 4240685"/>
                <a:gd name="connsiteX19-1577" fmla="*/ 3708487 w 4365751"/>
                <a:gd name="connsiteY19-1578" fmla="*/ 3545077 h 4240685"/>
                <a:gd name="connsiteX20-1579" fmla="*/ 2327362 w 4365751"/>
                <a:gd name="connsiteY20-1580" fmla="*/ 4002277 h 4240685"/>
                <a:gd name="connsiteX21-1581" fmla="*/ 1165312 w 4365751"/>
                <a:gd name="connsiteY21-1582" fmla="*/ 3945127 h 4240685"/>
                <a:gd name="connsiteX22-1583" fmla="*/ 98512 w 4365751"/>
                <a:gd name="connsiteY22-1584" fmla="*/ 2421127 h 4240685"/>
                <a:gd name="connsiteX23-1585" fmla="*/ 424840 w 4365751"/>
                <a:gd name="connsiteY23-1586" fmla="*/ 819746 h 4240685"/>
                <a:gd name="connsiteX24-1587" fmla="*/ 1258690 w 4365751"/>
                <a:gd name="connsiteY24-1588" fmla="*/ 199159 h 4240685"/>
                <a:gd name="connsiteX25-1589" fmla="*/ 1917787 w 4365751"/>
                <a:gd name="connsiteY25-1590" fmla="*/ 58927 h 4240685"/>
                <a:gd name="connsiteX26-1591" fmla="*/ 3460837 w 4365751"/>
                <a:gd name="connsiteY26-1592" fmla="*/ 373252 h 4240685"/>
                <a:gd name="connsiteX27-1593" fmla="*/ 4279987 w 4365751"/>
                <a:gd name="connsiteY27-1594" fmla="*/ 1601977 h 4240685"/>
                <a:gd name="connsiteX28-1595" fmla="*/ 4241887 w 4365751"/>
                <a:gd name="connsiteY28-1596" fmla="*/ 2668777 h 4240685"/>
                <a:gd name="connsiteX29-1597" fmla="*/ 3403687 w 4365751"/>
                <a:gd name="connsiteY29-1598" fmla="*/ 3830827 h 4240685"/>
                <a:gd name="connsiteX30-1599" fmla="*/ 1727287 w 4365751"/>
                <a:gd name="connsiteY30-1600" fmla="*/ 3964177 h 4240685"/>
                <a:gd name="connsiteX31-1601" fmla="*/ 393787 w 4365751"/>
                <a:gd name="connsiteY31-1602" fmla="*/ 3259327 h 4240685"/>
                <a:gd name="connsiteX32-1603" fmla="*/ 203287 w 4365751"/>
                <a:gd name="connsiteY32-1604" fmla="*/ 1487677 h 4240685"/>
                <a:gd name="connsiteX33-1605" fmla="*/ 1679662 w 4365751"/>
                <a:gd name="connsiteY33-1606" fmla="*/ 201802 h 4240685"/>
                <a:gd name="connsiteX34-1607" fmla="*/ 3241762 w 4365751"/>
                <a:gd name="connsiteY34-1608" fmla="*/ 144652 h 4240685"/>
                <a:gd name="connsiteX35-1609" fmla="*/ 4337137 w 4365751"/>
                <a:gd name="connsiteY35-1610" fmla="*/ 1582927 h 4240685"/>
                <a:gd name="connsiteX36-1611" fmla="*/ 3432262 w 4365751"/>
                <a:gd name="connsiteY36-1612" fmla="*/ 3745102 h 4240685"/>
                <a:gd name="connsiteX37-1613" fmla="*/ 1155787 w 4365751"/>
                <a:gd name="connsiteY37-1614" fmla="*/ 3973702 h 4240685"/>
                <a:gd name="connsiteX38-1615" fmla="*/ 41362 w 4365751"/>
                <a:gd name="connsiteY38-1616" fmla="*/ 2497327 h 4240685"/>
                <a:gd name="connsiteX39-1617" fmla="*/ 346162 w 4365751"/>
                <a:gd name="connsiteY39-1618" fmla="*/ 1325752 h 4240685"/>
                <a:gd name="connsiteX0-1619" fmla="*/ 327112 w 4365751"/>
                <a:gd name="connsiteY0-1620" fmla="*/ 1373377 h 4240685"/>
                <a:gd name="connsiteX1-1621" fmla="*/ 1047255 w 4365751"/>
                <a:gd name="connsiteY1-1622" fmla="*/ 685958 h 4240685"/>
                <a:gd name="connsiteX2-1623" fmla="*/ 2203537 w 4365751"/>
                <a:gd name="connsiteY2-1624" fmla="*/ 192277 h 4240685"/>
                <a:gd name="connsiteX3-1625" fmla="*/ 3539257 w 4365751"/>
                <a:gd name="connsiteY3-1626" fmla="*/ 704926 h 4240685"/>
                <a:gd name="connsiteX4-1627" fmla="*/ 4137098 w 4365751"/>
                <a:gd name="connsiteY4-1628" fmla="*/ 2062424 h 4240685"/>
                <a:gd name="connsiteX5-1629" fmla="*/ 3184612 w 4365751"/>
                <a:gd name="connsiteY5-1630" fmla="*/ 3983227 h 4240685"/>
                <a:gd name="connsiteX6-1631" fmla="*/ 793837 w 4365751"/>
                <a:gd name="connsiteY6-1632" fmla="*/ 3630802 h 4240685"/>
                <a:gd name="connsiteX7-1633" fmla="*/ 258841 w 4365751"/>
                <a:gd name="connsiteY7-1634" fmla="*/ 2302206 h 4240685"/>
                <a:gd name="connsiteX8-1635" fmla="*/ 431887 w 4365751"/>
                <a:gd name="connsiteY8-1636" fmla="*/ 1411477 h 4240685"/>
                <a:gd name="connsiteX9-1637" fmla="*/ 1479637 w 4365751"/>
                <a:gd name="connsiteY9-1638" fmla="*/ 278002 h 4240685"/>
                <a:gd name="connsiteX10-1639" fmla="*/ 3454478 w 4365751"/>
                <a:gd name="connsiteY10-1640" fmla="*/ 536457 h 4240685"/>
                <a:gd name="connsiteX11-1641" fmla="*/ 4156781 w 4365751"/>
                <a:gd name="connsiteY11-1642" fmla="*/ 2247777 h 4240685"/>
                <a:gd name="connsiteX12-1643" fmla="*/ 2260687 w 4365751"/>
                <a:gd name="connsiteY12-1644" fmla="*/ 4230877 h 4240685"/>
                <a:gd name="connsiteX13-1645" fmla="*/ 336637 w 4365751"/>
                <a:gd name="connsiteY13-1646" fmla="*/ 2925952 h 4240685"/>
                <a:gd name="connsiteX14-1647" fmla="*/ 444194 w 4365751"/>
                <a:gd name="connsiteY14-1648" fmla="*/ 1065262 h 4240685"/>
                <a:gd name="connsiteX15-1649" fmla="*/ 851175 w 4365751"/>
                <a:gd name="connsiteY15-1650" fmla="*/ 548457 h 4240685"/>
                <a:gd name="connsiteX16-1651" fmla="*/ 2203537 w 4365751"/>
                <a:gd name="connsiteY16-1652" fmla="*/ 77977 h 4240685"/>
                <a:gd name="connsiteX17-1653" fmla="*/ 3851362 w 4365751"/>
                <a:gd name="connsiteY17-1654" fmla="*/ 639952 h 4240685"/>
                <a:gd name="connsiteX18-1655" fmla="*/ 4232362 w 4365751"/>
                <a:gd name="connsiteY18-1656" fmla="*/ 2516377 h 4240685"/>
                <a:gd name="connsiteX19-1657" fmla="*/ 3708487 w 4365751"/>
                <a:gd name="connsiteY19-1658" fmla="*/ 3545077 h 4240685"/>
                <a:gd name="connsiteX20-1659" fmla="*/ 2327362 w 4365751"/>
                <a:gd name="connsiteY20-1660" fmla="*/ 4002277 h 4240685"/>
                <a:gd name="connsiteX21-1661" fmla="*/ 1165312 w 4365751"/>
                <a:gd name="connsiteY21-1662" fmla="*/ 3945127 h 4240685"/>
                <a:gd name="connsiteX22-1663" fmla="*/ 98512 w 4365751"/>
                <a:gd name="connsiteY22-1664" fmla="*/ 2421127 h 4240685"/>
                <a:gd name="connsiteX23-1665" fmla="*/ 424840 w 4365751"/>
                <a:gd name="connsiteY23-1666" fmla="*/ 819746 h 4240685"/>
                <a:gd name="connsiteX24-1667" fmla="*/ 1258690 w 4365751"/>
                <a:gd name="connsiteY24-1668" fmla="*/ 199159 h 4240685"/>
                <a:gd name="connsiteX25-1669" fmla="*/ 1917787 w 4365751"/>
                <a:gd name="connsiteY25-1670" fmla="*/ 58927 h 4240685"/>
                <a:gd name="connsiteX26-1671" fmla="*/ 3460837 w 4365751"/>
                <a:gd name="connsiteY26-1672" fmla="*/ 373252 h 4240685"/>
                <a:gd name="connsiteX27-1673" fmla="*/ 4279987 w 4365751"/>
                <a:gd name="connsiteY27-1674" fmla="*/ 1601977 h 4240685"/>
                <a:gd name="connsiteX28-1675" fmla="*/ 4241887 w 4365751"/>
                <a:gd name="connsiteY28-1676" fmla="*/ 2668777 h 4240685"/>
                <a:gd name="connsiteX29-1677" fmla="*/ 3403687 w 4365751"/>
                <a:gd name="connsiteY29-1678" fmla="*/ 3830827 h 4240685"/>
                <a:gd name="connsiteX30-1679" fmla="*/ 1727287 w 4365751"/>
                <a:gd name="connsiteY30-1680" fmla="*/ 3964177 h 4240685"/>
                <a:gd name="connsiteX31-1681" fmla="*/ 393787 w 4365751"/>
                <a:gd name="connsiteY31-1682" fmla="*/ 3259327 h 4240685"/>
                <a:gd name="connsiteX32-1683" fmla="*/ 203287 w 4365751"/>
                <a:gd name="connsiteY32-1684" fmla="*/ 1487677 h 4240685"/>
                <a:gd name="connsiteX33-1685" fmla="*/ 1679662 w 4365751"/>
                <a:gd name="connsiteY33-1686" fmla="*/ 201802 h 4240685"/>
                <a:gd name="connsiteX34-1687" fmla="*/ 3241762 w 4365751"/>
                <a:gd name="connsiteY34-1688" fmla="*/ 144652 h 4240685"/>
                <a:gd name="connsiteX35-1689" fmla="*/ 4337137 w 4365751"/>
                <a:gd name="connsiteY35-1690" fmla="*/ 1582927 h 4240685"/>
                <a:gd name="connsiteX36-1691" fmla="*/ 3432262 w 4365751"/>
                <a:gd name="connsiteY36-1692" fmla="*/ 3745102 h 4240685"/>
                <a:gd name="connsiteX37-1693" fmla="*/ 1155787 w 4365751"/>
                <a:gd name="connsiteY37-1694" fmla="*/ 3973702 h 4240685"/>
                <a:gd name="connsiteX38-1695" fmla="*/ 41362 w 4365751"/>
                <a:gd name="connsiteY38-1696" fmla="*/ 2497327 h 4240685"/>
                <a:gd name="connsiteX39-1697" fmla="*/ 346162 w 4365751"/>
                <a:gd name="connsiteY39-1698" fmla="*/ 1325752 h 4240685"/>
                <a:gd name="connsiteX0-1699" fmla="*/ 327112 w 4365751"/>
                <a:gd name="connsiteY0-1700" fmla="*/ 1373377 h 4240685"/>
                <a:gd name="connsiteX1-1701" fmla="*/ 1047255 w 4365751"/>
                <a:gd name="connsiteY1-1702" fmla="*/ 685958 h 4240685"/>
                <a:gd name="connsiteX2-1703" fmla="*/ 2203537 w 4365751"/>
                <a:gd name="connsiteY2-1704" fmla="*/ 192277 h 4240685"/>
                <a:gd name="connsiteX3-1705" fmla="*/ 3539257 w 4365751"/>
                <a:gd name="connsiteY3-1706" fmla="*/ 704926 h 4240685"/>
                <a:gd name="connsiteX4-1707" fmla="*/ 4137098 w 4365751"/>
                <a:gd name="connsiteY4-1708" fmla="*/ 2062424 h 4240685"/>
                <a:gd name="connsiteX5-1709" fmla="*/ 3184612 w 4365751"/>
                <a:gd name="connsiteY5-1710" fmla="*/ 3983227 h 4240685"/>
                <a:gd name="connsiteX6-1711" fmla="*/ 793837 w 4365751"/>
                <a:gd name="connsiteY6-1712" fmla="*/ 3630802 h 4240685"/>
                <a:gd name="connsiteX7-1713" fmla="*/ 258841 w 4365751"/>
                <a:gd name="connsiteY7-1714" fmla="*/ 2302206 h 4240685"/>
                <a:gd name="connsiteX8-1715" fmla="*/ 431887 w 4365751"/>
                <a:gd name="connsiteY8-1716" fmla="*/ 1411477 h 4240685"/>
                <a:gd name="connsiteX9-1717" fmla="*/ 1479637 w 4365751"/>
                <a:gd name="connsiteY9-1718" fmla="*/ 278002 h 4240685"/>
                <a:gd name="connsiteX10-1719" fmla="*/ 3454478 w 4365751"/>
                <a:gd name="connsiteY10-1720" fmla="*/ 536457 h 4240685"/>
                <a:gd name="connsiteX11-1721" fmla="*/ 4156781 w 4365751"/>
                <a:gd name="connsiteY11-1722" fmla="*/ 2247777 h 4240685"/>
                <a:gd name="connsiteX12-1723" fmla="*/ 2260687 w 4365751"/>
                <a:gd name="connsiteY12-1724" fmla="*/ 4230877 h 4240685"/>
                <a:gd name="connsiteX13-1725" fmla="*/ 336637 w 4365751"/>
                <a:gd name="connsiteY13-1726" fmla="*/ 2925952 h 4240685"/>
                <a:gd name="connsiteX14-1727" fmla="*/ 444194 w 4365751"/>
                <a:gd name="connsiteY14-1728" fmla="*/ 1065262 h 4240685"/>
                <a:gd name="connsiteX15-1729" fmla="*/ 880283 w 4365751"/>
                <a:gd name="connsiteY15-1730" fmla="*/ 577566 h 4240685"/>
                <a:gd name="connsiteX16-1731" fmla="*/ 2203537 w 4365751"/>
                <a:gd name="connsiteY16-1732" fmla="*/ 77977 h 4240685"/>
                <a:gd name="connsiteX17-1733" fmla="*/ 3851362 w 4365751"/>
                <a:gd name="connsiteY17-1734" fmla="*/ 639952 h 4240685"/>
                <a:gd name="connsiteX18-1735" fmla="*/ 4232362 w 4365751"/>
                <a:gd name="connsiteY18-1736" fmla="*/ 2516377 h 4240685"/>
                <a:gd name="connsiteX19-1737" fmla="*/ 3708487 w 4365751"/>
                <a:gd name="connsiteY19-1738" fmla="*/ 3545077 h 4240685"/>
                <a:gd name="connsiteX20-1739" fmla="*/ 2327362 w 4365751"/>
                <a:gd name="connsiteY20-1740" fmla="*/ 4002277 h 4240685"/>
                <a:gd name="connsiteX21-1741" fmla="*/ 1165312 w 4365751"/>
                <a:gd name="connsiteY21-1742" fmla="*/ 3945127 h 4240685"/>
                <a:gd name="connsiteX22-1743" fmla="*/ 98512 w 4365751"/>
                <a:gd name="connsiteY22-1744" fmla="*/ 2421127 h 4240685"/>
                <a:gd name="connsiteX23-1745" fmla="*/ 424840 w 4365751"/>
                <a:gd name="connsiteY23-1746" fmla="*/ 819746 h 4240685"/>
                <a:gd name="connsiteX24-1747" fmla="*/ 1258690 w 4365751"/>
                <a:gd name="connsiteY24-1748" fmla="*/ 199159 h 4240685"/>
                <a:gd name="connsiteX25-1749" fmla="*/ 1917787 w 4365751"/>
                <a:gd name="connsiteY25-1750" fmla="*/ 58927 h 4240685"/>
                <a:gd name="connsiteX26-1751" fmla="*/ 3460837 w 4365751"/>
                <a:gd name="connsiteY26-1752" fmla="*/ 373252 h 4240685"/>
                <a:gd name="connsiteX27-1753" fmla="*/ 4279987 w 4365751"/>
                <a:gd name="connsiteY27-1754" fmla="*/ 1601977 h 4240685"/>
                <a:gd name="connsiteX28-1755" fmla="*/ 4241887 w 4365751"/>
                <a:gd name="connsiteY28-1756" fmla="*/ 2668777 h 4240685"/>
                <a:gd name="connsiteX29-1757" fmla="*/ 3403687 w 4365751"/>
                <a:gd name="connsiteY29-1758" fmla="*/ 3830827 h 4240685"/>
                <a:gd name="connsiteX30-1759" fmla="*/ 1727287 w 4365751"/>
                <a:gd name="connsiteY30-1760" fmla="*/ 3964177 h 4240685"/>
                <a:gd name="connsiteX31-1761" fmla="*/ 393787 w 4365751"/>
                <a:gd name="connsiteY31-1762" fmla="*/ 3259327 h 4240685"/>
                <a:gd name="connsiteX32-1763" fmla="*/ 203287 w 4365751"/>
                <a:gd name="connsiteY32-1764" fmla="*/ 1487677 h 4240685"/>
                <a:gd name="connsiteX33-1765" fmla="*/ 1679662 w 4365751"/>
                <a:gd name="connsiteY33-1766" fmla="*/ 201802 h 4240685"/>
                <a:gd name="connsiteX34-1767" fmla="*/ 3241762 w 4365751"/>
                <a:gd name="connsiteY34-1768" fmla="*/ 144652 h 4240685"/>
                <a:gd name="connsiteX35-1769" fmla="*/ 4337137 w 4365751"/>
                <a:gd name="connsiteY35-1770" fmla="*/ 1582927 h 4240685"/>
                <a:gd name="connsiteX36-1771" fmla="*/ 3432262 w 4365751"/>
                <a:gd name="connsiteY36-1772" fmla="*/ 3745102 h 4240685"/>
                <a:gd name="connsiteX37-1773" fmla="*/ 1155787 w 4365751"/>
                <a:gd name="connsiteY37-1774" fmla="*/ 3973702 h 4240685"/>
                <a:gd name="connsiteX38-1775" fmla="*/ 41362 w 4365751"/>
                <a:gd name="connsiteY38-1776" fmla="*/ 2497327 h 4240685"/>
                <a:gd name="connsiteX39-1777" fmla="*/ 346162 w 4365751"/>
                <a:gd name="connsiteY39-1778" fmla="*/ 1325752 h 4240685"/>
                <a:gd name="connsiteX0-1779" fmla="*/ 327112 w 4365751"/>
                <a:gd name="connsiteY0-1780" fmla="*/ 1373377 h 4240685"/>
                <a:gd name="connsiteX1-1781" fmla="*/ 1047255 w 4365751"/>
                <a:gd name="connsiteY1-1782" fmla="*/ 685958 h 4240685"/>
                <a:gd name="connsiteX2-1783" fmla="*/ 2203537 w 4365751"/>
                <a:gd name="connsiteY2-1784" fmla="*/ 192277 h 4240685"/>
                <a:gd name="connsiteX3-1785" fmla="*/ 3539257 w 4365751"/>
                <a:gd name="connsiteY3-1786" fmla="*/ 704926 h 4240685"/>
                <a:gd name="connsiteX4-1787" fmla="*/ 4137098 w 4365751"/>
                <a:gd name="connsiteY4-1788" fmla="*/ 2062424 h 4240685"/>
                <a:gd name="connsiteX5-1789" fmla="*/ 3184612 w 4365751"/>
                <a:gd name="connsiteY5-1790" fmla="*/ 3983227 h 4240685"/>
                <a:gd name="connsiteX6-1791" fmla="*/ 793837 w 4365751"/>
                <a:gd name="connsiteY6-1792" fmla="*/ 3630802 h 4240685"/>
                <a:gd name="connsiteX7-1793" fmla="*/ 258841 w 4365751"/>
                <a:gd name="connsiteY7-1794" fmla="*/ 2302206 h 4240685"/>
                <a:gd name="connsiteX8-1795" fmla="*/ 431887 w 4365751"/>
                <a:gd name="connsiteY8-1796" fmla="*/ 1411477 h 4240685"/>
                <a:gd name="connsiteX9-1797" fmla="*/ 1479637 w 4365751"/>
                <a:gd name="connsiteY9-1798" fmla="*/ 278002 h 4240685"/>
                <a:gd name="connsiteX10-1799" fmla="*/ 3454478 w 4365751"/>
                <a:gd name="connsiteY10-1800" fmla="*/ 536457 h 4240685"/>
                <a:gd name="connsiteX11-1801" fmla="*/ 4156781 w 4365751"/>
                <a:gd name="connsiteY11-1802" fmla="*/ 2247777 h 4240685"/>
                <a:gd name="connsiteX12-1803" fmla="*/ 2260687 w 4365751"/>
                <a:gd name="connsiteY12-1804" fmla="*/ 4230877 h 4240685"/>
                <a:gd name="connsiteX13-1805" fmla="*/ 336637 w 4365751"/>
                <a:gd name="connsiteY13-1806" fmla="*/ 2925952 h 4240685"/>
                <a:gd name="connsiteX14-1807" fmla="*/ 444194 w 4365751"/>
                <a:gd name="connsiteY14-1808" fmla="*/ 1065262 h 4240685"/>
                <a:gd name="connsiteX15-1809" fmla="*/ 880283 w 4365751"/>
                <a:gd name="connsiteY15-1810" fmla="*/ 577566 h 4240685"/>
                <a:gd name="connsiteX16-1811" fmla="*/ 2203537 w 4365751"/>
                <a:gd name="connsiteY16-1812" fmla="*/ 77977 h 4240685"/>
                <a:gd name="connsiteX17-1813" fmla="*/ 3851362 w 4365751"/>
                <a:gd name="connsiteY17-1814" fmla="*/ 639952 h 4240685"/>
                <a:gd name="connsiteX18-1815" fmla="*/ 4232362 w 4365751"/>
                <a:gd name="connsiteY18-1816" fmla="*/ 2516377 h 4240685"/>
                <a:gd name="connsiteX19-1817" fmla="*/ 3708487 w 4365751"/>
                <a:gd name="connsiteY19-1818" fmla="*/ 3545077 h 4240685"/>
                <a:gd name="connsiteX20-1819" fmla="*/ 2327362 w 4365751"/>
                <a:gd name="connsiteY20-1820" fmla="*/ 4002277 h 4240685"/>
                <a:gd name="connsiteX21-1821" fmla="*/ 1165312 w 4365751"/>
                <a:gd name="connsiteY21-1822" fmla="*/ 3945127 h 4240685"/>
                <a:gd name="connsiteX22-1823" fmla="*/ 98512 w 4365751"/>
                <a:gd name="connsiteY22-1824" fmla="*/ 2421127 h 4240685"/>
                <a:gd name="connsiteX23-1825" fmla="*/ 424840 w 4365751"/>
                <a:gd name="connsiteY23-1826" fmla="*/ 819746 h 4240685"/>
                <a:gd name="connsiteX24-1827" fmla="*/ 1258690 w 4365751"/>
                <a:gd name="connsiteY24-1828" fmla="*/ 199159 h 4240685"/>
                <a:gd name="connsiteX25-1829" fmla="*/ 1917787 w 4365751"/>
                <a:gd name="connsiteY25-1830" fmla="*/ 58927 h 4240685"/>
                <a:gd name="connsiteX26-1831" fmla="*/ 3460837 w 4365751"/>
                <a:gd name="connsiteY26-1832" fmla="*/ 373252 h 4240685"/>
                <a:gd name="connsiteX27-1833" fmla="*/ 4279987 w 4365751"/>
                <a:gd name="connsiteY27-1834" fmla="*/ 1601977 h 4240685"/>
                <a:gd name="connsiteX28-1835" fmla="*/ 4241887 w 4365751"/>
                <a:gd name="connsiteY28-1836" fmla="*/ 2668777 h 4240685"/>
                <a:gd name="connsiteX29-1837" fmla="*/ 3403687 w 4365751"/>
                <a:gd name="connsiteY29-1838" fmla="*/ 3830827 h 4240685"/>
                <a:gd name="connsiteX30-1839" fmla="*/ 1727287 w 4365751"/>
                <a:gd name="connsiteY30-1840" fmla="*/ 3964177 h 4240685"/>
                <a:gd name="connsiteX31-1841" fmla="*/ 393787 w 4365751"/>
                <a:gd name="connsiteY31-1842" fmla="*/ 3259327 h 4240685"/>
                <a:gd name="connsiteX32-1843" fmla="*/ 203287 w 4365751"/>
                <a:gd name="connsiteY32-1844" fmla="*/ 1487677 h 4240685"/>
                <a:gd name="connsiteX33-1845" fmla="*/ 1679662 w 4365751"/>
                <a:gd name="connsiteY33-1846" fmla="*/ 201802 h 4240685"/>
                <a:gd name="connsiteX34-1847" fmla="*/ 3241762 w 4365751"/>
                <a:gd name="connsiteY34-1848" fmla="*/ 144652 h 4240685"/>
                <a:gd name="connsiteX35-1849" fmla="*/ 4337137 w 4365751"/>
                <a:gd name="connsiteY35-1850" fmla="*/ 1582927 h 4240685"/>
                <a:gd name="connsiteX36-1851" fmla="*/ 3432262 w 4365751"/>
                <a:gd name="connsiteY36-1852" fmla="*/ 3745102 h 4240685"/>
                <a:gd name="connsiteX37-1853" fmla="*/ 1155787 w 4365751"/>
                <a:gd name="connsiteY37-1854" fmla="*/ 3973702 h 4240685"/>
                <a:gd name="connsiteX38-1855" fmla="*/ 41362 w 4365751"/>
                <a:gd name="connsiteY38-1856" fmla="*/ 2497327 h 4240685"/>
                <a:gd name="connsiteX39-1857" fmla="*/ 346162 w 4365751"/>
                <a:gd name="connsiteY39-1858" fmla="*/ 1325752 h 4240685"/>
                <a:gd name="connsiteX0-1859" fmla="*/ 327112 w 4365751"/>
                <a:gd name="connsiteY0-1860" fmla="*/ 1373377 h 4240421"/>
                <a:gd name="connsiteX1-1861" fmla="*/ 1047255 w 4365751"/>
                <a:gd name="connsiteY1-1862" fmla="*/ 685958 h 4240421"/>
                <a:gd name="connsiteX2-1863" fmla="*/ 2203537 w 4365751"/>
                <a:gd name="connsiteY2-1864" fmla="*/ 192277 h 4240421"/>
                <a:gd name="connsiteX3-1865" fmla="*/ 3539257 w 4365751"/>
                <a:gd name="connsiteY3-1866" fmla="*/ 704926 h 4240421"/>
                <a:gd name="connsiteX4-1867" fmla="*/ 4137098 w 4365751"/>
                <a:gd name="connsiteY4-1868" fmla="*/ 2062424 h 4240421"/>
                <a:gd name="connsiteX5-1869" fmla="*/ 3184612 w 4365751"/>
                <a:gd name="connsiteY5-1870" fmla="*/ 3983227 h 4240421"/>
                <a:gd name="connsiteX6-1871" fmla="*/ 793837 w 4365751"/>
                <a:gd name="connsiteY6-1872" fmla="*/ 3630802 h 4240421"/>
                <a:gd name="connsiteX7-1873" fmla="*/ 258841 w 4365751"/>
                <a:gd name="connsiteY7-1874" fmla="*/ 2302206 h 4240421"/>
                <a:gd name="connsiteX8-1875" fmla="*/ 431887 w 4365751"/>
                <a:gd name="connsiteY8-1876" fmla="*/ 1411477 h 4240421"/>
                <a:gd name="connsiteX9-1877" fmla="*/ 1479637 w 4365751"/>
                <a:gd name="connsiteY9-1878" fmla="*/ 278002 h 4240421"/>
                <a:gd name="connsiteX10-1879" fmla="*/ 3454478 w 4365751"/>
                <a:gd name="connsiteY10-1880" fmla="*/ 536457 h 4240421"/>
                <a:gd name="connsiteX11-1881" fmla="*/ 4156781 w 4365751"/>
                <a:gd name="connsiteY11-1882" fmla="*/ 2247777 h 4240421"/>
                <a:gd name="connsiteX12-1883" fmla="*/ 2260687 w 4365751"/>
                <a:gd name="connsiteY12-1884" fmla="*/ 4230877 h 4240421"/>
                <a:gd name="connsiteX13-1885" fmla="*/ 336637 w 4365751"/>
                <a:gd name="connsiteY13-1886" fmla="*/ 2925952 h 4240421"/>
                <a:gd name="connsiteX14-1887" fmla="*/ 393254 w 4365751"/>
                <a:gd name="connsiteY14-1888" fmla="*/ 1232634 h 4240421"/>
                <a:gd name="connsiteX15-1889" fmla="*/ 880283 w 4365751"/>
                <a:gd name="connsiteY15-1890" fmla="*/ 577566 h 4240421"/>
                <a:gd name="connsiteX16-1891" fmla="*/ 2203537 w 4365751"/>
                <a:gd name="connsiteY16-1892" fmla="*/ 77977 h 4240421"/>
                <a:gd name="connsiteX17-1893" fmla="*/ 3851362 w 4365751"/>
                <a:gd name="connsiteY17-1894" fmla="*/ 639952 h 4240421"/>
                <a:gd name="connsiteX18-1895" fmla="*/ 4232362 w 4365751"/>
                <a:gd name="connsiteY18-1896" fmla="*/ 2516377 h 4240421"/>
                <a:gd name="connsiteX19-1897" fmla="*/ 3708487 w 4365751"/>
                <a:gd name="connsiteY19-1898" fmla="*/ 3545077 h 4240421"/>
                <a:gd name="connsiteX20-1899" fmla="*/ 2327362 w 4365751"/>
                <a:gd name="connsiteY20-1900" fmla="*/ 4002277 h 4240421"/>
                <a:gd name="connsiteX21-1901" fmla="*/ 1165312 w 4365751"/>
                <a:gd name="connsiteY21-1902" fmla="*/ 3945127 h 4240421"/>
                <a:gd name="connsiteX22-1903" fmla="*/ 98512 w 4365751"/>
                <a:gd name="connsiteY22-1904" fmla="*/ 2421127 h 4240421"/>
                <a:gd name="connsiteX23-1905" fmla="*/ 424840 w 4365751"/>
                <a:gd name="connsiteY23-1906" fmla="*/ 819746 h 4240421"/>
                <a:gd name="connsiteX24-1907" fmla="*/ 1258690 w 4365751"/>
                <a:gd name="connsiteY24-1908" fmla="*/ 199159 h 4240421"/>
                <a:gd name="connsiteX25-1909" fmla="*/ 1917787 w 4365751"/>
                <a:gd name="connsiteY25-1910" fmla="*/ 58927 h 4240421"/>
                <a:gd name="connsiteX26-1911" fmla="*/ 3460837 w 4365751"/>
                <a:gd name="connsiteY26-1912" fmla="*/ 373252 h 4240421"/>
                <a:gd name="connsiteX27-1913" fmla="*/ 4279987 w 4365751"/>
                <a:gd name="connsiteY27-1914" fmla="*/ 1601977 h 4240421"/>
                <a:gd name="connsiteX28-1915" fmla="*/ 4241887 w 4365751"/>
                <a:gd name="connsiteY28-1916" fmla="*/ 2668777 h 4240421"/>
                <a:gd name="connsiteX29-1917" fmla="*/ 3403687 w 4365751"/>
                <a:gd name="connsiteY29-1918" fmla="*/ 3830827 h 4240421"/>
                <a:gd name="connsiteX30-1919" fmla="*/ 1727287 w 4365751"/>
                <a:gd name="connsiteY30-1920" fmla="*/ 3964177 h 4240421"/>
                <a:gd name="connsiteX31-1921" fmla="*/ 393787 w 4365751"/>
                <a:gd name="connsiteY31-1922" fmla="*/ 3259327 h 4240421"/>
                <a:gd name="connsiteX32-1923" fmla="*/ 203287 w 4365751"/>
                <a:gd name="connsiteY32-1924" fmla="*/ 1487677 h 4240421"/>
                <a:gd name="connsiteX33-1925" fmla="*/ 1679662 w 4365751"/>
                <a:gd name="connsiteY33-1926" fmla="*/ 201802 h 4240421"/>
                <a:gd name="connsiteX34-1927" fmla="*/ 3241762 w 4365751"/>
                <a:gd name="connsiteY34-1928" fmla="*/ 144652 h 4240421"/>
                <a:gd name="connsiteX35-1929" fmla="*/ 4337137 w 4365751"/>
                <a:gd name="connsiteY35-1930" fmla="*/ 1582927 h 4240421"/>
                <a:gd name="connsiteX36-1931" fmla="*/ 3432262 w 4365751"/>
                <a:gd name="connsiteY36-1932" fmla="*/ 3745102 h 4240421"/>
                <a:gd name="connsiteX37-1933" fmla="*/ 1155787 w 4365751"/>
                <a:gd name="connsiteY37-1934" fmla="*/ 3973702 h 4240421"/>
                <a:gd name="connsiteX38-1935" fmla="*/ 41362 w 4365751"/>
                <a:gd name="connsiteY38-1936" fmla="*/ 2497327 h 4240421"/>
                <a:gd name="connsiteX39-1937" fmla="*/ 346162 w 4365751"/>
                <a:gd name="connsiteY39-1938" fmla="*/ 1325752 h 4240421"/>
                <a:gd name="connsiteX0-1939" fmla="*/ 327112 w 4365751"/>
                <a:gd name="connsiteY0-1940" fmla="*/ 1373377 h 4240421"/>
                <a:gd name="connsiteX1-1941" fmla="*/ 1047255 w 4365751"/>
                <a:gd name="connsiteY1-1942" fmla="*/ 685958 h 4240421"/>
                <a:gd name="connsiteX2-1943" fmla="*/ 2203537 w 4365751"/>
                <a:gd name="connsiteY2-1944" fmla="*/ 192277 h 4240421"/>
                <a:gd name="connsiteX3-1945" fmla="*/ 3539257 w 4365751"/>
                <a:gd name="connsiteY3-1946" fmla="*/ 704926 h 4240421"/>
                <a:gd name="connsiteX4-1947" fmla="*/ 4137098 w 4365751"/>
                <a:gd name="connsiteY4-1948" fmla="*/ 2062424 h 4240421"/>
                <a:gd name="connsiteX5-1949" fmla="*/ 3184612 w 4365751"/>
                <a:gd name="connsiteY5-1950" fmla="*/ 3983227 h 4240421"/>
                <a:gd name="connsiteX6-1951" fmla="*/ 793837 w 4365751"/>
                <a:gd name="connsiteY6-1952" fmla="*/ 3630802 h 4240421"/>
                <a:gd name="connsiteX7-1953" fmla="*/ 258841 w 4365751"/>
                <a:gd name="connsiteY7-1954" fmla="*/ 2302206 h 4240421"/>
                <a:gd name="connsiteX8-1955" fmla="*/ 431887 w 4365751"/>
                <a:gd name="connsiteY8-1956" fmla="*/ 1411477 h 4240421"/>
                <a:gd name="connsiteX9-1957" fmla="*/ 1479637 w 4365751"/>
                <a:gd name="connsiteY9-1958" fmla="*/ 278002 h 4240421"/>
                <a:gd name="connsiteX10-1959" fmla="*/ 3454478 w 4365751"/>
                <a:gd name="connsiteY10-1960" fmla="*/ 536457 h 4240421"/>
                <a:gd name="connsiteX11-1961" fmla="*/ 4156781 w 4365751"/>
                <a:gd name="connsiteY11-1962" fmla="*/ 2247777 h 4240421"/>
                <a:gd name="connsiteX12-1963" fmla="*/ 2260687 w 4365751"/>
                <a:gd name="connsiteY12-1964" fmla="*/ 4230877 h 4240421"/>
                <a:gd name="connsiteX13-1965" fmla="*/ 336637 w 4365751"/>
                <a:gd name="connsiteY13-1966" fmla="*/ 2925952 h 4240421"/>
                <a:gd name="connsiteX14-1967" fmla="*/ 393254 w 4365751"/>
                <a:gd name="connsiteY14-1968" fmla="*/ 1232634 h 4240421"/>
                <a:gd name="connsiteX15-1969" fmla="*/ 880283 w 4365751"/>
                <a:gd name="connsiteY15-1970" fmla="*/ 577566 h 4240421"/>
                <a:gd name="connsiteX16-1971" fmla="*/ 2203537 w 4365751"/>
                <a:gd name="connsiteY16-1972" fmla="*/ 77977 h 4240421"/>
                <a:gd name="connsiteX17-1973" fmla="*/ 3851362 w 4365751"/>
                <a:gd name="connsiteY17-1974" fmla="*/ 639952 h 4240421"/>
                <a:gd name="connsiteX18-1975" fmla="*/ 4232362 w 4365751"/>
                <a:gd name="connsiteY18-1976" fmla="*/ 2516377 h 4240421"/>
                <a:gd name="connsiteX19-1977" fmla="*/ 3708487 w 4365751"/>
                <a:gd name="connsiteY19-1978" fmla="*/ 3545077 h 4240421"/>
                <a:gd name="connsiteX20-1979" fmla="*/ 2327362 w 4365751"/>
                <a:gd name="connsiteY20-1980" fmla="*/ 4002277 h 4240421"/>
                <a:gd name="connsiteX21-1981" fmla="*/ 1165312 w 4365751"/>
                <a:gd name="connsiteY21-1982" fmla="*/ 3945127 h 4240421"/>
                <a:gd name="connsiteX22-1983" fmla="*/ 98512 w 4365751"/>
                <a:gd name="connsiteY22-1984" fmla="*/ 2421127 h 4240421"/>
                <a:gd name="connsiteX23-1985" fmla="*/ 424840 w 4365751"/>
                <a:gd name="connsiteY23-1986" fmla="*/ 819746 h 4240421"/>
                <a:gd name="connsiteX24-1987" fmla="*/ 1258690 w 4365751"/>
                <a:gd name="connsiteY24-1988" fmla="*/ 199159 h 4240421"/>
                <a:gd name="connsiteX25-1989" fmla="*/ 1917787 w 4365751"/>
                <a:gd name="connsiteY25-1990" fmla="*/ 58927 h 4240421"/>
                <a:gd name="connsiteX26-1991" fmla="*/ 3460837 w 4365751"/>
                <a:gd name="connsiteY26-1992" fmla="*/ 373252 h 4240421"/>
                <a:gd name="connsiteX27-1993" fmla="*/ 4279987 w 4365751"/>
                <a:gd name="connsiteY27-1994" fmla="*/ 1601977 h 4240421"/>
                <a:gd name="connsiteX28-1995" fmla="*/ 4241887 w 4365751"/>
                <a:gd name="connsiteY28-1996" fmla="*/ 2668777 h 4240421"/>
                <a:gd name="connsiteX29-1997" fmla="*/ 3403687 w 4365751"/>
                <a:gd name="connsiteY29-1998" fmla="*/ 3830827 h 4240421"/>
                <a:gd name="connsiteX30-1999" fmla="*/ 1727287 w 4365751"/>
                <a:gd name="connsiteY30-2000" fmla="*/ 3964177 h 4240421"/>
                <a:gd name="connsiteX31-2001" fmla="*/ 393787 w 4365751"/>
                <a:gd name="connsiteY31-2002" fmla="*/ 3259327 h 4240421"/>
                <a:gd name="connsiteX32-2003" fmla="*/ 203287 w 4365751"/>
                <a:gd name="connsiteY32-2004" fmla="*/ 1487677 h 4240421"/>
                <a:gd name="connsiteX33-2005" fmla="*/ 1679662 w 4365751"/>
                <a:gd name="connsiteY33-2006" fmla="*/ 201802 h 4240421"/>
                <a:gd name="connsiteX34-2007" fmla="*/ 3241762 w 4365751"/>
                <a:gd name="connsiteY34-2008" fmla="*/ 144652 h 4240421"/>
                <a:gd name="connsiteX35-2009" fmla="*/ 4337137 w 4365751"/>
                <a:gd name="connsiteY35-2010" fmla="*/ 1582927 h 4240421"/>
                <a:gd name="connsiteX36-2011" fmla="*/ 3432262 w 4365751"/>
                <a:gd name="connsiteY36-2012" fmla="*/ 3745102 h 4240421"/>
                <a:gd name="connsiteX37-2013" fmla="*/ 1155787 w 4365751"/>
                <a:gd name="connsiteY37-2014" fmla="*/ 3973702 h 4240421"/>
                <a:gd name="connsiteX38-2015" fmla="*/ 41362 w 4365751"/>
                <a:gd name="connsiteY38-2016" fmla="*/ 2497327 h 4240421"/>
                <a:gd name="connsiteX39-2017" fmla="*/ 346162 w 4365751"/>
                <a:gd name="connsiteY39-2018" fmla="*/ 1325752 h 4240421"/>
                <a:gd name="connsiteX0-2019" fmla="*/ 327112 w 4365751"/>
                <a:gd name="connsiteY0-2020" fmla="*/ 1373377 h 4240421"/>
                <a:gd name="connsiteX1-2021" fmla="*/ 1047255 w 4365751"/>
                <a:gd name="connsiteY1-2022" fmla="*/ 685958 h 4240421"/>
                <a:gd name="connsiteX2-2023" fmla="*/ 2203537 w 4365751"/>
                <a:gd name="connsiteY2-2024" fmla="*/ 192277 h 4240421"/>
                <a:gd name="connsiteX3-2025" fmla="*/ 3539257 w 4365751"/>
                <a:gd name="connsiteY3-2026" fmla="*/ 704926 h 4240421"/>
                <a:gd name="connsiteX4-2027" fmla="*/ 4137098 w 4365751"/>
                <a:gd name="connsiteY4-2028" fmla="*/ 2062424 h 4240421"/>
                <a:gd name="connsiteX5-2029" fmla="*/ 3184612 w 4365751"/>
                <a:gd name="connsiteY5-2030" fmla="*/ 3983227 h 4240421"/>
                <a:gd name="connsiteX6-2031" fmla="*/ 793837 w 4365751"/>
                <a:gd name="connsiteY6-2032" fmla="*/ 3630802 h 4240421"/>
                <a:gd name="connsiteX7-2033" fmla="*/ 258841 w 4365751"/>
                <a:gd name="connsiteY7-2034" fmla="*/ 2302206 h 4240421"/>
                <a:gd name="connsiteX8-2035" fmla="*/ 431887 w 4365751"/>
                <a:gd name="connsiteY8-2036" fmla="*/ 1411477 h 4240421"/>
                <a:gd name="connsiteX9-2037" fmla="*/ 1479637 w 4365751"/>
                <a:gd name="connsiteY9-2038" fmla="*/ 278002 h 4240421"/>
                <a:gd name="connsiteX10-2039" fmla="*/ 3454478 w 4365751"/>
                <a:gd name="connsiteY10-2040" fmla="*/ 536457 h 4240421"/>
                <a:gd name="connsiteX11-2041" fmla="*/ 4156781 w 4365751"/>
                <a:gd name="connsiteY11-2042" fmla="*/ 2247777 h 4240421"/>
                <a:gd name="connsiteX12-2043" fmla="*/ 2260687 w 4365751"/>
                <a:gd name="connsiteY12-2044" fmla="*/ 4230877 h 4240421"/>
                <a:gd name="connsiteX13-2045" fmla="*/ 336637 w 4365751"/>
                <a:gd name="connsiteY13-2046" fmla="*/ 2925952 h 4240421"/>
                <a:gd name="connsiteX14-2047" fmla="*/ 393254 w 4365751"/>
                <a:gd name="connsiteY14-2048" fmla="*/ 1232634 h 4240421"/>
                <a:gd name="connsiteX15-2049" fmla="*/ 851175 w 4365751"/>
                <a:gd name="connsiteY15-2050" fmla="*/ 555734 h 4240421"/>
                <a:gd name="connsiteX16-2051" fmla="*/ 2203537 w 4365751"/>
                <a:gd name="connsiteY16-2052" fmla="*/ 77977 h 4240421"/>
                <a:gd name="connsiteX17-2053" fmla="*/ 3851362 w 4365751"/>
                <a:gd name="connsiteY17-2054" fmla="*/ 639952 h 4240421"/>
                <a:gd name="connsiteX18-2055" fmla="*/ 4232362 w 4365751"/>
                <a:gd name="connsiteY18-2056" fmla="*/ 2516377 h 4240421"/>
                <a:gd name="connsiteX19-2057" fmla="*/ 3708487 w 4365751"/>
                <a:gd name="connsiteY19-2058" fmla="*/ 3545077 h 4240421"/>
                <a:gd name="connsiteX20-2059" fmla="*/ 2327362 w 4365751"/>
                <a:gd name="connsiteY20-2060" fmla="*/ 4002277 h 4240421"/>
                <a:gd name="connsiteX21-2061" fmla="*/ 1165312 w 4365751"/>
                <a:gd name="connsiteY21-2062" fmla="*/ 3945127 h 4240421"/>
                <a:gd name="connsiteX22-2063" fmla="*/ 98512 w 4365751"/>
                <a:gd name="connsiteY22-2064" fmla="*/ 2421127 h 4240421"/>
                <a:gd name="connsiteX23-2065" fmla="*/ 424840 w 4365751"/>
                <a:gd name="connsiteY23-2066" fmla="*/ 819746 h 4240421"/>
                <a:gd name="connsiteX24-2067" fmla="*/ 1258690 w 4365751"/>
                <a:gd name="connsiteY24-2068" fmla="*/ 199159 h 4240421"/>
                <a:gd name="connsiteX25-2069" fmla="*/ 1917787 w 4365751"/>
                <a:gd name="connsiteY25-2070" fmla="*/ 58927 h 4240421"/>
                <a:gd name="connsiteX26-2071" fmla="*/ 3460837 w 4365751"/>
                <a:gd name="connsiteY26-2072" fmla="*/ 373252 h 4240421"/>
                <a:gd name="connsiteX27-2073" fmla="*/ 4279987 w 4365751"/>
                <a:gd name="connsiteY27-2074" fmla="*/ 1601977 h 4240421"/>
                <a:gd name="connsiteX28-2075" fmla="*/ 4241887 w 4365751"/>
                <a:gd name="connsiteY28-2076" fmla="*/ 2668777 h 4240421"/>
                <a:gd name="connsiteX29-2077" fmla="*/ 3403687 w 4365751"/>
                <a:gd name="connsiteY29-2078" fmla="*/ 3830827 h 4240421"/>
                <a:gd name="connsiteX30-2079" fmla="*/ 1727287 w 4365751"/>
                <a:gd name="connsiteY30-2080" fmla="*/ 3964177 h 4240421"/>
                <a:gd name="connsiteX31-2081" fmla="*/ 393787 w 4365751"/>
                <a:gd name="connsiteY31-2082" fmla="*/ 3259327 h 4240421"/>
                <a:gd name="connsiteX32-2083" fmla="*/ 203287 w 4365751"/>
                <a:gd name="connsiteY32-2084" fmla="*/ 1487677 h 4240421"/>
                <a:gd name="connsiteX33-2085" fmla="*/ 1679662 w 4365751"/>
                <a:gd name="connsiteY33-2086" fmla="*/ 201802 h 4240421"/>
                <a:gd name="connsiteX34-2087" fmla="*/ 3241762 w 4365751"/>
                <a:gd name="connsiteY34-2088" fmla="*/ 144652 h 4240421"/>
                <a:gd name="connsiteX35-2089" fmla="*/ 4337137 w 4365751"/>
                <a:gd name="connsiteY35-2090" fmla="*/ 1582927 h 4240421"/>
                <a:gd name="connsiteX36-2091" fmla="*/ 3432262 w 4365751"/>
                <a:gd name="connsiteY36-2092" fmla="*/ 3745102 h 4240421"/>
                <a:gd name="connsiteX37-2093" fmla="*/ 1155787 w 4365751"/>
                <a:gd name="connsiteY37-2094" fmla="*/ 3973702 h 4240421"/>
                <a:gd name="connsiteX38-2095" fmla="*/ 41362 w 4365751"/>
                <a:gd name="connsiteY38-2096" fmla="*/ 2497327 h 4240421"/>
                <a:gd name="connsiteX39-2097" fmla="*/ 346162 w 4365751"/>
                <a:gd name="connsiteY39-2098" fmla="*/ 1325752 h 4240421"/>
                <a:gd name="connsiteX0-2099" fmla="*/ 327112 w 4365751"/>
                <a:gd name="connsiteY0-2100" fmla="*/ 1373377 h 4240421"/>
                <a:gd name="connsiteX1-2101" fmla="*/ 1047255 w 4365751"/>
                <a:gd name="connsiteY1-2102" fmla="*/ 685958 h 4240421"/>
                <a:gd name="connsiteX2-2103" fmla="*/ 2203537 w 4365751"/>
                <a:gd name="connsiteY2-2104" fmla="*/ 192277 h 4240421"/>
                <a:gd name="connsiteX3-2105" fmla="*/ 3539257 w 4365751"/>
                <a:gd name="connsiteY3-2106" fmla="*/ 704926 h 4240421"/>
                <a:gd name="connsiteX4-2107" fmla="*/ 4137098 w 4365751"/>
                <a:gd name="connsiteY4-2108" fmla="*/ 2062424 h 4240421"/>
                <a:gd name="connsiteX5-2109" fmla="*/ 3184612 w 4365751"/>
                <a:gd name="connsiteY5-2110" fmla="*/ 3983227 h 4240421"/>
                <a:gd name="connsiteX6-2111" fmla="*/ 793837 w 4365751"/>
                <a:gd name="connsiteY6-2112" fmla="*/ 3630802 h 4240421"/>
                <a:gd name="connsiteX7-2113" fmla="*/ 258841 w 4365751"/>
                <a:gd name="connsiteY7-2114" fmla="*/ 2302206 h 4240421"/>
                <a:gd name="connsiteX8-2115" fmla="*/ 431887 w 4365751"/>
                <a:gd name="connsiteY8-2116" fmla="*/ 1411477 h 4240421"/>
                <a:gd name="connsiteX9-2117" fmla="*/ 1479637 w 4365751"/>
                <a:gd name="connsiteY9-2118" fmla="*/ 278002 h 4240421"/>
                <a:gd name="connsiteX10-2119" fmla="*/ 3454478 w 4365751"/>
                <a:gd name="connsiteY10-2120" fmla="*/ 536457 h 4240421"/>
                <a:gd name="connsiteX11-2121" fmla="*/ 4156781 w 4365751"/>
                <a:gd name="connsiteY11-2122" fmla="*/ 2247777 h 4240421"/>
                <a:gd name="connsiteX12-2123" fmla="*/ 2260687 w 4365751"/>
                <a:gd name="connsiteY12-2124" fmla="*/ 4230877 h 4240421"/>
                <a:gd name="connsiteX13-2125" fmla="*/ 336637 w 4365751"/>
                <a:gd name="connsiteY13-2126" fmla="*/ 2925952 h 4240421"/>
                <a:gd name="connsiteX14-2127" fmla="*/ 393254 w 4365751"/>
                <a:gd name="connsiteY14-2128" fmla="*/ 1232634 h 4240421"/>
                <a:gd name="connsiteX15-2129" fmla="*/ 851175 w 4365751"/>
                <a:gd name="connsiteY15-2130" fmla="*/ 555734 h 4240421"/>
                <a:gd name="connsiteX16-2131" fmla="*/ 2203537 w 4365751"/>
                <a:gd name="connsiteY16-2132" fmla="*/ 77977 h 4240421"/>
                <a:gd name="connsiteX17-2133" fmla="*/ 3851362 w 4365751"/>
                <a:gd name="connsiteY17-2134" fmla="*/ 639952 h 4240421"/>
                <a:gd name="connsiteX18-2135" fmla="*/ 4232362 w 4365751"/>
                <a:gd name="connsiteY18-2136" fmla="*/ 2516377 h 4240421"/>
                <a:gd name="connsiteX19-2137" fmla="*/ 3708487 w 4365751"/>
                <a:gd name="connsiteY19-2138" fmla="*/ 3545077 h 4240421"/>
                <a:gd name="connsiteX20-2139" fmla="*/ 2327362 w 4365751"/>
                <a:gd name="connsiteY20-2140" fmla="*/ 4002277 h 4240421"/>
                <a:gd name="connsiteX21-2141" fmla="*/ 1165312 w 4365751"/>
                <a:gd name="connsiteY21-2142" fmla="*/ 3945127 h 4240421"/>
                <a:gd name="connsiteX22-2143" fmla="*/ 98512 w 4365751"/>
                <a:gd name="connsiteY22-2144" fmla="*/ 2421127 h 4240421"/>
                <a:gd name="connsiteX23-2145" fmla="*/ 424840 w 4365751"/>
                <a:gd name="connsiteY23-2146" fmla="*/ 819746 h 4240421"/>
                <a:gd name="connsiteX24-2147" fmla="*/ 1258690 w 4365751"/>
                <a:gd name="connsiteY24-2148" fmla="*/ 199159 h 4240421"/>
                <a:gd name="connsiteX25-2149" fmla="*/ 1917787 w 4365751"/>
                <a:gd name="connsiteY25-2150" fmla="*/ 58927 h 4240421"/>
                <a:gd name="connsiteX26-2151" fmla="*/ 3460837 w 4365751"/>
                <a:gd name="connsiteY26-2152" fmla="*/ 373252 h 4240421"/>
                <a:gd name="connsiteX27-2153" fmla="*/ 4279987 w 4365751"/>
                <a:gd name="connsiteY27-2154" fmla="*/ 1601977 h 4240421"/>
                <a:gd name="connsiteX28-2155" fmla="*/ 4241887 w 4365751"/>
                <a:gd name="connsiteY28-2156" fmla="*/ 2668777 h 4240421"/>
                <a:gd name="connsiteX29-2157" fmla="*/ 3403687 w 4365751"/>
                <a:gd name="connsiteY29-2158" fmla="*/ 3830827 h 4240421"/>
                <a:gd name="connsiteX30-2159" fmla="*/ 1727287 w 4365751"/>
                <a:gd name="connsiteY30-2160" fmla="*/ 3964177 h 4240421"/>
                <a:gd name="connsiteX31-2161" fmla="*/ 393787 w 4365751"/>
                <a:gd name="connsiteY31-2162" fmla="*/ 3259327 h 4240421"/>
                <a:gd name="connsiteX32-2163" fmla="*/ 203287 w 4365751"/>
                <a:gd name="connsiteY32-2164" fmla="*/ 1487677 h 4240421"/>
                <a:gd name="connsiteX33-2165" fmla="*/ 1679662 w 4365751"/>
                <a:gd name="connsiteY33-2166" fmla="*/ 201802 h 4240421"/>
                <a:gd name="connsiteX34-2167" fmla="*/ 3241762 w 4365751"/>
                <a:gd name="connsiteY34-2168" fmla="*/ 144652 h 4240421"/>
                <a:gd name="connsiteX35-2169" fmla="*/ 4337137 w 4365751"/>
                <a:gd name="connsiteY35-2170" fmla="*/ 1582927 h 4240421"/>
                <a:gd name="connsiteX36-2171" fmla="*/ 3432262 w 4365751"/>
                <a:gd name="connsiteY36-2172" fmla="*/ 3745102 h 4240421"/>
                <a:gd name="connsiteX37-2173" fmla="*/ 1155787 w 4365751"/>
                <a:gd name="connsiteY37-2174" fmla="*/ 3973702 h 4240421"/>
                <a:gd name="connsiteX38-2175" fmla="*/ 41362 w 4365751"/>
                <a:gd name="connsiteY38-2176" fmla="*/ 2497327 h 4240421"/>
                <a:gd name="connsiteX39-2177" fmla="*/ 346162 w 4365751"/>
                <a:gd name="connsiteY39-2178" fmla="*/ 1325752 h 4240421"/>
                <a:gd name="connsiteX0-2179" fmla="*/ 327112 w 4365751"/>
                <a:gd name="connsiteY0-2180" fmla="*/ 1373377 h 4240421"/>
                <a:gd name="connsiteX1-2181" fmla="*/ 1047255 w 4365751"/>
                <a:gd name="connsiteY1-2182" fmla="*/ 685958 h 4240421"/>
                <a:gd name="connsiteX2-2183" fmla="*/ 2203537 w 4365751"/>
                <a:gd name="connsiteY2-2184" fmla="*/ 192277 h 4240421"/>
                <a:gd name="connsiteX3-2185" fmla="*/ 3539257 w 4365751"/>
                <a:gd name="connsiteY3-2186" fmla="*/ 704926 h 4240421"/>
                <a:gd name="connsiteX4-2187" fmla="*/ 4137098 w 4365751"/>
                <a:gd name="connsiteY4-2188" fmla="*/ 2062424 h 4240421"/>
                <a:gd name="connsiteX5-2189" fmla="*/ 3184612 w 4365751"/>
                <a:gd name="connsiteY5-2190" fmla="*/ 3983227 h 4240421"/>
                <a:gd name="connsiteX6-2191" fmla="*/ 793837 w 4365751"/>
                <a:gd name="connsiteY6-2192" fmla="*/ 3630802 h 4240421"/>
                <a:gd name="connsiteX7-2193" fmla="*/ 258841 w 4365751"/>
                <a:gd name="connsiteY7-2194" fmla="*/ 2302206 h 4240421"/>
                <a:gd name="connsiteX8-2195" fmla="*/ 431887 w 4365751"/>
                <a:gd name="connsiteY8-2196" fmla="*/ 1411477 h 4240421"/>
                <a:gd name="connsiteX9-2197" fmla="*/ 1479637 w 4365751"/>
                <a:gd name="connsiteY9-2198" fmla="*/ 278002 h 4240421"/>
                <a:gd name="connsiteX10-2199" fmla="*/ 3454478 w 4365751"/>
                <a:gd name="connsiteY10-2200" fmla="*/ 536457 h 4240421"/>
                <a:gd name="connsiteX11-2201" fmla="*/ 4156781 w 4365751"/>
                <a:gd name="connsiteY11-2202" fmla="*/ 2247777 h 4240421"/>
                <a:gd name="connsiteX12-2203" fmla="*/ 2260687 w 4365751"/>
                <a:gd name="connsiteY12-2204" fmla="*/ 4230877 h 4240421"/>
                <a:gd name="connsiteX13-2205" fmla="*/ 336637 w 4365751"/>
                <a:gd name="connsiteY13-2206" fmla="*/ 2925952 h 4240421"/>
                <a:gd name="connsiteX14-2207" fmla="*/ 393254 w 4365751"/>
                <a:gd name="connsiteY14-2208" fmla="*/ 1232634 h 4240421"/>
                <a:gd name="connsiteX15-2209" fmla="*/ 851175 w 4365751"/>
                <a:gd name="connsiteY15-2210" fmla="*/ 555734 h 4240421"/>
                <a:gd name="connsiteX16-2211" fmla="*/ 2203537 w 4365751"/>
                <a:gd name="connsiteY16-2212" fmla="*/ 77977 h 4240421"/>
                <a:gd name="connsiteX17-2213" fmla="*/ 3851362 w 4365751"/>
                <a:gd name="connsiteY17-2214" fmla="*/ 639952 h 4240421"/>
                <a:gd name="connsiteX18-2215" fmla="*/ 4232362 w 4365751"/>
                <a:gd name="connsiteY18-2216" fmla="*/ 2516377 h 4240421"/>
                <a:gd name="connsiteX19-2217" fmla="*/ 3708487 w 4365751"/>
                <a:gd name="connsiteY19-2218" fmla="*/ 3545077 h 4240421"/>
                <a:gd name="connsiteX20-2219" fmla="*/ 2327362 w 4365751"/>
                <a:gd name="connsiteY20-2220" fmla="*/ 4002277 h 4240421"/>
                <a:gd name="connsiteX21-2221" fmla="*/ 1165312 w 4365751"/>
                <a:gd name="connsiteY21-2222" fmla="*/ 3945127 h 4240421"/>
                <a:gd name="connsiteX22-2223" fmla="*/ 98512 w 4365751"/>
                <a:gd name="connsiteY22-2224" fmla="*/ 2421127 h 4240421"/>
                <a:gd name="connsiteX23-2225" fmla="*/ 432117 w 4365751"/>
                <a:gd name="connsiteY23-2226" fmla="*/ 827023 h 4240421"/>
                <a:gd name="connsiteX24-2227" fmla="*/ 1258690 w 4365751"/>
                <a:gd name="connsiteY24-2228" fmla="*/ 199159 h 4240421"/>
                <a:gd name="connsiteX25-2229" fmla="*/ 1917787 w 4365751"/>
                <a:gd name="connsiteY25-2230" fmla="*/ 58927 h 4240421"/>
                <a:gd name="connsiteX26-2231" fmla="*/ 3460837 w 4365751"/>
                <a:gd name="connsiteY26-2232" fmla="*/ 373252 h 4240421"/>
                <a:gd name="connsiteX27-2233" fmla="*/ 4279987 w 4365751"/>
                <a:gd name="connsiteY27-2234" fmla="*/ 1601977 h 4240421"/>
                <a:gd name="connsiteX28-2235" fmla="*/ 4241887 w 4365751"/>
                <a:gd name="connsiteY28-2236" fmla="*/ 2668777 h 4240421"/>
                <a:gd name="connsiteX29-2237" fmla="*/ 3403687 w 4365751"/>
                <a:gd name="connsiteY29-2238" fmla="*/ 3830827 h 4240421"/>
                <a:gd name="connsiteX30-2239" fmla="*/ 1727287 w 4365751"/>
                <a:gd name="connsiteY30-2240" fmla="*/ 3964177 h 4240421"/>
                <a:gd name="connsiteX31-2241" fmla="*/ 393787 w 4365751"/>
                <a:gd name="connsiteY31-2242" fmla="*/ 3259327 h 4240421"/>
                <a:gd name="connsiteX32-2243" fmla="*/ 203287 w 4365751"/>
                <a:gd name="connsiteY32-2244" fmla="*/ 1487677 h 4240421"/>
                <a:gd name="connsiteX33-2245" fmla="*/ 1679662 w 4365751"/>
                <a:gd name="connsiteY33-2246" fmla="*/ 201802 h 4240421"/>
                <a:gd name="connsiteX34-2247" fmla="*/ 3241762 w 4365751"/>
                <a:gd name="connsiteY34-2248" fmla="*/ 144652 h 4240421"/>
                <a:gd name="connsiteX35-2249" fmla="*/ 4337137 w 4365751"/>
                <a:gd name="connsiteY35-2250" fmla="*/ 1582927 h 4240421"/>
                <a:gd name="connsiteX36-2251" fmla="*/ 3432262 w 4365751"/>
                <a:gd name="connsiteY36-2252" fmla="*/ 3745102 h 4240421"/>
                <a:gd name="connsiteX37-2253" fmla="*/ 1155787 w 4365751"/>
                <a:gd name="connsiteY37-2254" fmla="*/ 3973702 h 4240421"/>
                <a:gd name="connsiteX38-2255" fmla="*/ 41362 w 4365751"/>
                <a:gd name="connsiteY38-2256" fmla="*/ 2497327 h 4240421"/>
                <a:gd name="connsiteX39-2257" fmla="*/ 346162 w 4365751"/>
                <a:gd name="connsiteY39-2258" fmla="*/ 1325752 h 4240421"/>
                <a:gd name="connsiteX0-2259" fmla="*/ 327112 w 4365751"/>
                <a:gd name="connsiteY0-2260" fmla="*/ 1373377 h 4240421"/>
                <a:gd name="connsiteX1-2261" fmla="*/ 1047255 w 4365751"/>
                <a:gd name="connsiteY1-2262" fmla="*/ 685958 h 4240421"/>
                <a:gd name="connsiteX2-2263" fmla="*/ 2203537 w 4365751"/>
                <a:gd name="connsiteY2-2264" fmla="*/ 192277 h 4240421"/>
                <a:gd name="connsiteX3-2265" fmla="*/ 3539257 w 4365751"/>
                <a:gd name="connsiteY3-2266" fmla="*/ 704926 h 4240421"/>
                <a:gd name="connsiteX4-2267" fmla="*/ 4137098 w 4365751"/>
                <a:gd name="connsiteY4-2268" fmla="*/ 2062424 h 4240421"/>
                <a:gd name="connsiteX5-2269" fmla="*/ 3184612 w 4365751"/>
                <a:gd name="connsiteY5-2270" fmla="*/ 3983227 h 4240421"/>
                <a:gd name="connsiteX6-2271" fmla="*/ 793837 w 4365751"/>
                <a:gd name="connsiteY6-2272" fmla="*/ 3630802 h 4240421"/>
                <a:gd name="connsiteX7-2273" fmla="*/ 258841 w 4365751"/>
                <a:gd name="connsiteY7-2274" fmla="*/ 2302206 h 4240421"/>
                <a:gd name="connsiteX8-2275" fmla="*/ 431887 w 4365751"/>
                <a:gd name="connsiteY8-2276" fmla="*/ 1411477 h 4240421"/>
                <a:gd name="connsiteX9-2277" fmla="*/ 1479637 w 4365751"/>
                <a:gd name="connsiteY9-2278" fmla="*/ 278002 h 4240421"/>
                <a:gd name="connsiteX10-2279" fmla="*/ 3454478 w 4365751"/>
                <a:gd name="connsiteY10-2280" fmla="*/ 536457 h 4240421"/>
                <a:gd name="connsiteX11-2281" fmla="*/ 4156781 w 4365751"/>
                <a:gd name="connsiteY11-2282" fmla="*/ 2247777 h 4240421"/>
                <a:gd name="connsiteX12-2283" fmla="*/ 2260687 w 4365751"/>
                <a:gd name="connsiteY12-2284" fmla="*/ 4230877 h 4240421"/>
                <a:gd name="connsiteX13-2285" fmla="*/ 336637 w 4365751"/>
                <a:gd name="connsiteY13-2286" fmla="*/ 2925952 h 4240421"/>
                <a:gd name="connsiteX14-2287" fmla="*/ 393254 w 4365751"/>
                <a:gd name="connsiteY14-2288" fmla="*/ 1232634 h 4240421"/>
                <a:gd name="connsiteX15-2289" fmla="*/ 851175 w 4365751"/>
                <a:gd name="connsiteY15-2290" fmla="*/ 555734 h 4240421"/>
                <a:gd name="connsiteX16-2291" fmla="*/ 2203537 w 4365751"/>
                <a:gd name="connsiteY16-2292" fmla="*/ 77977 h 4240421"/>
                <a:gd name="connsiteX17-2293" fmla="*/ 3851362 w 4365751"/>
                <a:gd name="connsiteY17-2294" fmla="*/ 639952 h 4240421"/>
                <a:gd name="connsiteX18-2295" fmla="*/ 4232362 w 4365751"/>
                <a:gd name="connsiteY18-2296" fmla="*/ 2516377 h 4240421"/>
                <a:gd name="connsiteX19-2297" fmla="*/ 3708487 w 4365751"/>
                <a:gd name="connsiteY19-2298" fmla="*/ 3545077 h 4240421"/>
                <a:gd name="connsiteX20-2299" fmla="*/ 2327362 w 4365751"/>
                <a:gd name="connsiteY20-2300" fmla="*/ 4002277 h 4240421"/>
                <a:gd name="connsiteX21-2301" fmla="*/ 1165312 w 4365751"/>
                <a:gd name="connsiteY21-2302" fmla="*/ 3945127 h 4240421"/>
                <a:gd name="connsiteX22-2303" fmla="*/ 98512 w 4365751"/>
                <a:gd name="connsiteY22-2304" fmla="*/ 2421127 h 4240421"/>
                <a:gd name="connsiteX23-2305" fmla="*/ 432117 w 4365751"/>
                <a:gd name="connsiteY23-2306" fmla="*/ 827023 h 4240421"/>
                <a:gd name="connsiteX24-2307" fmla="*/ 1258690 w 4365751"/>
                <a:gd name="connsiteY24-2308" fmla="*/ 199159 h 4240421"/>
                <a:gd name="connsiteX25-2309" fmla="*/ 1917787 w 4365751"/>
                <a:gd name="connsiteY25-2310" fmla="*/ 58927 h 4240421"/>
                <a:gd name="connsiteX26-2311" fmla="*/ 3460837 w 4365751"/>
                <a:gd name="connsiteY26-2312" fmla="*/ 373252 h 4240421"/>
                <a:gd name="connsiteX27-2313" fmla="*/ 4279987 w 4365751"/>
                <a:gd name="connsiteY27-2314" fmla="*/ 1601977 h 4240421"/>
                <a:gd name="connsiteX28-2315" fmla="*/ 4241887 w 4365751"/>
                <a:gd name="connsiteY28-2316" fmla="*/ 2668777 h 4240421"/>
                <a:gd name="connsiteX29-2317" fmla="*/ 3403687 w 4365751"/>
                <a:gd name="connsiteY29-2318" fmla="*/ 3830827 h 4240421"/>
                <a:gd name="connsiteX30-2319" fmla="*/ 1727287 w 4365751"/>
                <a:gd name="connsiteY30-2320" fmla="*/ 3964177 h 4240421"/>
                <a:gd name="connsiteX31-2321" fmla="*/ 393787 w 4365751"/>
                <a:gd name="connsiteY31-2322" fmla="*/ 3259327 h 4240421"/>
                <a:gd name="connsiteX32-2323" fmla="*/ 203287 w 4365751"/>
                <a:gd name="connsiteY32-2324" fmla="*/ 1487677 h 4240421"/>
                <a:gd name="connsiteX33-2325" fmla="*/ 1679662 w 4365751"/>
                <a:gd name="connsiteY33-2326" fmla="*/ 201802 h 4240421"/>
                <a:gd name="connsiteX34-2327" fmla="*/ 3241762 w 4365751"/>
                <a:gd name="connsiteY34-2328" fmla="*/ 144652 h 4240421"/>
                <a:gd name="connsiteX35-2329" fmla="*/ 4337137 w 4365751"/>
                <a:gd name="connsiteY35-2330" fmla="*/ 1582927 h 4240421"/>
                <a:gd name="connsiteX36-2331" fmla="*/ 3432262 w 4365751"/>
                <a:gd name="connsiteY36-2332" fmla="*/ 3745102 h 4240421"/>
                <a:gd name="connsiteX37-2333" fmla="*/ 1155787 w 4365751"/>
                <a:gd name="connsiteY37-2334" fmla="*/ 3973702 h 4240421"/>
                <a:gd name="connsiteX38-2335" fmla="*/ 41362 w 4365751"/>
                <a:gd name="connsiteY38-2336" fmla="*/ 2497327 h 4240421"/>
                <a:gd name="connsiteX39-2337" fmla="*/ 346162 w 4365751"/>
                <a:gd name="connsiteY39-2338" fmla="*/ 1325752 h 4240421"/>
                <a:gd name="connsiteX0-2339" fmla="*/ 327112 w 4365751"/>
                <a:gd name="connsiteY0-2340" fmla="*/ 1377022 h 4244066"/>
                <a:gd name="connsiteX1-2341" fmla="*/ 1047255 w 4365751"/>
                <a:gd name="connsiteY1-2342" fmla="*/ 689603 h 4244066"/>
                <a:gd name="connsiteX2-2343" fmla="*/ 2203537 w 4365751"/>
                <a:gd name="connsiteY2-2344" fmla="*/ 195922 h 4244066"/>
                <a:gd name="connsiteX3-2345" fmla="*/ 3539257 w 4365751"/>
                <a:gd name="connsiteY3-2346" fmla="*/ 708571 h 4244066"/>
                <a:gd name="connsiteX4-2347" fmla="*/ 4137098 w 4365751"/>
                <a:gd name="connsiteY4-2348" fmla="*/ 2066069 h 4244066"/>
                <a:gd name="connsiteX5-2349" fmla="*/ 3184612 w 4365751"/>
                <a:gd name="connsiteY5-2350" fmla="*/ 3986872 h 4244066"/>
                <a:gd name="connsiteX6-2351" fmla="*/ 793837 w 4365751"/>
                <a:gd name="connsiteY6-2352" fmla="*/ 3634447 h 4244066"/>
                <a:gd name="connsiteX7-2353" fmla="*/ 258841 w 4365751"/>
                <a:gd name="connsiteY7-2354" fmla="*/ 2305851 h 4244066"/>
                <a:gd name="connsiteX8-2355" fmla="*/ 431887 w 4365751"/>
                <a:gd name="connsiteY8-2356" fmla="*/ 1415122 h 4244066"/>
                <a:gd name="connsiteX9-2357" fmla="*/ 1479637 w 4365751"/>
                <a:gd name="connsiteY9-2358" fmla="*/ 281647 h 4244066"/>
                <a:gd name="connsiteX10-2359" fmla="*/ 3454478 w 4365751"/>
                <a:gd name="connsiteY10-2360" fmla="*/ 540102 h 4244066"/>
                <a:gd name="connsiteX11-2361" fmla="*/ 4156781 w 4365751"/>
                <a:gd name="connsiteY11-2362" fmla="*/ 2251422 h 4244066"/>
                <a:gd name="connsiteX12-2363" fmla="*/ 2260687 w 4365751"/>
                <a:gd name="connsiteY12-2364" fmla="*/ 4234522 h 4244066"/>
                <a:gd name="connsiteX13-2365" fmla="*/ 336637 w 4365751"/>
                <a:gd name="connsiteY13-2366" fmla="*/ 2929597 h 4244066"/>
                <a:gd name="connsiteX14-2367" fmla="*/ 393254 w 4365751"/>
                <a:gd name="connsiteY14-2368" fmla="*/ 1236279 h 4244066"/>
                <a:gd name="connsiteX15-2369" fmla="*/ 851175 w 4365751"/>
                <a:gd name="connsiteY15-2370" fmla="*/ 559379 h 4244066"/>
                <a:gd name="connsiteX16-2371" fmla="*/ 2203537 w 4365751"/>
                <a:gd name="connsiteY16-2372" fmla="*/ 81622 h 4244066"/>
                <a:gd name="connsiteX17-2373" fmla="*/ 3851362 w 4365751"/>
                <a:gd name="connsiteY17-2374" fmla="*/ 643597 h 4244066"/>
                <a:gd name="connsiteX18-2375" fmla="*/ 4232362 w 4365751"/>
                <a:gd name="connsiteY18-2376" fmla="*/ 2520022 h 4244066"/>
                <a:gd name="connsiteX19-2377" fmla="*/ 3708487 w 4365751"/>
                <a:gd name="connsiteY19-2378" fmla="*/ 3548722 h 4244066"/>
                <a:gd name="connsiteX20-2379" fmla="*/ 2327362 w 4365751"/>
                <a:gd name="connsiteY20-2380" fmla="*/ 4005922 h 4244066"/>
                <a:gd name="connsiteX21-2381" fmla="*/ 1165312 w 4365751"/>
                <a:gd name="connsiteY21-2382" fmla="*/ 3948772 h 4244066"/>
                <a:gd name="connsiteX22-2383" fmla="*/ 98512 w 4365751"/>
                <a:gd name="connsiteY22-2384" fmla="*/ 2424772 h 4244066"/>
                <a:gd name="connsiteX23-2385" fmla="*/ 432117 w 4365751"/>
                <a:gd name="connsiteY23-2386" fmla="*/ 830668 h 4244066"/>
                <a:gd name="connsiteX24-2387" fmla="*/ 1258690 w 4365751"/>
                <a:gd name="connsiteY24-2388" fmla="*/ 202804 h 4244066"/>
                <a:gd name="connsiteX25-2389" fmla="*/ 1917787 w 4365751"/>
                <a:gd name="connsiteY25-2390" fmla="*/ 62572 h 4244066"/>
                <a:gd name="connsiteX26-2391" fmla="*/ 3460837 w 4365751"/>
                <a:gd name="connsiteY26-2392" fmla="*/ 376897 h 4244066"/>
                <a:gd name="connsiteX27-2393" fmla="*/ 4279987 w 4365751"/>
                <a:gd name="connsiteY27-2394" fmla="*/ 1605622 h 4244066"/>
                <a:gd name="connsiteX28-2395" fmla="*/ 4241887 w 4365751"/>
                <a:gd name="connsiteY28-2396" fmla="*/ 2672422 h 4244066"/>
                <a:gd name="connsiteX29-2397" fmla="*/ 3403687 w 4365751"/>
                <a:gd name="connsiteY29-2398" fmla="*/ 3834472 h 4244066"/>
                <a:gd name="connsiteX30-2399" fmla="*/ 1727287 w 4365751"/>
                <a:gd name="connsiteY30-2400" fmla="*/ 3967822 h 4244066"/>
                <a:gd name="connsiteX31-2401" fmla="*/ 393787 w 4365751"/>
                <a:gd name="connsiteY31-2402" fmla="*/ 3262972 h 4244066"/>
                <a:gd name="connsiteX32-2403" fmla="*/ 203287 w 4365751"/>
                <a:gd name="connsiteY32-2404" fmla="*/ 1491322 h 4244066"/>
                <a:gd name="connsiteX33-2405" fmla="*/ 1679662 w 4365751"/>
                <a:gd name="connsiteY33-2406" fmla="*/ 205447 h 4244066"/>
                <a:gd name="connsiteX34-2407" fmla="*/ 3241762 w 4365751"/>
                <a:gd name="connsiteY34-2408" fmla="*/ 148297 h 4244066"/>
                <a:gd name="connsiteX35-2409" fmla="*/ 4337137 w 4365751"/>
                <a:gd name="connsiteY35-2410" fmla="*/ 1586572 h 4244066"/>
                <a:gd name="connsiteX36-2411" fmla="*/ 3432262 w 4365751"/>
                <a:gd name="connsiteY36-2412" fmla="*/ 3748747 h 4244066"/>
                <a:gd name="connsiteX37-2413" fmla="*/ 1155787 w 4365751"/>
                <a:gd name="connsiteY37-2414" fmla="*/ 3977347 h 4244066"/>
                <a:gd name="connsiteX38-2415" fmla="*/ 41362 w 4365751"/>
                <a:gd name="connsiteY38-2416" fmla="*/ 2500972 h 4244066"/>
                <a:gd name="connsiteX39-2417" fmla="*/ 346162 w 4365751"/>
                <a:gd name="connsiteY39-2418" fmla="*/ 1329397 h 4244066"/>
                <a:gd name="connsiteX0-2419" fmla="*/ 327112 w 4365751"/>
                <a:gd name="connsiteY0-2420" fmla="*/ 1419148 h 4286192"/>
                <a:gd name="connsiteX1-2421" fmla="*/ 1047255 w 4365751"/>
                <a:gd name="connsiteY1-2422" fmla="*/ 731729 h 4286192"/>
                <a:gd name="connsiteX2-2423" fmla="*/ 2203537 w 4365751"/>
                <a:gd name="connsiteY2-2424" fmla="*/ 238048 h 4286192"/>
                <a:gd name="connsiteX3-2425" fmla="*/ 3539257 w 4365751"/>
                <a:gd name="connsiteY3-2426" fmla="*/ 750697 h 4286192"/>
                <a:gd name="connsiteX4-2427" fmla="*/ 4137098 w 4365751"/>
                <a:gd name="connsiteY4-2428" fmla="*/ 2108195 h 4286192"/>
                <a:gd name="connsiteX5-2429" fmla="*/ 3184612 w 4365751"/>
                <a:gd name="connsiteY5-2430" fmla="*/ 4028998 h 4286192"/>
                <a:gd name="connsiteX6-2431" fmla="*/ 793837 w 4365751"/>
                <a:gd name="connsiteY6-2432" fmla="*/ 3676573 h 4286192"/>
                <a:gd name="connsiteX7-2433" fmla="*/ 258841 w 4365751"/>
                <a:gd name="connsiteY7-2434" fmla="*/ 2347977 h 4286192"/>
                <a:gd name="connsiteX8-2435" fmla="*/ 431887 w 4365751"/>
                <a:gd name="connsiteY8-2436" fmla="*/ 1457248 h 4286192"/>
                <a:gd name="connsiteX9-2437" fmla="*/ 1479637 w 4365751"/>
                <a:gd name="connsiteY9-2438" fmla="*/ 323773 h 4286192"/>
                <a:gd name="connsiteX10-2439" fmla="*/ 3454478 w 4365751"/>
                <a:gd name="connsiteY10-2440" fmla="*/ 582228 h 4286192"/>
                <a:gd name="connsiteX11-2441" fmla="*/ 4156781 w 4365751"/>
                <a:gd name="connsiteY11-2442" fmla="*/ 2293548 h 4286192"/>
                <a:gd name="connsiteX12-2443" fmla="*/ 2260687 w 4365751"/>
                <a:gd name="connsiteY12-2444" fmla="*/ 4276648 h 4286192"/>
                <a:gd name="connsiteX13-2445" fmla="*/ 336637 w 4365751"/>
                <a:gd name="connsiteY13-2446" fmla="*/ 2971723 h 4286192"/>
                <a:gd name="connsiteX14-2447" fmla="*/ 393254 w 4365751"/>
                <a:gd name="connsiteY14-2448" fmla="*/ 1278405 h 4286192"/>
                <a:gd name="connsiteX15-2449" fmla="*/ 851175 w 4365751"/>
                <a:gd name="connsiteY15-2450" fmla="*/ 601505 h 4286192"/>
                <a:gd name="connsiteX16-2451" fmla="*/ 2203537 w 4365751"/>
                <a:gd name="connsiteY16-2452" fmla="*/ 123748 h 4286192"/>
                <a:gd name="connsiteX17-2453" fmla="*/ 3851362 w 4365751"/>
                <a:gd name="connsiteY17-2454" fmla="*/ 685723 h 4286192"/>
                <a:gd name="connsiteX18-2455" fmla="*/ 4232362 w 4365751"/>
                <a:gd name="connsiteY18-2456" fmla="*/ 2562148 h 4286192"/>
                <a:gd name="connsiteX19-2457" fmla="*/ 3708487 w 4365751"/>
                <a:gd name="connsiteY19-2458" fmla="*/ 3590848 h 4286192"/>
                <a:gd name="connsiteX20-2459" fmla="*/ 2327362 w 4365751"/>
                <a:gd name="connsiteY20-2460" fmla="*/ 4048048 h 4286192"/>
                <a:gd name="connsiteX21-2461" fmla="*/ 1165312 w 4365751"/>
                <a:gd name="connsiteY21-2462" fmla="*/ 3990898 h 4286192"/>
                <a:gd name="connsiteX22-2463" fmla="*/ 98512 w 4365751"/>
                <a:gd name="connsiteY22-2464" fmla="*/ 2466898 h 4286192"/>
                <a:gd name="connsiteX23-2465" fmla="*/ 432117 w 4365751"/>
                <a:gd name="connsiteY23-2466" fmla="*/ 872794 h 4286192"/>
                <a:gd name="connsiteX24-2467" fmla="*/ 1258690 w 4365751"/>
                <a:gd name="connsiteY24-2468" fmla="*/ 244930 h 4286192"/>
                <a:gd name="connsiteX25-2469" fmla="*/ 1917787 w 4365751"/>
                <a:gd name="connsiteY25-2470" fmla="*/ 104698 h 4286192"/>
                <a:gd name="connsiteX26-2471" fmla="*/ 3460837 w 4365751"/>
                <a:gd name="connsiteY26-2472" fmla="*/ 419023 h 4286192"/>
                <a:gd name="connsiteX27-2473" fmla="*/ 4279987 w 4365751"/>
                <a:gd name="connsiteY27-2474" fmla="*/ 1647748 h 4286192"/>
                <a:gd name="connsiteX28-2475" fmla="*/ 4241887 w 4365751"/>
                <a:gd name="connsiteY28-2476" fmla="*/ 2714548 h 4286192"/>
                <a:gd name="connsiteX29-2477" fmla="*/ 3403687 w 4365751"/>
                <a:gd name="connsiteY29-2478" fmla="*/ 3876598 h 4286192"/>
                <a:gd name="connsiteX30-2479" fmla="*/ 1727287 w 4365751"/>
                <a:gd name="connsiteY30-2480" fmla="*/ 4009948 h 4286192"/>
                <a:gd name="connsiteX31-2481" fmla="*/ 393787 w 4365751"/>
                <a:gd name="connsiteY31-2482" fmla="*/ 3305098 h 4286192"/>
                <a:gd name="connsiteX32-2483" fmla="*/ 203287 w 4365751"/>
                <a:gd name="connsiteY32-2484" fmla="*/ 1533448 h 4286192"/>
                <a:gd name="connsiteX33-2485" fmla="*/ 1679662 w 4365751"/>
                <a:gd name="connsiteY33-2486" fmla="*/ 247573 h 4286192"/>
                <a:gd name="connsiteX34-2487" fmla="*/ 2927394 w 4365751"/>
                <a:gd name="connsiteY34-2488" fmla="*/ 129296 h 4286192"/>
                <a:gd name="connsiteX35-2489" fmla="*/ 4337137 w 4365751"/>
                <a:gd name="connsiteY35-2490" fmla="*/ 1628698 h 4286192"/>
                <a:gd name="connsiteX36-2491" fmla="*/ 3432262 w 4365751"/>
                <a:gd name="connsiteY36-2492" fmla="*/ 3790873 h 4286192"/>
                <a:gd name="connsiteX37-2493" fmla="*/ 1155787 w 4365751"/>
                <a:gd name="connsiteY37-2494" fmla="*/ 4019473 h 4286192"/>
                <a:gd name="connsiteX38-2495" fmla="*/ 41362 w 4365751"/>
                <a:gd name="connsiteY38-2496" fmla="*/ 2543098 h 4286192"/>
                <a:gd name="connsiteX39-2497" fmla="*/ 346162 w 4365751"/>
                <a:gd name="connsiteY39-2498" fmla="*/ 1371523 h 4286192"/>
                <a:gd name="connsiteX0-2499" fmla="*/ 327112 w 4365751"/>
                <a:gd name="connsiteY0-2500" fmla="*/ 1419148 h 4286192"/>
                <a:gd name="connsiteX1-2501" fmla="*/ 1047255 w 4365751"/>
                <a:gd name="connsiteY1-2502" fmla="*/ 731729 h 4286192"/>
                <a:gd name="connsiteX2-2503" fmla="*/ 2203537 w 4365751"/>
                <a:gd name="connsiteY2-2504" fmla="*/ 238048 h 4286192"/>
                <a:gd name="connsiteX3-2505" fmla="*/ 3539257 w 4365751"/>
                <a:gd name="connsiteY3-2506" fmla="*/ 750697 h 4286192"/>
                <a:gd name="connsiteX4-2507" fmla="*/ 4137098 w 4365751"/>
                <a:gd name="connsiteY4-2508" fmla="*/ 2108195 h 4286192"/>
                <a:gd name="connsiteX5-2509" fmla="*/ 3184612 w 4365751"/>
                <a:gd name="connsiteY5-2510" fmla="*/ 4028998 h 4286192"/>
                <a:gd name="connsiteX6-2511" fmla="*/ 793837 w 4365751"/>
                <a:gd name="connsiteY6-2512" fmla="*/ 3676573 h 4286192"/>
                <a:gd name="connsiteX7-2513" fmla="*/ 258841 w 4365751"/>
                <a:gd name="connsiteY7-2514" fmla="*/ 2347977 h 4286192"/>
                <a:gd name="connsiteX8-2515" fmla="*/ 431887 w 4365751"/>
                <a:gd name="connsiteY8-2516" fmla="*/ 1457248 h 4286192"/>
                <a:gd name="connsiteX9-2517" fmla="*/ 1479637 w 4365751"/>
                <a:gd name="connsiteY9-2518" fmla="*/ 323773 h 4286192"/>
                <a:gd name="connsiteX10-2519" fmla="*/ 3454478 w 4365751"/>
                <a:gd name="connsiteY10-2520" fmla="*/ 582228 h 4286192"/>
                <a:gd name="connsiteX11-2521" fmla="*/ 4156781 w 4365751"/>
                <a:gd name="connsiteY11-2522" fmla="*/ 2293548 h 4286192"/>
                <a:gd name="connsiteX12-2523" fmla="*/ 2260687 w 4365751"/>
                <a:gd name="connsiteY12-2524" fmla="*/ 4276648 h 4286192"/>
                <a:gd name="connsiteX13-2525" fmla="*/ 336637 w 4365751"/>
                <a:gd name="connsiteY13-2526" fmla="*/ 2971723 h 4286192"/>
                <a:gd name="connsiteX14-2527" fmla="*/ 393254 w 4365751"/>
                <a:gd name="connsiteY14-2528" fmla="*/ 1278405 h 4286192"/>
                <a:gd name="connsiteX15-2529" fmla="*/ 851175 w 4365751"/>
                <a:gd name="connsiteY15-2530" fmla="*/ 601505 h 4286192"/>
                <a:gd name="connsiteX16-2531" fmla="*/ 2203537 w 4365751"/>
                <a:gd name="connsiteY16-2532" fmla="*/ 123748 h 4286192"/>
                <a:gd name="connsiteX17-2533" fmla="*/ 3851362 w 4365751"/>
                <a:gd name="connsiteY17-2534" fmla="*/ 685723 h 4286192"/>
                <a:gd name="connsiteX18-2535" fmla="*/ 4232362 w 4365751"/>
                <a:gd name="connsiteY18-2536" fmla="*/ 2562148 h 4286192"/>
                <a:gd name="connsiteX19-2537" fmla="*/ 3708487 w 4365751"/>
                <a:gd name="connsiteY19-2538" fmla="*/ 3590848 h 4286192"/>
                <a:gd name="connsiteX20-2539" fmla="*/ 2327362 w 4365751"/>
                <a:gd name="connsiteY20-2540" fmla="*/ 4048048 h 4286192"/>
                <a:gd name="connsiteX21-2541" fmla="*/ 1165312 w 4365751"/>
                <a:gd name="connsiteY21-2542" fmla="*/ 3990898 h 4286192"/>
                <a:gd name="connsiteX22-2543" fmla="*/ 98512 w 4365751"/>
                <a:gd name="connsiteY22-2544" fmla="*/ 2466898 h 4286192"/>
                <a:gd name="connsiteX23-2545" fmla="*/ 432117 w 4365751"/>
                <a:gd name="connsiteY23-2546" fmla="*/ 872794 h 4286192"/>
                <a:gd name="connsiteX24-2547" fmla="*/ 1258690 w 4365751"/>
                <a:gd name="connsiteY24-2548" fmla="*/ 244930 h 4286192"/>
                <a:gd name="connsiteX25-2549" fmla="*/ 1865392 w 4365751"/>
                <a:gd name="connsiteY25-2550" fmla="*/ 104698 h 4286192"/>
                <a:gd name="connsiteX26-2551" fmla="*/ 3460837 w 4365751"/>
                <a:gd name="connsiteY26-2552" fmla="*/ 419023 h 4286192"/>
                <a:gd name="connsiteX27-2553" fmla="*/ 4279987 w 4365751"/>
                <a:gd name="connsiteY27-2554" fmla="*/ 1647748 h 4286192"/>
                <a:gd name="connsiteX28-2555" fmla="*/ 4241887 w 4365751"/>
                <a:gd name="connsiteY28-2556" fmla="*/ 2714548 h 4286192"/>
                <a:gd name="connsiteX29-2557" fmla="*/ 3403687 w 4365751"/>
                <a:gd name="connsiteY29-2558" fmla="*/ 3876598 h 4286192"/>
                <a:gd name="connsiteX30-2559" fmla="*/ 1727287 w 4365751"/>
                <a:gd name="connsiteY30-2560" fmla="*/ 4009948 h 4286192"/>
                <a:gd name="connsiteX31-2561" fmla="*/ 393787 w 4365751"/>
                <a:gd name="connsiteY31-2562" fmla="*/ 3305098 h 4286192"/>
                <a:gd name="connsiteX32-2563" fmla="*/ 203287 w 4365751"/>
                <a:gd name="connsiteY32-2564" fmla="*/ 1533448 h 4286192"/>
                <a:gd name="connsiteX33-2565" fmla="*/ 1679662 w 4365751"/>
                <a:gd name="connsiteY33-2566" fmla="*/ 247573 h 4286192"/>
                <a:gd name="connsiteX34-2567" fmla="*/ 2927394 w 4365751"/>
                <a:gd name="connsiteY34-2568" fmla="*/ 129296 h 4286192"/>
                <a:gd name="connsiteX35-2569" fmla="*/ 4337137 w 4365751"/>
                <a:gd name="connsiteY35-2570" fmla="*/ 1628698 h 4286192"/>
                <a:gd name="connsiteX36-2571" fmla="*/ 3432262 w 4365751"/>
                <a:gd name="connsiteY36-2572" fmla="*/ 3790873 h 4286192"/>
                <a:gd name="connsiteX37-2573" fmla="*/ 1155787 w 4365751"/>
                <a:gd name="connsiteY37-2574" fmla="*/ 4019473 h 4286192"/>
                <a:gd name="connsiteX38-2575" fmla="*/ 41362 w 4365751"/>
                <a:gd name="connsiteY38-2576" fmla="*/ 2543098 h 4286192"/>
                <a:gd name="connsiteX39-2577" fmla="*/ 346162 w 4365751"/>
                <a:gd name="connsiteY39-2578" fmla="*/ 1371523 h 4286192"/>
                <a:gd name="connsiteX0-2579" fmla="*/ 327112 w 4365751"/>
                <a:gd name="connsiteY0-2580" fmla="*/ 1423930 h 4290974"/>
                <a:gd name="connsiteX1-2581" fmla="*/ 1047255 w 4365751"/>
                <a:gd name="connsiteY1-2582" fmla="*/ 736511 h 4290974"/>
                <a:gd name="connsiteX2-2583" fmla="*/ 2203537 w 4365751"/>
                <a:gd name="connsiteY2-2584" fmla="*/ 242830 h 4290974"/>
                <a:gd name="connsiteX3-2585" fmla="*/ 3539257 w 4365751"/>
                <a:gd name="connsiteY3-2586" fmla="*/ 755479 h 4290974"/>
                <a:gd name="connsiteX4-2587" fmla="*/ 4137098 w 4365751"/>
                <a:gd name="connsiteY4-2588" fmla="*/ 2112977 h 4290974"/>
                <a:gd name="connsiteX5-2589" fmla="*/ 3184612 w 4365751"/>
                <a:gd name="connsiteY5-2590" fmla="*/ 4033780 h 4290974"/>
                <a:gd name="connsiteX6-2591" fmla="*/ 793837 w 4365751"/>
                <a:gd name="connsiteY6-2592" fmla="*/ 3681355 h 4290974"/>
                <a:gd name="connsiteX7-2593" fmla="*/ 258841 w 4365751"/>
                <a:gd name="connsiteY7-2594" fmla="*/ 2352759 h 4290974"/>
                <a:gd name="connsiteX8-2595" fmla="*/ 431887 w 4365751"/>
                <a:gd name="connsiteY8-2596" fmla="*/ 1462030 h 4290974"/>
                <a:gd name="connsiteX9-2597" fmla="*/ 1479637 w 4365751"/>
                <a:gd name="connsiteY9-2598" fmla="*/ 328555 h 4290974"/>
                <a:gd name="connsiteX10-2599" fmla="*/ 3454478 w 4365751"/>
                <a:gd name="connsiteY10-2600" fmla="*/ 587010 h 4290974"/>
                <a:gd name="connsiteX11-2601" fmla="*/ 4156781 w 4365751"/>
                <a:gd name="connsiteY11-2602" fmla="*/ 2298330 h 4290974"/>
                <a:gd name="connsiteX12-2603" fmla="*/ 2260687 w 4365751"/>
                <a:gd name="connsiteY12-2604" fmla="*/ 4281430 h 4290974"/>
                <a:gd name="connsiteX13-2605" fmla="*/ 336637 w 4365751"/>
                <a:gd name="connsiteY13-2606" fmla="*/ 2976505 h 4290974"/>
                <a:gd name="connsiteX14-2607" fmla="*/ 393254 w 4365751"/>
                <a:gd name="connsiteY14-2608" fmla="*/ 1283187 h 4290974"/>
                <a:gd name="connsiteX15-2609" fmla="*/ 851175 w 4365751"/>
                <a:gd name="connsiteY15-2610" fmla="*/ 606287 h 4290974"/>
                <a:gd name="connsiteX16-2611" fmla="*/ 2203537 w 4365751"/>
                <a:gd name="connsiteY16-2612" fmla="*/ 128530 h 4290974"/>
                <a:gd name="connsiteX17-2613" fmla="*/ 3851362 w 4365751"/>
                <a:gd name="connsiteY17-2614" fmla="*/ 690505 h 4290974"/>
                <a:gd name="connsiteX18-2615" fmla="*/ 4232362 w 4365751"/>
                <a:gd name="connsiteY18-2616" fmla="*/ 2566930 h 4290974"/>
                <a:gd name="connsiteX19-2617" fmla="*/ 3708487 w 4365751"/>
                <a:gd name="connsiteY19-2618" fmla="*/ 3595630 h 4290974"/>
                <a:gd name="connsiteX20-2619" fmla="*/ 2327362 w 4365751"/>
                <a:gd name="connsiteY20-2620" fmla="*/ 4052830 h 4290974"/>
                <a:gd name="connsiteX21-2621" fmla="*/ 1165312 w 4365751"/>
                <a:gd name="connsiteY21-2622" fmla="*/ 3995680 h 4290974"/>
                <a:gd name="connsiteX22-2623" fmla="*/ 98512 w 4365751"/>
                <a:gd name="connsiteY22-2624" fmla="*/ 2471680 h 4290974"/>
                <a:gd name="connsiteX23-2625" fmla="*/ 432117 w 4365751"/>
                <a:gd name="connsiteY23-2626" fmla="*/ 877576 h 4290974"/>
                <a:gd name="connsiteX24-2627" fmla="*/ 1258690 w 4365751"/>
                <a:gd name="connsiteY24-2628" fmla="*/ 249712 h 4290974"/>
                <a:gd name="connsiteX25-2629" fmla="*/ 1865392 w 4365751"/>
                <a:gd name="connsiteY25-2630" fmla="*/ 109480 h 4290974"/>
                <a:gd name="connsiteX26-2631" fmla="*/ 3460837 w 4365751"/>
                <a:gd name="connsiteY26-2632" fmla="*/ 423805 h 4290974"/>
                <a:gd name="connsiteX27-2633" fmla="*/ 4279987 w 4365751"/>
                <a:gd name="connsiteY27-2634" fmla="*/ 1652530 h 4290974"/>
                <a:gd name="connsiteX28-2635" fmla="*/ 4241887 w 4365751"/>
                <a:gd name="connsiteY28-2636" fmla="*/ 2719330 h 4290974"/>
                <a:gd name="connsiteX29-2637" fmla="*/ 3403687 w 4365751"/>
                <a:gd name="connsiteY29-2638" fmla="*/ 3881380 h 4290974"/>
                <a:gd name="connsiteX30-2639" fmla="*/ 1727287 w 4365751"/>
                <a:gd name="connsiteY30-2640" fmla="*/ 4014730 h 4290974"/>
                <a:gd name="connsiteX31-2641" fmla="*/ 393787 w 4365751"/>
                <a:gd name="connsiteY31-2642" fmla="*/ 3309880 h 4290974"/>
                <a:gd name="connsiteX32-2643" fmla="*/ 203287 w 4365751"/>
                <a:gd name="connsiteY32-2644" fmla="*/ 1538230 h 4290974"/>
                <a:gd name="connsiteX33-2645" fmla="*/ 1679662 w 4365751"/>
                <a:gd name="connsiteY33-2646" fmla="*/ 252355 h 4290974"/>
                <a:gd name="connsiteX34-2647" fmla="*/ 2927394 w 4365751"/>
                <a:gd name="connsiteY34-2648" fmla="*/ 134078 h 4290974"/>
                <a:gd name="connsiteX35-2649" fmla="*/ 4337137 w 4365751"/>
                <a:gd name="connsiteY35-2650" fmla="*/ 1633480 h 4290974"/>
                <a:gd name="connsiteX36-2651" fmla="*/ 3432262 w 4365751"/>
                <a:gd name="connsiteY36-2652" fmla="*/ 3795655 h 4290974"/>
                <a:gd name="connsiteX37-2653" fmla="*/ 1155787 w 4365751"/>
                <a:gd name="connsiteY37-2654" fmla="*/ 4024255 h 4290974"/>
                <a:gd name="connsiteX38-2655" fmla="*/ 41362 w 4365751"/>
                <a:gd name="connsiteY38-2656" fmla="*/ 2547880 h 4290974"/>
                <a:gd name="connsiteX39-2657" fmla="*/ 346162 w 4365751"/>
                <a:gd name="connsiteY39-2658" fmla="*/ 1376305 h 4290974"/>
                <a:gd name="connsiteX0-2659" fmla="*/ 327112 w 4365751"/>
                <a:gd name="connsiteY0-2660" fmla="*/ 1435333 h 4302377"/>
                <a:gd name="connsiteX1-2661" fmla="*/ 1047255 w 4365751"/>
                <a:gd name="connsiteY1-2662" fmla="*/ 747914 h 4302377"/>
                <a:gd name="connsiteX2-2663" fmla="*/ 2203537 w 4365751"/>
                <a:gd name="connsiteY2-2664" fmla="*/ 254233 h 4302377"/>
                <a:gd name="connsiteX3-2665" fmla="*/ 3539257 w 4365751"/>
                <a:gd name="connsiteY3-2666" fmla="*/ 766882 h 4302377"/>
                <a:gd name="connsiteX4-2667" fmla="*/ 4137098 w 4365751"/>
                <a:gd name="connsiteY4-2668" fmla="*/ 2124380 h 4302377"/>
                <a:gd name="connsiteX5-2669" fmla="*/ 3184612 w 4365751"/>
                <a:gd name="connsiteY5-2670" fmla="*/ 4045183 h 4302377"/>
                <a:gd name="connsiteX6-2671" fmla="*/ 793837 w 4365751"/>
                <a:gd name="connsiteY6-2672" fmla="*/ 3692758 h 4302377"/>
                <a:gd name="connsiteX7-2673" fmla="*/ 258841 w 4365751"/>
                <a:gd name="connsiteY7-2674" fmla="*/ 2364162 h 4302377"/>
                <a:gd name="connsiteX8-2675" fmla="*/ 431887 w 4365751"/>
                <a:gd name="connsiteY8-2676" fmla="*/ 1473433 h 4302377"/>
                <a:gd name="connsiteX9-2677" fmla="*/ 1479637 w 4365751"/>
                <a:gd name="connsiteY9-2678" fmla="*/ 339958 h 4302377"/>
                <a:gd name="connsiteX10-2679" fmla="*/ 3454478 w 4365751"/>
                <a:gd name="connsiteY10-2680" fmla="*/ 598413 h 4302377"/>
                <a:gd name="connsiteX11-2681" fmla="*/ 4156781 w 4365751"/>
                <a:gd name="connsiteY11-2682" fmla="*/ 2309733 h 4302377"/>
                <a:gd name="connsiteX12-2683" fmla="*/ 2260687 w 4365751"/>
                <a:gd name="connsiteY12-2684" fmla="*/ 4292833 h 4302377"/>
                <a:gd name="connsiteX13-2685" fmla="*/ 336637 w 4365751"/>
                <a:gd name="connsiteY13-2686" fmla="*/ 2987908 h 4302377"/>
                <a:gd name="connsiteX14-2687" fmla="*/ 393254 w 4365751"/>
                <a:gd name="connsiteY14-2688" fmla="*/ 1294590 h 4302377"/>
                <a:gd name="connsiteX15-2689" fmla="*/ 851175 w 4365751"/>
                <a:gd name="connsiteY15-2690" fmla="*/ 617690 h 4302377"/>
                <a:gd name="connsiteX16-2691" fmla="*/ 2203537 w 4365751"/>
                <a:gd name="connsiteY16-2692" fmla="*/ 139933 h 4302377"/>
                <a:gd name="connsiteX17-2693" fmla="*/ 3851362 w 4365751"/>
                <a:gd name="connsiteY17-2694" fmla="*/ 701908 h 4302377"/>
                <a:gd name="connsiteX18-2695" fmla="*/ 4232362 w 4365751"/>
                <a:gd name="connsiteY18-2696" fmla="*/ 2578333 h 4302377"/>
                <a:gd name="connsiteX19-2697" fmla="*/ 3708487 w 4365751"/>
                <a:gd name="connsiteY19-2698" fmla="*/ 3607033 h 4302377"/>
                <a:gd name="connsiteX20-2699" fmla="*/ 2327362 w 4365751"/>
                <a:gd name="connsiteY20-2700" fmla="*/ 4064233 h 4302377"/>
                <a:gd name="connsiteX21-2701" fmla="*/ 1165312 w 4365751"/>
                <a:gd name="connsiteY21-2702" fmla="*/ 4007083 h 4302377"/>
                <a:gd name="connsiteX22-2703" fmla="*/ 98512 w 4365751"/>
                <a:gd name="connsiteY22-2704" fmla="*/ 2483083 h 4302377"/>
                <a:gd name="connsiteX23-2705" fmla="*/ 432117 w 4365751"/>
                <a:gd name="connsiteY23-2706" fmla="*/ 888979 h 4302377"/>
                <a:gd name="connsiteX24-2707" fmla="*/ 1258690 w 4365751"/>
                <a:gd name="connsiteY24-2708" fmla="*/ 261115 h 4302377"/>
                <a:gd name="connsiteX25-2709" fmla="*/ 1865392 w 4365751"/>
                <a:gd name="connsiteY25-2710" fmla="*/ 120883 h 4302377"/>
                <a:gd name="connsiteX26-2711" fmla="*/ 3460837 w 4365751"/>
                <a:gd name="connsiteY26-2712" fmla="*/ 435208 h 4302377"/>
                <a:gd name="connsiteX27-2713" fmla="*/ 4279987 w 4365751"/>
                <a:gd name="connsiteY27-2714" fmla="*/ 1663933 h 4302377"/>
                <a:gd name="connsiteX28-2715" fmla="*/ 4241887 w 4365751"/>
                <a:gd name="connsiteY28-2716" fmla="*/ 2730733 h 4302377"/>
                <a:gd name="connsiteX29-2717" fmla="*/ 3403687 w 4365751"/>
                <a:gd name="connsiteY29-2718" fmla="*/ 3892783 h 4302377"/>
                <a:gd name="connsiteX30-2719" fmla="*/ 1727287 w 4365751"/>
                <a:gd name="connsiteY30-2720" fmla="*/ 4026133 h 4302377"/>
                <a:gd name="connsiteX31-2721" fmla="*/ 393787 w 4365751"/>
                <a:gd name="connsiteY31-2722" fmla="*/ 3321283 h 4302377"/>
                <a:gd name="connsiteX32-2723" fmla="*/ 203287 w 4365751"/>
                <a:gd name="connsiteY32-2724" fmla="*/ 1549633 h 4302377"/>
                <a:gd name="connsiteX33-2725" fmla="*/ 1583605 w 4365751"/>
                <a:gd name="connsiteY33-2726" fmla="*/ 228828 h 4302377"/>
                <a:gd name="connsiteX34-2727" fmla="*/ 2927394 w 4365751"/>
                <a:gd name="connsiteY34-2728" fmla="*/ 145481 h 4302377"/>
                <a:gd name="connsiteX35-2729" fmla="*/ 4337137 w 4365751"/>
                <a:gd name="connsiteY35-2730" fmla="*/ 1644883 h 4302377"/>
                <a:gd name="connsiteX36-2731" fmla="*/ 3432262 w 4365751"/>
                <a:gd name="connsiteY36-2732" fmla="*/ 3807058 h 4302377"/>
                <a:gd name="connsiteX37-2733" fmla="*/ 1155787 w 4365751"/>
                <a:gd name="connsiteY37-2734" fmla="*/ 4035658 h 4302377"/>
                <a:gd name="connsiteX38-2735" fmla="*/ 41362 w 4365751"/>
                <a:gd name="connsiteY38-2736" fmla="*/ 2559283 h 4302377"/>
                <a:gd name="connsiteX39-2737" fmla="*/ 346162 w 4365751"/>
                <a:gd name="connsiteY39-2738" fmla="*/ 1387708 h 4302377"/>
                <a:gd name="connsiteX0-2739" fmla="*/ 327112 w 4365751"/>
                <a:gd name="connsiteY0-2740" fmla="*/ 1381979 h 4249023"/>
                <a:gd name="connsiteX1-2741" fmla="*/ 1047255 w 4365751"/>
                <a:gd name="connsiteY1-2742" fmla="*/ 694560 h 4249023"/>
                <a:gd name="connsiteX2-2743" fmla="*/ 2203537 w 4365751"/>
                <a:gd name="connsiteY2-2744" fmla="*/ 200879 h 4249023"/>
                <a:gd name="connsiteX3-2745" fmla="*/ 3539257 w 4365751"/>
                <a:gd name="connsiteY3-2746" fmla="*/ 713528 h 4249023"/>
                <a:gd name="connsiteX4-2747" fmla="*/ 4137098 w 4365751"/>
                <a:gd name="connsiteY4-2748" fmla="*/ 2071026 h 4249023"/>
                <a:gd name="connsiteX5-2749" fmla="*/ 3184612 w 4365751"/>
                <a:gd name="connsiteY5-2750" fmla="*/ 3991829 h 4249023"/>
                <a:gd name="connsiteX6-2751" fmla="*/ 793837 w 4365751"/>
                <a:gd name="connsiteY6-2752" fmla="*/ 3639404 h 4249023"/>
                <a:gd name="connsiteX7-2753" fmla="*/ 258841 w 4365751"/>
                <a:gd name="connsiteY7-2754" fmla="*/ 2310808 h 4249023"/>
                <a:gd name="connsiteX8-2755" fmla="*/ 431887 w 4365751"/>
                <a:gd name="connsiteY8-2756" fmla="*/ 1420079 h 4249023"/>
                <a:gd name="connsiteX9-2757" fmla="*/ 1479637 w 4365751"/>
                <a:gd name="connsiteY9-2758" fmla="*/ 286604 h 4249023"/>
                <a:gd name="connsiteX10-2759" fmla="*/ 3454478 w 4365751"/>
                <a:gd name="connsiteY10-2760" fmla="*/ 545059 h 4249023"/>
                <a:gd name="connsiteX11-2761" fmla="*/ 4156781 w 4365751"/>
                <a:gd name="connsiteY11-2762" fmla="*/ 2256379 h 4249023"/>
                <a:gd name="connsiteX12-2763" fmla="*/ 2260687 w 4365751"/>
                <a:gd name="connsiteY12-2764" fmla="*/ 4239479 h 4249023"/>
                <a:gd name="connsiteX13-2765" fmla="*/ 336637 w 4365751"/>
                <a:gd name="connsiteY13-2766" fmla="*/ 2934554 h 4249023"/>
                <a:gd name="connsiteX14-2767" fmla="*/ 393254 w 4365751"/>
                <a:gd name="connsiteY14-2768" fmla="*/ 1241236 h 4249023"/>
                <a:gd name="connsiteX15-2769" fmla="*/ 851175 w 4365751"/>
                <a:gd name="connsiteY15-2770" fmla="*/ 564336 h 4249023"/>
                <a:gd name="connsiteX16-2771" fmla="*/ 2203537 w 4365751"/>
                <a:gd name="connsiteY16-2772" fmla="*/ 86579 h 4249023"/>
                <a:gd name="connsiteX17-2773" fmla="*/ 3851362 w 4365751"/>
                <a:gd name="connsiteY17-2774" fmla="*/ 648554 h 4249023"/>
                <a:gd name="connsiteX18-2775" fmla="*/ 4232362 w 4365751"/>
                <a:gd name="connsiteY18-2776" fmla="*/ 2524979 h 4249023"/>
                <a:gd name="connsiteX19-2777" fmla="*/ 3708487 w 4365751"/>
                <a:gd name="connsiteY19-2778" fmla="*/ 3553679 h 4249023"/>
                <a:gd name="connsiteX20-2779" fmla="*/ 2327362 w 4365751"/>
                <a:gd name="connsiteY20-2780" fmla="*/ 4010879 h 4249023"/>
                <a:gd name="connsiteX21-2781" fmla="*/ 1165312 w 4365751"/>
                <a:gd name="connsiteY21-2782" fmla="*/ 3953729 h 4249023"/>
                <a:gd name="connsiteX22-2783" fmla="*/ 98512 w 4365751"/>
                <a:gd name="connsiteY22-2784" fmla="*/ 2429729 h 4249023"/>
                <a:gd name="connsiteX23-2785" fmla="*/ 432117 w 4365751"/>
                <a:gd name="connsiteY23-2786" fmla="*/ 835625 h 4249023"/>
                <a:gd name="connsiteX24-2787" fmla="*/ 1258690 w 4365751"/>
                <a:gd name="connsiteY24-2788" fmla="*/ 207761 h 4249023"/>
                <a:gd name="connsiteX25-2789" fmla="*/ 1865392 w 4365751"/>
                <a:gd name="connsiteY25-2790" fmla="*/ 67529 h 4249023"/>
                <a:gd name="connsiteX26-2791" fmla="*/ 3460837 w 4365751"/>
                <a:gd name="connsiteY26-2792" fmla="*/ 381854 h 4249023"/>
                <a:gd name="connsiteX27-2793" fmla="*/ 4279987 w 4365751"/>
                <a:gd name="connsiteY27-2794" fmla="*/ 1610579 h 4249023"/>
                <a:gd name="connsiteX28-2795" fmla="*/ 4241887 w 4365751"/>
                <a:gd name="connsiteY28-2796" fmla="*/ 2677379 h 4249023"/>
                <a:gd name="connsiteX29-2797" fmla="*/ 3403687 w 4365751"/>
                <a:gd name="connsiteY29-2798" fmla="*/ 3839429 h 4249023"/>
                <a:gd name="connsiteX30-2799" fmla="*/ 1727287 w 4365751"/>
                <a:gd name="connsiteY30-2800" fmla="*/ 3972779 h 4249023"/>
                <a:gd name="connsiteX31-2801" fmla="*/ 393787 w 4365751"/>
                <a:gd name="connsiteY31-2802" fmla="*/ 3267929 h 4249023"/>
                <a:gd name="connsiteX32-2803" fmla="*/ 203287 w 4365751"/>
                <a:gd name="connsiteY32-2804" fmla="*/ 1496279 h 4249023"/>
                <a:gd name="connsiteX33-2805" fmla="*/ 1583605 w 4365751"/>
                <a:gd name="connsiteY33-2806" fmla="*/ 175474 h 4249023"/>
                <a:gd name="connsiteX34-2807" fmla="*/ 2927394 w 4365751"/>
                <a:gd name="connsiteY34-2808" fmla="*/ 92127 h 4249023"/>
                <a:gd name="connsiteX35-2809" fmla="*/ 4337137 w 4365751"/>
                <a:gd name="connsiteY35-2810" fmla="*/ 1591529 h 4249023"/>
                <a:gd name="connsiteX36-2811" fmla="*/ 3432262 w 4365751"/>
                <a:gd name="connsiteY36-2812" fmla="*/ 3753704 h 4249023"/>
                <a:gd name="connsiteX37-2813" fmla="*/ 1155787 w 4365751"/>
                <a:gd name="connsiteY37-2814" fmla="*/ 3982304 h 4249023"/>
                <a:gd name="connsiteX38-2815" fmla="*/ 41362 w 4365751"/>
                <a:gd name="connsiteY38-2816" fmla="*/ 2505929 h 4249023"/>
                <a:gd name="connsiteX39-2817" fmla="*/ 346162 w 4365751"/>
                <a:gd name="connsiteY39-2818" fmla="*/ 1334354 h 4249023"/>
                <a:gd name="connsiteX0-2819" fmla="*/ 327112 w 4365751"/>
                <a:gd name="connsiteY0-2820" fmla="*/ 1360615 h 4227659"/>
                <a:gd name="connsiteX1-2821" fmla="*/ 1047255 w 4365751"/>
                <a:gd name="connsiteY1-2822" fmla="*/ 673196 h 4227659"/>
                <a:gd name="connsiteX2-2823" fmla="*/ 2203537 w 4365751"/>
                <a:gd name="connsiteY2-2824" fmla="*/ 179515 h 4227659"/>
                <a:gd name="connsiteX3-2825" fmla="*/ 3539257 w 4365751"/>
                <a:gd name="connsiteY3-2826" fmla="*/ 692164 h 4227659"/>
                <a:gd name="connsiteX4-2827" fmla="*/ 4137098 w 4365751"/>
                <a:gd name="connsiteY4-2828" fmla="*/ 2049662 h 4227659"/>
                <a:gd name="connsiteX5-2829" fmla="*/ 3184612 w 4365751"/>
                <a:gd name="connsiteY5-2830" fmla="*/ 3970465 h 4227659"/>
                <a:gd name="connsiteX6-2831" fmla="*/ 793837 w 4365751"/>
                <a:gd name="connsiteY6-2832" fmla="*/ 3618040 h 4227659"/>
                <a:gd name="connsiteX7-2833" fmla="*/ 258841 w 4365751"/>
                <a:gd name="connsiteY7-2834" fmla="*/ 2289444 h 4227659"/>
                <a:gd name="connsiteX8-2835" fmla="*/ 431887 w 4365751"/>
                <a:gd name="connsiteY8-2836" fmla="*/ 1398715 h 4227659"/>
                <a:gd name="connsiteX9-2837" fmla="*/ 1479637 w 4365751"/>
                <a:gd name="connsiteY9-2838" fmla="*/ 265240 h 4227659"/>
                <a:gd name="connsiteX10-2839" fmla="*/ 3454478 w 4365751"/>
                <a:gd name="connsiteY10-2840" fmla="*/ 523695 h 4227659"/>
                <a:gd name="connsiteX11-2841" fmla="*/ 4156781 w 4365751"/>
                <a:gd name="connsiteY11-2842" fmla="*/ 2235015 h 4227659"/>
                <a:gd name="connsiteX12-2843" fmla="*/ 2260687 w 4365751"/>
                <a:gd name="connsiteY12-2844" fmla="*/ 4218115 h 4227659"/>
                <a:gd name="connsiteX13-2845" fmla="*/ 336637 w 4365751"/>
                <a:gd name="connsiteY13-2846" fmla="*/ 2913190 h 4227659"/>
                <a:gd name="connsiteX14-2847" fmla="*/ 393254 w 4365751"/>
                <a:gd name="connsiteY14-2848" fmla="*/ 1219872 h 4227659"/>
                <a:gd name="connsiteX15-2849" fmla="*/ 851175 w 4365751"/>
                <a:gd name="connsiteY15-2850" fmla="*/ 542972 h 4227659"/>
                <a:gd name="connsiteX16-2851" fmla="*/ 2203537 w 4365751"/>
                <a:gd name="connsiteY16-2852" fmla="*/ 65215 h 4227659"/>
                <a:gd name="connsiteX17-2853" fmla="*/ 3851362 w 4365751"/>
                <a:gd name="connsiteY17-2854" fmla="*/ 627190 h 4227659"/>
                <a:gd name="connsiteX18-2855" fmla="*/ 4232362 w 4365751"/>
                <a:gd name="connsiteY18-2856" fmla="*/ 2503615 h 4227659"/>
                <a:gd name="connsiteX19-2857" fmla="*/ 3708487 w 4365751"/>
                <a:gd name="connsiteY19-2858" fmla="*/ 3532315 h 4227659"/>
                <a:gd name="connsiteX20-2859" fmla="*/ 2327362 w 4365751"/>
                <a:gd name="connsiteY20-2860" fmla="*/ 3989515 h 4227659"/>
                <a:gd name="connsiteX21-2861" fmla="*/ 1165312 w 4365751"/>
                <a:gd name="connsiteY21-2862" fmla="*/ 3932365 h 4227659"/>
                <a:gd name="connsiteX22-2863" fmla="*/ 98512 w 4365751"/>
                <a:gd name="connsiteY22-2864" fmla="*/ 2408365 h 4227659"/>
                <a:gd name="connsiteX23-2865" fmla="*/ 432117 w 4365751"/>
                <a:gd name="connsiteY23-2866" fmla="*/ 814261 h 4227659"/>
                <a:gd name="connsiteX24-2867" fmla="*/ 1258690 w 4365751"/>
                <a:gd name="connsiteY24-2868" fmla="*/ 186397 h 4227659"/>
                <a:gd name="connsiteX25-2869" fmla="*/ 1865392 w 4365751"/>
                <a:gd name="connsiteY25-2870" fmla="*/ 46165 h 4227659"/>
                <a:gd name="connsiteX26-2871" fmla="*/ 3460837 w 4365751"/>
                <a:gd name="connsiteY26-2872" fmla="*/ 360490 h 4227659"/>
                <a:gd name="connsiteX27-2873" fmla="*/ 4279987 w 4365751"/>
                <a:gd name="connsiteY27-2874" fmla="*/ 1589215 h 4227659"/>
                <a:gd name="connsiteX28-2875" fmla="*/ 4241887 w 4365751"/>
                <a:gd name="connsiteY28-2876" fmla="*/ 2656015 h 4227659"/>
                <a:gd name="connsiteX29-2877" fmla="*/ 3403687 w 4365751"/>
                <a:gd name="connsiteY29-2878" fmla="*/ 3818065 h 4227659"/>
                <a:gd name="connsiteX30-2879" fmla="*/ 1727287 w 4365751"/>
                <a:gd name="connsiteY30-2880" fmla="*/ 3951415 h 4227659"/>
                <a:gd name="connsiteX31-2881" fmla="*/ 393787 w 4365751"/>
                <a:gd name="connsiteY31-2882" fmla="*/ 3246565 h 4227659"/>
                <a:gd name="connsiteX32-2883" fmla="*/ 203287 w 4365751"/>
                <a:gd name="connsiteY32-2884" fmla="*/ 1474915 h 4227659"/>
                <a:gd name="connsiteX33-2885" fmla="*/ 1583605 w 4365751"/>
                <a:gd name="connsiteY33-2886" fmla="*/ 154110 h 4227659"/>
                <a:gd name="connsiteX34-2887" fmla="*/ 3067113 w 4365751"/>
                <a:gd name="connsiteY34-2888" fmla="*/ 96961 h 4227659"/>
                <a:gd name="connsiteX35-2889" fmla="*/ 4337137 w 4365751"/>
                <a:gd name="connsiteY35-2890" fmla="*/ 1570165 h 4227659"/>
                <a:gd name="connsiteX36-2891" fmla="*/ 3432262 w 4365751"/>
                <a:gd name="connsiteY36-2892" fmla="*/ 3732340 h 4227659"/>
                <a:gd name="connsiteX37-2893" fmla="*/ 1155787 w 4365751"/>
                <a:gd name="connsiteY37-2894" fmla="*/ 3960940 h 4227659"/>
                <a:gd name="connsiteX38-2895" fmla="*/ 41362 w 4365751"/>
                <a:gd name="connsiteY38-2896" fmla="*/ 2484565 h 4227659"/>
                <a:gd name="connsiteX39-2897" fmla="*/ 346162 w 4365751"/>
                <a:gd name="connsiteY39-2898" fmla="*/ 1312990 h 4227659"/>
                <a:gd name="connsiteX0-2899" fmla="*/ 327112 w 4365751"/>
                <a:gd name="connsiteY0-2900" fmla="*/ 1360615 h 4227659"/>
                <a:gd name="connsiteX1-2901" fmla="*/ 1047255 w 4365751"/>
                <a:gd name="connsiteY1-2902" fmla="*/ 673196 h 4227659"/>
                <a:gd name="connsiteX2-2903" fmla="*/ 2203537 w 4365751"/>
                <a:gd name="connsiteY2-2904" fmla="*/ 179515 h 4227659"/>
                <a:gd name="connsiteX3-2905" fmla="*/ 3539257 w 4365751"/>
                <a:gd name="connsiteY3-2906" fmla="*/ 692164 h 4227659"/>
                <a:gd name="connsiteX4-2907" fmla="*/ 4137098 w 4365751"/>
                <a:gd name="connsiteY4-2908" fmla="*/ 2049662 h 4227659"/>
                <a:gd name="connsiteX5-2909" fmla="*/ 3184612 w 4365751"/>
                <a:gd name="connsiteY5-2910" fmla="*/ 3970465 h 4227659"/>
                <a:gd name="connsiteX6-2911" fmla="*/ 793837 w 4365751"/>
                <a:gd name="connsiteY6-2912" fmla="*/ 3618040 h 4227659"/>
                <a:gd name="connsiteX7-2913" fmla="*/ 258841 w 4365751"/>
                <a:gd name="connsiteY7-2914" fmla="*/ 2289444 h 4227659"/>
                <a:gd name="connsiteX8-2915" fmla="*/ 431887 w 4365751"/>
                <a:gd name="connsiteY8-2916" fmla="*/ 1398715 h 4227659"/>
                <a:gd name="connsiteX9-2917" fmla="*/ 1479637 w 4365751"/>
                <a:gd name="connsiteY9-2918" fmla="*/ 265240 h 4227659"/>
                <a:gd name="connsiteX10-2919" fmla="*/ 3454478 w 4365751"/>
                <a:gd name="connsiteY10-2920" fmla="*/ 523695 h 4227659"/>
                <a:gd name="connsiteX11-2921" fmla="*/ 4156781 w 4365751"/>
                <a:gd name="connsiteY11-2922" fmla="*/ 2235015 h 4227659"/>
                <a:gd name="connsiteX12-2923" fmla="*/ 2260687 w 4365751"/>
                <a:gd name="connsiteY12-2924" fmla="*/ 4218115 h 4227659"/>
                <a:gd name="connsiteX13-2925" fmla="*/ 336637 w 4365751"/>
                <a:gd name="connsiteY13-2926" fmla="*/ 2913190 h 4227659"/>
                <a:gd name="connsiteX14-2927" fmla="*/ 393254 w 4365751"/>
                <a:gd name="connsiteY14-2928" fmla="*/ 1219872 h 4227659"/>
                <a:gd name="connsiteX15-2929" fmla="*/ 851175 w 4365751"/>
                <a:gd name="connsiteY15-2930" fmla="*/ 542972 h 4227659"/>
                <a:gd name="connsiteX16-2931" fmla="*/ 2203537 w 4365751"/>
                <a:gd name="connsiteY16-2932" fmla="*/ 65215 h 4227659"/>
                <a:gd name="connsiteX17-2933" fmla="*/ 3851362 w 4365751"/>
                <a:gd name="connsiteY17-2934" fmla="*/ 627190 h 4227659"/>
                <a:gd name="connsiteX18-2935" fmla="*/ 4232362 w 4365751"/>
                <a:gd name="connsiteY18-2936" fmla="*/ 2503615 h 4227659"/>
                <a:gd name="connsiteX19-2937" fmla="*/ 3708487 w 4365751"/>
                <a:gd name="connsiteY19-2938" fmla="*/ 3532315 h 4227659"/>
                <a:gd name="connsiteX20-2939" fmla="*/ 2327362 w 4365751"/>
                <a:gd name="connsiteY20-2940" fmla="*/ 3989515 h 4227659"/>
                <a:gd name="connsiteX21-2941" fmla="*/ 1165312 w 4365751"/>
                <a:gd name="connsiteY21-2942" fmla="*/ 3932365 h 4227659"/>
                <a:gd name="connsiteX22-2943" fmla="*/ 98512 w 4365751"/>
                <a:gd name="connsiteY22-2944" fmla="*/ 2408365 h 4227659"/>
                <a:gd name="connsiteX23-2945" fmla="*/ 432117 w 4365751"/>
                <a:gd name="connsiteY23-2946" fmla="*/ 814261 h 4227659"/>
                <a:gd name="connsiteX24-2947" fmla="*/ 1014181 w 4365751"/>
                <a:gd name="connsiteY24-2948" fmla="*/ 299919 h 4227659"/>
                <a:gd name="connsiteX25-2949" fmla="*/ 1865392 w 4365751"/>
                <a:gd name="connsiteY25-2950" fmla="*/ 46165 h 4227659"/>
                <a:gd name="connsiteX26-2951" fmla="*/ 3460837 w 4365751"/>
                <a:gd name="connsiteY26-2952" fmla="*/ 360490 h 4227659"/>
                <a:gd name="connsiteX27-2953" fmla="*/ 4279987 w 4365751"/>
                <a:gd name="connsiteY27-2954" fmla="*/ 1589215 h 4227659"/>
                <a:gd name="connsiteX28-2955" fmla="*/ 4241887 w 4365751"/>
                <a:gd name="connsiteY28-2956" fmla="*/ 2656015 h 4227659"/>
                <a:gd name="connsiteX29-2957" fmla="*/ 3403687 w 4365751"/>
                <a:gd name="connsiteY29-2958" fmla="*/ 3818065 h 4227659"/>
                <a:gd name="connsiteX30-2959" fmla="*/ 1727287 w 4365751"/>
                <a:gd name="connsiteY30-2960" fmla="*/ 3951415 h 4227659"/>
                <a:gd name="connsiteX31-2961" fmla="*/ 393787 w 4365751"/>
                <a:gd name="connsiteY31-2962" fmla="*/ 3246565 h 4227659"/>
                <a:gd name="connsiteX32-2963" fmla="*/ 203287 w 4365751"/>
                <a:gd name="connsiteY32-2964" fmla="*/ 1474915 h 4227659"/>
                <a:gd name="connsiteX33-2965" fmla="*/ 1583605 w 4365751"/>
                <a:gd name="connsiteY33-2966" fmla="*/ 154110 h 4227659"/>
                <a:gd name="connsiteX34-2967" fmla="*/ 3067113 w 4365751"/>
                <a:gd name="connsiteY34-2968" fmla="*/ 96961 h 4227659"/>
                <a:gd name="connsiteX35-2969" fmla="*/ 4337137 w 4365751"/>
                <a:gd name="connsiteY35-2970" fmla="*/ 1570165 h 4227659"/>
                <a:gd name="connsiteX36-2971" fmla="*/ 3432262 w 4365751"/>
                <a:gd name="connsiteY36-2972" fmla="*/ 3732340 h 4227659"/>
                <a:gd name="connsiteX37-2973" fmla="*/ 1155787 w 4365751"/>
                <a:gd name="connsiteY37-2974" fmla="*/ 3960940 h 4227659"/>
                <a:gd name="connsiteX38-2975" fmla="*/ 41362 w 4365751"/>
                <a:gd name="connsiteY38-2976" fmla="*/ 2484565 h 4227659"/>
                <a:gd name="connsiteX39-2977" fmla="*/ 346162 w 4365751"/>
                <a:gd name="connsiteY39-2978" fmla="*/ 1312990 h 4227659"/>
                <a:gd name="connsiteX0-2979" fmla="*/ 327112 w 4365751"/>
                <a:gd name="connsiteY0-2980" fmla="*/ 1360615 h 4227659"/>
                <a:gd name="connsiteX1-2981" fmla="*/ 1047255 w 4365751"/>
                <a:gd name="connsiteY1-2982" fmla="*/ 673196 h 4227659"/>
                <a:gd name="connsiteX2-2983" fmla="*/ 2203537 w 4365751"/>
                <a:gd name="connsiteY2-2984" fmla="*/ 179515 h 4227659"/>
                <a:gd name="connsiteX3-2985" fmla="*/ 3539257 w 4365751"/>
                <a:gd name="connsiteY3-2986" fmla="*/ 692164 h 4227659"/>
                <a:gd name="connsiteX4-2987" fmla="*/ 4137098 w 4365751"/>
                <a:gd name="connsiteY4-2988" fmla="*/ 2049662 h 4227659"/>
                <a:gd name="connsiteX5-2989" fmla="*/ 3184612 w 4365751"/>
                <a:gd name="connsiteY5-2990" fmla="*/ 3970465 h 4227659"/>
                <a:gd name="connsiteX6-2991" fmla="*/ 793837 w 4365751"/>
                <a:gd name="connsiteY6-2992" fmla="*/ 3618040 h 4227659"/>
                <a:gd name="connsiteX7-2993" fmla="*/ 258841 w 4365751"/>
                <a:gd name="connsiteY7-2994" fmla="*/ 2289444 h 4227659"/>
                <a:gd name="connsiteX8-2995" fmla="*/ 431887 w 4365751"/>
                <a:gd name="connsiteY8-2996" fmla="*/ 1398715 h 4227659"/>
                <a:gd name="connsiteX9-2997" fmla="*/ 1479637 w 4365751"/>
                <a:gd name="connsiteY9-2998" fmla="*/ 265240 h 4227659"/>
                <a:gd name="connsiteX10-2999" fmla="*/ 3454478 w 4365751"/>
                <a:gd name="connsiteY10-3000" fmla="*/ 523695 h 4227659"/>
                <a:gd name="connsiteX11-3001" fmla="*/ 4156781 w 4365751"/>
                <a:gd name="connsiteY11-3002" fmla="*/ 2235015 h 4227659"/>
                <a:gd name="connsiteX12-3003" fmla="*/ 2260687 w 4365751"/>
                <a:gd name="connsiteY12-3004" fmla="*/ 4218115 h 4227659"/>
                <a:gd name="connsiteX13-3005" fmla="*/ 336637 w 4365751"/>
                <a:gd name="connsiteY13-3006" fmla="*/ 2913190 h 4227659"/>
                <a:gd name="connsiteX14-3007" fmla="*/ 393254 w 4365751"/>
                <a:gd name="connsiteY14-3008" fmla="*/ 1219872 h 4227659"/>
                <a:gd name="connsiteX15-3009" fmla="*/ 851175 w 4365751"/>
                <a:gd name="connsiteY15-3010" fmla="*/ 542972 h 4227659"/>
                <a:gd name="connsiteX16-3011" fmla="*/ 2203537 w 4365751"/>
                <a:gd name="connsiteY16-3012" fmla="*/ 65215 h 4227659"/>
                <a:gd name="connsiteX17-3013" fmla="*/ 3851362 w 4365751"/>
                <a:gd name="connsiteY17-3014" fmla="*/ 627190 h 4227659"/>
                <a:gd name="connsiteX18-3015" fmla="*/ 4232362 w 4365751"/>
                <a:gd name="connsiteY18-3016" fmla="*/ 2503615 h 4227659"/>
                <a:gd name="connsiteX19-3017" fmla="*/ 3708487 w 4365751"/>
                <a:gd name="connsiteY19-3018" fmla="*/ 3532315 h 4227659"/>
                <a:gd name="connsiteX20-3019" fmla="*/ 2327362 w 4365751"/>
                <a:gd name="connsiteY20-3020" fmla="*/ 3989515 h 4227659"/>
                <a:gd name="connsiteX21-3021" fmla="*/ 1165312 w 4365751"/>
                <a:gd name="connsiteY21-3022" fmla="*/ 3932365 h 4227659"/>
                <a:gd name="connsiteX22-3023" fmla="*/ 98512 w 4365751"/>
                <a:gd name="connsiteY22-3024" fmla="*/ 2408365 h 4227659"/>
                <a:gd name="connsiteX23-3025" fmla="*/ 432117 w 4365751"/>
                <a:gd name="connsiteY23-3026" fmla="*/ 814261 h 4227659"/>
                <a:gd name="connsiteX24-3027" fmla="*/ 1014181 w 4365751"/>
                <a:gd name="connsiteY24-3028" fmla="*/ 299919 h 4227659"/>
                <a:gd name="connsiteX25-3029" fmla="*/ 1865392 w 4365751"/>
                <a:gd name="connsiteY25-3030" fmla="*/ 46165 h 4227659"/>
                <a:gd name="connsiteX26-3031" fmla="*/ 3460837 w 4365751"/>
                <a:gd name="connsiteY26-3032" fmla="*/ 360490 h 4227659"/>
                <a:gd name="connsiteX27-3033" fmla="*/ 4279987 w 4365751"/>
                <a:gd name="connsiteY27-3034" fmla="*/ 1589215 h 4227659"/>
                <a:gd name="connsiteX28-3035" fmla="*/ 4241887 w 4365751"/>
                <a:gd name="connsiteY28-3036" fmla="*/ 2656015 h 4227659"/>
                <a:gd name="connsiteX29-3037" fmla="*/ 3403687 w 4365751"/>
                <a:gd name="connsiteY29-3038" fmla="*/ 3818065 h 4227659"/>
                <a:gd name="connsiteX30-3039" fmla="*/ 1727287 w 4365751"/>
                <a:gd name="connsiteY30-3040" fmla="*/ 3951415 h 4227659"/>
                <a:gd name="connsiteX31-3041" fmla="*/ 393787 w 4365751"/>
                <a:gd name="connsiteY31-3042" fmla="*/ 3246565 h 4227659"/>
                <a:gd name="connsiteX32-3043" fmla="*/ 203287 w 4365751"/>
                <a:gd name="connsiteY32-3044" fmla="*/ 1474915 h 4227659"/>
                <a:gd name="connsiteX33-3045" fmla="*/ 1583605 w 4365751"/>
                <a:gd name="connsiteY33-3046" fmla="*/ 154110 h 4227659"/>
                <a:gd name="connsiteX34-3047" fmla="*/ 3067113 w 4365751"/>
                <a:gd name="connsiteY34-3048" fmla="*/ 96961 h 4227659"/>
                <a:gd name="connsiteX35-3049" fmla="*/ 4337137 w 4365751"/>
                <a:gd name="connsiteY35-3050" fmla="*/ 1570165 h 4227659"/>
                <a:gd name="connsiteX36-3051" fmla="*/ 3432262 w 4365751"/>
                <a:gd name="connsiteY36-3052" fmla="*/ 3732340 h 4227659"/>
                <a:gd name="connsiteX37-3053" fmla="*/ 1155787 w 4365751"/>
                <a:gd name="connsiteY37-3054" fmla="*/ 3960940 h 4227659"/>
                <a:gd name="connsiteX38-3055" fmla="*/ 41362 w 4365751"/>
                <a:gd name="connsiteY38-3056" fmla="*/ 2484565 h 4227659"/>
                <a:gd name="connsiteX39-3057" fmla="*/ 346162 w 4365751"/>
                <a:gd name="connsiteY39-3058" fmla="*/ 1312990 h 4227659"/>
                <a:gd name="connsiteX0-3059" fmla="*/ 327112 w 4365751"/>
                <a:gd name="connsiteY0-3060" fmla="*/ 1360615 h 4227659"/>
                <a:gd name="connsiteX1-3061" fmla="*/ 1047255 w 4365751"/>
                <a:gd name="connsiteY1-3062" fmla="*/ 673196 h 4227659"/>
                <a:gd name="connsiteX2-3063" fmla="*/ 2203537 w 4365751"/>
                <a:gd name="connsiteY2-3064" fmla="*/ 179515 h 4227659"/>
                <a:gd name="connsiteX3-3065" fmla="*/ 3539257 w 4365751"/>
                <a:gd name="connsiteY3-3066" fmla="*/ 692164 h 4227659"/>
                <a:gd name="connsiteX4-3067" fmla="*/ 4137098 w 4365751"/>
                <a:gd name="connsiteY4-3068" fmla="*/ 2049662 h 4227659"/>
                <a:gd name="connsiteX5-3069" fmla="*/ 3184612 w 4365751"/>
                <a:gd name="connsiteY5-3070" fmla="*/ 3970465 h 4227659"/>
                <a:gd name="connsiteX6-3071" fmla="*/ 793837 w 4365751"/>
                <a:gd name="connsiteY6-3072" fmla="*/ 3618040 h 4227659"/>
                <a:gd name="connsiteX7-3073" fmla="*/ 258841 w 4365751"/>
                <a:gd name="connsiteY7-3074" fmla="*/ 2289444 h 4227659"/>
                <a:gd name="connsiteX8-3075" fmla="*/ 431887 w 4365751"/>
                <a:gd name="connsiteY8-3076" fmla="*/ 1398715 h 4227659"/>
                <a:gd name="connsiteX9-3077" fmla="*/ 1479637 w 4365751"/>
                <a:gd name="connsiteY9-3078" fmla="*/ 265240 h 4227659"/>
                <a:gd name="connsiteX10-3079" fmla="*/ 3454478 w 4365751"/>
                <a:gd name="connsiteY10-3080" fmla="*/ 523695 h 4227659"/>
                <a:gd name="connsiteX11-3081" fmla="*/ 4156781 w 4365751"/>
                <a:gd name="connsiteY11-3082" fmla="*/ 2235015 h 4227659"/>
                <a:gd name="connsiteX12-3083" fmla="*/ 2260687 w 4365751"/>
                <a:gd name="connsiteY12-3084" fmla="*/ 4218115 h 4227659"/>
                <a:gd name="connsiteX13-3085" fmla="*/ 336637 w 4365751"/>
                <a:gd name="connsiteY13-3086" fmla="*/ 2913190 h 4227659"/>
                <a:gd name="connsiteX14-3087" fmla="*/ 393254 w 4365751"/>
                <a:gd name="connsiteY14-3088" fmla="*/ 1219872 h 4227659"/>
                <a:gd name="connsiteX15-3089" fmla="*/ 851175 w 4365751"/>
                <a:gd name="connsiteY15-3090" fmla="*/ 542972 h 4227659"/>
                <a:gd name="connsiteX16-3091" fmla="*/ 2203537 w 4365751"/>
                <a:gd name="connsiteY16-3092" fmla="*/ 65215 h 4227659"/>
                <a:gd name="connsiteX17-3093" fmla="*/ 3851362 w 4365751"/>
                <a:gd name="connsiteY17-3094" fmla="*/ 627190 h 4227659"/>
                <a:gd name="connsiteX18-3095" fmla="*/ 4232362 w 4365751"/>
                <a:gd name="connsiteY18-3096" fmla="*/ 2503615 h 4227659"/>
                <a:gd name="connsiteX19-3097" fmla="*/ 3708487 w 4365751"/>
                <a:gd name="connsiteY19-3098" fmla="*/ 3532315 h 4227659"/>
                <a:gd name="connsiteX20-3099" fmla="*/ 2327362 w 4365751"/>
                <a:gd name="connsiteY20-3100" fmla="*/ 3989515 h 4227659"/>
                <a:gd name="connsiteX21-3101" fmla="*/ 1165312 w 4365751"/>
                <a:gd name="connsiteY21-3102" fmla="*/ 3932365 h 4227659"/>
                <a:gd name="connsiteX22-3103" fmla="*/ 98512 w 4365751"/>
                <a:gd name="connsiteY22-3104" fmla="*/ 2408365 h 4227659"/>
                <a:gd name="connsiteX23-3105" fmla="*/ 432117 w 4365751"/>
                <a:gd name="connsiteY23-3106" fmla="*/ 814261 h 4227659"/>
                <a:gd name="connsiteX24-3107" fmla="*/ 1014181 w 4365751"/>
                <a:gd name="connsiteY24-3108" fmla="*/ 299919 h 4227659"/>
                <a:gd name="connsiteX25-3109" fmla="*/ 1865392 w 4365751"/>
                <a:gd name="connsiteY25-3110" fmla="*/ 46165 h 4227659"/>
                <a:gd name="connsiteX26-3111" fmla="*/ 3460837 w 4365751"/>
                <a:gd name="connsiteY26-3112" fmla="*/ 360490 h 4227659"/>
                <a:gd name="connsiteX27-3113" fmla="*/ 4279987 w 4365751"/>
                <a:gd name="connsiteY27-3114" fmla="*/ 1589215 h 4227659"/>
                <a:gd name="connsiteX28-3115" fmla="*/ 4241887 w 4365751"/>
                <a:gd name="connsiteY28-3116" fmla="*/ 2656015 h 4227659"/>
                <a:gd name="connsiteX29-3117" fmla="*/ 3403687 w 4365751"/>
                <a:gd name="connsiteY29-3118" fmla="*/ 3818065 h 4227659"/>
                <a:gd name="connsiteX30-3119" fmla="*/ 1727287 w 4365751"/>
                <a:gd name="connsiteY30-3120" fmla="*/ 3951415 h 4227659"/>
                <a:gd name="connsiteX31-3121" fmla="*/ 393787 w 4365751"/>
                <a:gd name="connsiteY31-3122" fmla="*/ 3246565 h 4227659"/>
                <a:gd name="connsiteX32-3123" fmla="*/ 203287 w 4365751"/>
                <a:gd name="connsiteY32-3124" fmla="*/ 1474915 h 4227659"/>
                <a:gd name="connsiteX33-3125" fmla="*/ 1583605 w 4365751"/>
                <a:gd name="connsiteY33-3126" fmla="*/ 154110 h 4227659"/>
                <a:gd name="connsiteX34-3127" fmla="*/ 3067113 w 4365751"/>
                <a:gd name="connsiteY34-3128" fmla="*/ 96961 h 4227659"/>
                <a:gd name="connsiteX35-3129" fmla="*/ 4337137 w 4365751"/>
                <a:gd name="connsiteY35-3130" fmla="*/ 1570165 h 4227659"/>
                <a:gd name="connsiteX36-3131" fmla="*/ 3432262 w 4365751"/>
                <a:gd name="connsiteY36-3132" fmla="*/ 3732340 h 4227659"/>
                <a:gd name="connsiteX37-3133" fmla="*/ 1155787 w 4365751"/>
                <a:gd name="connsiteY37-3134" fmla="*/ 3960940 h 4227659"/>
                <a:gd name="connsiteX38-3135" fmla="*/ 41362 w 4365751"/>
                <a:gd name="connsiteY38-3136" fmla="*/ 2484565 h 4227659"/>
                <a:gd name="connsiteX39-3137" fmla="*/ 346162 w 4365751"/>
                <a:gd name="connsiteY39-3138" fmla="*/ 1312990 h 4227659"/>
                <a:gd name="connsiteX0-3139" fmla="*/ 327112 w 4365751"/>
                <a:gd name="connsiteY0-3140" fmla="*/ 1360615 h 4227659"/>
                <a:gd name="connsiteX1-3141" fmla="*/ 1047255 w 4365751"/>
                <a:gd name="connsiteY1-3142" fmla="*/ 673196 h 4227659"/>
                <a:gd name="connsiteX2-3143" fmla="*/ 2203537 w 4365751"/>
                <a:gd name="connsiteY2-3144" fmla="*/ 179515 h 4227659"/>
                <a:gd name="connsiteX3-3145" fmla="*/ 3539257 w 4365751"/>
                <a:gd name="connsiteY3-3146" fmla="*/ 692164 h 4227659"/>
                <a:gd name="connsiteX4-3147" fmla="*/ 4137098 w 4365751"/>
                <a:gd name="connsiteY4-3148" fmla="*/ 2049662 h 4227659"/>
                <a:gd name="connsiteX5-3149" fmla="*/ 3184612 w 4365751"/>
                <a:gd name="connsiteY5-3150" fmla="*/ 3970465 h 4227659"/>
                <a:gd name="connsiteX6-3151" fmla="*/ 793837 w 4365751"/>
                <a:gd name="connsiteY6-3152" fmla="*/ 3618040 h 4227659"/>
                <a:gd name="connsiteX7-3153" fmla="*/ 258841 w 4365751"/>
                <a:gd name="connsiteY7-3154" fmla="*/ 2289444 h 4227659"/>
                <a:gd name="connsiteX8-3155" fmla="*/ 431887 w 4365751"/>
                <a:gd name="connsiteY8-3156" fmla="*/ 1398715 h 4227659"/>
                <a:gd name="connsiteX9-3157" fmla="*/ 1479637 w 4365751"/>
                <a:gd name="connsiteY9-3158" fmla="*/ 265240 h 4227659"/>
                <a:gd name="connsiteX10-3159" fmla="*/ 3454478 w 4365751"/>
                <a:gd name="connsiteY10-3160" fmla="*/ 523695 h 4227659"/>
                <a:gd name="connsiteX11-3161" fmla="*/ 4156781 w 4365751"/>
                <a:gd name="connsiteY11-3162" fmla="*/ 2235015 h 4227659"/>
                <a:gd name="connsiteX12-3163" fmla="*/ 2260687 w 4365751"/>
                <a:gd name="connsiteY12-3164" fmla="*/ 4218115 h 4227659"/>
                <a:gd name="connsiteX13-3165" fmla="*/ 336637 w 4365751"/>
                <a:gd name="connsiteY13-3166" fmla="*/ 2913190 h 4227659"/>
                <a:gd name="connsiteX14-3167" fmla="*/ 393254 w 4365751"/>
                <a:gd name="connsiteY14-3168" fmla="*/ 1219872 h 4227659"/>
                <a:gd name="connsiteX15-3169" fmla="*/ 851175 w 4365751"/>
                <a:gd name="connsiteY15-3170" fmla="*/ 542972 h 4227659"/>
                <a:gd name="connsiteX16-3171" fmla="*/ 2203537 w 4365751"/>
                <a:gd name="connsiteY16-3172" fmla="*/ 65215 h 4227659"/>
                <a:gd name="connsiteX17-3173" fmla="*/ 3851362 w 4365751"/>
                <a:gd name="connsiteY17-3174" fmla="*/ 627190 h 4227659"/>
                <a:gd name="connsiteX18-3175" fmla="*/ 4232362 w 4365751"/>
                <a:gd name="connsiteY18-3176" fmla="*/ 2503615 h 4227659"/>
                <a:gd name="connsiteX19-3177" fmla="*/ 3708487 w 4365751"/>
                <a:gd name="connsiteY19-3178" fmla="*/ 3532315 h 4227659"/>
                <a:gd name="connsiteX20-3179" fmla="*/ 2327362 w 4365751"/>
                <a:gd name="connsiteY20-3180" fmla="*/ 3989515 h 4227659"/>
                <a:gd name="connsiteX21-3181" fmla="*/ 1165312 w 4365751"/>
                <a:gd name="connsiteY21-3182" fmla="*/ 3932365 h 4227659"/>
                <a:gd name="connsiteX22-3183" fmla="*/ 98512 w 4365751"/>
                <a:gd name="connsiteY22-3184" fmla="*/ 2408365 h 4227659"/>
                <a:gd name="connsiteX23-3185" fmla="*/ 432117 w 4365751"/>
                <a:gd name="connsiteY23-3186" fmla="*/ 814261 h 4227659"/>
                <a:gd name="connsiteX24-3187" fmla="*/ 1075308 w 4365751"/>
                <a:gd name="connsiteY24-3188" fmla="*/ 317384 h 4227659"/>
                <a:gd name="connsiteX25-3189" fmla="*/ 1865392 w 4365751"/>
                <a:gd name="connsiteY25-3190" fmla="*/ 46165 h 4227659"/>
                <a:gd name="connsiteX26-3191" fmla="*/ 3460837 w 4365751"/>
                <a:gd name="connsiteY26-3192" fmla="*/ 360490 h 4227659"/>
                <a:gd name="connsiteX27-3193" fmla="*/ 4279987 w 4365751"/>
                <a:gd name="connsiteY27-3194" fmla="*/ 1589215 h 4227659"/>
                <a:gd name="connsiteX28-3195" fmla="*/ 4241887 w 4365751"/>
                <a:gd name="connsiteY28-3196" fmla="*/ 2656015 h 4227659"/>
                <a:gd name="connsiteX29-3197" fmla="*/ 3403687 w 4365751"/>
                <a:gd name="connsiteY29-3198" fmla="*/ 3818065 h 4227659"/>
                <a:gd name="connsiteX30-3199" fmla="*/ 1727287 w 4365751"/>
                <a:gd name="connsiteY30-3200" fmla="*/ 3951415 h 4227659"/>
                <a:gd name="connsiteX31-3201" fmla="*/ 393787 w 4365751"/>
                <a:gd name="connsiteY31-3202" fmla="*/ 3246565 h 4227659"/>
                <a:gd name="connsiteX32-3203" fmla="*/ 203287 w 4365751"/>
                <a:gd name="connsiteY32-3204" fmla="*/ 1474915 h 4227659"/>
                <a:gd name="connsiteX33-3205" fmla="*/ 1583605 w 4365751"/>
                <a:gd name="connsiteY33-3206" fmla="*/ 154110 h 4227659"/>
                <a:gd name="connsiteX34-3207" fmla="*/ 3067113 w 4365751"/>
                <a:gd name="connsiteY34-3208" fmla="*/ 96961 h 4227659"/>
                <a:gd name="connsiteX35-3209" fmla="*/ 4337137 w 4365751"/>
                <a:gd name="connsiteY35-3210" fmla="*/ 1570165 h 4227659"/>
                <a:gd name="connsiteX36-3211" fmla="*/ 3432262 w 4365751"/>
                <a:gd name="connsiteY36-3212" fmla="*/ 3732340 h 4227659"/>
                <a:gd name="connsiteX37-3213" fmla="*/ 1155787 w 4365751"/>
                <a:gd name="connsiteY37-3214" fmla="*/ 3960940 h 4227659"/>
                <a:gd name="connsiteX38-3215" fmla="*/ 41362 w 4365751"/>
                <a:gd name="connsiteY38-3216" fmla="*/ 2484565 h 4227659"/>
                <a:gd name="connsiteX39-3217" fmla="*/ 346162 w 4365751"/>
                <a:gd name="connsiteY39-3218" fmla="*/ 1312990 h 4227659"/>
                <a:gd name="connsiteX0-3219" fmla="*/ 327112 w 4365751"/>
                <a:gd name="connsiteY0-3220" fmla="*/ 1360615 h 4227659"/>
                <a:gd name="connsiteX1-3221" fmla="*/ 1047255 w 4365751"/>
                <a:gd name="connsiteY1-3222" fmla="*/ 673196 h 4227659"/>
                <a:gd name="connsiteX2-3223" fmla="*/ 2203537 w 4365751"/>
                <a:gd name="connsiteY2-3224" fmla="*/ 179515 h 4227659"/>
                <a:gd name="connsiteX3-3225" fmla="*/ 3539257 w 4365751"/>
                <a:gd name="connsiteY3-3226" fmla="*/ 692164 h 4227659"/>
                <a:gd name="connsiteX4-3227" fmla="*/ 4137098 w 4365751"/>
                <a:gd name="connsiteY4-3228" fmla="*/ 2049662 h 4227659"/>
                <a:gd name="connsiteX5-3229" fmla="*/ 3184612 w 4365751"/>
                <a:gd name="connsiteY5-3230" fmla="*/ 3970465 h 4227659"/>
                <a:gd name="connsiteX6-3231" fmla="*/ 793837 w 4365751"/>
                <a:gd name="connsiteY6-3232" fmla="*/ 3618040 h 4227659"/>
                <a:gd name="connsiteX7-3233" fmla="*/ 258841 w 4365751"/>
                <a:gd name="connsiteY7-3234" fmla="*/ 2289444 h 4227659"/>
                <a:gd name="connsiteX8-3235" fmla="*/ 431887 w 4365751"/>
                <a:gd name="connsiteY8-3236" fmla="*/ 1398715 h 4227659"/>
                <a:gd name="connsiteX9-3237" fmla="*/ 1479637 w 4365751"/>
                <a:gd name="connsiteY9-3238" fmla="*/ 265240 h 4227659"/>
                <a:gd name="connsiteX10-3239" fmla="*/ 3454478 w 4365751"/>
                <a:gd name="connsiteY10-3240" fmla="*/ 523695 h 4227659"/>
                <a:gd name="connsiteX11-3241" fmla="*/ 4156781 w 4365751"/>
                <a:gd name="connsiteY11-3242" fmla="*/ 2235015 h 4227659"/>
                <a:gd name="connsiteX12-3243" fmla="*/ 2260687 w 4365751"/>
                <a:gd name="connsiteY12-3244" fmla="*/ 4218115 h 4227659"/>
                <a:gd name="connsiteX13-3245" fmla="*/ 336637 w 4365751"/>
                <a:gd name="connsiteY13-3246" fmla="*/ 2913190 h 4227659"/>
                <a:gd name="connsiteX14-3247" fmla="*/ 393254 w 4365751"/>
                <a:gd name="connsiteY14-3248" fmla="*/ 1219872 h 4227659"/>
                <a:gd name="connsiteX15-3249" fmla="*/ 851175 w 4365751"/>
                <a:gd name="connsiteY15-3250" fmla="*/ 542972 h 4227659"/>
                <a:gd name="connsiteX16-3251" fmla="*/ 2203537 w 4365751"/>
                <a:gd name="connsiteY16-3252" fmla="*/ 65215 h 4227659"/>
                <a:gd name="connsiteX17-3253" fmla="*/ 3851362 w 4365751"/>
                <a:gd name="connsiteY17-3254" fmla="*/ 627190 h 4227659"/>
                <a:gd name="connsiteX18-3255" fmla="*/ 4232362 w 4365751"/>
                <a:gd name="connsiteY18-3256" fmla="*/ 2503615 h 4227659"/>
                <a:gd name="connsiteX19-3257" fmla="*/ 3708487 w 4365751"/>
                <a:gd name="connsiteY19-3258" fmla="*/ 3532315 h 4227659"/>
                <a:gd name="connsiteX20-3259" fmla="*/ 2327362 w 4365751"/>
                <a:gd name="connsiteY20-3260" fmla="*/ 3989515 h 4227659"/>
                <a:gd name="connsiteX21-3261" fmla="*/ 1165312 w 4365751"/>
                <a:gd name="connsiteY21-3262" fmla="*/ 3932365 h 4227659"/>
                <a:gd name="connsiteX22-3263" fmla="*/ 98512 w 4365751"/>
                <a:gd name="connsiteY22-3264" fmla="*/ 2408365 h 4227659"/>
                <a:gd name="connsiteX23-3265" fmla="*/ 432117 w 4365751"/>
                <a:gd name="connsiteY23-3266" fmla="*/ 814261 h 4227659"/>
                <a:gd name="connsiteX24-3267" fmla="*/ 1075308 w 4365751"/>
                <a:gd name="connsiteY24-3268" fmla="*/ 317384 h 4227659"/>
                <a:gd name="connsiteX25-3269" fmla="*/ 1865392 w 4365751"/>
                <a:gd name="connsiteY25-3270" fmla="*/ 46165 h 4227659"/>
                <a:gd name="connsiteX26-3271" fmla="*/ 3460837 w 4365751"/>
                <a:gd name="connsiteY26-3272" fmla="*/ 360490 h 4227659"/>
                <a:gd name="connsiteX27-3273" fmla="*/ 4279987 w 4365751"/>
                <a:gd name="connsiteY27-3274" fmla="*/ 1589215 h 4227659"/>
                <a:gd name="connsiteX28-3275" fmla="*/ 4241887 w 4365751"/>
                <a:gd name="connsiteY28-3276" fmla="*/ 2656015 h 4227659"/>
                <a:gd name="connsiteX29-3277" fmla="*/ 3403687 w 4365751"/>
                <a:gd name="connsiteY29-3278" fmla="*/ 3818065 h 4227659"/>
                <a:gd name="connsiteX30-3279" fmla="*/ 1727287 w 4365751"/>
                <a:gd name="connsiteY30-3280" fmla="*/ 3951415 h 4227659"/>
                <a:gd name="connsiteX31-3281" fmla="*/ 393787 w 4365751"/>
                <a:gd name="connsiteY31-3282" fmla="*/ 3246565 h 4227659"/>
                <a:gd name="connsiteX32-3283" fmla="*/ 203287 w 4365751"/>
                <a:gd name="connsiteY32-3284" fmla="*/ 1474915 h 4227659"/>
                <a:gd name="connsiteX33-3285" fmla="*/ 1583605 w 4365751"/>
                <a:gd name="connsiteY33-3286" fmla="*/ 154110 h 4227659"/>
                <a:gd name="connsiteX34-3287" fmla="*/ 3067113 w 4365751"/>
                <a:gd name="connsiteY34-3288" fmla="*/ 96961 h 4227659"/>
                <a:gd name="connsiteX35-3289" fmla="*/ 4337137 w 4365751"/>
                <a:gd name="connsiteY35-3290" fmla="*/ 1570165 h 4227659"/>
                <a:gd name="connsiteX36-3291" fmla="*/ 3432262 w 4365751"/>
                <a:gd name="connsiteY36-3292" fmla="*/ 3732340 h 4227659"/>
                <a:gd name="connsiteX37-3293" fmla="*/ 1155787 w 4365751"/>
                <a:gd name="connsiteY37-3294" fmla="*/ 3960940 h 4227659"/>
                <a:gd name="connsiteX38-3295" fmla="*/ 41362 w 4365751"/>
                <a:gd name="connsiteY38-3296" fmla="*/ 2484565 h 4227659"/>
                <a:gd name="connsiteX39-3297" fmla="*/ 346162 w 4365751"/>
                <a:gd name="connsiteY39-3298" fmla="*/ 1312990 h 4227659"/>
                <a:gd name="connsiteX0-3299" fmla="*/ 327112 w 4365751"/>
                <a:gd name="connsiteY0-3300" fmla="*/ 1360615 h 4227659"/>
                <a:gd name="connsiteX1-3301" fmla="*/ 1047255 w 4365751"/>
                <a:gd name="connsiteY1-3302" fmla="*/ 673196 h 4227659"/>
                <a:gd name="connsiteX2-3303" fmla="*/ 2203537 w 4365751"/>
                <a:gd name="connsiteY2-3304" fmla="*/ 179515 h 4227659"/>
                <a:gd name="connsiteX3-3305" fmla="*/ 3539257 w 4365751"/>
                <a:gd name="connsiteY3-3306" fmla="*/ 692164 h 4227659"/>
                <a:gd name="connsiteX4-3307" fmla="*/ 4137098 w 4365751"/>
                <a:gd name="connsiteY4-3308" fmla="*/ 2049662 h 4227659"/>
                <a:gd name="connsiteX5-3309" fmla="*/ 3184612 w 4365751"/>
                <a:gd name="connsiteY5-3310" fmla="*/ 3970465 h 4227659"/>
                <a:gd name="connsiteX6-3311" fmla="*/ 793837 w 4365751"/>
                <a:gd name="connsiteY6-3312" fmla="*/ 3618040 h 4227659"/>
                <a:gd name="connsiteX7-3313" fmla="*/ 258841 w 4365751"/>
                <a:gd name="connsiteY7-3314" fmla="*/ 2289444 h 4227659"/>
                <a:gd name="connsiteX8-3315" fmla="*/ 431887 w 4365751"/>
                <a:gd name="connsiteY8-3316" fmla="*/ 1398715 h 4227659"/>
                <a:gd name="connsiteX9-3317" fmla="*/ 1479637 w 4365751"/>
                <a:gd name="connsiteY9-3318" fmla="*/ 265240 h 4227659"/>
                <a:gd name="connsiteX10-3319" fmla="*/ 3454478 w 4365751"/>
                <a:gd name="connsiteY10-3320" fmla="*/ 523695 h 4227659"/>
                <a:gd name="connsiteX11-3321" fmla="*/ 4156781 w 4365751"/>
                <a:gd name="connsiteY11-3322" fmla="*/ 2235015 h 4227659"/>
                <a:gd name="connsiteX12-3323" fmla="*/ 2260687 w 4365751"/>
                <a:gd name="connsiteY12-3324" fmla="*/ 4218115 h 4227659"/>
                <a:gd name="connsiteX13-3325" fmla="*/ 336637 w 4365751"/>
                <a:gd name="connsiteY13-3326" fmla="*/ 2913190 h 4227659"/>
                <a:gd name="connsiteX14-3327" fmla="*/ 393254 w 4365751"/>
                <a:gd name="connsiteY14-3328" fmla="*/ 1219872 h 4227659"/>
                <a:gd name="connsiteX15-3329" fmla="*/ 851175 w 4365751"/>
                <a:gd name="connsiteY15-3330" fmla="*/ 542972 h 4227659"/>
                <a:gd name="connsiteX16-3331" fmla="*/ 2203537 w 4365751"/>
                <a:gd name="connsiteY16-3332" fmla="*/ 65215 h 4227659"/>
                <a:gd name="connsiteX17-3333" fmla="*/ 3851362 w 4365751"/>
                <a:gd name="connsiteY17-3334" fmla="*/ 627190 h 4227659"/>
                <a:gd name="connsiteX18-3335" fmla="*/ 4232362 w 4365751"/>
                <a:gd name="connsiteY18-3336" fmla="*/ 2503615 h 4227659"/>
                <a:gd name="connsiteX19-3337" fmla="*/ 3708487 w 4365751"/>
                <a:gd name="connsiteY19-3338" fmla="*/ 3532315 h 4227659"/>
                <a:gd name="connsiteX20-3339" fmla="*/ 2327362 w 4365751"/>
                <a:gd name="connsiteY20-3340" fmla="*/ 3989515 h 4227659"/>
                <a:gd name="connsiteX21-3341" fmla="*/ 1165312 w 4365751"/>
                <a:gd name="connsiteY21-3342" fmla="*/ 3932365 h 4227659"/>
                <a:gd name="connsiteX22-3343" fmla="*/ 98512 w 4365751"/>
                <a:gd name="connsiteY22-3344" fmla="*/ 2408365 h 4227659"/>
                <a:gd name="connsiteX23-3345" fmla="*/ 432117 w 4365751"/>
                <a:gd name="connsiteY23-3346" fmla="*/ 814261 h 4227659"/>
                <a:gd name="connsiteX24-3347" fmla="*/ 1075308 w 4365751"/>
                <a:gd name="connsiteY24-3348" fmla="*/ 317384 h 4227659"/>
                <a:gd name="connsiteX25-3349" fmla="*/ 1865392 w 4365751"/>
                <a:gd name="connsiteY25-3350" fmla="*/ 46165 h 4227659"/>
                <a:gd name="connsiteX26-3351" fmla="*/ 3460837 w 4365751"/>
                <a:gd name="connsiteY26-3352" fmla="*/ 360490 h 4227659"/>
                <a:gd name="connsiteX27-3353" fmla="*/ 4279987 w 4365751"/>
                <a:gd name="connsiteY27-3354" fmla="*/ 1589215 h 4227659"/>
                <a:gd name="connsiteX28-3355" fmla="*/ 4241887 w 4365751"/>
                <a:gd name="connsiteY28-3356" fmla="*/ 2656015 h 4227659"/>
                <a:gd name="connsiteX29-3357" fmla="*/ 3403687 w 4365751"/>
                <a:gd name="connsiteY29-3358" fmla="*/ 3818065 h 4227659"/>
                <a:gd name="connsiteX30-3359" fmla="*/ 1727287 w 4365751"/>
                <a:gd name="connsiteY30-3360" fmla="*/ 3951415 h 4227659"/>
                <a:gd name="connsiteX31-3361" fmla="*/ 393787 w 4365751"/>
                <a:gd name="connsiteY31-3362" fmla="*/ 3246565 h 4227659"/>
                <a:gd name="connsiteX32-3363" fmla="*/ 203287 w 4365751"/>
                <a:gd name="connsiteY32-3364" fmla="*/ 1474915 h 4227659"/>
                <a:gd name="connsiteX33-3365" fmla="*/ 1583605 w 4365751"/>
                <a:gd name="connsiteY33-3366" fmla="*/ 154110 h 4227659"/>
                <a:gd name="connsiteX34-3367" fmla="*/ 3067113 w 4365751"/>
                <a:gd name="connsiteY34-3368" fmla="*/ 96961 h 4227659"/>
                <a:gd name="connsiteX35-3369" fmla="*/ 4337137 w 4365751"/>
                <a:gd name="connsiteY35-3370" fmla="*/ 1570165 h 4227659"/>
                <a:gd name="connsiteX36-3371" fmla="*/ 3432262 w 4365751"/>
                <a:gd name="connsiteY36-3372" fmla="*/ 3732340 h 4227659"/>
                <a:gd name="connsiteX37-3373" fmla="*/ 1155787 w 4365751"/>
                <a:gd name="connsiteY37-3374" fmla="*/ 3960940 h 4227659"/>
                <a:gd name="connsiteX38-3375" fmla="*/ 41362 w 4365751"/>
                <a:gd name="connsiteY38-3376" fmla="*/ 2484565 h 4227659"/>
                <a:gd name="connsiteX39-3377" fmla="*/ 346162 w 4365751"/>
                <a:gd name="connsiteY39-3378" fmla="*/ 1312990 h 4227659"/>
                <a:gd name="connsiteX0-3379" fmla="*/ 327112 w 4365751"/>
                <a:gd name="connsiteY0-3380" fmla="*/ 1360615 h 4227659"/>
                <a:gd name="connsiteX1-3381" fmla="*/ 1047255 w 4365751"/>
                <a:gd name="connsiteY1-3382" fmla="*/ 673196 h 4227659"/>
                <a:gd name="connsiteX2-3383" fmla="*/ 2203537 w 4365751"/>
                <a:gd name="connsiteY2-3384" fmla="*/ 179515 h 4227659"/>
                <a:gd name="connsiteX3-3385" fmla="*/ 3539257 w 4365751"/>
                <a:gd name="connsiteY3-3386" fmla="*/ 692164 h 4227659"/>
                <a:gd name="connsiteX4-3387" fmla="*/ 4137098 w 4365751"/>
                <a:gd name="connsiteY4-3388" fmla="*/ 2049662 h 4227659"/>
                <a:gd name="connsiteX5-3389" fmla="*/ 3184612 w 4365751"/>
                <a:gd name="connsiteY5-3390" fmla="*/ 3970465 h 4227659"/>
                <a:gd name="connsiteX6-3391" fmla="*/ 793837 w 4365751"/>
                <a:gd name="connsiteY6-3392" fmla="*/ 3618040 h 4227659"/>
                <a:gd name="connsiteX7-3393" fmla="*/ 258841 w 4365751"/>
                <a:gd name="connsiteY7-3394" fmla="*/ 2289444 h 4227659"/>
                <a:gd name="connsiteX8-3395" fmla="*/ 431887 w 4365751"/>
                <a:gd name="connsiteY8-3396" fmla="*/ 1398715 h 4227659"/>
                <a:gd name="connsiteX9-3397" fmla="*/ 1479637 w 4365751"/>
                <a:gd name="connsiteY9-3398" fmla="*/ 265240 h 4227659"/>
                <a:gd name="connsiteX10-3399" fmla="*/ 3454478 w 4365751"/>
                <a:gd name="connsiteY10-3400" fmla="*/ 523695 h 4227659"/>
                <a:gd name="connsiteX11-3401" fmla="*/ 4156781 w 4365751"/>
                <a:gd name="connsiteY11-3402" fmla="*/ 2235015 h 4227659"/>
                <a:gd name="connsiteX12-3403" fmla="*/ 2260687 w 4365751"/>
                <a:gd name="connsiteY12-3404" fmla="*/ 4218115 h 4227659"/>
                <a:gd name="connsiteX13-3405" fmla="*/ 336637 w 4365751"/>
                <a:gd name="connsiteY13-3406" fmla="*/ 2913190 h 4227659"/>
                <a:gd name="connsiteX14-3407" fmla="*/ 393254 w 4365751"/>
                <a:gd name="connsiteY14-3408" fmla="*/ 1219872 h 4227659"/>
                <a:gd name="connsiteX15-3409" fmla="*/ 851175 w 4365751"/>
                <a:gd name="connsiteY15-3410" fmla="*/ 542972 h 4227659"/>
                <a:gd name="connsiteX16-3411" fmla="*/ 2203537 w 4365751"/>
                <a:gd name="connsiteY16-3412" fmla="*/ 65215 h 4227659"/>
                <a:gd name="connsiteX17-3413" fmla="*/ 3851362 w 4365751"/>
                <a:gd name="connsiteY17-3414" fmla="*/ 627190 h 4227659"/>
                <a:gd name="connsiteX18-3415" fmla="*/ 4232362 w 4365751"/>
                <a:gd name="connsiteY18-3416" fmla="*/ 2503615 h 4227659"/>
                <a:gd name="connsiteX19-3417" fmla="*/ 3708487 w 4365751"/>
                <a:gd name="connsiteY19-3418" fmla="*/ 3532315 h 4227659"/>
                <a:gd name="connsiteX20-3419" fmla="*/ 2327362 w 4365751"/>
                <a:gd name="connsiteY20-3420" fmla="*/ 3989515 h 4227659"/>
                <a:gd name="connsiteX21-3421" fmla="*/ 1165312 w 4365751"/>
                <a:gd name="connsiteY21-3422" fmla="*/ 3932365 h 4227659"/>
                <a:gd name="connsiteX22-3423" fmla="*/ 98512 w 4365751"/>
                <a:gd name="connsiteY22-3424" fmla="*/ 2408365 h 4227659"/>
                <a:gd name="connsiteX23-3425" fmla="*/ 379722 w 4365751"/>
                <a:gd name="connsiteY23-3426" fmla="*/ 892854 h 4227659"/>
                <a:gd name="connsiteX24-3427" fmla="*/ 1075308 w 4365751"/>
                <a:gd name="connsiteY24-3428" fmla="*/ 317384 h 4227659"/>
                <a:gd name="connsiteX25-3429" fmla="*/ 1865392 w 4365751"/>
                <a:gd name="connsiteY25-3430" fmla="*/ 46165 h 4227659"/>
                <a:gd name="connsiteX26-3431" fmla="*/ 3460837 w 4365751"/>
                <a:gd name="connsiteY26-3432" fmla="*/ 360490 h 4227659"/>
                <a:gd name="connsiteX27-3433" fmla="*/ 4279987 w 4365751"/>
                <a:gd name="connsiteY27-3434" fmla="*/ 1589215 h 4227659"/>
                <a:gd name="connsiteX28-3435" fmla="*/ 4241887 w 4365751"/>
                <a:gd name="connsiteY28-3436" fmla="*/ 2656015 h 4227659"/>
                <a:gd name="connsiteX29-3437" fmla="*/ 3403687 w 4365751"/>
                <a:gd name="connsiteY29-3438" fmla="*/ 3818065 h 4227659"/>
                <a:gd name="connsiteX30-3439" fmla="*/ 1727287 w 4365751"/>
                <a:gd name="connsiteY30-3440" fmla="*/ 3951415 h 4227659"/>
                <a:gd name="connsiteX31-3441" fmla="*/ 393787 w 4365751"/>
                <a:gd name="connsiteY31-3442" fmla="*/ 3246565 h 4227659"/>
                <a:gd name="connsiteX32-3443" fmla="*/ 203287 w 4365751"/>
                <a:gd name="connsiteY32-3444" fmla="*/ 1474915 h 4227659"/>
                <a:gd name="connsiteX33-3445" fmla="*/ 1583605 w 4365751"/>
                <a:gd name="connsiteY33-3446" fmla="*/ 154110 h 4227659"/>
                <a:gd name="connsiteX34-3447" fmla="*/ 3067113 w 4365751"/>
                <a:gd name="connsiteY34-3448" fmla="*/ 96961 h 4227659"/>
                <a:gd name="connsiteX35-3449" fmla="*/ 4337137 w 4365751"/>
                <a:gd name="connsiteY35-3450" fmla="*/ 1570165 h 4227659"/>
                <a:gd name="connsiteX36-3451" fmla="*/ 3432262 w 4365751"/>
                <a:gd name="connsiteY36-3452" fmla="*/ 3732340 h 4227659"/>
                <a:gd name="connsiteX37-3453" fmla="*/ 1155787 w 4365751"/>
                <a:gd name="connsiteY37-3454" fmla="*/ 3960940 h 4227659"/>
                <a:gd name="connsiteX38-3455" fmla="*/ 41362 w 4365751"/>
                <a:gd name="connsiteY38-3456" fmla="*/ 2484565 h 4227659"/>
                <a:gd name="connsiteX39-3457" fmla="*/ 346162 w 4365751"/>
                <a:gd name="connsiteY39-3458" fmla="*/ 1312990 h 4227659"/>
                <a:gd name="connsiteX0-3459" fmla="*/ 327112 w 4365751"/>
                <a:gd name="connsiteY0-3460" fmla="*/ 1360615 h 4227659"/>
                <a:gd name="connsiteX1-3461" fmla="*/ 1047255 w 4365751"/>
                <a:gd name="connsiteY1-3462" fmla="*/ 673196 h 4227659"/>
                <a:gd name="connsiteX2-3463" fmla="*/ 2203537 w 4365751"/>
                <a:gd name="connsiteY2-3464" fmla="*/ 179515 h 4227659"/>
                <a:gd name="connsiteX3-3465" fmla="*/ 3539257 w 4365751"/>
                <a:gd name="connsiteY3-3466" fmla="*/ 692164 h 4227659"/>
                <a:gd name="connsiteX4-3467" fmla="*/ 4137098 w 4365751"/>
                <a:gd name="connsiteY4-3468" fmla="*/ 2049662 h 4227659"/>
                <a:gd name="connsiteX5-3469" fmla="*/ 3184612 w 4365751"/>
                <a:gd name="connsiteY5-3470" fmla="*/ 3970465 h 4227659"/>
                <a:gd name="connsiteX6-3471" fmla="*/ 793837 w 4365751"/>
                <a:gd name="connsiteY6-3472" fmla="*/ 3618040 h 4227659"/>
                <a:gd name="connsiteX7-3473" fmla="*/ 258841 w 4365751"/>
                <a:gd name="connsiteY7-3474" fmla="*/ 2289444 h 4227659"/>
                <a:gd name="connsiteX8-3475" fmla="*/ 431887 w 4365751"/>
                <a:gd name="connsiteY8-3476" fmla="*/ 1398715 h 4227659"/>
                <a:gd name="connsiteX9-3477" fmla="*/ 1479637 w 4365751"/>
                <a:gd name="connsiteY9-3478" fmla="*/ 265240 h 4227659"/>
                <a:gd name="connsiteX10-3479" fmla="*/ 3454478 w 4365751"/>
                <a:gd name="connsiteY10-3480" fmla="*/ 523695 h 4227659"/>
                <a:gd name="connsiteX11-3481" fmla="*/ 4156781 w 4365751"/>
                <a:gd name="connsiteY11-3482" fmla="*/ 2235015 h 4227659"/>
                <a:gd name="connsiteX12-3483" fmla="*/ 2260687 w 4365751"/>
                <a:gd name="connsiteY12-3484" fmla="*/ 4218115 h 4227659"/>
                <a:gd name="connsiteX13-3485" fmla="*/ 336637 w 4365751"/>
                <a:gd name="connsiteY13-3486" fmla="*/ 2913190 h 4227659"/>
                <a:gd name="connsiteX14-3487" fmla="*/ 393254 w 4365751"/>
                <a:gd name="connsiteY14-3488" fmla="*/ 1219872 h 4227659"/>
                <a:gd name="connsiteX15-3489" fmla="*/ 851175 w 4365751"/>
                <a:gd name="connsiteY15-3490" fmla="*/ 542972 h 4227659"/>
                <a:gd name="connsiteX16-3491" fmla="*/ 2203537 w 4365751"/>
                <a:gd name="connsiteY16-3492" fmla="*/ 65215 h 4227659"/>
                <a:gd name="connsiteX17-3493" fmla="*/ 3851362 w 4365751"/>
                <a:gd name="connsiteY17-3494" fmla="*/ 627190 h 4227659"/>
                <a:gd name="connsiteX18-3495" fmla="*/ 4232362 w 4365751"/>
                <a:gd name="connsiteY18-3496" fmla="*/ 2503615 h 4227659"/>
                <a:gd name="connsiteX19-3497" fmla="*/ 3708487 w 4365751"/>
                <a:gd name="connsiteY19-3498" fmla="*/ 3532315 h 4227659"/>
                <a:gd name="connsiteX20-3499" fmla="*/ 2327362 w 4365751"/>
                <a:gd name="connsiteY20-3500" fmla="*/ 3989515 h 4227659"/>
                <a:gd name="connsiteX21-3501" fmla="*/ 1165312 w 4365751"/>
                <a:gd name="connsiteY21-3502" fmla="*/ 3932365 h 4227659"/>
                <a:gd name="connsiteX22-3503" fmla="*/ 98512 w 4365751"/>
                <a:gd name="connsiteY22-3504" fmla="*/ 2408365 h 4227659"/>
                <a:gd name="connsiteX23-3505" fmla="*/ 379722 w 4365751"/>
                <a:gd name="connsiteY23-3506" fmla="*/ 892854 h 4227659"/>
                <a:gd name="connsiteX24-3507" fmla="*/ 1075308 w 4365751"/>
                <a:gd name="connsiteY24-3508" fmla="*/ 317384 h 4227659"/>
                <a:gd name="connsiteX25-3509" fmla="*/ 1865392 w 4365751"/>
                <a:gd name="connsiteY25-3510" fmla="*/ 46165 h 4227659"/>
                <a:gd name="connsiteX26-3511" fmla="*/ 3460837 w 4365751"/>
                <a:gd name="connsiteY26-3512" fmla="*/ 360490 h 4227659"/>
                <a:gd name="connsiteX27-3513" fmla="*/ 4279987 w 4365751"/>
                <a:gd name="connsiteY27-3514" fmla="*/ 1589215 h 4227659"/>
                <a:gd name="connsiteX28-3515" fmla="*/ 4241887 w 4365751"/>
                <a:gd name="connsiteY28-3516" fmla="*/ 2656015 h 4227659"/>
                <a:gd name="connsiteX29-3517" fmla="*/ 3403687 w 4365751"/>
                <a:gd name="connsiteY29-3518" fmla="*/ 3818065 h 4227659"/>
                <a:gd name="connsiteX30-3519" fmla="*/ 1727287 w 4365751"/>
                <a:gd name="connsiteY30-3520" fmla="*/ 3951415 h 4227659"/>
                <a:gd name="connsiteX31-3521" fmla="*/ 393787 w 4365751"/>
                <a:gd name="connsiteY31-3522" fmla="*/ 3246565 h 4227659"/>
                <a:gd name="connsiteX32-3523" fmla="*/ 203287 w 4365751"/>
                <a:gd name="connsiteY32-3524" fmla="*/ 1474915 h 4227659"/>
                <a:gd name="connsiteX33-3525" fmla="*/ 1583605 w 4365751"/>
                <a:gd name="connsiteY33-3526" fmla="*/ 154110 h 4227659"/>
                <a:gd name="connsiteX34-3527" fmla="*/ 3067113 w 4365751"/>
                <a:gd name="connsiteY34-3528" fmla="*/ 96961 h 4227659"/>
                <a:gd name="connsiteX35-3529" fmla="*/ 4337137 w 4365751"/>
                <a:gd name="connsiteY35-3530" fmla="*/ 1570165 h 4227659"/>
                <a:gd name="connsiteX36-3531" fmla="*/ 3432262 w 4365751"/>
                <a:gd name="connsiteY36-3532" fmla="*/ 3732340 h 4227659"/>
                <a:gd name="connsiteX37-3533" fmla="*/ 1155787 w 4365751"/>
                <a:gd name="connsiteY37-3534" fmla="*/ 3960940 h 4227659"/>
                <a:gd name="connsiteX38-3535" fmla="*/ 41362 w 4365751"/>
                <a:gd name="connsiteY38-3536" fmla="*/ 2484565 h 4227659"/>
                <a:gd name="connsiteX39-3537" fmla="*/ 346162 w 4365751"/>
                <a:gd name="connsiteY39-3538" fmla="*/ 1312990 h 4227659"/>
                <a:gd name="connsiteX0-3539" fmla="*/ 327112 w 4365751"/>
                <a:gd name="connsiteY0-3540" fmla="*/ 1360615 h 4227659"/>
                <a:gd name="connsiteX1-3541" fmla="*/ 1047255 w 4365751"/>
                <a:gd name="connsiteY1-3542" fmla="*/ 673196 h 4227659"/>
                <a:gd name="connsiteX2-3543" fmla="*/ 2203537 w 4365751"/>
                <a:gd name="connsiteY2-3544" fmla="*/ 179515 h 4227659"/>
                <a:gd name="connsiteX3-3545" fmla="*/ 3539257 w 4365751"/>
                <a:gd name="connsiteY3-3546" fmla="*/ 692164 h 4227659"/>
                <a:gd name="connsiteX4-3547" fmla="*/ 4137098 w 4365751"/>
                <a:gd name="connsiteY4-3548" fmla="*/ 2049662 h 4227659"/>
                <a:gd name="connsiteX5-3549" fmla="*/ 3184612 w 4365751"/>
                <a:gd name="connsiteY5-3550" fmla="*/ 3970465 h 4227659"/>
                <a:gd name="connsiteX6-3551" fmla="*/ 793837 w 4365751"/>
                <a:gd name="connsiteY6-3552" fmla="*/ 3618040 h 4227659"/>
                <a:gd name="connsiteX7-3553" fmla="*/ 258841 w 4365751"/>
                <a:gd name="connsiteY7-3554" fmla="*/ 2289444 h 4227659"/>
                <a:gd name="connsiteX8-3555" fmla="*/ 431887 w 4365751"/>
                <a:gd name="connsiteY8-3556" fmla="*/ 1398715 h 4227659"/>
                <a:gd name="connsiteX9-3557" fmla="*/ 1479637 w 4365751"/>
                <a:gd name="connsiteY9-3558" fmla="*/ 265240 h 4227659"/>
                <a:gd name="connsiteX10-3559" fmla="*/ 3454478 w 4365751"/>
                <a:gd name="connsiteY10-3560" fmla="*/ 523695 h 4227659"/>
                <a:gd name="connsiteX11-3561" fmla="*/ 4156781 w 4365751"/>
                <a:gd name="connsiteY11-3562" fmla="*/ 2235015 h 4227659"/>
                <a:gd name="connsiteX12-3563" fmla="*/ 2260687 w 4365751"/>
                <a:gd name="connsiteY12-3564" fmla="*/ 4218115 h 4227659"/>
                <a:gd name="connsiteX13-3565" fmla="*/ 336637 w 4365751"/>
                <a:gd name="connsiteY13-3566" fmla="*/ 2913190 h 4227659"/>
                <a:gd name="connsiteX14-3567" fmla="*/ 393254 w 4365751"/>
                <a:gd name="connsiteY14-3568" fmla="*/ 1219872 h 4227659"/>
                <a:gd name="connsiteX15-3569" fmla="*/ 851175 w 4365751"/>
                <a:gd name="connsiteY15-3570" fmla="*/ 542972 h 4227659"/>
                <a:gd name="connsiteX16-3571" fmla="*/ 2203537 w 4365751"/>
                <a:gd name="connsiteY16-3572" fmla="*/ 65215 h 4227659"/>
                <a:gd name="connsiteX17-3573" fmla="*/ 3851362 w 4365751"/>
                <a:gd name="connsiteY17-3574" fmla="*/ 627190 h 4227659"/>
                <a:gd name="connsiteX18-3575" fmla="*/ 4232362 w 4365751"/>
                <a:gd name="connsiteY18-3576" fmla="*/ 2503615 h 4227659"/>
                <a:gd name="connsiteX19-3577" fmla="*/ 3708487 w 4365751"/>
                <a:gd name="connsiteY19-3578" fmla="*/ 3532315 h 4227659"/>
                <a:gd name="connsiteX20-3579" fmla="*/ 2327362 w 4365751"/>
                <a:gd name="connsiteY20-3580" fmla="*/ 3989515 h 4227659"/>
                <a:gd name="connsiteX21-3581" fmla="*/ 1165312 w 4365751"/>
                <a:gd name="connsiteY21-3582" fmla="*/ 3932365 h 4227659"/>
                <a:gd name="connsiteX22-3583" fmla="*/ 98512 w 4365751"/>
                <a:gd name="connsiteY22-3584" fmla="*/ 2408365 h 4227659"/>
                <a:gd name="connsiteX23-3585" fmla="*/ 405920 w 4365751"/>
                <a:gd name="connsiteY23-3586" fmla="*/ 927783 h 4227659"/>
                <a:gd name="connsiteX24-3587" fmla="*/ 1075308 w 4365751"/>
                <a:gd name="connsiteY24-3588" fmla="*/ 317384 h 4227659"/>
                <a:gd name="connsiteX25-3589" fmla="*/ 1865392 w 4365751"/>
                <a:gd name="connsiteY25-3590" fmla="*/ 46165 h 4227659"/>
                <a:gd name="connsiteX26-3591" fmla="*/ 3460837 w 4365751"/>
                <a:gd name="connsiteY26-3592" fmla="*/ 360490 h 4227659"/>
                <a:gd name="connsiteX27-3593" fmla="*/ 4279987 w 4365751"/>
                <a:gd name="connsiteY27-3594" fmla="*/ 1589215 h 4227659"/>
                <a:gd name="connsiteX28-3595" fmla="*/ 4241887 w 4365751"/>
                <a:gd name="connsiteY28-3596" fmla="*/ 2656015 h 4227659"/>
                <a:gd name="connsiteX29-3597" fmla="*/ 3403687 w 4365751"/>
                <a:gd name="connsiteY29-3598" fmla="*/ 3818065 h 4227659"/>
                <a:gd name="connsiteX30-3599" fmla="*/ 1727287 w 4365751"/>
                <a:gd name="connsiteY30-3600" fmla="*/ 3951415 h 4227659"/>
                <a:gd name="connsiteX31-3601" fmla="*/ 393787 w 4365751"/>
                <a:gd name="connsiteY31-3602" fmla="*/ 3246565 h 4227659"/>
                <a:gd name="connsiteX32-3603" fmla="*/ 203287 w 4365751"/>
                <a:gd name="connsiteY32-3604" fmla="*/ 1474915 h 4227659"/>
                <a:gd name="connsiteX33-3605" fmla="*/ 1583605 w 4365751"/>
                <a:gd name="connsiteY33-3606" fmla="*/ 154110 h 4227659"/>
                <a:gd name="connsiteX34-3607" fmla="*/ 3067113 w 4365751"/>
                <a:gd name="connsiteY34-3608" fmla="*/ 96961 h 4227659"/>
                <a:gd name="connsiteX35-3609" fmla="*/ 4337137 w 4365751"/>
                <a:gd name="connsiteY35-3610" fmla="*/ 1570165 h 4227659"/>
                <a:gd name="connsiteX36-3611" fmla="*/ 3432262 w 4365751"/>
                <a:gd name="connsiteY36-3612" fmla="*/ 3732340 h 4227659"/>
                <a:gd name="connsiteX37-3613" fmla="*/ 1155787 w 4365751"/>
                <a:gd name="connsiteY37-3614" fmla="*/ 3960940 h 4227659"/>
                <a:gd name="connsiteX38-3615" fmla="*/ 41362 w 4365751"/>
                <a:gd name="connsiteY38-3616" fmla="*/ 2484565 h 4227659"/>
                <a:gd name="connsiteX39-3617" fmla="*/ 346162 w 4365751"/>
                <a:gd name="connsiteY39-3618" fmla="*/ 1312990 h 4227659"/>
                <a:gd name="connsiteX0-3619" fmla="*/ 327112 w 4365751"/>
                <a:gd name="connsiteY0-3620" fmla="*/ 1360615 h 4227659"/>
                <a:gd name="connsiteX1-3621" fmla="*/ 1047255 w 4365751"/>
                <a:gd name="connsiteY1-3622" fmla="*/ 673196 h 4227659"/>
                <a:gd name="connsiteX2-3623" fmla="*/ 2203537 w 4365751"/>
                <a:gd name="connsiteY2-3624" fmla="*/ 179515 h 4227659"/>
                <a:gd name="connsiteX3-3625" fmla="*/ 3539257 w 4365751"/>
                <a:gd name="connsiteY3-3626" fmla="*/ 692164 h 4227659"/>
                <a:gd name="connsiteX4-3627" fmla="*/ 4137098 w 4365751"/>
                <a:gd name="connsiteY4-3628" fmla="*/ 2049662 h 4227659"/>
                <a:gd name="connsiteX5-3629" fmla="*/ 3184612 w 4365751"/>
                <a:gd name="connsiteY5-3630" fmla="*/ 3970465 h 4227659"/>
                <a:gd name="connsiteX6-3631" fmla="*/ 793837 w 4365751"/>
                <a:gd name="connsiteY6-3632" fmla="*/ 3618040 h 4227659"/>
                <a:gd name="connsiteX7-3633" fmla="*/ 258841 w 4365751"/>
                <a:gd name="connsiteY7-3634" fmla="*/ 2289444 h 4227659"/>
                <a:gd name="connsiteX8-3635" fmla="*/ 431887 w 4365751"/>
                <a:gd name="connsiteY8-3636" fmla="*/ 1398715 h 4227659"/>
                <a:gd name="connsiteX9-3637" fmla="*/ 1479637 w 4365751"/>
                <a:gd name="connsiteY9-3638" fmla="*/ 265240 h 4227659"/>
                <a:gd name="connsiteX10-3639" fmla="*/ 3454478 w 4365751"/>
                <a:gd name="connsiteY10-3640" fmla="*/ 523695 h 4227659"/>
                <a:gd name="connsiteX11-3641" fmla="*/ 4156781 w 4365751"/>
                <a:gd name="connsiteY11-3642" fmla="*/ 2235015 h 4227659"/>
                <a:gd name="connsiteX12-3643" fmla="*/ 2260687 w 4365751"/>
                <a:gd name="connsiteY12-3644" fmla="*/ 4218115 h 4227659"/>
                <a:gd name="connsiteX13-3645" fmla="*/ 336637 w 4365751"/>
                <a:gd name="connsiteY13-3646" fmla="*/ 2913190 h 4227659"/>
                <a:gd name="connsiteX14-3647" fmla="*/ 393254 w 4365751"/>
                <a:gd name="connsiteY14-3648" fmla="*/ 1219872 h 4227659"/>
                <a:gd name="connsiteX15-3649" fmla="*/ 851175 w 4365751"/>
                <a:gd name="connsiteY15-3650" fmla="*/ 542972 h 4227659"/>
                <a:gd name="connsiteX16-3651" fmla="*/ 2203537 w 4365751"/>
                <a:gd name="connsiteY16-3652" fmla="*/ 65215 h 4227659"/>
                <a:gd name="connsiteX17-3653" fmla="*/ 3851362 w 4365751"/>
                <a:gd name="connsiteY17-3654" fmla="*/ 627190 h 4227659"/>
                <a:gd name="connsiteX18-3655" fmla="*/ 4232362 w 4365751"/>
                <a:gd name="connsiteY18-3656" fmla="*/ 2503615 h 4227659"/>
                <a:gd name="connsiteX19-3657" fmla="*/ 3708487 w 4365751"/>
                <a:gd name="connsiteY19-3658" fmla="*/ 3532315 h 4227659"/>
                <a:gd name="connsiteX20-3659" fmla="*/ 2327362 w 4365751"/>
                <a:gd name="connsiteY20-3660" fmla="*/ 3989515 h 4227659"/>
                <a:gd name="connsiteX21-3661" fmla="*/ 1165312 w 4365751"/>
                <a:gd name="connsiteY21-3662" fmla="*/ 3932365 h 4227659"/>
                <a:gd name="connsiteX22-3663" fmla="*/ 98512 w 4365751"/>
                <a:gd name="connsiteY22-3664" fmla="*/ 2408365 h 4227659"/>
                <a:gd name="connsiteX23-3665" fmla="*/ 405920 w 4365751"/>
                <a:gd name="connsiteY23-3666" fmla="*/ 927783 h 4227659"/>
                <a:gd name="connsiteX24-3667" fmla="*/ 935588 w 4365751"/>
                <a:gd name="connsiteY24-3668" fmla="*/ 378511 h 4227659"/>
                <a:gd name="connsiteX25-3669" fmla="*/ 1865392 w 4365751"/>
                <a:gd name="connsiteY25-3670" fmla="*/ 46165 h 4227659"/>
                <a:gd name="connsiteX26-3671" fmla="*/ 3460837 w 4365751"/>
                <a:gd name="connsiteY26-3672" fmla="*/ 360490 h 4227659"/>
                <a:gd name="connsiteX27-3673" fmla="*/ 4279987 w 4365751"/>
                <a:gd name="connsiteY27-3674" fmla="*/ 1589215 h 4227659"/>
                <a:gd name="connsiteX28-3675" fmla="*/ 4241887 w 4365751"/>
                <a:gd name="connsiteY28-3676" fmla="*/ 2656015 h 4227659"/>
                <a:gd name="connsiteX29-3677" fmla="*/ 3403687 w 4365751"/>
                <a:gd name="connsiteY29-3678" fmla="*/ 3818065 h 4227659"/>
                <a:gd name="connsiteX30-3679" fmla="*/ 1727287 w 4365751"/>
                <a:gd name="connsiteY30-3680" fmla="*/ 3951415 h 4227659"/>
                <a:gd name="connsiteX31-3681" fmla="*/ 393787 w 4365751"/>
                <a:gd name="connsiteY31-3682" fmla="*/ 3246565 h 4227659"/>
                <a:gd name="connsiteX32-3683" fmla="*/ 203287 w 4365751"/>
                <a:gd name="connsiteY32-3684" fmla="*/ 1474915 h 4227659"/>
                <a:gd name="connsiteX33-3685" fmla="*/ 1583605 w 4365751"/>
                <a:gd name="connsiteY33-3686" fmla="*/ 154110 h 4227659"/>
                <a:gd name="connsiteX34-3687" fmla="*/ 3067113 w 4365751"/>
                <a:gd name="connsiteY34-3688" fmla="*/ 96961 h 4227659"/>
                <a:gd name="connsiteX35-3689" fmla="*/ 4337137 w 4365751"/>
                <a:gd name="connsiteY35-3690" fmla="*/ 1570165 h 4227659"/>
                <a:gd name="connsiteX36-3691" fmla="*/ 3432262 w 4365751"/>
                <a:gd name="connsiteY36-3692" fmla="*/ 3732340 h 4227659"/>
                <a:gd name="connsiteX37-3693" fmla="*/ 1155787 w 4365751"/>
                <a:gd name="connsiteY37-3694" fmla="*/ 3960940 h 4227659"/>
                <a:gd name="connsiteX38-3695" fmla="*/ 41362 w 4365751"/>
                <a:gd name="connsiteY38-3696" fmla="*/ 2484565 h 4227659"/>
                <a:gd name="connsiteX39-3697" fmla="*/ 346162 w 4365751"/>
                <a:gd name="connsiteY39-3698" fmla="*/ 1312990 h 4227659"/>
                <a:gd name="connsiteX0-3699" fmla="*/ 327112 w 4365751"/>
                <a:gd name="connsiteY0-3700" fmla="*/ 1360615 h 4227659"/>
                <a:gd name="connsiteX1-3701" fmla="*/ 1047255 w 4365751"/>
                <a:gd name="connsiteY1-3702" fmla="*/ 673196 h 4227659"/>
                <a:gd name="connsiteX2-3703" fmla="*/ 2203537 w 4365751"/>
                <a:gd name="connsiteY2-3704" fmla="*/ 179515 h 4227659"/>
                <a:gd name="connsiteX3-3705" fmla="*/ 3539257 w 4365751"/>
                <a:gd name="connsiteY3-3706" fmla="*/ 692164 h 4227659"/>
                <a:gd name="connsiteX4-3707" fmla="*/ 4137098 w 4365751"/>
                <a:gd name="connsiteY4-3708" fmla="*/ 2049662 h 4227659"/>
                <a:gd name="connsiteX5-3709" fmla="*/ 3184612 w 4365751"/>
                <a:gd name="connsiteY5-3710" fmla="*/ 3970465 h 4227659"/>
                <a:gd name="connsiteX6-3711" fmla="*/ 793837 w 4365751"/>
                <a:gd name="connsiteY6-3712" fmla="*/ 3618040 h 4227659"/>
                <a:gd name="connsiteX7-3713" fmla="*/ 258841 w 4365751"/>
                <a:gd name="connsiteY7-3714" fmla="*/ 2289444 h 4227659"/>
                <a:gd name="connsiteX8-3715" fmla="*/ 431887 w 4365751"/>
                <a:gd name="connsiteY8-3716" fmla="*/ 1398715 h 4227659"/>
                <a:gd name="connsiteX9-3717" fmla="*/ 1479637 w 4365751"/>
                <a:gd name="connsiteY9-3718" fmla="*/ 265240 h 4227659"/>
                <a:gd name="connsiteX10-3719" fmla="*/ 3454478 w 4365751"/>
                <a:gd name="connsiteY10-3720" fmla="*/ 523695 h 4227659"/>
                <a:gd name="connsiteX11-3721" fmla="*/ 4156781 w 4365751"/>
                <a:gd name="connsiteY11-3722" fmla="*/ 2235015 h 4227659"/>
                <a:gd name="connsiteX12-3723" fmla="*/ 2260687 w 4365751"/>
                <a:gd name="connsiteY12-3724" fmla="*/ 4218115 h 4227659"/>
                <a:gd name="connsiteX13-3725" fmla="*/ 336637 w 4365751"/>
                <a:gd name="connsiteY13-3726" fmla="*/ 2913190 h 4227659"/>
                <a:gd name="connsiteX14-3727" fmla="*/ 393254 w 4365751"/>
                <a:gd name="connsiteY14-3728" fmla="*/ 1219872 h 4227659"/>
                <a:gd name="connsiteX15-3729" fmla="*/ 851175 w 4365751"/>
                <a:gd name="connsiteY15-3730" fmla="*/ 542972 h 4227659"/>
                <a:gd name="connsiteX16-3731" fmla="*/ 2203537 w 4365751"/>
                <a:gd name="connsiteY16-3732" fmla="*/ 65215 h 4227659"/>
                <a:gd name="connsiteX17-3733" fmla="*/ 3851362 w 4365751"/>
                <a:gd name="connsiteY17-3734" fmla="*/ 627190 h 4227659"/>
                <a:gd name="connsiteX18-3735" fmla="*/ 4232362 w 4365751"/>
                <a:gd name="connsiteY18-3736" fmla="*/ 2503615 h 4227659"/>
                <a:gd name="connsiteX19-3737" fmla="*/ 3708487 w 4365751"/>
                <a:gd name="connsiteY19-3738" fmla="*/ 3532315 h 4227659"/>
                <a:gd name="connsiteX20-3739" fmla="*/ 2327362 w 4365751"/>
                <a:gd name="connsiteY20-3740" fmla="*/ 3989515 h 4227659"/>
                <a:gd name="connsiteX21-3741" fmla="*/ 1165312 w 4365751"/>
                <a:gd name="connsiteY21-3742" fmla="*/ 3932365 h 4227659"/>
                <a:gd name="connsiteX22-3743" fmla="*/ 98512 w 4365751"/>
                <a:gd name="connsiteY22-3744" fmla="*/ 2408365 h 4227659"/>
                <a:gd name="connsiteX23-3745" fmla="*/ 405920 w 4365751"/>
                <a:gd name="connsiteY23-3746" fmla="*/ 927783 h 4227659"/>
                <a:gd name="connsiteX24-3747" fmla="*/ 935588 w 4365751"/>
                <a:gd name="connsiteY24-3748" fmla="*/ 378511 h 4227659"/>
                <a:gd name="connsiteX25-3749" fmla="*/ 1865392 w 4365751"/>
                <a:gd name="connsiteY25-3750" fmla="*/ 46165 h 4227659"/>
                <a:gd name="connsiteX26-3751" fmla="*/ 3460837 w 4365751"/>
                <a:gd name="connsiteY26-3752" fmla="*/ 360490 h 4227659"/>
                <a:gd name="connsiteX27-3753" fmla="*/ 4279987 w 4365751"/>
                <a:gd name="connsiteY27-3754" fmla="*/ 1589215 h 4227659"/>
                <a:gd name="connsiteX28-3755" fmla="*/ 4241887 w 4365751"/>
                <a:gd name="connsiteY28-3756" fmla="*/ 2656015 h 4227659"/>
                <a:gd name="connsiteX29-3757" fmla="*/ 3403687 w 4365751"/>
                <a:gd name="connsiteY29-3758" fmla="*/ 3818065 h 4227659"/>
                <a:gd name="connsiteX30-3759" fmla="*/ 1727287 w 4365751"/>
                <a:gd name="connsiteY30-3760" fmla="*/ 3951415 h 4227659"/>
                <a:gd name="connsiteX31-3761" fmla="*/ 393787 w 4365751"/>
                <a:gd name="connsiteY31-3762" fmla="*/ 3246565 h 4227659"/>
                <a:gd name="connsiteX32-3763" fmla="*/ 203287 w 4365751"/>
                <a:gd name="connsiteY32-3764" fmla="*/ 1474915 h 4227659"/>
                <a:gd name="connsiteX33-3765" fmla="*/ 1583605 w 4365751"/>
                <a:gd name="connsiteY33-3766" fmla="*/ 154110 h 4227659"/>
                <a:gd name="connsiteX34-3767" fmla="*/ 3067113 w 4365751"/>
                <a:gd name="connsiteY34-3768" fmla="*/ 96961 h 4227659"/>
                <a:gd name="connsiteX35-3769" fmla="*/ 4337137 w 4365751"/>
                <a:gd name="connsiteY35-3770" fmla="*/ 1570165 h 4227659"/>
                <a:gd name="connsiteX36-3771" fmla="*/ 3432262 w 4365751"/>
                <a:gd name="connsiteY36-3772" fmla="*/ 3732340 h 4227659"/>
                <a:gd name="connsiteX37-3773" fmla="*/ 1155787 w 4365751"/>
                <a:gd name="connsiteY37-3774" fmla="*/ 3960940 h 4227659"/>
                <a:gd name="connsiteX38-3775" fmla="*/ 41362 w 4365751"/>
                <a:gd name="connsiteY38-3776" fmla="*/ 2484565 h 4227659"/>
                <a:gd name="connsiteX39-3777" fmla="*/ 346162 w 4365751"/>
                <a:gd name="connsiteY39-3778" fmla="*/ 1312990 h 4227659"/>
                <a:gd name="connsiteX0-3779" fmla="*/ 327112 w 4365751"/>
                <a:gd name="connsiteY0-3780" fmla="*/ 1360615 h 4227659"/>
                <a:gd name="connsiteX1-3781" fmla="*/ 1047255 w 4365751"/>
                <a:gd name="connsiteY1-3782" fmla="*/ 673196 h 4227659"/>
                <a:gd name="connsiteX2-3783" fmla="*/ 2203537 w 4365751"/>
                <a:gd name="connsiteY2-3784" fmla="*/ 179515 h 4227659"/>
                <a:gd name="connsiteX3-3785" fmla="*/ 3539257 w 4365751"/>
                <a:gd name="connsiteY3-3786" fmla="*/ 692164 h 4227659"/>
                <a:gd name="connsiteX4-3787" fmla="*/ 4137098 w 4365751"/>
                <a:gd name="connsiteY4-3788" fmla="*/ 2049662 h 4227659"/>
                <a:gd name="connsiteX5-3789" fmla="*/ 3184612 w 4365751"/>
                <a:gd name="connsiteY5-3790" fmla="*/ 3970465 h 4227659"/>
                <a:gd name="connsiteX6-3791" fmla="*/ 793837 w 4365751"/>
                <a:gd name="connsiteY6-3792" fmla="*/ 3618040 h 4227659"/>
                <a:gd name="connsiteX7-3793" fmla="*/ 258841 w 4365751"/>
                <a:gd name="connsiteY7-3794" fmla="*/ 2289444 h 4227659"/>
                <a:gd name="connsiteX8-3795" fmla="*/ 431887 w 4365751"/>
                <a:gd name="connsiteY8-3796" fmla="*/ 1398715 h 4227659"/>
                <a:gd name="connsiteX9-3797" fmla="*/ 1479637 w 4365751"/>
                <a:gd name="connsiteY9-3798" fmla="*/ 265240 h 4227659"/>
                <a:gd name="connsiteX10-3799" fmla="*/ 3454478 w 4365751"/>
                <a:gd name="connsiteY10-3800" fmla="*/ 523695 h 4227659"/>
                <a:gd name="connsiteX11-3801" fmla="*/ 4156781 w 4365751"/>
                <a:gd name="connsiteY11-3802" fmla="*/ 2235015 h 4227659"/>
                <a:gd name="connsiteX12-3803" fmla="*/ 2260687 w 4365751"/>
                <a:gd name="connsiteY12-3804" fmla="*/ 4218115 h 4227659"/>
                <a:gd name="connsiteX13-3805" fmla="*/ 336637 w 4365751"/>
                <a:gd name="connsiteY13-3806" fmla="*/ 2913190 h 4227659"/>
                <a:gd name="connsiteX14-3807" fmla="*/ 393254 w 4365751"/>
                <a:gd name="connsiteY14-3808" fmla="*/ 1219872 h 4227659"/>
                <a:gd name="connsiteX15-3809" fmla="*/ 851175 w 4365751"/>
                <a:gd name="connsiteY15-3810" fmla="*/ 542972 h 4227659"/>
                <a:gd name="connsiteX16-3811" fmla="*/ 2203537 w 4365751"/>
                <a:gd name="connsiteY16-3812" fmla="*/ 65215 h 4227659"/>
                <a:gd name="connsiteX17-3813" fmla="*/ 3851362 w 4365751"/>
                <a:gd name="connsiteY17-3814" fmla="*/ 627190 h 4227659"/>
                <a:gd name="connsiteX18-3815" fmla="*/ 4232362 w 4365751"/>
                <a:gd name="connsiteY18-3816" fmla="*/ 2503615 h 4227659"/>
                <a:gd name="connsiteX19-3817" fmla="*/ 3708487 w 4365751"/>
                <a:gd name="connsiteY19-3818" fmla="*/ 3532315 h 4227659"/>
                <a:gd name="connsiteX20-3819" fmla="*/ 2327362 w 4365751"/>
                <a:gd name="connsiteY20-3820" fmla="*/ 3989515 h 4227659"/>
                <a:gd name="connsiteX21-3821" fmla="*/ 1165312 w 4365751"/>
                <a:gd name="connsiteY21-3822" fmla="*/ 3932365 h 4227659"/>
                <a:gd name="connsiteX22-3823" fmla="*/ 98512 w 4365751"/>
                <a:gd name="connsiteY22-3824" fmla="*/ 2408365 h 4227659"/>
                <a:gd name="connsiteX23-3825" fmla="*/ 405920 w 4365751"/>
                <a:gd name="connsiteY23-3826" fmla="*/ 927783 h 4227659"/>
                <a:gd name="connsiteX24-3827" fmla="*/ 935588 w 4365751"/>
                <a:gd name="connsiteY24-3828" fmla="*/ 378511 h 4227659"/>
                <a:gd name="connsiteX25-3829" fmla="*/ 1865392 w 4365751"/>
                <a:gd name="connsiteY25-3830" fmla="*/ 46165 h 4227659"/>
                <a:gd name="connsiteX26-3831" fmla="*/ 3460837 w 4365751"/>
                <a:gd name="connsiteY26-3832" fmla="*/ 360490 h 4227659"/>
                <a:gd name="connsiteX27-3833" fmla="*/ 4279987 w 4365751"/>
                <a:gd name="connsiteY27-3834" fmla="*/ 1589215 h 4227659"/>
                <a:gd name="connsiteX28-3835" fmla="*/ 4241887 w 4365751"/>
                <a:gd name="connsiteY28-3836" fmla="*/ 2656015 h 4227659"/>
                <a:gd name="connsiteX29-3837" fmla="*/ 3403687 w 4365751"/>
                <a:gd name="connsiteY29-3838" fmla="*/ 3818065 h 4227659"/>
                <a:gd name="connsiteX30-3839" fmla="*/ 1727287 w 4365751"/>
                <a:gd name="connsiteY30-3840" fmla="*/ 3951415 h 4227659"/>
                <a:gd name="connsiteX31-3841" fmla="*/ 393787 w 4365751"/>
                <a:gd name="connsiteY31-3842" fmla="*/ 3246565 h 4227659"/>
                <a:gd name="connsiteX32-3843" fmla="*/ 203287 w 4365751"/>
                <a:gd name="connsiteY32-3844" fmla="*/ 1474915 h 4227659"/>
                <a:gd name="connsiteX33-3845" fmla="*/ 1583605 w 4365751"/>
                <a:gd name="connsiteY33-3846" fmla="*/ 154110 h 4227659"/>
                <a:gd name="connsiteX34-3847" fmla="*/ 3067113 w 4365751"/>
                <a:gd name="connsiteY34-3848" fmla="*/ 96961 h 4227659"/>
                <a:gd name="connsiteX35-3849" fmla="*/ 4337137 w 4365751"/>
                <a:gd name="connsiteY35-3850" fmla="*/ 1570165 h 4227659"/>
                <a:gd name="connsiteX36-3851" fmla="*/ 3432262 w 4365751"/>
                <a:gd name="connsiteY36-3852" fmla="*/ 3732340 h 4227659"/>
                <a:gd name="connsiteX37-3853" fmla="*/ 1155787 w 4365751"/>
                <a:gd name="connsiteY37-3854" fmla="*/ 3960940 h 4227659"/>
                <a:gd name="connsiteX38-3855" fmla="*/ 41362 w 4365751"/>
                <a:gd name="connsiteY38-3856" fmla="*/ 2484565 h 4227659"/>
                <a:gd name="connsiteX39-3857" fmla="*/ 346162 w 4365751"/>
                <a:gd name="connsiteY39-3858" fmla="*/ 1312990 h 42276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 ang="0">
                  <a:pos x="connsiteX36-215" y="connsiteY36-216"/>
                </a:cxn>
                <a:cxn ang="0">
                  <a:pos x="connsiteX37-291" y="connsiteY37-292"/>
                </a:cxn>
                <a:cxn ang="0">
                  <a:pos x="connsiteX38-977" y="connsiteY38-978"/>
                </a:cxn>
                <a:cxn ang="0">
                  <a:pos x="connsiteX39-1057" y="connsiteY39-1058"/>
                </a:cxn>
              </a:cxnLst>
              <a:rect l="l" t="t" r="r" b="b"/>
              <a:pathLst>
                <a:path w="4365751" h="4227659">
                  <a:moveTo>
                    <a:pt x="327112" y="1360615"/>
                  </a:moveTo>
                  <a:cubicBezTo>
                    <a:pt x="447136" y="1259185"/>
                    <a:pt x="734518" y="870046"/>
                    <a:pt x="1047255" y="673196"/>
                  </a:cubicBezTo>
                  <a:cubicBezTo>
                    <a:pt x="1359992" y="476346"/>
                    <a:pt x="1788203" y="176354"/>
                    <a:pt x="2203537" y="179515"/>
                  </a:cubicBezTo>
                  <a:cubicBezTo>
                    <a:pt x="2618871" y="182676"/>
                    <a:pt x="3205882" y="439752"/>
                    <a:pt x="3539257" y="692164"/>
                  </a:cubicBezTo>
                  <a:cubicBezTo>
                    <a:pt x="3890416" y="1166871"/>
                    <a:pt x="4196206" y="1503278"/>
                    <a:pt x="4137098" y="2049662"/>
                  </a:cubicBezTo>
                  <a:cubicBezTo>
                    <a:pt x="4077990" y="2596046"/>
                    <a:pt x="3741822" y="3709069"/>
                    <a:pt x="3184612" y="3970465"/>
                  </a:cubicBezTo>
                  <a:cubicBezTo>
                    <a:pt x="2627402" y="4231861"/>
                    <a:pt x="1281466" y="3898210"/>
                    <a:pt x="793837" y="3618040"/>
                  </a:cubicBezTo>
                  <a:cubicBezTo>
                    <a:pt x="306208" y="3337870"/>
                    <a:pt x="319166" y="2659332"/>
                    <a:pt x="258841" y="2289444"/>
                  </a:cubicBezTo>
                  <a:cubicBezTo>
                    <a:pt x="198516" y="1919557"/>
                    <a:pt x="228421" y="1736082"/>
                    <a:pt x="431887" y="1398715"/>
                  </a:cubicBezTo>
                  <a:cubicBezTo>
                    <a:pt x="635353" y="1061348"/>
                    <a:pt x="975872" y="411077"/>
                    <a:pt x="1479637" y="265240"/>
                  </a:cubicBezTo>
                  <a:cubicBezTo>
                    <a:pt x="1983402" y="119403"/>
                    <a:pt x="3008287" y="195399"/>
                    <a:pt x="3454478" y="523695"/>
                  </a:cubicBezTo>
                  <a:cubicBezTo>
                    <a:pt x="3900669" y="851991"/>
                    <a:pt x="4355746" y="1619278"/>
                    <a:pt x="4156781" y="2235015"/>
                  </a:cubicBezTo>
                  <a:cubicBezTo>
                    <a:pt x="3957816" y="2850752"/>
                    <a:pt x="2897378" y="4105086"/>
                    <a:pt x="2260687" y="4218115"/>
                  </a:cubicBezTo>
                  <a:cubicBezTo>
                    <a:pt x="1623996" y="4331144"/>
                    <a:pt x="647876" y="3412897"/>
                    <a:pt x="336637" y="2913190"/>
                  </a:cubicBezTo>
                  <a:cubicBezTo>
                    <a:pt x="25398" y="2413483"/>
                    <a:pt x="249282" y="1614908"/>
                    <a:pt x="393254" y="1219872"/>
                  </a:cubicBezTo>
                  <a:cubicBezTo>
                    <a:pt x="537226" y="824836"/>
                    <a:pt x="564015" y="771800"/>
                    <a:pt x="851175" y="542972"/>
                  </a:cubicBezTo>
                  <a:cubicBezTo>
                    <a:pt x="1138335" y="314144"/>
                    <a:pt x="1703506" y="51179"/>
                    <a:pt x="2203537" y="65215"/>
                  </a:cubicBezTo>
                  <a:cubicBezTo>
                    <a:pt x="2703568" y="79251"/>
                    <a:pt x="3513225" y="220790"/>
                    <a:pt x="3851362" y="627190"/>
                  </a:cubicBezTo>
                  <a:cubicBezTo>
                    <a:pt x="4189500" y="1033590"/>
                    <a:pt x="4256174" y="2019428"/>
                    <a:pt x="4232362" y="2503615"/>
                  </a:cubicBezTo>
                  <a:cubicBezTo>
                    <a:pt x="4208550" y="2987802"/>
                    <a:pt x="4025987" y="3284665"/>
                    <a:pt x="3708487" y="3532315"/>
                  </a:cubicBezTo>
                  <a:cubicBezTo>
                    <a:pt x="3390987" y="3779965"/>
                    <a:pt x="2751225" y="3922840"/>
                    <a:pt x="2327362" y="3989515"/>
                  </a:cubicBezTo>
                  <a:cubicBezTo>
                    <a:pt x="1903500" y="4056190"/>
                    <a:pt x="1536787" y="4195890"/>
                    <a:pt x="1165312" y="3932365"/>
                  </a:cubicBezTo>
                  <a:cubicBezTo>
                    <a:pt x="793837" y="3668840"/>
                    <a:pt x="225077" y="2909129"/>
                    <a:pt x="98512" y="2408365"/>
                  </a:cubicBezTo>
                  <a:cubicBezTo>
                    <a:pt x="-28053" y="1907601"/>
                    <a:pt x="187815" y="1266092"/>
                    <a:pt x="405920" y="927783"/>
                  </a:cubicBezTo>
                  <a:cubicBezTo>
                    <a:pt x="624025" y="589474"/>
                    <a:pt x="692343" y="525447"/>
                    <a:pt x="935588" y="378511"/>
                  </a:cubicBezTo>
                  <a:cubicBezTo>
                    <a:pt x="1178833" y="231575"/>
                    <a:pt x="1444517" y="49168"/>
                    <a:pt x="1865392" y="46165"/>
                  </a:cubicBezTo>
                  <a:cubicBezTo>
                    <a:pt x="2286267" y="43162"/>
                    <a:pt x="3058405" y="103315"/>
                    <a:pt x="3460837" y="360490"/>
                  </a:cubicBezTo>
                  <a:cubicBezTo>
                    <a:pt x="3863270" y="617665"/>
                    <a:pt x="4149812" y="1206628"/>
                    <a:pt x="4279987" y="1589215"/>
                  </a:cubicBezTo>
                  <a:cubicBezTo>
                    <a:pt x="4410162" y="1971802"/>
                    <a:pt x="4387937" y="2284540"/>
                    <a:pt x="4241887" y="2656015"/>
                  </a:cubicBezTo>
                  <a:cubicBezTo>
                    <a:pt x="4095837" y="3027490"/>
                    <a:pt x="3822787" y="3602165"/>
                    <a:pt x="3403687" y="3818065"/>
                  </a:cubicBezTo>
                  <a:cubicBezTo>
                    <a:pt x="2984587" y="4033965"/>
                    <a:pt x="2228937" y="4046665"/>
                    <a:pt x="1727287" y="3951415"/>
                  </a:cubicBezTo>
                  <a:cubicBezTo>
                    <a:pt x="1225637" y="3856165"/>
                    <a:pt x="647787" y="3659315"/>
                    <a:pt x="393787" y="3246565"/>
                  </a:cubicBezTo>
                  <a:cubicBezTo>
                    <a:pt x="139787" y="2833815"/>
                    <a:pt x="4984" y="1990324"/>
                    <a:pt x="203287" y="1474915"/>
                  </a:cubicBezTo>
                  <a:cubicBezTo>
                    <a:pt x="401590" y="959506"/>
                    <a:pt x="1106301" y="383769"/>
                    <a:pt x="1583605" y="154110"/>
                  </a:cubicBezTo>
                  <a:cubicBezTo>
                    <a:pt x="2060909" y="-75549"/>
                    <a:pt x="2503401" y="-8061"/>
                    <a:pt x="3067113" y="96961"/>
                  </a:cubicBezTo>
                  <a:cubicBezTo>
                    <a:pt x="3630825" y="201983"/>
                    <a:pt x="4276279" y="964269"/>
                    <a:pt x="4337137" y="1570165"/>
                  </a:cubicBezTo>
                  <a:cubicBezTo>
                    <a:pt x="4397995" y="2176062"/>
                    <a:pt x="3962487" y="3333878"/>
                    <a:pt x="3432262" y="3732340"/>
                  </a:cubicBezTo>
                  <a:cubicBezTo>
                    <a:pt x="2902037" y="4130802"/>
                    <a:pt x="1720937" y="4168903"/>
                    <a:pt x="1155787" y="3960940"/>
                  </a:cubicBezTo>
                  <a:cubicBezTo>
                    <a:pt x="590637" y="3752977"/>
                    <a:pt x="176299" y="2925890"/>
                    <a:pt x="41362" y="2484565"/>
                  </a:cubicBezTo>
                  <a:cubicBezTo>
                    <a:pt x="-93575" y="2043240"/>
                    <a:pt x="126293" y="1678115"/>
                    <a:pt x="346162" y="1312990"/>
                  </a:cubicBezTo>
                </a:path>
              </a:pathLst>
            </a:custGeom>
            <a:noFill/>
            <a:ln w="19050" cap="flat" cmpd="sng" algn="ctr">
              <a:gradFill>
                <a:gsLst>
                  <a:gs pos="0">
                    <a:srgbClr val="2FAAF5"/>
                  </a:gs>
                  <a:gs pos="100000">
                    <a:srgbClr val="0977BB"/>
                  </a:gs>
                </a:gsLst>
                <a:lin ang="210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dirty="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57" name="组合 56"/>
          <p:cNvGrpSpPr/>
          <p:nvPr userDrawn="1"/>
        </p:nvGrpSpPr>
        <p:grpSpPr>
          <a:xfrm>
            <a:off x="6796542" y="3448410"/>
            <a:ext cx="996114" cy="964606"/>
            <a:chOff x="5883895" y="1899303"/>
            <a:chExt cx="1588467" cy="1538223"/>
          </a:xfrm>
          <a:solidFill>
            <a:srgbClr val="25AE9E">
              <a:lumMod val="60000"/>
              <a:lumOff val="40000"/>
            </a:srgbClr>
          </a:solidFill>
        </p:grpSpPr>
        <p:sp>
          <p:nvSpPr>
            <p:cNvPr id="58" name="椭圆 57"/>
            <p:cNvSpPr/>
            <p:nvPr/>
          </p:nvSpPr>
          <p:spPr>
            <a:xfrm>
              <a:off x="5997495" y="1992110"/>
              <a:ext cx="1370900" cy="13709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59" name="任意多边形 58"/>
            <p:cNvSpPr/>
            <p:nvPr/>
          </p:nvSpPr>
          <p:spPr>
            <a:xfrm>
              <a:off x="5883895" y="1899303"/>
              <a:ext cx="1588467" cy="1538223"/>
            </a:xfrm>
            <a:custGeom>
              <a:avLst/>
              <a:gdLst>
                <a:gd name="connsiteX0" fmla="*/ 327112 w 4365751"/>
                <a:gd name="connsiteY0" fmla="*/ 1373377 h 4241301"/>
                <a:gd name="connsiteX1" fmla="*/ 2203537 w 4365751"/>
                <a:gd name="connsiteY1" fmla="*/ 192277 h 4241301"/>
                <a:gd name="connsiteX2" fmla="*/ 4203787 w 4365751"/>
                <a:gd name="connsiteY2" fmla="*/ 1706752 h 4241301"/>
                <a:gd name="connsiteX3" fmla="*/ 3184612 w 4365751"/>
                <a:gd name="connsiteY3" fmla="*/ 3983227 h 4241301"/>
                <a:gd name="connsiteX4" fmla="*/ 793837 w 4365751"/>
                <a:gd name="connsiteY4" fmla="*/ 3630802 h 4241301"/>
                <a:gd name="connsiteX5" fmla="*/ 431887 w 4365751"/>
                <a:gd name="connsiteY5" fmla="*/ 1411477 h 4241301"/>
                <a:gd name="connsiteX6" fmla="*/ 1479637 w 4365751"/>
                <a:gd name="connsiteY6" fmla="*/ 278002 h 4241301"/>
                <a:gd name="connsiteX7" fmla="*/ 3498937 w 4365751"/>
                <a:gd name="connsiteY7" fmla="*/ 487552 h 4241301"/>
                <a:gd name="connsiteX8" fmla="*/ 4232362 w 4365751"/>
                <a:gd name="connsiteY8" fmla="*/ 2221102 h 4241301"/>
                <a:gd name="connsiteX9" fmla="*/ 2260687 w 4365751"/>
                <a:gd name="connsiteY9" fmla="*/ 4230877 h 4241301"/>
                <a:gd name="connsiteX10" fmla="*/ 336637 w 4365751"/>
                <a:gd name="connsiteY10" fmla="*/ 2925952 h 4241301"/>
                <a:gd name="connsiteX11" fmla="*/ 422362 w 4365751"/>
                <a:gd name="connsiteY11" fmla="*/ 1116202 h 4241301"/>
                <a:gd name="connsiteX12" fmla="*/ 2203537 w 4365751"/>
                <a:gd name="connsiteY12" fmla="*/ 77977 h 4241301"/>
                <a:gd name="connsiteX13" fmla="*/ 3851362 w 4365751"/>
                <a:gd name="connsiteY13" fmla="*/ 639952 h 4241301"/>
                <a:gd name="connsiteX14" fmla="*/ 4232362 w 4365751"/>
                <a:gd name="connsiteY14" fmla="*/ 2516377 h 4241301"/>
                <a:gd name="connsiteX15" fmla="*/ 3708487 w 4365751"/>
                <a:gd name="connsiteY15" fmla="*/ 3545077 h 4241301"/>
                <a:gd name="connsiteX16" fmla="*/ 2327362 w 4365751"/>
                <a:gd name="connsiteY16" fmla="*/ 4002277 h 4241301"/>
                <a:gd name="connsiteX17" fmla="*/ 1165312 w 4365751"/>
                <a:gd name="connsiteY17" fmla="*/ 3945127 h 4241301"/>
                <a:gd name="connsiteX18" fmla="*/ 98512 w 4365751"/>
                <a:gd name="connsiteY18" fmla="*/ 2421127 h 4241301"/>
                <a:gd name="connsiteX19" fmla="*/ 679537 w 4365751"/>
                <a:gd name="connsiteY19" fmla="*/ 754252 h 4241301"/>
                <a:gd name="connsiteX20" fmla="*/ 1917787 w 4365751"/>
                <a:gd name="connsiteY20" fmla="*/ 58927 h 4241301"/>
                <a:gd name="connsiteX21" fmla="*/ 3460837 w 4365751"/>
                <a:gd name="connsiteY21" fmla="*/ 373252 h 4241301"/>
                <a:gd name="connsiteX22" fmla="*/ 4279987 w 4365751"/>
                <a:gd name="connsiteY22" fmla="*/ 1601977 h 4241301"/>
                <a:gd name="connsiteX23" fmla="*/ 4241887 w 4365751"/>
                <a:gd name="connsiteY23" fmla="*/ 2668777 h 4241301"/>
                <a:gd name="connsiteX24" fmla="*/ 3403687 w 4365751"/>
                <a:gd name="connsiteY24" fmla="*/ 3830827 h 4241301"/>
                <a:gd name="connsiteX25" fmla="*/ 1727287 w 4365751"/>
                <a:gd name="connsiteY25" fmla="*/ 3964177 h 4241301"/>
                <a:gd name="connsiteX26" fmla="*/ 393787 w 4365751"/>
                <a:gd name="connsiteY26" fmla="*/ 3259327 h 4241301"/>
                <a:gd name="connsiteX27" fmla="*/ 203287 w 4365751"/>
                <a:gd name="connsiteY27" fmla="*/ 1487677 h 4241301"/>
                <a:gd name="connsiteX28" fmla="*/ 1679662 w 4365751"/>
                <a:gd name="connsiteY28" fmla="*/ 201802 h 4241301"/>
                <a:gd name="connsiteX29" fmla="*/ 3241762 w 4365751"/>
                <a:gd name="connsiteY29" fmla="*/ 144652 h 4241301"/>
                <a:gd name="connsiteX30" fmla="*/ 4337137 w 4365751"/>
                <a:gd name="connsiteY30" fmla="*/ 1582927 h 4241301"/>
                <a:gd name="connsiteX31" fmla="*/ 3432262 w 4365751"/>
                <a:gd name="connsiteY31" fmla="*/ 3745102 h 4241301"/>
                <a:gd name="connsiteX32" fmla="*/ 1155787 w 4365751"/>
                <a:gd name="connsiteY32" fmla="*/ 3973702 h 4241301"/>
                <a:gd name="connsiteX33" fmla="*/ 41362 w 4365751"/>
                <a:gd name="connsiteY33" fmla="*/ 2497327 h 4241301"/>
                <a:gd name="connsiteX34" fmla="*/ 346162 w 4365751"/>
                <a:gd name="connsiteY34" fmla="*/ 1325752 h 4241301"/>
                <a:gd name="connsiteX0-1" fmla="*/ 327112 w 4365751"/>
                <a:gd name="connsiteY0-2" fmla="*/ 1373377 h 4241301"/>
                <a:gd name="connsiteX1-3" fmla="*/ 2203537 w 4365751"/>
                <a:gd name="connsiteY1-4" fmla="*/ 192277 h 4241301"/>
                <a:gd name="connsiteX2-5" fmla="*/ 3557040 w 4365751"/>
                <a:gd name="connsiteY2-6" fmla="*/ 607116 h 4241301"/>
                <a:gd name="connsiteX3-7" fmla="*/ 4203787 w 4365751"/>
                <a:gd name="connsiteY3-8" fmla="*/ 1706752 h 4241301"/>
                <a:gd name="connsiteX4-9" fmla="*/ 3184612 w 4365751"/>
                <a:gd name="connsiteY4-10" fmla="*/ 3983227 h 4241301"/>
                <a:gd name="connsiteX5-11" fmla="*/ 793837 w 4365751"/>
                <a:gd name="connsiteY5-12" fmla="*/ 3630802 h 4241301"/>
                <a:gd name="connsiteX6-13" fmla="*/ 431887 w 4365751"/>
                <a:gd name="connsiteY6-14" fmla="*/ 1411477 h 4241301"/>
                <a:gd name="connsiteX7-15" fmla="*/ 1479637 w 4365751"/>
                <a:gd name="connsiteY7-16" fmla="*/ 278002 h 4241301"/>
                <a:gd name="connsiteX8-17" fmla="*/ 3498937 w 4365751"/>
                <a:gd name="connsiteY8-18" fmla="*/ 487552 h 4241301"/>
                <a:gd name="connsiteX9-19" fmla="*/ 4232362 w 4365751"/>
                <a:gd name="connsiteY9-20" fmla="*/ 2221102 h 4241301"/>
                <a:gd name="connsiteX10-21" fmla="*/ 2260687 w 4365751"/>
                <a:gd name="connsiteY10-22" fmla="*/ 4230877 h 4241301"/>
                <a:gd name="connsiteX11-23" fmla="*/ 336637 w 4365751"/>
                <a:gd name="connsiteY11-24" fmla="*/ 2925952 h 4241301"/>
                <a:gd name="connsiteX12-25" fmla="*/ 422362 w 4365751"/>
                <a:gd name="connsiteY12-26" fmla="*/ 1116202 h 4241301"/>
                <a:gd name="connsiteX13-27" fmla="*/ 2203537 w 4365751"/>
                <a:gd name="connsiteY13-28" fmla="*/ 77977 h 4241301"/>
                <a:gd name="connsiteX14-29" fmla="*/ 3851362 w 4365751"/>
                <a:gd name="connsiteY14-30" fmla="*/ 639952 h 4241301"/>
                <a:gd name="connsiteX15-31" fmla="*/ 4232362 w 4365751"/>
                <a:gd name="connsiteY15-32" fmla="*/ 2516377 h 4241301"/>
                <a:gd name="connsiteX16-33" fmla="*/ 3708487 w 4365751"/>
                <a:gd name="connsiteY16-34" fmla="*/ 3545077 h 4241301"/>
                <a:gd name="connsiteX17-35" fmla="*/ 2327362 w 4365751"/>
                <a:gd name="connsiteY17-36" fmla="*/ 4002277 h 4241301"/>
                <a:gd name="connsiteX18-37" fmla="*/ 1165312 w 4365751"/>
                <a:gd name="connsiteY18-38" fmla="*/ 3945127 h 4241301"/>
                <a:gd name="connsiteX19-39" fmla="*/ 98512 w 4365751"/>
                <a:gd name="connsiteY19-40" fmla="*/ 2421127 h 4241301"/>
                <a:gd name="connsiteX20-41" fmla="*/ 679537 w 4365751"/>
                <a:gd name="connsiteY20-42" fmla="*/ 754252 h 4241301"/>
                <a:gd name="connsiteX21-43" fmla="*/ 1917787 w 4365751"/>
                <a:gd name="connsiteY21-44" fmla="*/ 58927 h 4241301"/>
                <a:gd name="connsiteX22-45" fmla="*/ 3460837 w 4365751"/>
                <a:gd name="connsiteY22-46" fmla="*/ 373252 h 4241301"/>
                <a:gd name="connsiteX23-47" fmla="*/ 4279987 w 4365751"/>
                <a:gd name="connsiteY23-48" fmla="*/ 1601977 h 4241301"/>
                <a:gd name="connsiteX24-49" fmla="*/ 4241887 w 4365751"/>
                <a:gd name="connsiteY24-50" fmla="*/ 2668777 h 4241301"/>
                <a:gd name="connsiteX25-51" fmla="*/ 3403687 w 4365751"/>
                <a:gd name="connsiteY25-52" fmla="*/ 3830827 h 4241301"/>
                <a:gd name="connsiteX26-53" fmla="*/ 1727287 w 4365751"/>
                <a:gd name="connsiteY26-54" fmla="*/ 3964177 h 4241301"/>
                <a:gd name="connsiteX27-55" fmla="*/ 393787 w 4365751"/>
                <a:gd name="connsiteY27-56" fmla="*/ 3259327 h 4241301"/>
                <a:gd name="connsiteX28-57" fmla="*/ 203287 w 4365751"/>
                <a:gd name="connsiteY28-58" fmla="*/ 1487677 h 4241301"/>
                <a:gd name="connsiteX29-59" fmla="*/ 1679662 w 4365751"/>
                <a:gd name="connsiteY29-60" fmla="*/ 201802 h 4241301"/>
                <a:gd name="connsiteX30-61" fmla="*/ 3241762 w 4365751"/>
                <a:gd name="connsiteY30-62" fmla="*/ 144652 h 4241301"/>
                <a:gd name="connsiteX31-63" fmla="*/ 4337137 w 4365751"/>
                <a:gd name="connsiteY31-64" fmla="*/ 1582927 h 4241301"/>
                <a:gd name="connsiteX32-65" fmla="*/ 3432262 w 4365751"/>
                <a:gd name="connsiteY32-66" fmla="*/ 3745102 h 4241301"/>
                <a:gd name="connsiteX33-67" fmla="*/ 1155787 w 4365751"/>
                <a:gd name="connsiteY33-68" fmla="*/ 3973702 h 4241301"/>
                <a:gd name="connsiteX34-69" fmla="*/ 41362 w 4365751"/>
                <a:gd name="connsiteY34-70" fmla="*/ 2497327 h 4241301"/>
                <a:gd name="connsiteX35" fmla="*/ 346162 w 4365751"/>
                <a:gd name="connsiteY35" fmla="*/ 1325752 h 4241301"/>
                <a:gd name="connsiteX0-71" fmla="*/ 327112 w 4365751"/>
                <a:gd name="connsiteY0-72" fmla="*/ 1373377 h 4241301"/>
                <a:gd name="connsiteX1-73" fmla="*/ 2203537 w 4365751"/>
                <a:gd name="connsiteY1-74" fmla="*/ 192277 h 4241301"/>
                <a:gd name="connsiteX2-75" fmla="*/ 3557040 w 4365751"/>
                <a:gd name="connsiteY2-76" fmla="*/ 607116 h 4241301"/>
                <a:gd name="connsiteX3-77" fmla="*/ 4203787 w 4365751"/>
                <a:gd name="connsiteY3-78" fmla="*/ 1706752 h 4241301"/>
                <a:gd name="connsiteX4-79" fmla="*/ 3184612 w 4365751"/>
                <a:gd name="connsiteY4-80" fmla="*/ 3983227 h 4241301"/>
                <a:gd name="connsiteX5-81" fmla="*/ 793837 w 4365751"/>
                <a:gd name="connsiteY5-82" fmla="*/ 3630802 h 4241301"/>
                <a:gd name="connsiteX6-83" fmla="*/ 258841 w 4365751"/>
                <a:gd name="connsiteY6-84" fmla="*/ 2302206 h 4241301"/>
                <a:gd name="connsiteX7-85" fmla="*/ 431887 w 4365751"/>
                <a:gd name="connsiteY7-86" fmla="*/ 1411477 h 4241301"/>
                <a:gd name="connsiteX8-87" fmla="*/ 1479637 w 4365751"/>
                <a:gd name="connsiteY8-88" fmla="*/ 278002 h 4241301"/>
                <a:gd name="connsiteX9-89" fmla="*/ 3498937 w 4365751"/>
                <a:gd name="connsiteY9-90" fmla="*/ 487552 h 4241301"/>
                <a:gd name="connsiteX10-91" fmla="*/ 4232362 w 4365751"/>
                <a:gd name="connsiteY10-92" fmla="*/ 2221102 h 4241301"/>
                <a:gd name="connsiteX11-93" fmla="*/ 2260687 w 4365751"/>
                <a:gd name="connsiteY11-94" fmla="*/ 4230877 h 4241301"/>
                <a:gd name="connsiteX12-95" fmla="*/ 336637 w 4365751"/>
                <a:gd name="connsiteY12-96" fmla="*/ 2925952 h 4241301"/>
                <a:gd name="connsiteX13-97" fmla="*/ 422362 w 4365751"/>
                <a:gd name="connsiteY13-98" fmla="*/ 1116202 h 4241301"/>
                <a:gd name="connsiteX14-99" fmla="*/ 2203537 w 4365751"/>
                <a:gd name="connsiteY14-100" fmla="*/ 77977 h 4241301"/>
                <a:gd name="connsiteX15-101" fmla="*/ 3851362 w 4365751"/>
                <a:gd name="connsiteY15-102" fmla="*/ 639952 h 4241301"/>
                <a:gd name="connsiteX16-103" fmla="*/ 4232362 w 4365751"/>
                <a:gd name="connsiteY16-104" fmla="*/ 2516377 h 4241301"/>
                <a:gd name="connsiteX17-105" fmla="*/ 3708487 w 4365751"/>
                <a:gd name="connsiteY17-106" fmla="*/ 3545077 h 4241301"/>
                <a:gd name="connsiteX18-107" fmla="*/ 2327362 w 4365751"/>
                <a:gd name="connsiteY18-108" fmla="*/ 4002277 h 4241301"/>
                <a:gd name="connsiteX19-109" fmla="*/ 1165312 w 4365751"/>
                <a:gd name="connsiteY19-110" fmla="*/ 3945127 h 4241301"/>
                <a:gd name="connsiteX20-111" fmla="*/ 98512 w 4365751"/>
                <a:gd name="connsiteY20-112" fmla="*/ 2421127 h 4241301"/>
                <a:gd name="connsiteX21-113" fmla="*/ 679537 w 4365751"/>
                <a:gd name="connsiteY21-114" fmla="*/ 754252 h 4241301"/>
                <a:gd name="connsiteX22-115" fmla="*/ 1917787 w 4365751"/>
                <a:gd name="connsiteY22-116" fmla="*/ 58927 h 4241301"/>
                <a:gd name="connsiteX23-117" fmla="*/ 3460837 w 4365751"/>
                <a:gd name="connsiteY23-118" fmla="*/ 373252 h 4241301"/>
                <a:gd name="connsiteX24-119" fmla="*/ 4279987 w 4365751"/>
                <a:gd name="connsiteY24-120" fmla="*/ 1601977 h 4241301"/>
                <a:gd name="connsiteX25-121" fmla="*/ 4241887 w 4365751"/>
                <a:gd name="connsiteY25-122" fmla="*/ 2668777 h 4241301"/>
                <a:gd name="connsiteX26-123" fmla="*/ 3403687 w 4365751"/>
                <a:gd name="connsiteY26-124" fmla="*/ 3830827 h 4241301"/>
                <a:gd name="connsiteX27-125" fmla="*/ 1727287 w 4365751"/>
                <a:gd name="connsiteY27-126" fmla="*/ 3964177 h 4241301"/>
                <a:gd name="connsiteX28-127" fmla="*/ 393787 w 4365751"/>
                <a:gd name="connsiteY28-128" fmla="*/ 3259327 h 4241301"/>
                <a:gd name="connsiteX29-129" fmla="*/ 203287 w 4365751"/>
                <a:gd name="connsiteY29-130" fmla="*/ 1487677 h 4241301"/>
                <a:gd name="connsiteX30-131" fmla="*/ 1679662 w 4365751"/>
                <a:gd name="connsiteY30-132" fmla="*/ 201802 h 4241301"/>
                <a:gd name="connsiteX31-133" fmla="*/ 3241762 w 4365751"/>
                <a:gd name="connsiteY31-134" fmla="*/ 144652 h 4241301"/>
                <a:gd name="connsiteX32-135" fmla="*/ 4337137 w 4365751"/>
                <a:gd name="connsiteY32-136" fmla="*/ 1582927 h 4241301"/>
                <a:gd name="connsiteX33-137" fmla="*/ 3432262 w 4365751"/>
                <a:gd name="connsiteY33-138" fmla="*/ 3745102 h 4241301"/>
                <a:gd name="connsiteX34-139" fmla="*/ 1155787 w 4365751"/>
                <a:gd name="connsiteY34-140" fmla="*/ 3973702 h 4241301"/>
                <a:gd name="connsiteX35-141" fmla="*/ 41362 w 4365751"/>
                <a:gd name="connsiteY35-142" fmla="*/ 2497327 h 4241301"/>
                <a:gd name="connsiteX36" fmla="*/ 346162 w 4365751"/>
                <a:gd name="connsiteY36" fmla="*/ 1325752 h 4241301"/>
                <a:gd name="connsiteX0-143" fmla="*/ 327112 w 4365751"/>
                <a:gd name="connsiteY0-144" fmla="*/ 1373377 h 4241301"/>
                <a:gd name="connsiteX1-145" fmla="*/ 1047255 w 4365751"/>
                <a:gd name="connsiteY1-146" fmla="*/ 685958 h 4241301"/>
                <a:gd name="connsiteX2-147" fmla="*/ 2203537 w 4365751"/>
                <a:gd name="connsiteY2-148" fmla="*/ 192277 h 4241301"/>
                <a:gd name="connsiteX3-149" fmla="*/ 3557040 w 4365751"/>
                <a:gd name="connsiteY3-150" fmla="*/ 607116 h 4241301"/>
                <a:gd name="connsiteX4-151" fmla="*/ 4203787 w 4365751"/>
                <a:gd name="connsiteY4-152" fmla="*/ 1706752 h 4241301"/>
                <a:gd name="connsiteX5-153" fmla="*/ 3184612 w 4365751"/>
                <a:gd name="connsiteY5-154" fmla="*/ 3983227 h 4241301"/>
                <a:gd name="connsiteX6-155" fmla="*/ 793837 w 4365751"/>
                <a:gd name="connsiteY6-156" fmla="*/ 3630802 h 4241301"/>
                <a:gd name="connsiteX7-157" fmla="*/ 258841 w 4365751"/>
                <a:gd name="connsiteY7-158" fmla="*/ 2302206 h 4241301"/>
                <a:gd name="connsiteX8-159" fmla="*/ 431887 w 4365751"/>
                <a:gd name="connsiteY8-160" fmla="*/ 1411477 h 4241301"/>
                <a:gd name="connsiteX9-161" fmla="*/ 1479637 w 4365751"/>
                <a:gd name="connsiteY9-162" fmla="*/ 278002 h 4241301"/>
                <a:gd name="connsiteX10-163" fmla="*/ 3498937 w 4365751"/>
                <a:gd name="connsiteY10-164" fmla="*/ 487552 h 4241301"/>
                <a:gd name="connsiteX11-165" fmla="*/ 4232362 w 4365751"/>
                <a:gd name="connsiteY11-166" fmla="*/ 2221102 h 4241301"/>
                <a:gd name="connsiteX12-167" fmla="*/ 2260687 w 4365751"/>
                <a:gd name="connsiteY12-168" fmla="*/ 4230877 h 4241301"/>
                <a:gd name="connsiteX13-169" fmla="*/ 336637 w 4365751"/>
                <a:gd name="connsiteY13-170" fmla="*/ 2925952 h 4241301"/>
                <a:gd name="connsiteX14-171" fmla="*/ 422362 w 4365751"/>
                <a:gd name="connsiteY14-172" fmla="*/ 1116202 h 4241301"/>
                <a:gd name="connsiteX15-173" fmla="*/ 2203537 w 4365751"/>
                <a:gd name="connsiteY15-174" fmla="*/ 77977 h 4241301"/>
                <a:gd name="connsiteX16-175" fmla="*/ 3851362 w 4365751"/>
                <a:gd name="connsiteY16-176" fmla="*/ 639952 h 4241301"/>
                <a:gd name="connsiteX17-177" fmla="*/ 4232362 w 4365751"/>
                <a:gd name="connsiteY17-178" fmla="*/ 2516377 h 4241301"/>
                <a:gd name="connsiteX18-179" fmla="*/ 3708487 w 4365751"/>
                <a:gd name="connsiteY18-180" fmla="*/ 3545077 h 4241301"/>
                <a:gd name="connsiteX19-181" fmla="*/ 2327362 w 4365751"/>
                <a:gd name="connsiteY19-182" fmla="*/ 4002277 h 4241301"/>
                <a:gd name="connsiteX20-183" fmla="*/ 1165312 w 4365751"/>
                <a:gd name="connsiteY20-184" fmla="*/ 3945127 h 4241301"/>
                <a:gd name="connsiteX21-185" fmla="*/ 98512 w 4365751"/>
                <a:gd name="connsiteY21-186" fmla="*/ 2421127 h 4241301"/>
                <a:gd name="connsiteX22-187" fmla="*/ 679537 w 4365751"/>
                <a:gd name="connsiteY22-188" fmla="*/ 754252 h 4241301"/>
                <a:gd name="connsiteX23-189" fmla="*/ 1917787 w 4365751"/>
                <a:gd name="connsiteY23-190" fmla="*/ 58927 h 4241301"/>
                <a:gd name="connsiteX24-191" fmla="*/ 3460837 w 4365751"/>
                <a:gd name="connsiteY24-192" fmla="*/ 373252 h 4241301"/>
                <a:gd name="connsiteX25-193" fmla="*/ 4279987 w 4365751"/>
                <a:gd name="connsiteY25-194" fmla="*/ 1601977 h 4241301"/>
                <a:gd name="connsiteX26-195" fmla="*/ 4241887 w 4365751"/>
                <a:gd name="connsiteY26-196" fmla="*/ 2668777 h 4241301"/>
                <a:gd name="connsiteX27-197" fmla="*/ 3403687 w 4365751"/>
                <a:gd name="connsiteY27-198" fmla="*/ 3830827 h 4241301"/>
                <a:gd name="connsiteX28-199" fmla="*/ 1727287 w 4365751"/>
                <a:gd name="connsiteY28-200" fmla="*/ 3964177 h 4241301"/>
                <a:gd name="connsiteX29-201" fmla="*/ 393787 w 4365751"/>
                <a:gd name="connsiteY29-202" fmla="*/ 3259327 h 4241301"/>
                <a:gd name="connsiteX30-203" fmla="*/ 203287 w 4365751"/>
                <a:gd name="connsiteY30-204" fmla="*/ 1487677 h 4241301"/>
                <a:gd name="connsiteX31-205" fmla="*/ 1679662 w 4365751"/>
                <a:gd name="connsiteY31-206" fmla="*/ 201802 h 4241301"/>
                <a:gd name="connsiteX32-207" fmla="*/ 3241762 w 4365751"/>
                <a:gd name="connsiteY32-208" fmla="*/ 144652 h 4241301"/>
                <a:gd name="connsiteX33-209" fmla="*/ 4337137 w 4365751"/>
                <a:gd name="connsiteY33-210" fmla="*/ 1582927 h 4241301"/>
                <a:gd name="connsiteX34-211" fmla="*/ 3432262 w 4365751"/>
                <a:gd name="connsiteY34-212" fmla="*/ 3745102 h 4241301"/>
                <a:gd name="connsiteX35-213" fmla="*/ 1155787 w 4365751"/>
                <a:gd name="connsiteY35-214" fmla="*/ 3973702 h 4241301"/>
                <a:gd name="connsiteX36-215" fmla="*/ 41362 w 4365751"/>
                <a:gd name="connsiteY36-216" fmla="*/ 2497327 h 4241301"/>
                <a:gd name="connsiteX37" fmla="*/ 346162 w 4365751"/>
                <a:gd name="connsiteY37" fmla="*/ 1325752 h 4241301"/>
                <a:gd name="connsiteX0-217" fmla="*/ 327112 w 4365751"/>
                <a:gd name="connsiteY0-218" fmla="*/ 1373377 h 4241301"/>
                <a:gd name="connsiteX1-219" fmla="*/ 1047255 w 4365751"/>
                <a:gd name="connsiteY1-220" fmla="*/ 685958 h 4241301"/>
                <a:gd name="connsiteX2-221" fmla="*/ 2203537 w 4365751"/>
                <a:gd name="connsiteY2-222" fmla="*/ 192277 h 4241301"/>
                <a:gd name="connsiteX3-223" fmla="*/ 3539257 w 4365751"/>
                <a:gd name="connsiteY3-224" fmla="*/ 704926 h 4241301"/>
                <a:gd name="connsiteX4-225" fmla="*/ 4203787 w 4365751"/>
                <a:gd name="connsiteY4-226" fmla="*/ 1706752 h 4241301"/>
                <a:gd name="connsiteX5-227" fmla="*/ 3184612 w 4365751"/>
                <a:gd name="connsiteY5-228" fmla="*/ 3983227 h 4241301"/>
                <a:gd name="connsiteX6-229" fmla="*/ 793837 w 4365751"/>
                <a:gd name="connsiteY6-230" fmla="*/ 3630802 h 4241301"/>
                <a:gd name="connsiteX7-231" fmla="*/ 258841 w 4365751"/>
                <a:gd name="connsiteY7-232" fmla="*/ 2302206 h 4241301"/>
                <a:gd name="connsiteX8-233" fmla="*/ 431887 w 4365751"/>
                <a:gd name="connsiteY8-234" fmla="*/ 1411477 h 4241301"/>
                <a:gd name="connsiteX9-235" fmla="*/ 1479637 w 4365751"/>
                <a:gd name="connsiteY9-236" fmla="*/ 278002 h 4241301"/>
                <a:gd name="connsiteX10-237" fmla="*/ 3498937 w 4365751"/>
                <a:gd name="connsiteY10-238" fmla="*/ 487552 h 4241301"/>
                <a:gd name="connsiteX11-239" fmla="*/ 4232362 w 4365751"/>
                <a:gd name="connsiteY11-240" fmla="*/ 2221102 h 4241301"/>
                <a:gd name="connsiteX12-241" fmla="*/ 2260687 w 4365751"/>
                <a:gd name="connsiteY12-242" fmla="*/ 4230877 h 4241301"/>
                <a:gd name="connsiteX13-243" fmla="*/ 336637 w 4365751"/>
                <a:gd name="connsiteY13-244" fmla="*/ 2925952 h 4241301"/>
                <a:gd name="connsiteX14-245" fmla="*/ 422362 w 4365751"/>
                <a:gd name="connsiteY14-246" fmla="*/ 1116202 h 4241301"/>
                <a:gd name="connsiteX15-247" fmla="*/ 2203537 w 4365751"/>
                <a:gd name="connsiteY15-248" fmla="*/ 77977 h 4241301"/>
                <a:gd name="connsiteX16-249" fmla="*/ 3851362 w 4365751"/>
                <a:gd name="connsiteY16-250" fmla="*/ 639952 h 4241301"/>
                <a:gd name="connsiteX17-251" fmla="*/ 4232362 w 4365751"/>
                <a:gd name="connsiteY17-252" fmla="*/ 2516377 h 4241301"/>
                <a:gd name="connsiteX18-253" fmla="*/ 3708487 w 4365751"/>
                <a:gd name="connsiteY18-254" fmla="*/ 3545077 h 4241301"/>
                <a:gd name="connsiteX19-255" fmla="*/ 2327362 w 4365751"/>
                <a:gd name="connsiteY19-256" fmla="*/ 4002277 h 4241301"/>
                <a:gd name="connsiteX20-257" fmla="*/ 1165312 w 4365751"/>
                <a:gd name="connsiteY20-258" fmla="*/ 3945127 h 4241301"/>
                <a:gd name="connsiteX21-259" fmla="*/ 98512 w 4365751"/>
                <a:gd name="connsiteY21-260" fmla="*/ 2421127 h 4241301"/>
                <a:gd name="connsiteX22-261" fmla="*/ 679537 w 4365751"/>
                <a:gd name="connsiteY22-262" fmla="*/ 754252 h 4241301"/>
                <a:gd name="connsiteX23-263" fmla="*/ 1917787 w 4365751"/>
                <a:gd name="connsiteY23-264" fmla="*/ 58927 h 4241301"/>
                <a:gd name="connsiteX24-265" fmla="*/ 3460837 w 4365751"/>
                <a:gd name="connsiteY24-266" fmla="*/ 373252 h 4241301"/>
                <a:gd name="connsiteX25-267" fmla="*/ 4279987 w 4365751"/>
                <a:gd name="connsiteY25-268" fmla="*/ 1601977 h 4241301"/>
                <a:gd name="connsiteX26-269" fmla="*/ 4241887 w 4365751"/>
                <a:gd name="connsiteY26-270" fmla="*/ 2668777 h 4241301"/>
                <a:gd name="connsiteX27-271" fmla="*/ 3403687 w 4365751"/>
                <a:gd name="connsiteY27-272" fmla="*/ 3830827 h 4241301"/>
                <a:gd name="connsiteX28-273" fmla="*/ 1727287 w 4365751"/>
                <a:gd name="connsiteY28-274" fmla="*/ 3964177 h 4241301"/>
                <a:gd name="connsiteX29-275" fmla="*/ 393787 w 4365751"/>
                <a:gd name="connsiteY29-276" fmla="*/ 3259327 h 4241301"/>
                <a:gd name="connsiteX30-277" fmla="*/ 203287 w 4365751"/>
                <a:gd name="connsiteY30-278" fmla="*/ 1487677 h 4241301"/>
                <a:gd name="connsiteX31-279" fmla="*/ 1679662 w 4365751"/>
                <a:gd name="connsiteY31-280" fmla="*/ 201802 h 4241301"/>
                <a:gd name="connsiteX32-281" fmla="*/ 3241762 w 4365751"/>
                <a:gd name="connsiteY32-282" fmla="*/ 144652 h 4241301"/>
                <a:gd name="connsiteX33-283" fmla="*/ 4337137 w 4365751"/>
                <a:gd name="connsiteY33-284" fmla="*/ 1582927 h 4241301"/>
                <a:gd name="connsiteX34-285" fmla="*/ 3432262 w 4365751"/>
                <a:gd name="connsiteY34-286" fmla="*/ 3745102 h 4241301"/>
                <a:gd name="connsiteX35-287" fmla="*/ 1155787 w 4365751"/>
                <a:gd name="connsiteY35-288" fmla="*/ 3973702 h 4241301"/>
                <a:gd name="connsiteX36-289" fmla="*/ 41362 w 4365751"/>
                <a:gd name="connsiteY36-290" fmla="*/ 2497327 h 4241301"/>
                <a:gd name="connsiteX37-291" fmla="*/ 346162 w 4365751"/>
                <a:gd name="connsiteY37-292" fmla="*/ 1325752 h 4241301"/>
                <a:gd name="connsiteX0-293" fmla="*/ 327112 w 4365751"/>
                <a:gd name="connsiteY0-294" fmla="*/ 1373377 h 4241301"/>
                <a:gd name="connsiteX1-295" fmla="*/ 1047255 w 4365751"/>
                <a:gd name="connsiteY1-296" fmla="*/ 685958 h 4241301"/>
                <a:gd name="connsiteX2-297" fmla="*/ 2203537 w 4365751"/>
                <a:gd name="connsiteY2-298" fmla="*/ 192277 h 4241301"/>
                <a:gd name="connsiteX3-299" fmla="*/ 3539257 w 4365751"/>
                <a:gd name="connsiteY3-300" fmla="*/ 704926 h 4241301"/>
                <a:gd name="connsiteX4-301" fmla="*/ 4203787 w 4365751"/>
                <a:gd name="connsiteY4-302" fmla="*/ 1706752 h 4241301"/>
                <a:gd name="connsiteX5-303" fmla="*/ 3184612 w 4365751"/>
                <a:gd name="connsiteY5-304" fmla="*/ 3983227 h 4241301"/>
                <a:gd name="connsiteX6-305" fmla="*/ 793837 w 4365751"/>
                <a:gd name="connsiteY6-306" fmla="*/ 3630802 h 4241301"/>
                <a:gd name="connsiteX7-307" fmla="*/ 258841 w 4365751"/>
                <a:gd name="connsiteY7-308" fmla="*/ 2302206 h 4241301"/>
                <a:gd name="connsiteX8-309" fmla="*/ 431887 w 4365751"/>
                <a:gd name="connsiteY8-310" fmla="*/ 1411477 h 4241301"/>
                <a:gd name="connsiteX9-311" fmla="*/ 1479637 w 4365751"/>
                <a:gd name="connsiteY9-312" fmla="*/ 278002 h 4241301"/>
                <a:gd name="connsiteX10-313" fmla="*/ 3498937 w 4365751"/>
                <a:gd name="connsiteY10-314" fmla="*/ 487552 h 4241301"/>
                <a:gd name="connsiteX11-315" fmla="*/ 4232362 w 4365751"/>
                <a:gd name="connsiteY11-316" fmla="*/ 2221102 h 4241301"/>
                <a:gd name="connsiteX12-317" fmla="*/ 2260687 w 4365751"/>
                <a:gd name="connsiteY12-318" fmla="*/ 4230877 h 4241301"/>
                <a:gd name="connsiteX13-319" fmla="*/ 336637 w 4365751"/>
                <a:gd name="connsiteY13-320" fmla="*/ 2925952 h 4241301"/>
                <a:gd name="connsiteX14-321" fmla="*/ 422362 w 4365751"/>
                <a:gd name="connsiteY14-322" fmla="*/ 1116202 h 4241301"/>
                <a:gd name="connsiteX15-323" fmla="*/ 2203537 w 4365751"/>
                <a:gd name="connsiteY15-324" fmla="*/ 77977 h 4241301"/>
                <a:gd name="connsiteX16-325" fmla="*/ 3851362 w 4365751"/>
                <a:gd name="connsiteY16-326" fmla="*/ 639952 h 4241301"/>
                <a:gd name="connsiteX17-327" fmla="*/ 4232362 w 4365751"/>
                <a:gd name="connsiteY17-328" fmla="*/ 2516377 h 4241301"/>
                <a:gd name="connsiteX18-329" fmla="*/ 3708487 w 4365751"/>
                <a:gd name="connsiteY18-330" fmla="*/ 3545077 h 4241301"/>
                <a:gd name="connsiteX19-331" fmla="*/ 2327362 w 4365751"/>
                <a:gd name="connsiteY19-332" fmla="*/ 4002277 h 4241301"/>
                <a:gd name="connsiteX20-333" fmla="*/ 1165312 w 4365751"/>
                <a:gd name="connsiteY20-334" fmla="*/ 3945127 h 4241301"/>
                <a:gd name="connsiteX21-335" fmla="*/ 98512 w 4365751"/>
                <a:gd name="connsiteY21-336" fmla="*/ 2421127 h 4241301"/>
                <a:gd name="connsiteX22-337" fmla="*/ 679537 w 4365751"/>
                <a:gd name="connsiteY22-338" fmla="*/ 754252 h 4241301"/>
                <a:gd name="connsiteX23-339" fmla="*/ 1917787 w 4365751"/>
                <a:gd name="connsiteY23-340" fmla="*/ 58927 h 4241301"/>
                <a:gd name="connsiteX24-341" fmla="*/ 3460837 w 4365751"/>
                <a:gd name="connsiteY24-342" fmla="*/ 373252 h 4241301"/>
                <a:gd name="connsiteX25-343" fmla="*/ 4279987 w 4365751"/>
                <a:gd name="connsiteY25-344" fmla="*/ 1601977 h 4241301"/>
                <a:gd name="connsiteX26-345" fmla="*/ 4241887 w 4365751"/>
                <a:gd name="connsiteY26-346" fmla="*/ 2668777 h 4241301"/>
                <a:gd name="connsiteX27-347" fmla="*/ 3403687 w 4365751"/>
                <a:gd name="connsiteY27-348" fmla="*/ 3830827 h 4241301"/>
                <a:gd name="connsiteX28-349" fmla="*/ 1727287 w 4365751"/>
                <a:gd name="connsiteY28-350" fmla="*/ 3964177 h 4241301"/>
                <a:gd name="connsiteX29-351" fmla="*/ 393787 w 4365751"/>
                <a:gd name="connsiteY29-352" fmla="*/ 3259327 h 4241301"/>
                <a:gd name="connsiteX30-353" fmla="*/ 203287 w 4365751"/>
                <a:gd name="connsiteY30-354" fmla="*/ 1487677 h 4241301"/>
                <a:gd name="connsiteX31-355" fmla="*/ 1679662 w 4365751"/>
                <a:gd name="connsiteY31-356" fmla="*/ 201802 h 4241301"/>
                <a:gd name="connsiteX32-357" fmla="*/ 3241762 w 4365751"/>
                <a:gd name="connsiteY32-358" fmla="*/ 144652 h 4241301"/>
                <a:gd name="connsiteX33-359" fmla="*/ 4337137 w 4365751"/>
                <a:gd name="connsiteY33-360" fmla="*/ 1582927 h 4241301"/>
                <a:gd name="connsiteX34-361" fmla="*/ 3432262 w 4365751"/>
                <a:gd name="connsiteY34-362" fmla="*/ 3745102 h 4241301"/>
                <a:gd name="connsiteX35-363" fmla="*/ 1155787 w 4365751"/>
                <a:gd name="connsiteY35-364" fmla="*/ 3973702 h 4241301"/>
                <a:gd name="connsiteX36-365" fmla="*/ 41362 w 4365751"/>
                <a:gd name="connsiteY36-366" fmla="*/ 2497327 h 4241301"/>
                <a:gd name="connsiteX37-367" fmla="*/ 346162 w 4365751"/>
                <a:gd name="connsiteY37-368" fmla="*/ 1325752 h 4241301"/>
                <a:gd name="connsiteX0-369" fmla="*/ 327112 w 4365751"/>
                <a:gd name="connsiteY0-370" fmla="*/ 1373377 h 4241301"/>
                <a:gd name="connsiteX1-371" fmla="*/ 1047255 w 4365751"/>
                <a:gd name="connsiteY1-372" fmla="*/ 685958 h 4241301"/>
                <a:gd name="connsiteX2-373" fmla="*/ 2203537 w 4365751"/>
                <a:gd name="connsiteY2-374" fmla="*/ 192277 h 4241301"/>
                <a:gd name="connsiteX3-375" fmla="*/ 3539257 w 4365751"/>
                <a:gd name="connsiteY3-376" fmla="*/ 704926 h 4241301"/>
                <a:gd name="connsiteX4-377" fmla="*/ 4074855 w 4365751"/>
                <a:gd name="connsiteY4-378" fmla="*/ 1760103 h 4241301"/>
                <a:gd name="connsiteX5-379" fmla="*/ 3184612 w 4365751"/>
                <a:gd name="connsiteY5-380" fmla="*/ 3983227 h 4241301"/>
                <a:gd name="connsiteX6-381" fmla="*/ 793837 w 4365751"/>
                <a:gd name="connsiteY6-382" fmla="*/ 3630802 h 4241301"/>
                <a:gd name="connsiteX7-383" fmla="*/ 258841 w 4365751"/>
                <a:gd name="connsiteY7-384" fmla="*/ 2302206 h 4241301"/>
                <a:gd name="connsiteX8-385" fmla="*/ 431887 w 4365751"/>
                <a:gd name="connsiteY8-386" fmla="*/ 1411477 h 4241301"/>
                <a:gd name="connsiteX9-387" fmla="*/ 1479637 w 4365751"/>
                <a:gd name="connsiteY9-388" fmla="*/ 278002 h 4241301"/>
                <a:gd name="connsiteX10-389" fmla="*/ 3498937 w 4365751"/>
                <a:gd name="connsiteY10-390" fmla="*/ 487552 h 4241301"/>
                <a:gd name="connsiteX11-391" fmla="*/ 4232362 w 4365751"/>
                <a:gd name="connsiteY11-392" fmla="*/ 2221102 h 4241301"/>
                <a:gd name="connsiteX12-393" fmla="*/ 2260687 w 4365751"/>
                <a:gd name="connsiteY12-394" fmla="*/ 4230877 h 4241301"/>
                <a:gd name="connsiteX13-395" fmla="*/ 336637 w 4365751"/>
                <a:gd name="connsiteY13-396" fmla="*/ 2925952 h 4241301"/>
                <a:gd name="connsiteX14-397" fmla="*/ 422362 w 4365751"/>
                <a:gd name="connsiteY14-398" fmla="*/ 1116202 h 4241301"/>
                <a:gd name="connsiteX15-399" fmla="*/ 2203537 w 4365751"/>
                <a:gd name="connsiteY15-400" fmla="*/ 77977 h 4241301"/>
                <a:gd name="connsiteX16-401" fmla="*/ 3851362 w 4365751"/>
                <a:gd name="connsiteY16-402" fmla="*/ 639952 h 4241301"/>
                <a:gd name="connsiteX17-403" fmla="*/ 4232362 w 4365751"/>
                <a:gd name="connsiteY17-404" fmla="*/ 2516377 h 4241301"/>
                <a:gd name="connsiteX18-405" fmla="*/ 3708487 w 4365751"/>
                <a:gd name="connsiteY18-406" fmla="*/ 3545077 h 4241301"/>
                <a:gd name="connsiteX19-407" fmla="*/ 2327362 w 4365751"/>
                <a:gd name="connsiteY19-408" fmla="*/ 4002277 h 4241301"/>
                <a:gd name="connsiteX20-409" fmla="*/ 1165312 w 4365751"/>
                <a:gd name="connsiteY20-410" fmla="*/ 3945127 h 4241301"/>
                <a:gd name="connsiteX21-411" fmla="*/ 98512 w 4365751"/>
                <a:gd name="connsiteY21-412" fmla="*/ 2421127 h 4241301"/>
                <a:gd name="connsiteX22-413" fmla="*/ 679537 w 4365751"/>
                <a:gd name="connsiteY22-414" fmla="*/ 754252 h 4241301"/>
                <a:gd name="connsiteX23-415" fmla="*/ 1917787 w 4365751"/>
                <a:gd name="connsiteY23-416" fmla="*/ 58927 h 4241301"/>
                <a:gd name="connsiteX24-417" fmla="*/ 3460837 w 4365751"/>
                <a:gd name="connsiteY24-418" fmla="*/ 373252 h 4241301"/>
                <a:gd name="connsiteX25-419" fmla="*/ 4279987 w 4365751"/>
                <a:gd name="connsiteY25-420" fmla="*/ 1601977 h 4241301"/>
                <a:gd name="connsiteX26-421" fmla="*/ 4241887 w 4365751"/>
                <a:gd name="connsiteY26-422" fmla="*/ 2668777 h 4241301"/>
                <a:gd name="connsiteX27-423" fmla="*/ 3403687 w 4365751"/>
                <a:gd name="connsiteY27-424" fmla="*/ 3830827 h 4241301"/>
                <a:gd name="connsiteX28-425" fmla="*/ 1727287 w 4365751"/>
                <a:gd name="connsiteY28-426" fmla="*/ 3964177 h 4241301"/>
                <a:gd name="connsiteX29-427" fmla="*/ 393787 w 4365751"/>
                <a:gd name="connsiteY29-428" fmla="*/ 3259327 h 4241301"/>
                <a:gd name="connsiteX30-429" fmla="*/ 203287 w 4365751"/>
                <a:gd name="connsiteY30-430" fmla="*/ 1487677 h 4241301"/>
                <a:gd name="connsiteX31-431" fmla="*/ 1679662 w 4365751"/>
                <a:gd name="connsiteY31-432" fmla="*/ 201802 h 4241301"/>
                <a:gd name="connsiteX32-433" fmla="*/ 3241762 w 4365751"/>
                <a:gd name="connsiteY32-434" fmla="*/ 144652 h 4241301"/>
                <a:gd name="connsiteX33-435" fmla="*/ 4337137 w 4365751"/>
                <a:gd name="connsiteY33-436" fmla="*/ 1582927 h 4241301"/>
                <a:gd name="connsiteX34-437" fmla="*/ 3432262 w 4365751"/>
                <a:gd name="connsiteY34-438" fmla="*/ 3745102 h 4241301"/>
                <a:gd name="connsiteX35-439" fmla="*/ 1155787 w 4365751"/>
                <a:gd name="connsiteY35-440" fmla="*/ 3973702 h 4241301"/>
                <a:gd name="connsiteX36-441" fmla="*/ 41362 w 4365751"/>
                <a:gd name="connsiteY36-442" fmla="*/ 2497327 h 4241301"/>
                <a:gd name="connsiteX37-443" fmla="*/ 346162 w 4365751"/>
                <a:gd name="connsiteY37-444" fmla="*/ 1325752 h 4241301"/>
                <a:gd name="connsiteX0-445" fmla="*/ 327112 w 4365751"/>
                <a:gd name="connsiteY0-446" fmla="*/ 1373377 h 4241301"/>
                <a:gd name="connsiteX1-447" fmla="*/ 1047255 w 4365751"/>
                <a:gd name="connsiteY1-448" fmla="*/ 685958 h 4241301"/>
                <a:gd name="connsiteX2-449" fmla="*/ 2203537 w 4365751"/>
                <a:gd name="connsiteY2-450" fmla="*/ 192277 h 4241301"/>
                <a:gd name="connsiteX3-451" fmla="*/ 3539257 w 4365751"/>
                <a:gd name="connsiteY3-452" fmla="*/ 704926 h 4241301"/>
                <a:gd name="connsiteX4-453" fmla="*/ 4137098 w 4365751"/>
                <a:gd name="connsiteY4-454" fmla="*/ 2062424 h 4241301"/>
                <a:gd name="connsiteX5-455" fmla="*/ 3184612 w 4365751"/>
                <a:gd name="connsiteY5-456" fmla="*/ 3983227 h 4241301"/>
                <a:gd name="connsiteX6-457" fmla="*/ 793837 w 4365751"/>
                <a:gd name="connsiteY6-458" fmla="*/ 3630802 h 4241301"/>
                <a:gd name="connsiteX7-459" fmla="*/ 258841 w 4365751"/>
                <a:gd name="connsiteY7-460" fmla="*/ 2302206 h 4241301"/>
                <a:gd name="connsiteX8-461" fmla="*/ 431887 w 4365751"/>
                <a:gd name="connsiteY8-462" fmla="*/ 1411477 h 4241301"/>
                <a:gd name="connsiteX9-463" fmla="*/ 1479637 w 4365751"/>
                <a:gd name="connsiteY9-464" fmla="*/ 278002 h 4241301"/>
                <a:gd name="connsiteX10-465" fmla="*/ 3498937 w 4365751"/>
                <a:gd name="connsiteY10-466" fmla="*/ 487552 h 4241301"/>
                <a:gd name="connsiteX11-467" fmla="*/ 4232362 w 4365751"/>
                <a:gd name="connsiteY11-468" fmla="*/ 2221102 h 4241301"/>
                <a:gd name="connsiteX12-469" fmla="*/ 2260687 w 4365751"/>
                <a:gd name="connsiteY12-470" fmla="*/ 4230877 h 4241301"/>
                <a:gd name="connsiteX13-471" fmla="*/ 336637 w 4365751"/>
                <a:gd name="connsiteY13-472" fmla="*/ 2925952 h 4241301"/>
                <a:gd name="connsiteX14-473" fmla="*/ 422362 w 4365751"/>
                <a:gd name="connsiteY14-474" fmla="*/ 1116202 h 4241301"/>
                <a:gd name="connsiteX15-475" fmla="*/ 2203537 w 4365751"/>
                <a:gd name="connsiteY15-476" fmla="*/ 77977 h 4241301"/>
                <a:gd name="connsiteX16-477" fmla="*/ 3851362 w 4365751"/>
                <a:gd name="connsiteY16-478" fmla="*/ 639952 h 4241301"/>
                <a:gd name="connsiteX17-479" fmla="*/ 4232362 w 4365751"/>
                <a:gd name="connsiteY17-480" fmla="*/ 2516377 h 4241301"/>
                <a:gd name="connsiteX18-481" fmla="*/ 3708487 w 4365751"/>
                <a:gd name="connsiteY18-482" fmla="*/ 3545077 h 4241301"/>
                <a:gd name="connsiteX19-483" fmla="*/ 2327362 w 4365751"/>
                <a:gd name="connsiteY19-484" fmla="*/ 4002277 h 4241301"/>
                <a:gd name="connsiteX20-485" fmla="*/ 1165312 w 4365751"/>
                <a:gd name="connsiteY20-486" fmla="*/ 3945127 h 4241301"/>
                <a:gd name="connsiteX21-487" fmla="*/ 98512 w 4365751"/>
                <a:gd name="connsiteY21-488" fmla="*/ 2421127 h 4241301"/>
                <a:gd name="connsiteX22-489" fmla="*/ 679537 w 4365751"/>
                <a:gd name="connsiteY22-490" fmla="*/ 754252 h 4241301"/>
                <a:gd name="connsiteX23-491" fmla="*/ 1917787 w 4365751"/>
                <a:gd name="connsiteY23-492" fmla="*/ 58927 h 4241301"/>
                <a:gd name="connsiteX24-493" fmla="*/ 3460837 w 4365751"/>
                <a:gd name="connsiteY24-494" fmla="*/ 373252 h 4241301"/>
                <a:gd name="connsiteX25-495" fmla="*/ 4279987 w 4365751"/>
                <a:gd name="connsiteY25-496" fmla="*/ 1601977 h 4241301"/>
                <a:gd name="connsiteX26-497" fmla="*/ 4241887 w 4365751"/>
                <a:gd name="connsiteY26-498" fmla="*/ 2668777 h 4241301"/>
                <a:gd name="connsiteX27-499" fmla="*/ 3403687 w 4365751"/>
                <a:gd name="connsiteY27-500" fmla="*/ 3830827 h 4241301"/>
                <a:gd name="connsiteX28-501" fmla="*/ 1727287 w 4365751"/>
                <a:gd name="connsiteY28-502" fmla="*/ 3964177 h 4241301"/>
                <a:gd name="connsiteX29-503" fmla="*/ 393787 w 4365751"/>
                <a:gd name="connsiteY29-504" fmla="*/ 3259327 h 4241301"/>
                <a:gd name="connsiteX30-505" fmla="*/ 203287 w 4365751"/>
                <a:gd name="connsiteY30-506" fmla="*/ 1487677 h 4241301"/>
                <a:gd name="connsiteX31-507" fmla="*/ 1679662 w 4365751"/>
                <a:gd name="connsiteY31-508" fmla="*/ 201802 h 4241301"/>
                <a:gd name="connsiteX32-509" fmla="*/ 3241762 w 4365751"/>
                <a:gd name="connsiteY32-510" fmla="*/ 144652 h 4241301"/>
                <a:gd name="connsiteX33-511" fmla="*/ 4337137 w 4365751"/>
                <a:gd name="connsiteY33-512" fmla="*/ 1582927 h 4241301"/>
                <a:gd name="connsiteX34-513" fmla="*/ 3432262 w 4365751"/>
                <a:gd name="connsiteY34-514" fmla="*/ 3745102 h 4241301"/>
                <a:gd name="connsiteX35-515" fmla="*/ 1155787 w 4365751"/>
                <a:gd name="connsiteY35-516" fmla="*/ 3973702 h 4241301"/>
                <a:gd name="connsiteX36-517" fmla="*/ 41362 w 4365751"/>
                <a:gd name="connsiteY36-518" fmla="*/ 2497327 h 4241301"/>
                <a:gd name="connsiteX37-519" fmla="*/ 346162 w 4365751"/>
                <a:gd name="connsiteY37-520" fmla="*/ 1325752 h 4241301"/>
                <a:gd name="connsiteX0-521" fmla="*/ 327112 w 4365751"/>
                <a:gd name="connsiteY0-522" fmla="*/ 1373377 h 4241301"/>
                <a:gd name="connsiteX1-523" fmla="*/ 1047255 w 4365751"/>
                <a:gd name="connsiteY1-524" fmla="*/ 685958 h 4241301"/>
                <a:gd name="connsiteX2-525" fmla="*/ 2203537 w 4365751"/>
                <a:gd name="connsiteY2-526" fmla="*/ 192277 h 4241301"/>
                <a:gd name="connsiteX3-527" fmla="*/ 3539257 w 4365751"/>
                <a:gd name="connsiteY3-528" fmla="*/ 704926 h 4241301"/>
                <a:gd name="connsiteX4-529" fmla="*/ 4137098 w 4365751"/>
                <a:gd name="connsiteY4-530" fmla="*/ 2062424 h 4241301"/>
                <a:gd name="connsiteX5-531" fmla="*/ 3184612 w 4365751"/>
                <a:gd name="connsiteY5-532" fmla="*/ 3983227 h 4241301"/>
                <a:gd name="connsiteX6-533" fmla="*/ 793837 w 4365751"/>
                <a:gd name="connsiteY6-534" fmla="*/ 3630802 h 4241301"/>
                <a:gd name="connsiteX7-535" fmla="*/ 258841 w 4365751"/>
                <a:gd name="connsiteY7-536" fmla="*/ 2302206 h 4241301"/>
                <a:gd name="connsiteX8-537" fmla="*/ 431887 w 4365751"/>
                <a:gd name="connsiteY8-538" fmla="*/ 1411477 h 4241301"/>
                <a:gd name="connsiteX9-539" fmla="*/ 1479637 w 4365751"/>
                <a:gd name="connsiteY9-540" fmla="*/ 278002 h 4241301"/>
                <a:gd name="connsiteX10-541" fmla="*/ 3454478 w 4365751"/>
                <a:gd name="connsiteY10-542" fmla="*/ 536457 h 4241301"/>
                <a:gd name="connsiteX11-543" fmla="*/ 4232362 w 4365751"/>
                <a:gd name="connsiteY11-544" fmla="*/ 2221102 h 4241301"/>
                <a:gd name="connsiteX12-545" fmla="*/ 2260687 w 4365751"/>
                <a:gd name="connsiteY12-546" fmla="*/ 4230877 h 4241301"/>
                <a:gd name="connsiteX13-547" fmla="*/ 336637 w 4365751"/>
                <a:gd name="connsiteY13-548" fmla="*/ 2925952 h 4241301"/>
                <a:gd name="connsiteX14-549" fmla="*/ 422362 w 4365751"/>
                <a:gd name="connsiteY14-550" fmla="*/ 1116202 h 4241301"/>
                <a:gd name="connsiteX15-551" fmla="*/ 2203537 w 4365751"/>
                <a:gd name="connsiteY15-552" fmla="*/ 77977 h 4241301"/>
                <a:gd name="connsiteX16-553" fmla="*/ 3851362 w 4365751"/>
                <a:gd name="connsiteY16-554" fmla="*/ 639952 h 4241301"/>
                <a:gd name="connsiteX17-555" fmla="*/ 4232362 w 4365751"/>
                <a:gd name="connsiteY17-556" fmla="*/ 2516377 h 4241301"/>
                <a:gd name="connsiteX18-557" fmla="*/ 3708487 w 4365751"/>
                <a:gd name="connsiteY18-558" fmla="*/ 3545077 h 4241301"/>
                <a:gd name="connsiteX19-559" fmla="*/ 2327362 w 4365751"/>
                <a:gd name="connsiteY19-560" fmla="*/ 4002277 h 4241301"/>
                <a:gd name="connsiteX20-561" fmla="*/ 1165312 w 4365751"/>
                <a:gd name="connsiteY20-562" fmla="*/ 3945127 h 4241301"/>
                <a:gd name="connsiteX21-563" fmla="*/ 98512 w 4365751"/>
                <a:gd name="connsiteY21-564" fmla="*/ 2421127 h 4241301"/>
                <a:gd name="connsiteX22-565" fmla="*/ 679537 w 4365751"/>
                <a:gd name="connsiteY22-566" fmla="*/ 754252 h 4241301"/>
                <a:gd name="connsiteX23-567" fmla="*/ 1917787 w 4365751"/>
                <a:gd name="connsiteY23-568" fmla="*/ 58927 h 4241301"/>
                <a:gd name="connsiteX24-569" fmla="*/ 3460837 w 4365751"/>
                <a:gd name="connsiteY24-570" fmla="*/ 373252 h 4241301"/>
                <a:gd name="connsiteX25-571" fmla="*/ 4279987 w 4365751"/>
                <a:gd name="connsiteY25-572" fmla="*/ 1601977 h 4241301"/>
                <a:gd name="connsiteX26-573" fmla="*/ 4241887 w 4365751"/>
                <a:gd name="connsiteY26-574" fmla="*/ 2668777 h 4241301"/>
                <a:gd name="connsiteX27-575" fmla="*/ 3403687 w 4365751"/>
                <a:gd name="connsiteY27-576" fmla="*/ 3830827 h 4241301"/>
                <a:gd name="connsiteX28-577" fmla="*/ 1727287 w 4365751"/>
                <a:gd name="connsiteY28-578" fmla="*/ 3964177 h 4241301"/>
                <a:gd name="connsiteX29-579" fmla="*/ 393787 w 4365751"/>
                <a:gd name="connsiteY29-580" fmla="*/ 3259327 h 4241301"/>
                <a:gd name="connsiteX30-581" fmla="*/ 203287 w 4365751"/>
                <a:gd name="connsiteY30-582" fmla="*/ 1487677 h 4241301"/>
                <a:gd name="connsiteX31-583" fmla="*/ 1679662 w 4365751"/>
                <a:gd name="connsiteY31-584" fmla="*/ 201802 h 4241301"/>
                <a:gd name="connsiteX32-585" fmla="*/ 3241762 w 4365751"/>
                <a:gd name="connsiteY32-586" fmla="*/ 144652 h 4241301"/>
                <a:gd name="connsiteX33-587" fmla="*/ 4337137 w 4365751"/>
                <a:gd name="connsiteY33-588" fmla="*/ 1582927 h 4241301"/>
                <a:gd name="connsiteX34-589" fmla="*/ 3432262 w 4365751"/>
                <a:gd name="connsiteY34-590" fmla="*/ 3745102 h 4241301"/>
                <a:gd name="connsiteX35-591" fmla="*/ 1155787 w 4365751"/>
                <a:gd name="connsiteY35-592" fmla="*/ 3973702 h 4241301"/>
                <a:gd name="connsiteX36-593" fmla="*/ 41362 w 4365751"/>
                <a:gd name="connsiteY36-594" fmla="*/ 2497327 h 4241301"/>
                <a:gd name="connsiteX37-595" fmla="*/ 346162 w 4365751"/>
                <a:gd name="connsiteY37-596" fmla="*/ 1325752 h 4241301"/>
                <a:gd name="connsiteX0-597" fmla="*/ 327112 w 4365751"/>
                <a:gd name="connsiteY0-598" fmla="*/ 1373377 h 4240603"/>
                <a:gd name="connsiteX1-599" fmla="*/ 1047255 w 4365751"/>
                <a:gd name="connsiteY1-600" fmla="*/ 685958 h 4240603"/>
                <a:gd name="connsiteX2-601" fmla="*/ 2203537 w 4365751"/>
                <a:gd name="connsiteY2-602" fmla="*/ 192277 h 4240603"/>
                <a:gd name="connsiteX3-603" fmla="*/ 3539257 w 4365751"/>
                <a:gd name="connsiteY3-604" fmla="*/ 704926 h 4240603"/>
                <a:gd name="connsiteX4-605" fmla="*/ 4137098 w 4365751"/>
                <a:gd name="connsiteY4-606" fmla="*/ 2062424 h 4240603"/>
                <a:gd name="connsiteX5-607" fmla="*/ 3184612 w 4365751"/>
                <a:gd name="connsiteY5-608" fmla="*/ 3983227 h 4240603"/>
                <a:gd name="connsiteX6-609" fmla="*/ 793837 w 4365751"/>
                <a:gd name="connsiteY6-610" fmla="*/ 3630802 h 4240603"/>
                <a:gd name="connsiteX7-611" fmla="*/ 258841 w 4365751"/>
                <a:gd name="connsiteY7-612" fmla="*/ 2302206 h 4240603"/>
                <a:gd name="connsiteX8-613" fmla="*/ 431887 w 4365751"/>
                <a:gd name="connsiteY8-614" fmla="*/ 1411477 h 4240603"/>
                <a:gd name="connsiteX9-615" fmla="*/ 1479637 w 4365751"/>
                <a:gd name="connsiteY9-616" fmla="*/ 278002 h 4240603"/>
                <a:gd name="connsiteX10-617" fmla="*/ 3454478 w 4365751"/>
                <a:gd name="connsiteY10-618" fmla="*/ 536457 h 4240603"/>
                <a:gd name="connsiteX11-619" fmla="*/ 4156781 w 4365751"/>
                <a:gd name="connsiteY11-620" fmla="*/ 2247777 h 4240603"/>
                <a:gd name="connsiteX12-621" fmla="*/ 2260687 w 4365751"/>
                <a:gd name="connsiteY12-622" fmla="*/ 4230877 h 4240603"/>
                <a:gd name="connsiteX13-623" fmla="*/ 336637 w 4365751"/>
                <a:gd name="connsiteY13-624" fmla="*/ 2925952 h 4240603"/>
                <a:gd name="connsiteX14-625" fmla="*/ 422362 w 4365751"/>
                <a:gd name="connsiteY14-626" fmla="*/ 1116202 h 4240603"/>
                <a:gd name="connsiteX15-627" fmla="*/ 2203537 w 4365751"/>
                <a:gd name="connsiteY15-628" fmla="*/ 77977 h 4240603"/>
                <a:gd name="connsiteX16-629" fmla="*/ 3851362 w 4365751"/>
                <a:gd name="connsiteY16-630" fmla="*/ 639952 h 4240603"/>
                <a:gd name="connsiteX17-631" fmla="*/ 4232362 w 4365751"/>
                <a:gd name="connsiteY17-632" fmla="*/ 2516377 h 4240603"/>
                <a:gd name="connsiteX18-633" fmla="*/ 3708487 w 4365751"/>
                <a:gd name="connsiteY18-634" fmla="*/ 3545077 h 4240603"/>
                <a:gd name="connsiteX19-635" fmla="*/ 2327362 w 4365751"/>
                <a:gd name="connsiteY19-636" fmla="*/ 4002277 h 4240603"/>
                <a:gd name="connsiteX20-637" fmla="*/ 1165312 w 4365751"/>
                <a:gd name="connsiteY20-638" fmla="*/ 3945127 h 4240603"/>
                <a:gd name="connsiteX21-639" fmla="*/ 98512 w 4365751"/>
                <a:gd name="connsiteY21-640" fmla="*/ 2421127 h 4240603"/>
                <a:gd name="connsiteX22-641" fmla="*/ 679537 w 4365751"/>
                <a:gd name="connsiteY22-642" fmla="*/ 754252 h 4240603"/>
                <a:gd name="connsiteX23-643" fmla="*/ 1917787 w 4365751"/>
                <a:gd name="connsiteY23-644" fmla="*/ 58927 h 4240603"/>
                <a:gd name="connsiteX24-645" fmla="*/ 3460837 w 4365751"/>
                <a:gd name="connsiteY24-646" fmla="*/ 373252 h 4240603"/>
                <a:gd name="connsiteX25-647" fmla="*/ 4279987 w 4365751"/>
                <a:gd name="connsiteY25-648" fmla="*/ 1601977 h 4240603"/>
                <a:gd name="connsiteX26-649" fmla="*/ 4241887 w 4365751"/>
                <a:gd name="connsiteY26-650" fmla="*/ 2668777 h 4240603"/>
                <a:gd name="connsiteX27-651" fmla="*/ 3403687 w 4365751"/>
                <a:gd name="connsiteY27-652" fmla="*/ 3830827 h 4240603"/>
                <a:gd name="connsiteX28-653" fmla="*/ 1727287 w 4365751"/>
                <a:gd name="connsiteY28-654" fmla="*/ 3964177 h 4240603"/>
                <a:gd name="connsiteX29-655" fmla="*/ 393787 w 4365751"/>
                <a:gd name="connsiteY29-656" fmla="*/ 3259327 h 4240603"/>
                <a:gd name="connsiteX30-657" fmla="*/ 203287 w 4365751"/>
                <a:gd name="connsiteY30-658" fmla="*/ 1487677 h 4240603"/>
                <a:gd name="connsiteX31-659" fmla="*/ 1679662 w 4365751"/>
                <a:gd name="connsiteY31-660" fmla="*/ 201802 h 4240603"/>
                <a:gd name="connsiteX32-661" fmla="*/ 3241762 w 4365751"/>
                <a:gd name="connsiteY32-662" fmla="*/ 144652 h 4240603"/>
                <a:gd name="connsiteX33-663" fmla="*/ 4337137 w 4365751"/>
                <a:gd name="connsiteY33-664" fmla="*/ 1582927 h 4240603"/>
                <a:gd name="connsiteX34-665" fmla="*/ 3432262 w 4365751"/>
                <a:gd name="connsiteY34-666" fmla="*/ 3745102 h 4240603"/>
                <a:gd name="connsiteX35-667" fmla="*/ 1155787 w 4365751"/>
                <a:gd name="connsiteY35-668" fmla="*/ 3973702 h 4240603"/>
                <a:gd name="connsiteX36-669" fmla="*/ 41362 w 4365751"/>
                <a:gd name="connsiteY36-670" fmla="*/ 2497327 h 4240603"/>
                <a:gd name="connsiteX37-671" fmla="*/ 346162 w 4365751"/>
                <a:gd name="connsiteY37-672" fmla="*/ 1325752 h 4240603"/>
                <a:gd name="connsiteX0-673" fmla="*/ 327112 w 4365751"/>
                <a:gd name="connsiteY0-674" fmla="*/ 1373377 h 4240603"/>
                <a:gd name="connsiteX1-675" fmla="*/ 1047255 w 4365751"/>
                <a:gd name="connsiteY1-676" fmla="*/ 685958 h 4240603"/>
                <a:gd name="connsiteX2-677" fmla="*/ 2203537 w 4365751"/>
                <a:gd name="connsiteY2-678" fmla="*/ 192277 h 4240603"/>
                <a:gd name="connsiteX3-679" fmla="*/ 3539257 w 4365751"/>
                <a:gd name="connsiteY3-680" fmla="*/ 704926 h 4240603"/>
                <a:gd name="connsiteX4-681" fmla="*/ 4137098 w 4365751"/>
                <a:gd name="connsiteY4-682" fmla="*/ 2062424 h 4240603"/>
                <a:gd name="connsiteX5-683" fmla="*/ 3184612 w 4365751"/>
                <a:gd name="connsiteY5-684" fmla="*/ 3983227 h 4240603"/>
                <a:gd name="connsiteX6-685" fmla="*/ 793837 w 4365751"/>
                <a:gd name="connsiteY6-686" fmla="*/ 3630802 h 4240603"/>
                <a:gd name="connsiteX7-687" fmla="*/ 258841 w 4365751"/>
                <a:gd name="connsiteY7-688" fmla="*/ 2302206 h 4240603"/>
                <a:gd name="connsiteX8-689" fmla="*/ 431887 w 4365751"/>
                <a:gd name="connsiteY8-690" fmla="*/ 1411477 h 4240603"/>
                <a:gd name="connsiteX9-691" fmla="*/ 1479637 w 4365751"/>
                <a:gd name="connsiteY9-692" fmla="*/ 278002 h 4240603"/>
                <a:gd name="connsiteX10-693" fmla="*/ 3454478 w 4365751"/>
                <a:gd name="connsiteY10-694" fmla="*/ 536457 h 4240603"/>
                <a:gd name="connsiteX11-695" fmla="*/ 4156781 w 4365751"/>
                <a:gd name="connsiteY11-696" fmla="*/ 2247777 h 4240603"/>
                <a:gd name="connsiteX12-697" fmla="*/ 2260687 w 4365751"/>
                <a:gd name="connsiteY12-698" fmla="*/ 4230877 h 4240603"/>
                <a:gd name="connsiteX13-699" fmla="*/ 336637 w 4365751"/>
                <a:gd name="connsiteY13-700" fmla="*/ 2925952 h 4240603"/>
                <a:gd name="connsiteX14-701" fmla="*/ 422362 w 4365751"/>
                <a:gd name="connsiteY14-702" fmla="*/ 1116202 h 4240603"/>
                <a:gd name="connsiteX15-703" fmla="*/ 2203537 w 4365751"/>
                <a:gd name="connsiteY15-704" fmla="*/ 77977 h 4240603"/>
                <a:gd name="connsiteX16-705" fmla="*/ 3851362 w 4365751"/>
                <a:gd name="connsiteY16-706" fmla="*/ 639952 h 4240603"/>
                <a:gd name="connsiteX17-707" fmla="*/ 4232362 w 4365751"/>
                <a:gd name="connsiteY17-708" fmla="*/ 2516377 h 4240603"/>
                <a:gd name="connsiteX18-709" fmla="*/ 3708487 w 4365751"/>
                <a:gd name="connsiteY18-710" fmla="*/ 3545077 h 4240603"/>
                <a:gd name="connsiteX19-711" fmla="*/ 2327362 w 4365751"/>
                <a:gd name="connsiteY19-712" fmla="*/ 4002277 h 4240603"/>
                <a:gd name="connsiteX20-713" fmla="*/ 1165312 w 4365751"/>
                <a:gd name="connsiteY20-714" fmla="*/ 3945127 h 4240603"/>
                <a:gd name="connsiteX21-715" fmla="*/ 98512 w 4365751"/>
                <a:gd name="connsiteY21-716" fmla="*/ 2421127 h 4240603"/>
                <a:gd name="connsiteX22-717" fmla="*/ 432117 w 4365751"/>
                <a:gd name="connsiteY22-718" fmla="*/ 870685 h 4240603"/>
                <a:gd name="connsiteX23-719" fmla="*/ 1917787 w 4365751"/>
                <a:gd name="connsiteY23-720" fmla="*/ 58927 h 4240603"/>
                <a:gd name="connsiteX24-721" fmla="*/ 3460837 w 4365751"/>
                <a:gd name="connsiteY24-722" fmla="*/ 373252 h 4240603"/>
                <a:gd name="connsiteX25-723" fmla="*/ 4279987 w 4365751"/>
                <a:gd name="connsiteY25-724" fmla="*/ 1601977 h 4240603"/>
                <a:gd name="connsiteX26-725" fmla="*/ 4241887 w 4365751"/>
                <a:gd name="connsiteY26-726" fmla="*/ 2668777 h 4240603"/>
                <a:gd name="connsiteX27-727" fmla="*/ 3403687 w 4365751"/>
                <a:gd name="connsiteY27-728" fmla="*/ 3830827 h 4240603"/>
                <a:gd name="connsiteX28-729" fmla="*/ 1727287 w 4365751"/>
                <a:gd name="connsiteY28-730" fmla="*/ 3964177 h 4240603"/>
                <a:gd name="connsiteX29-731" fmla="*/ 393787 w 4365751"/>
                <a:gd name="connsiteY29-732" fmla="*/ 3259327 h 4240603"/>
                <a:gd name="connsiteX30-733" fmla="*/ 203287 w 4365751"/>
                <a:gd name="connsiteY30-734" fmla="*/ 1487677 h 4240603"/>
                <a:gd name="connsiteX31-735" fmla="*/ 1679662 w 4365751"/>
                <a:gd name="connsiteY31-736" fmla="*/ 201802 h 4240603"/>
                <a:gd name="connsiteX32-737" fmla="*/ 3241762 w 4365751"/>
                <a:gd name="connsiteY32-738" fmla="*/ 144652 h 4240603"/>
                <a:gd name="connsiteX33-739" fmla="*/ 4337137 w 4365751"/>
                <a:gd name="connsiteY33-740" fmla="*/ 1582927 h 4240603"/>
                <a:gd name="connsiteX34-741" fmla="*/ 3432262 w 4365751"/>
                <a:gd name="connsiteY34-742" fmla="*/ 3745102 h 4240603"/>
                <a:gd name="connsiteX35-743" fmla="*/ 1155787 w 4365751"/>
                <a:gd name="connsiteY35-744" fmla="*/ 3973702 h 4240603"/>
                <a:gd name="connsiteX36-745" fmla="*/ 41362 w 4365751"/>
                <a:gd name="connsiteY36-746" fmla="*/ 2497327 h 4240603"/>
                <a:gd name="connsiteX37-747" fmla="*/ 346162 w 4365751"/>
                <a:gd name="connsiteY37-748" fmla="*/ 1325752 h 4240603"/>
                <a:gd name="connsiteX0-749" fmla="*/ 327112 w 4365751"/>
                <a:gd name="connsiteY0-750" fmla="*/ 1373377 h 4240697"/>
                <a:gd name="connsiteX1-751" fmla="*/ 1047255 w 4365751"/>
                <a:gd name="connsiteY1-752" fmla="*/ 685958 h 4240697"/>
                <a:gd name="connsiteX2-753" fmla="*/ 2203537 w 4365751"/>
                <a:gd name="connsiteY2-754" fmla="*/ 192277 h 4240697"/>
                <a:gd name="connsiteX3-755" fmla="*/ 3539257 w 4365751"/>
                <a:gd name="connsiteY3-756" fmla="*/ 704926 h 4240697"/>
                <a:gd name="connsiteX4-757" fmla="*/ 4137098 w 4365751"/>
                <a:gd name="connsiteY4-758" fmla="*/ 2062424 h 4240697"/>
                <a:gd name="connsiteX5-759" fmla="*/ 3184612 w 4365751"/>
                <a:gd name="connsiteY5-760" fmla="*/ 3983227 h 4240697"/>
                <a:gd name="connsiteX6-761" fmla="*/ 793837 w 4365751"/>
                <a:gd name="connsiteY6-762" fmla="*/ 3630802 h 4240697"/>
                <a:gd name="connsiteX7-763" fmla="*/ 258841 w 4365751"/>
                <a:gd name="connsiteY7-764" fmla="*/ 2302206 h 4240697"/>
                <a:gd name="connsiteX8-765" fmla="*/ 431887 w 4365751"/>
                <a:gd name="connsiteY8-766" fmla="*/ 1411477 h 4240697"/>
                <a:gd name="connsiteX9-767" fmla="*/ 1479637 w 4365751"/>
                <a:gd name="connsiteY9-768" fmla="*/ 278002 h 4240697"/>
                <a:gd name="connsiteX10-769" fmla="*/ 3454478 w 4365751"/>
                <a:gd name="connsiteY10-770" fmla="*/ 536457 h 4240697"/>
                <a:gd name="connsiteX11-771" fmla="*/ 4156781 w 4365751"/>
                <a:gd name="connsiteY11-772" fmla="*/ 2247777 h 4240697"/>
                <a:gd name="connsiteX12-773" fmla="*/ 2260687 w 4365751"/>
                <a:gd name="connsiteY12-774" fmla="*/ 4230877 h 4240697"/>
                <a:gd name="connsiteX13-775" fmla="*/ 336637 w 4365751"/>
                <a:gd name="connsiteY13-776" fmla="*/ 2925952 h 4240697"/>
                <a:gd name="connsiteX14-777" fmla="*/ 378700 w 4365751"/>
                <a:gd name="connsiteY14-778" fmla="*/ 1057985 h 4240697"/>
                <a:gd name="connsiteX15-779" fmla="*/ 2203537 w 4365751"/>
                <a:gd name="connsiteY15-780" fmla="*/ 77977 h 4240697"/>
                <a:gd name="connsiteX16-781" fmla="*/ 3851362 w 4365751"/>
                <a:gd name="connsiteY16-782" fmla="*/ 639952 h 4240697"/>
                <a:gd name="connsiteX17-783" fmla="*/ 4232362 w 4365751"/>
                <a:gd name="connsiteY17-784" fmla="*/ 2516377 h 4240697"/>
                <a:gd name="connsiteX18-785" fmla="*/ 3708487 w 4365751"/>
                <a:gd name="connsiteY18-786" fmla="*/ 3545077 h 4240697"/>
                <a:gd name="connsiteX19-787" fmla="*/ 2327362 w 4365751"/>
                <a:gd name="connsiteY19-788" fmla="*/ 4002277 h 4240697"/>
                <a:gd name="connsiteX20-789" fmla="*/ 1165312 w 4365751"/>
                <a:gd name="connsiteY20-790" fmla="*/ 3945127 h 4240697"/>
                <a:gd name="connsiteX21-791" fmla="*/ 98512 w 4365751"/>
                <a:gd name="connsiteY21-792" fmla="*/ 2421127 h 4240697"/>
                <a:gd name="connsiteX22-793" fmla="*/ 432117 w 4365751"/>
                <a:gd name="connsiteY22-794" fmla="*/ 870685 h 4240697"/>
                <a:gd name="connsiteX23-795" fmla="*/ 1917787 w 4365751"/>
                <a:gd name="connsiteY23-796" fmla="*/ 58927 h 4240697"/>
                <a:gd name="connsiteX24-797" fmla="*/ 3460837 w 4365751"/>
                <a:gd name="connsiteY24-798" fmla="*/ 373252 h 4240697"/>
                <a:gd name="connsiteX25-799" fmla="*/ 4279987 w 4365751"/>
                <a:gd name="connsiteY25-800" fmla="*/ 1601977 h 4240697"/>
                <a:gd name="connsiteX26-801" fmla="*/ 4241887 w 4365751"/>
                <a:gd name="connsiteY26-802" fmla="*/ 2668777 h 4240697"/>
                <a:gd name="connsiteX27-803" fmla="*/ 3403687 w 4365751"/>
                <a:gd name="connsiteY27-804" fmla="*/ 3830827 h 4240697"/>
                <a:gd name="connsiteX28-805" fmla="*/ 1727287 w 4365751"/>
                <a:gd name="connsiteY28-806" fmla="*/ 3964177 h 4240697"/>
                <a:gd name="connsiteX29-807" fmla="*/ 393787 w 4365751"/>
                <a:gd name="connsiteY29-808" fmla="*/ 3259327 h 4240697"/>
                <a:gd name="connsiteX30-809" fmla="*/ 203287 w 4365751"/>
                <a:gd name="connsiteY30-810" fmla="*/ 1487677 h 4240697"/>
                <a:gd name="connsiteX31-811" fmla="*/ 1679662 w 4365751"/>
                <a:gd name="connsiteY31-812" fmla="*/ 201802 h 4240697"/>
                <a:gd name="connsiteX32-813" fmla="*/ 3241762 w 4365751"/>
                <a:gd name="connsiteY32-814" fmla="*/ 144652 h 4240697"/>
                <a:gd name="connsiteX33-815" fmla="*/ 4337137 w 4365751"/>
                <a:gd name="connsiteY33-816" fmla="*/ 1582927 h 4240697"/>
                <a:gd name="connsiteX34-817" fmla="*/ 3432262 w 4365751"/>
                <a:gd name="connsiteY34-818" fmla="*/ 3745102 h 4240697"/>
                <a:gd name="connsiteX35-819" fmla="*/ 1155787 w 4365751"/>
                <a:gd name="connsiteY35-820" fmla="*/ 3973702 h 4240697"/>
                <a:gd name="connsiteX36-821" fmla="*/ 41362 w 4365751"/>
                <a:gd name="connsiteY36-822" fmla="*/ 2497327 h 4240697"/>
                <a:gd name="connsiteX37-823" fmla="*/ 346162 w 4365751"/>
                <a:gd name="connsiteY37-824" fmla="*/ 1325752 h 4240697"/>
                <a:gd name="connsiteX0-825" fmla="*/ 327112 w 4365751"/>
                <a:gd name="connsiteY0-826" fmla="*/ 1373377 h 4240697"/>
                <a:gd name="connsiteX1-827" fmla="*/ 1047255 w 4365751"/>
                <a:gd name="connsiteY1-828" fmla="*/ 685958 h 4240697"/>
                <a:gd name="connsiteX2-829" fmla="*/ 2203537 w 4365751"/>
                <a:gd name="connsiteY2-830" fmla="*/ 192277 h 4240697"/>
                <a:gd name="connsiteX3-831" fmla="*/ 3539257 w 4365751"/>
                <a:gd name="connsiteY3-832" fmla="*/ 704926 h 4240697"/>
                <a:gd name="connsiteX4-833" fmla="*/ 4137098 w 4365751"/>
                <a:gd name="connsiteY4-834" fmla="*/ 2062424 h 4240697"/>
                <a:gd name="connsiteX5-835" fmla="*/ 3184612 w 4365751"/>
                <a:gd name="connsiteY5-836" fmla="*/ 3983227 h 4240697"/>
                <a:gd name="connsiteX6-837" fmla="*/ 793837 w 4365751"/>
                <a:gd name="connsiteY6-838" fmla="*/ 3630802 h 4240697"/>
                <a:gd name="connsiteX7-839" fmla="*/ 258841 w 4365751"/>
                <a:gd name="connsiteY7-840" fmla="*/ 2302206 h 4240697"/>
                <a:gd name="connsiteX8-841" fmla="*/ 431887 w 4365751"/>
                <a:gd name="connsiteY8-842" fmla="*/ 1411477 h 4240697"/>
                <a:gd name="connsiteX9-843" fmla="*/ 1479637 w 4365751"/>
                <a:gd name="connsiteY9-844" fmla="*/ 278002 h 4240697"/>
                <a:gd name="connsiteX10-845" fmla="*/ 3454478 w 4365751"/>
                <a:gd name="connsiteY10-846" fmla="*/ 536457 h 4240697"/>
                <a:gd name="connsiteX11-847" fmla="*/ 4156781 w 4365751"/>
                <a:gd name="connsiteY11-848" fmla="*/ 2247777 h 4240697"/>
                <a:gd name="connsiteX12-849" fmla="*/ 2260687 w 4365751"/>
                <a:gd name="connsiteY12-850" fmla="*/ 4230877 h 4240697"/>
                <a:gd name="connsiteX13-851" fmla="*/ 336637 w 4365751"/>
                <a:gd name="connsiteY13-852" fmla="*/ 2925952 h 4240697"/>
                <a:gd name="connsiteX14-853" fmla="*/ 378700 w 4365751"/>
                <a:gd name="connsiteY14-854" fmla="*/ 1057985 h 4240697"/>
                <a:gd name="connsiteX15-855" fmla="*/ 2203537 w 4365751"/>
                <a:gd name="connsiteY15-856" fmla="*/ 77977 h 4240697"/>
                <a:gd name="connsiteX16-857" fmla="*/ 3851362 w 4365751"/>
                <a:gd name="connsiteY16-858" fmla="*/ 639952 h 4240697"/>
                <a:gd name="connsiteX17-859" fmla="*/ 4232362 w 4365751"/>
                <a:gd name="connsiteY17-860" fmla="*/ 2516377 h 4240697"/>
                <a:gd name="connsiteX18-861" fmla="*/ 3708487 w 4365751"/>
                <a:gd name="connsiteY18-862" fmla="*/ 3545077 h 4240697"/>
                <a:gd name="connsiteX19-863" fmla="*/ 2327362 w 4365751"/>
                <a:gd name="connsiteY19-864" fmla="*/ 4002277 h 4240697"/>
                <a:gd name="connsiteX20-865" fmla="*/ 1165312 w 4365751"/>
                <a:gd name="connsiteY20-866" fmla="*/ 3945127 h 4240697"/>
                <a:gd name="connsiteX21-867" fmla="*/ 98512 w 4365751"/>
                <a:gd name="connsiteY21-868" fmla="*/ 2421127 h 4240697"/>
                <a:gd name="connsiteX22-869" fmla="*/ 432117 w 4365751"/>
                <a:gd name="connsiteY22-870" fmla="*/ 870685 h 4240697"/>
                <a:gd name="connsiteX23-871" fmla="*/ 1258690 w 4365751"/>
                <a:gd name="connsiteY23-872" fmla="*/ 199159 h 4240697"/>
                <a:gd name="connsiteX24-873" fmla="*/ 1917787 w 4365751"/>
                <a:gd name="connsiteY24-874" fmla="*/ 58927 h 4240697"/>
                <a:gd name="connsiteX25-875" fmla="*/ 3460837 w 4365751"/>
                <a:gd name="connsiteY25-876" fmla="*/ 373252 h 4240697"/>
                <a:gd name="connsiteX26-877" fmla="*/ 4279987 w 4365751"/>
                <a:gd name="connsiteY26-878" fmla="*/ 1601977 h 4240697"/>
                <a:gd name="connsiteX27-879" fmla="*/ 4241887 w 4365751"/>
                <a:gd name="connsiteY27-880" fmla="*/ 2668777 h 4240697"/>
                <a:gd name="connsiteX28-881" fmla="*/ 3403687 w 4365751"/>
                <a:gd name="connsiteY28-882" fmla="*/ 3830827 h 4240697"/>
                <a:gd name="connsiteX29-883" fmla="*/ 1727287 w 4365751"/>
                <a:gd name="connsiteY29-884" fmla="*/ 3964177 h 4240697"/>
                <a:gd name="connsiteX30-885" fmla="*/ 393787 w 4365751"/>
                <a:gd name="connsiteY30-886" fmla="*/ 3259327 h 4240697"/>
                <a:gd name="connsiteX31-887" fmla="*/ 203287 w 4365751"/>
                <a:gd name="connsiteY31-888" fmla="*/ 1487677 h 4240697"/>
                <a:gd name="connsiteX32-889" fmla="*/ 1679662 w 4365751"/>
                <a:gd name="connsiteY32-890" fmla="*/ 201802 h 4240697"/>
                <a:gd name="connsiteX33-891" fmla="*/ 3241762 w 4365751"/>
                <a:gd name="connsiteY33-892" fmla="*/ 144652 h 4240697"/>
                <a:gd name="connsiteX34-893" fmla="*/ 4337137 w 4365751"/>
                <a:gd name="connsiteY34-894" fmla="*/ 1582927 h 4240697"/>
                <a:gd name="connsiteX35-895" fmla="*/ 3432262 w 4365751"/>
                <a:gd name="connsiteY35-896" fmla="*/ 3745102 h 4240697"/>
                <a:gd name="connsiteX36-897" fmla="*/ 1155787 w 4365751"/>
                <a:gd name="connsiteY36-898" fmla="*/ 3973702 h 4240697"/>
                <a:gd name="connsiteX37-899" fmla="*/ 41362 w 4365751"/>
                <a:gd name="connsiteY37-900" fmla="*/ 2497327 h 4240697"/>
                <a:gd name="connsiteX38" fmla="*/ 346162 w 4365751"/>
                <a:gd name="connsiteY38" fmla="*/ 1325752 h 4240697"/>
                <a:gd name="connsiteX0-901" fmla="*/ 327112 w 4365751"/>
                <a:gd name="connsiteY0-902" fmla="*/ 1373377 h 4240697"/>
                <a:gd name="connsiteX1-903" fmla="*/ 1047255 w 4365751"/>
                <a:gd name="connsiteY1-904" fmla="*/ 685958 h 4240697"/>
                <a:gd name="connsiteX2-905" fmla="*/ 2203537 w 4365751"/>
                <a:gd name="connsiteY2-906" fmla="*/ 192277 h 4240697"/>
                <a:gd name="connsiteX3-907" fmla="*/ 3539257 w 4365751"/>
                <a:gd name="connsiteY3-908" fmla="*/ 704926 h 4240697"/>
                <a:gd name="connsiteX4-909" fmla="*/ 4137098 w 4365751"/>
                <a:gd name="connsiteY4-910" fmla="*/ 2062424 h 4240697"/>
                <a:gd name="connsiteX5-911" fmla="*/ 3184612 w 4365751"/>
                <a:gd name="connsiteY5-912" fmla="*/ 3983227 h 4240697"/>
                <a:gd name="connsiteX6-913" fmla="*/ 793837 w 4365751"/>
                <a:gd name="connsiteY6-914" fmla="*/ 3630802 h 4240697"/>
                <a:gd name="connsiteX7-915" fmla="*/ 258841 w 4365751"/>
                <a:gd name="connsiteY7-916" fmla="*/ 2302206 h 4240697"/>
                <a:gd name="connsiteX8-917" fmla="*/ 431887 w 4365751"/>
                <a:gd name="connsiteY8-918" fmla="*/ 1411477 h 4240697"/>
                <a:gd name="connsiteX9-919" fmla="*/ 1479637 w 4365751"/>
                <a:gd name="connsiteY9-920" fmla="*/ 278002 h 4240697"/>
                <a:gd name="connsiteX10-921" fmla="*/ 3454478 w 4365751"/>
                <a:gd name="connsiteY10-922" fmla="*/ 536457 h 4240697"/>
                <a:gd name="connsiteX11-923" fmla="*/ 4156781 w 4365751"/>
                <a:gd name="connsiteY11-924" fmla="*/ 2247777 h 4240697"/>
                <a:gd name="connsiteX12-925" fmla="*/ 2260687 w 4365751"/>
                <a:gd name="connsiteY12-926" fmla="*/ 4230877 h 4240697"/>
                <a:gd name="connsiteX13-927" fmla="*/ 336637 w 4365751"/>
                <a:gd name="connsiteY13-928" fmla="*/ 2925952 h 4240697"/>
                <a:gd name="connsiteX14-929" fmla="*/ 378700 w 4365751"/>
                <a:gd name="connsiteY14-930" fmla="*/ 1057985 h 4240697"/>
                <a:gd name="connsiteX15-931" fmla="*/ 1047655 w 4365751"/>
                <a:gd name="connsiteY15-932" fmla="*/ 410193 h 4240697"/>
                <a:gd name="connsiteX16-933" fmla="*/ 2203537 w 4365751"/>
                <a:gd name="connsiteY16-934" fmla="*/ 77977 h 4240697"/>
                <a:gd name="connsiteX17-935" fmla="*/ 3851362 w 4365751"/>
                <a:gd name="connsiteY17-936" fmla="*/ 639952 h 4240697"/>
                <a:gd name="connsiteX18-937" fmla="*/ 4232362 w 4365751"/>
                <a:gd name="connsiteY18-938" fmla="*/ 2516377 h 4240697"/>
                <a:gd name="connsiteX19-939" fmla="*/ 3708487 w 4365751"/>
                <a:gd name="connsiteY19-940" fmla="*/ 3545077 h 4240697"/>
                <a:gd name="connsiteX20-941" fmla="*/ 2327362 w 4365751"/>
                <a:gd name="connsiteY20-942" fmla="*/ 4002277 h 4240697"/>
                <a:gd name="connsiteX21-943" fmla="*/ 1165312 w 4365751"/>
                <a:gd name="connsiteY21-944" fmla="*/ 3945127 h 4240697"/>
                <a:gd name="connsiteX22-945" fmla="*/ 98512 w 4365751"/>
                <a:gd name="connsiteY22-946" fmla="*/ 2421127 h 4240697"/>
                <a:gd name="connsiteX23-947" fmla="*/ 432117 w 4365751"/>
                <a:gd name="connsiteY23-948" fmla="*/ 870685 h 4240697"/>
                <a:gd name="connsiteX24-949" fmla="*/ 1258690 w 4365751"/>
                <a:gd name="connsiteY24-950" fmla="*/ 199159 h 4240697"/>
                <a:gd name="connsiteX25-951" fmla="*/ 1917787 w 4365751"/>
                <a:gd name="connsiteY25-952" fmla="*/ 58927 h 4240697"/>
                <a:gd name="connsiteX26-953" fmla="*/ 3460837 w 4365751"/>
                <a:gd name="connsiteY26-954" fmla="*/ 373252 h 4240697"/>
                <a:gd name="connsiteX27-955" fmla="*/ 4279987 w 4365751"/>
                <a:gd name="connsiteY27-956" fmla="*/ 1601977 h 4240697"/>
                <a:gd name="connsiteX28-957" fmla="*/ 4241887 w 4365751"/>
                <a:gd name="connsiteY28-958" fmla="*/ 2668777 h 4240697"/>
                <a:gd name="connsiteX29-959" fmla="*/ 3403687 w 4365751"/>
                <a:gd name="connsiteY29-960" fmla="*/ 3830827 h 4240697"/>
                <a:gd name="connsiteX30-961" fmla="*/ 1727287 w 4365751"/>
                <a:gd name="connsiteY30-962" fmla="*/ 3964177 h 4240697"/>
                <a:gd name="connsiteX31-963" fmla="*/ 393787 w 4365751"/>
                <a:gd name="connsiteY31-964" fmla="*/ 3259327 h 4240697"/>
                <a:gd name="connsiteX32-965" fmla="*/ 203287 w 4365751"/>
                <a:gd name="connsiteY32-966" fmla="*/ 1487677 h 4240697"/>
                <a:gd name="connsiteX33-967" fmla="*/ 1679662 w 4365751"/>
                <a:gd name="connsiteY33-968" fmla="*/ 201802 h 4240697"/>
                <a:gd name="connsiteX34-969" fmla="*/ 3241762 w 4365751"/>
                <a:gd name="connsiteY34-970" fmla="*/ 144652 h 4240697"/>
                <a:gd name="connsiteX35-971" fmla="*/ 4337137 w 4365751"/>
                <a:gd name="connsiteY35-972" fmla="*/ 1582927 h 4240697"/>
                <a:gd name="connsiteX36-973" fmla="*/ 3432262 w 4365751"/>
                <a:gd name="connsiteY36-974" fmla="*/ 3745102 h 4240697"/>
                <a:gd name="connsiteX37-975" fmla="*/ 1155787 w 4365751"/>
                <a:gd name="connsiteY37-976" fmla="*/ 3973702 h 4240697"/>
                <a:gd name="connsiteX38-977" fmla="*/ 41362 w 4365751"/>
                <a:gd name="connsiteY38-978" fmla="*/ 2497327 h 4240697"/>
                <a:gd name="connsiteX39" fmla="*/ 346162 w 4365751"/>
                <a:gd name="connsiteY39" fmla="*/ 1325752 h 4240697"/>
                <a:gd name="connsiteX0-979" fmla="*/ 327112 w 4365751"/>
                <a:gd name="connsiteY0-980" fmla="*/ 1373377 h 4240697"/>
                <a:gd name="connsiteX1-981" fmla="*/ 1047255 w 4365751"/>
                <a:gd name="connsiteY1-982" fmla="*/ 685958 h 4240697"/>
                <a:gd name="connsiteX2-983" fmla="*/ 2203537 w 4365751"/>
                <a:gd name="connsiteY2-984" fmla="*/ 192277 h 4240697"/>
                <a:gd name="connsiteX3-985" fmla="*/ 3539257 w 4365751"/>
                <a:gd name="connsiteY3-986" fmla="*/ 704926 h 4240697"/>
                <a:gd name="connsiteX4-987" fmla="*/ 4137098 w 4365751"/>
                <a:gd name="connsiteY4-988" fmla="*/ 2062424 h 4240697"/>
                <a:gd name="connsiteX5-989" fmla="*/ 3184612 w 4365751"/>
                <a:gd name="connsiteY5-990" fmla="*/ 3983227 h 4240697"/>
                <a:gd name="connsiteX6-991" fmla="*/ 793837 w 4365751"/>
                <a:gd name="connsiteY6-992" fmla="*/ 3630802 h 4240697"/>
                <a:gd name="connsiteX7-993" fmla="*/ 258841 w 4365751"/>
                <a:gd name="connsiteY7-994" fmla="*/ 2302206 h 4240697"/>
                <a:gd name="connsiteX8-995" fmla="*/ 431887 w 4365751"/>
                <a:gd name="connsiteY8-996" fmla="*/ 1411477 h 4240697"/>
                <a:gd name="connsiteX9-997" fmla="*/ 1479637 w 4365751"/>
                <a:gd name="connsiteY9-998" fmla="*/ 278002 h 4240697"/>
                <a:gd name="connsiteX10-999" fmla="*/ 3454478 w 4365751"/>
                <a:gd name="connsiteY10-1000" fmla="*/ 536457 h 4240697"/>
                <a:gd name="connsiteX11-1001" fmla="*/ 4156781 w 4365751"/>
                <a:gd name="connsiteY11-1002" fmla="*/ 2247777 h 4240697"/>
                <a:gd name="connsiteX12-1003" fmla="*/ 2260687 w 4365751"/>
                <a:gd name="connsiteY12-1004" fmla="*/ 4230877 h 4240697"/>
                <a:gd name="connsiteX13-1005" fmla="*/ 336637 w 4365751"/>
                <a:gd name="connsiteY13-1006" fmla="*/ 2925952 h 4240697"/>
                <a:gd name="connsiteX14-1007" fmla="*/ 378700 w 4365751"/>
                <a:gd name="connsiteY14-1008" fmla="*/ 1057985 h 4240697"/>
                <a:gd name="connsiteX15-1009" fmla="*/ 836621 w 4365751"/>
                <a:gd name="connsiteY15-1010" fmla="*/ 563012 h 4240697"/>
                <a:gd name="connsiteX16-1011" fmla="*/ 2203537 w 4365751"/>
                <a:gd name="connsiteY16-1012" fmla="*/ 77977 h 4240697"/>
                <a:gd name="connsiteX17-1013" fmla="*/ 3851362 w 4365751"/>
                <a:gd name="connsiteY17-1014" fmla="*/ 639952 h 4240697"/>
                <a:gd name="connsiteX18-1015" fmla="*/ 4232362 w 4365751"/>
                <a:gd name="connsiteY18-1016" fmla="*/ 2516377 h 4240697"/>
                <a:gd name="connsiteX19-1017" fmla="*/ 3708487 w 4365751"/>
                <a:gd name="connsiteY19-1018" fmla="*/ 3545077 h 4240697"/>
                <a:gd name="connsiteX20-1019" fmla="*/ 2327362 w 4365751"/>
                <a:gd name="connsiteY20-1020" fmla="*/ 4002277 h 4240697"/>
                <a:gd name="connsiteX21-1021" fmla="*/ 1165312 w 4365751"/>
                <a:gd name="connsiteY21-1022" fmla="*/ 3945127 h 4240697"/>
                <a:gd name="connsiteX22-1023" fmla="*/ 98512 w 4365751"/>
                <a:gd name="connsiteY22-1024" fmla="*/ 2421127 h 4240697"/>
                <a:gd name="connsiteX23-1025" fmla="*/ 432117 w 4365751"/>
                <a:gd name="connsiteY23-1026" fmla="*/ 870685 h 4240697"/>
                <a:gd name="connsiteX24-1027" fmla="*/ 1258690 w 4365751"/>
                <a:gd name="connsiteY24-1028" fmla="*/ 199159 h 4240697"/>
                <a:gd name="connsiteX25-1029" fmla="*/ 1917787 w 4365751"/>
                <a:gd name="connsiteY25-1030" fmla="*/ 58927 h 4240697"/>
                <a:gd name="connsiteX26-1031" fmla="*/ 3460837 w 4365751"/>
                <a:gd name="connsiteY26-1032" fmla="*/ 373252 h 4240697"/>
                <a:gd name="connsiteX27-1033" fmla="*/ 4279987 w 4365751"/>
                <a:gd name="connsiteY27-1034" fmla="*/ 1601977 h 4240697"/>
                <a:gd name="connsiteX28-1035" fmla="*/ 4241887 w 4365751"/>
                <a:gd name="connsiteY28-1036" fmla="*/ 2668777 h 4240697"/>
                <a:gd name="connsiteX29-1037" fmla="*/ 3403687 w 4365751"/>
                <a:gd name="connsiteY29-1038" fmla="*/ 3830827 h 4240697"/>
                <a:gd name="connsiteX30-1039" fmla="*/ 1727287 w 4365751"/>
                <a:gd name="connsiteY30-1040" fmla="*/ 3964177 h 4240697"/>
                <a:gd name="connsiteX31-1041" fmla="*/ 393787 w 4365751"/>
                <a:gd name="connsiteY31-1042" fmla="*/ 3259327 h 4240697"/>
                <a:gd name="connsiteX32-1043" fmla="*/ 203287 w 4365751"/>
                <a:gd name="connsiteY32-1044" fmla="*/ 1487677 h 4240697"/>
                <a:gd name="connsiteX33-1045" fmla="*/ 1679662 w 4365751"/>
                <a:gd name="connsiteY33-1046" fmla="*/ 201802 h 4240697"/>
                <a:gd name="connsiteX34-1047" fmla="*/ 3241762 w 4365751"/>
                <a:gd name="connsiteY34-1048" fmla="*/ 144652 h 4240697"/>
                <a:gd name="connsiteX35-1049" fmla="*/ 4337137 w 4365751"/>
                <a:gd name="connsiteY35-1050" fmla="*/ 1582927 h 4240697"/>
                <a:gd name="connsiteX36-1051" fmla="*/ 3432262 w 4365751"/>
                <a:gd name="connsiteY36-1052" fmla="*/ 3745102 h 4240697"/>
                <a:gd name="connsiteX37-1053" fmla="*/ 1155787 w 4365751"/>
                <a:gd name="connsiteY37-1054" fmla="*/ 3973702 h 4240697"/>
                <a:gd name="connsiteX38-1055" fmla="*/ 41362 w 4365751"/>
                <a:gd name="connsiteY38-1056" fmla="*/ 2497327 h 4240697"/>
                <a:gd name="connsiteX39-1057" fmla="*/ 346162 w 4365751"/>
                <a:gd name="connsiteY39-1058" fmla="*/ 1325752 h 4240697"/>
                <a:gd name="connsiteX0-1059" fmla="*/ 327112 w 4365751"/>
                <a:gd name="connsiteY0-1060" fmla="*/ 1373377 h 4240697"/>
                <a:gd name="connsiteX1-1061" fmla="*/ 1047255 w 4365751"/>
                <a:gd name="connsiteY1-1062" fmla="*/ 685958 h 4240697"/>
                <a:gd name="connsiteX2-1063" fmla="*/ 2203537 w 4365751"/>
                <a:gd name="connsiteY2-1064" fmla="*/ 192277 h 4240697"/>
                <a:gd name="connsiteX3-1065" fmla="*/ 3539257 w 4365751"/>
                <a:gd name="connsiteY3-1066" fmla="*/ 704926 h 4240697"/>
                <a:gd name="connsiteX4-1067" fmla="*/ 4137098 w 4365751"/>
                <a:gd name="connsiteY4-1068" fmla="*/ 2062424 h 4240697"/>
                <a:gd name="connsiteX5-1069" fmla="*/ 3184612 w 4365751"/>
                <a:gd name="connsiteY5-1070" fmla="*/ 3983227 h 4240697"/>
                <a:gd name="connsiteX6-1071" fmla="*/ 793837 w 4365751"/>
                <a:gd name="connsiteY6-1072" fmla="*/ 3630802 h 4240697"/>
                <a:gd name="connsiteX7-1073" fmla="*/ 258841 w 4365751"/>
                <a:gd name="connsiteY7-1074" fmla="*/ 2302206 h 4240697"/>
                <a:gd name="connsiteX8-1075" fmla="*/ 431887 w 4365751"/>
                <a:gd name="connsiteY8-1076" fmla="*/ 1411477 h 4240697"/>
                <a:gd name="connsiteX9-1077" fmla="*/ 1479637 w 4365751"/>
                <a:gd name="connsiteY9-1078" fmla="*/ 278002 h 4240697"/>
                <a:gd name="connsiteX10-1079" fmla="*/ 3454478 w 4365751"/>
                <a:gd name="connsiteY10-1080" fmla="*/ 536457 h 4240697"/>
                <a:gd name="connsiteX11-1081" fmla="*/ 4156781 w 4365751"/>
                <a:gd name="connsiteY11-1082" fmla="*/ 2247777 h 4240697"/>
                <a:gd name="connsiteX12-1083" fmla="*/ 2260687 w 4365751"/>
                <a:gd name="connsiteY12-1084" fmla="*/ 4230877 h 4240697"/>
                <a:gd name="connsiteX13-1085" fmla="*/ 336637 w 4365751"/>
                <a:gd name="connsiteY13-1086" fmla="*/ 2925952 h 4240697"/>
                <a:gd name="connsiteX14-1087" fmla="*/ 378700 w 4365751"/>
                <a:gd name="connsiteY14-1088" fmla="*/ 1057985 h 4240697"/>
                <a:gd name="connsiteX15-1089" fmla="*/ 836621 w 4365751"/>
                <a:gd name="connsiteY15-1090" fmla="*/ 563012 h 4240697"/>
                <a:gd name="connsiteX16-1091" fmla="*/ 2203537 w 4365751"/>
                <a:gd name="connsiteY16-1092" fmla="*/ 77977 h 4240697"/>
                <a:gd name="connsiteX17-1093" fmla="*/ 3851362 w 4365751"/>
                <a:gd name="connsiteY17-1094" fmla="*/ 639952 h 4240697"/>
                <a:gd name="connsiteX18-1095" fmla="*/ 4232362 w 4365751"/>
                <a:gd name="connsiteY18-1096" fmla="*/ 2516377 h 4240697"/>
                <a:gd name="connsiteX19-1097" fmla="*/ 3708487 w 4365751"/>
                <a:gd name="connsiteY19-1098" fmla="*/ 3545077 h 4240697"/>
                <a:gd name="connsiteX20-1099" fmla="*/ 2327362 w 4365751"/>
                <a:gd name="connsiteY20-1100" fmla="*/ 4002277 h 4240697"/>
                <a:gd name="connsiteX21-1101" fmla="*/ 1165312 w 4365751"/>
                <a:gd name="connsiteY21-1102" fmla="*/ 3945127 h 4240697"/>
                <a:gd name="connsiteX22-1103" fmla="*/ 98512 w 4365751"/>
                <a:gd name="connsiteY22-1104" fmla="*/ 2421127 h 4240697"/>
                <a:gd name="connsiteX23-1105" fmla="*/ 432117 w 4365751"/>
                <a:gd name="connsiteY23-1106" fmla="*/ 870685 h 4240697"/>
                <a:gd name="connsiteX24-1107" fmla="*/ 1258690 w 4365751"/>
                <a:gd name="connsiteY24-1108" fmla="*/ 199159 h 4240697"/>
                <a:gd name="connsiteX25-1109" fmla="*/ 1917787 w 4365751"/>
                <a:gd name="connsiteY25-1110" fmla="*/ 58927 h 4240697"/>
                <a:gd name="connsiteX26-1111" fmla="*/ 3460837 w 4365751"/>
                <a:gd name="connsiteY26-1112" fmla="*/ 373252 h 4240697"/>
                <a:gd name="connsiteX27-1113" fmla="*/ 4279987 w 4365751"/>
                <a:gd name="connsiteY27-1114" fmla="*/ 1601977 h 4240697"/>
                <a:gd name="connsiteX28-1115" fmla="*/ 4241887 w 4365751"/>
                <a:gd name="connsiteY28-1116" fmla="*/ 2668777 h 4240697"/>
                <a:gd name="connsiteX29-1117" fmla="*/ 3403687 w 4365751"/>
                <a:gd name="connsiteY29-1118" fmla="*/ 3830827 h 4240697"/>
                <a:gd name="connsiteX30-1119" fmla="*/ 1727287 w 4365751"/>
                <a:gd name="connsiteY30-1120" fmla="*/ 3964177 h 4240697"/>
                <a:gd name="connsiteX31-1121" fmla="*/ 393787 w 4365751"/>
                <a:gd name="connsiteY31-1122" fmla="*/ 3259327 h 4240697"/>
                <a:gd name="connsiteX32-1123" fmla="*/ 203287 w 4365751"/>
                <a:gd name="connsiteY32-1124" fmla="*/ 1487677 h 4240697"/>
                <a:gd name="connsiteX33-1125" fmla="*/ 1679662 w 4365751"/>
                <a:gd name="connsiteY33-1126" fmla="*/ 201802 h 4240697"/>
                <a:gd name="connsiteX34-1127" fmla="*/ 3241762 w 4365751"/>
                <a:gd name="connsiteY34-1128" fmla="*/ 144652 h 4240697"/>
                <a:gd name="connsiteX35-1129" fmla="*/ 4337137 w 4365751"/>
                <a:gd name="connsiteY35-1130" fmla="*/ 1582927 h 4240697"/>
                <a:gd name="connsiteX36-1131" fmla="*/ 3432262 w 4365751"/>
                <a:gd name="connsiteY36-1132" fmla="*/ 3745102 h 4240697"/>
                <a:gd name="connsiteX37-1133" fmla="*/ 1155787 w 4365751"/>
                <a:gd name="connsiteY37-1134" fmla="*/ 3973702 h 4240697"/>
                <a:gd name="connsiteX38-1135" fmla="*/ 41362 w 4365751"/>
                <a:gd name="connsiteY38-1136" fmla="*/ 2497327 h 4240697"/>
                <a:gd name="connsiteX39-1137" fmla="*/ 346162 w 4365751"/>
                <a:gd name="connsiteY39-1138" fmla="*/ 1325752 h 4240697"/>
                <a:gd name="connsiteX0-1139" fmla="*/ 327112 w 4365751"/>
                <a:gd name="connsiteY0-1140" fmla="*/ 1373377 h 4240697"/>
                <a:gd name="connsiteX1-1141" fmla="*/ 1047255 w 4365751"/>
                <a:gd name="connsiteY1-1142" fmla="*/ 685958 h 4240697"/>
                <a:gd name="connsiteX2-1143" fmla="*/ 2203537 w 4365751"/>
                <a:gd name="connsiteY2-1144" fmla="*/ 192277 h 4240697"/>
                <a:gd name="connsiteX3-1145" fmla="*/ 3539257 w 4365751"/>
                <a:gd name="connsiteY3-1146" fmla="*/ 704926 h 4240697"/>
                <a:gd name="connsiteX4-1147" fmla="*/ 4137098 w 4365751"/>
                <a:gd name="connsiteY4-1148" fmla="*/ 2062424 h 4240697"/>
                <a:gd name="connsiteX5-1149" fmla="*/ 3184612 w 4365751"/>
                <a:gd name="connsiteY5-1150" fmla="*/ 3983227 h 4240697"/>
                <a:gd name="connsiteX6-1151" fmla="*/ 793837 w 4365751"/>
                <a:gd name="connsiteY6-1152" fmla="*/ 3630802 h 4240697"/>
                <a:gd name="connsiteX7-1153" fmla="*/ 258841 w 4365751"/>
                <a:gd name="connsiteY7-1154" fmla="*/ 2302206 h 4240697"/>
                <a:gd name="connsiteX8-1155" fmla="*/ 431887 w 4365751"/>
                <a:gd name="connsiteY8-1156" fmla="*/ 1411477 h 4240697"/>
                <a:gd name="connsiteX9-1157" fmla="*/ 1479637 w 4365751"/>
                <a:gd name="connsiteY9-1158" fmla="*/ 278002 h 4240697"/>
                <a:gd name="connsiteX10-1159" fmla="*/ 3454478 w 4365751"/>
                <a:gd name="connsiteY10-1160" fmla="*/ 536457 h 4240697"/>
                <a:gd name="connsiteX11-1161" fmla="*/ 4156781 w 4365751"/>
                <a:gd name="connsiteY11-1162" fmla="*/ 2247777 h 4240697"/>
                <a:gd name="connsiteX12-1163" fmla="*/ 2260687 w 4365751"/>
                <a:gd name="connsiteY12-1164" fmla="*/ 4230877 h 4240697"/>
                <a:gd name="connsiteX13-1165" fmla="*/ 336637 w 4365751"/>
                <a:gd name="connsiteY13-1166" fmla="*/ 2925952 h 4240697"/>
                <a:gd name="connsiteX14-1167" fmla="*/ 378700 w 4365751"/>
                <a:gd name="connsiteY14-1168" fmla="*/ 1057985 h 4240697"/>
                <a:gd name="connsiteX15-1169" fmla="*/ 836621 w 4365751"/>
                <a:gd name="connsiteY15-1170" fmla="*/ 563012 h 4240697"/>
                <a:gd name="connsiteX16-1171" fmla="*/ 2203537 w 4365751"/>
                <a:gd name="connsiteY16-1172" fmla="*/ 77977 h 4240697"/>
                <a:gd name="connsiteX17-1173" fmla="*/ 3851362 w 4365751"/>
                <a:gd name="connsiteY17-1174" fmla="*/ 639952 h 4240697"/>
                <a:gd name="connsiteX18-1175" fmla="*/ 4232362 w 4365751"/>
                <a:gd name="connsiteY18-1176" fmla="*/ 2516377 h 4240697"/>
                <a:gd name="connsiteX19-1177" fmla="*/ 3708487 w 4365751"/>
                <a:gd name="connsiteY19-1178" fmla="*/ 3545077 h 4240697"/>
                <a:gd name="connsiteX20-1179" fmla="*/ 2327362 w 4365751"/>
                <a:gd name="connsiteY20-1180" fmla="*/ 4002277 h 4240697"/>
                <a:gd name="connsiteX21-1181" fmla="*/ 1165312 w 4365751"/>
                <a:gd name="connsiteY21-1182" fmla="*/ 3945127 h 4240697"/>
                <a:gd name="connsiteX22-1183" fmla="*/ 98512 w 4365751"/>
                <a:gd name="connsiteY22-1184" fmla="*/ 2421127 h 4240697"/>
                <a:gd name="connsiteX23-1185" fmla="*/ 533996 w 4365751"/>
                <a:gd name="connsiteY23-1186" fmla="*/ 892517 h 4240697"/>
                <a:gd name="connsiteX24-1187" fmla="*/ 1258690 w 4365751"/>
                <a:gd name="connsiteY24-1188" fmla="*/ 199159 h 4240697"/>
                <a:gd name="connsiteX25-1189" fmla="*/ 1917787 w 4365751"/>
                <a:gd name="connsiteY25-1190" fmla="*/ 58927 h 4240697"/>
                <a:gd name="connsiteX26-1191" fmla="*/ 3460837 w 4365751"/>
                <a:gd name="connsiteY26-1192" fmla="*/ 373252 h 4240697"/>
                <a:gd name="connsiteX27-1193" fmla="*/ 4279987 w 4365751"/>
                <a:gd name="connsiteY27-1194" fmla="*/ 1601977 h 4240697"/>
                <a:gd name="connsiteX28-1195" fmla="*/ 4241887 w 4365751"/>
                <a:gd name="connsiteY28-1196" fmla="*/ 2668777 h 4240697"/>
                <a:gd name="connsiteX29-1197" fmla="*/ 3403687 w 4365751"/>
                <a:gd name="connsiteY29-1198" fmla="*/ 3830827 h 4240697"/>
                <a:gd name="connsiteX30-1199" fmla="*/ 1727287 w 4365751"/>
                <a:gd name="connsiteY30-1200" fmla="*/ 3964177 h 4240697"/>
                <a:gd name="connsiteX31-1201" fmla="*/ 393787 w 4365751"/>
                <a:gd name="connsiteY31-1202" fmla="*/ 3259327 h 4240697"/>
                <a:gd name="connsiteX32-1203" fmla="*/ 203287 w 4365751"/>
                <a:gd name="connsiteY32-1204" fmla="*/ 1487677 h 4240697"/>
                <a:gd name="connsiteX33-1205" fmla="*/ 1679662 w 4365751"/>
                <a:gd name="connsiteY33-1206" fmla="*/ 201802 h 4240697"/>
                <a:gd name="connsiteX34-1207" fmla="*/ 3241762 w 4365751"/>
                <a:gd name="connsiteY34-1208" fmla="*/ 144652 h 4240697"/>
                <a:gd name="connsiteX35-1209" fmla="*/ 4337137 w 4365751"/>
                <a:gd name="connsiteY35-1210" fmla="*/ 1582927 h 4240697"/>
                <a:gd name="connsiteX36-1211" fmla="*/ 3432262 w 4365751"/>
                <a:gd name="connsiteY36-1212" fmla="*/ 3745102 h 4240697"/>
                <a:gd name="connsiteX37-1213" fmla="*/ 1155787 w 4365751"/>
                <a:gd name="connsiteY37-1214" fmla="*/ 3973702 h 4240697"/>
                <a:gd name="connsiteX38-1215" fmla="*/ 41362 w 4365751"/>
                <a:gd name="connsiteY38-1216" fmla="*/ 2497327 h 4240697"/>
                <a:gd name="connsiteX39-1217" fmla="*/ 346162 w 4365751"/>
                <a:gd name="connsiteY39-1218" fmla="*/ 1325752 h 4240697"/>
                <a:gd name="connsiteX0-1219" fmla="*/ 327112 w 4365751"/>
                <a:gd name="connsiteY0-1220" fmla="*/ 1373377 h 4240697"/>
                <a:gd name="connsiteX1-1221" fmla="*/ 1047255 w 4365751"/>
                <a:gd name="connsiteY1-1222" fmla="*/ 685958 h 4240697"/>
                <a:gd name="connsiteX2-1223" fmla="*/ 2203537 w 4365751"/>
                <a:gd name="connsiteY2-1224" fmla="*/ 192277 h 4240697"/>
                <a:gd name="connsiteX3-1225" fmla="*/ 3539257 w 4365751"/>
                <a:gd name="connsiteY3-1226" fmla="*/ 704926 h 4240697"/>
                <a:gd name="connsiteX4-1227" fmla="*/ 4137098 w 4365751"/>
                <a:gd name="connsiteY4-1228" fmla="*/ 2062424 h 4240697"/>
                <a:gd name="connsiteX5-1229" fmla="*/ 3184612 w 4365751"/>
                <a:gd name="connsiteY5-1230" fmla="*/ 3983227 h 4240697"/>
                <a:gd name="connsiteX6-1231" fmla="*/ 793837 w 4365751"/>
                <a:gd name="connsiteY6-1232" fmla="*/ 3630802 h 4240697"/>
                <a:gd name="connsiteX7-1233" fmla="*/ 258841 w 4365751"/>
                <a:gd name="connsiteY7-1234" fmla="*/ 2302206 h 4240697"/>
                <a:gd name="connsiteX8-1235" fmla="*/ 431887 w 4365751"/>
                <a:gd name="connsiteY8-1236" fmla="*/ 1411477 h 4240697"/>
                <a:gd name="connsiteX9-1237" fmla="*/ 1479637 w 4365751"/>
                <a:gd name="connsiteY9-1238" fmla="*/ 278002 h 4240697"/>
                <a:gd name="connsiteX10-1239" fmla="*/ 3454478 w 4365751"/>
                <a:gd name="connsiteY10-1240" fmla="*/ 536457 h 4240697"/>
                <a:gd name="connsiteX11-1241" fmla="*/ 4156781 w 4365751"/>
                <a:gd name="connsiteY11-1242" fmla="*/ 2247777 h 4240697"/>
                <a:gd name="connsiteX12-1243" fmla="*/ 2260687 w 4365751"/>
                <a:gd name="connsiteY12-1244" fmla="*/ 4230877 h 4240697"/>
                <a:gd name="connsiteX13-1245" fmla="*/ 336637 w 4365751"/>
                <a:gd name="connsiteY13-1246" fmla="*/ 2925952 h 4240697"/>
                <a:gd name="connsiteX14-1247" fmla="*/ 378700 w 4365751"/>
                <a:gd name="connsiteY14-1248" fmla="*/ 1057985 h 4240697"/>
                <a:gd name="connsiteX15-1249" fmla="*/ 836621 w 4365751"/>
                <a:gd name="connsiteY15-1250" fmla="*/ 563012 h 4240697"/>
                <a:gd name="connsiteX16-1251" fmla="*/ 2203537 w 4365751"/>
                <a:gd name="connsiteY16-1252" fmla="*/ 77977 h 4240697"/>
                <a:gd name="connsiteX17-1253" fmla="*/ 3851362 w 4365751"/>
                <a:gd name="connsiteY17-1254" fmla="*/ 639952 h 4240697"/>
                <a:gd name="connsiteX18-1255" fmla="*/ 4232362 w 4365751"/>
                <a:gd name="connsiteY18-1256" fmla="*/ 2516377 h 4240697"/>
                <a:gd name="connsiteX19-1257" fmla="*/ 3708487 w 4365751"/>
                <a:gd name="connsiteY19-1258" fmla="*/ 3545077 h 4240697"/>
                <a:gd name="connsiteX20-1259" fmla="*/ 2327362 w 4365751"/>
                <a:gd name="connsiteY20-1260" fmla="*/ 4002277 h 4240697"/>
                <a:gd name="connsiteX21-1261" fmla="*/ 1165312 w 4365751"/>
                <a:gd name="connsiteY21-1262" fmla="*/ 3945127 h 4240697"/>
                <a:gd name="connsiteX22-1263" fmla="*/ 98512 w 4365751"/>
                <a:gd name="connsiteY22-1264" fmla="*/ 2421127 h 4240697"/>
                <a:gd name="connsiteX23-1265" fmla="*/ 424840 w 4365751"/>
                <a:gd name="connsiteY23-1266" fmla="*/ 819746 h 4240697"/>
                <a:gd name="connsiteX24-1267" fmla="*/ 1258690 w 4365751"/>
                <a:gd name="connsiteY24-1268" fmla="*/ 199159 h 4240697"/>
                <a:gd name="connsiteX25-1269" fmla="*/ 1917787 w 4365751"/>
                <a:gd name="connsiteY25-1270" fmla="*/ 58927 h 4240697"/>
                <a:gd name="connsiteX26-1271" fmla="*/ 3460837 w 4365751"/>
                <a:gd name="connsiteY26-1272" fmla="*/ 373252 h 4240697"/>
                <a:gd name="connsiteX27-1273" fmla="*/ 4279987 w 4365751"/>
                <a:gd name="connsiteY27-1274" fmla="*/ 1601977 h 4240697"/>
                <a:gd name="connsiteX28-1275" fmla="*/ 4241887 w 4365751"/>
                <a:gd name="connsiteY28-1276" fmla="*/ 2668777 h 4240697"/>
                <a:gd name="connsiteX29-1277" fmla="*/ 3403687 w 4365751"/>
                <a:gd name="connsiteY29-1278" fmla="*/ 3830827 h 4240697"/>
                <a:gd name="connsiteX30-1279" fmla="*/ 1727287 w 4365751"/>
                <a:gd name="connsiteY30-1280" fmla="*/ 3964177 h 4240697"/>
                <a:gd name="connsiteX31-1281" fmla="*/ 393787 w 4365751"/>
                <a:gd name="connsiteY31-1282" fmla="*/ 3259327 h 4240697"/>
                <a:gd name="connsiteX32-1283" fmla="*/ 203287 w 4365751"/>
                <a:gd name="connsiteY32-1284" fmla="*/ 1487677 h 4240697"/>
                <a:gd name="connsiteX33-1285" fmla="*/ 1679662 w 4365751"/>
                <a:gd name="connsiteY33-1286" fmla="*/ 201802 h 4240697"/>
                <a:gd name="connsiteX34-1287" fmla="*/ 3241762 w 4365751"/>
                <a:gd name="connsiteY34-1288" fmla="*/ 144652 h 4240697"/>
                <a:gd name="connsiteX35-1289" fmla="*/ 4337137 w 4365751"/>
                <a:gd name="connsiteY35-1290" fmla="*/ 1582927 h 4240697"/>
                <a:gd name="connsiteX36-1291" fmla="*/ 3432262 w 4365751"/>
                <a:gd name="connsiteY36-1292" fmla="*/ 3745102 h 4240697"/>
                <a:gd name="connsiteX37-1293" fmla="*/ 1155787 w 4365751"/>
                <a:gd name="connsiteY37-1294" fmla="*/ 3973702 h 4240697"/>
                <a:gd name="connsiteX38-1295" fmla="*/ 41362 w 4365751"/>
                <a:gd name="connsiteY38-1296" fmla="*/ 2497327 h 4240697"/>
                <a:gd name="connsiteX39-1297" fmla="*/ 346162 w 4365751"/>
                <a:gd name="connsiteY39-1298" fmla="*/ 1325752 h 4240697"/>
                <a:gd name="connsiteX0-1299" fmla="*/ 327112 w 4365751"/>
                <a:gd name="connsiteY0-1300" fmla="*/ 1373377 h 4240686"/>
                <a:gd name="connsiteX1-1301" fmla="*/ 1047255 w 4365751"/>
                <a:gd name="connsiteY1-1302" fmla="*/ 685958 h 4240686"/>
                <a:gd name="connsiteX2-1303" fmla="*/ 2203537 w 4365751"/>
                <a:gd name="connsiteY2-1304" fmla="*/ 192277 h 4240686"/>
                <a:gd name="connsiteX3-1305" fmla="*/ 3539257 w 4365751"/>
                <a:gd name="connsiteY3-1306" fmla="*/ 704926 h 4240686"/>
                <a:gd name="connsiteX4-1307" fmla="*/ 4137098 w 4365751"/>
                <a:gd name="connsiteY4-1308" fmla="*/ 2062424 h 4240686"/>
                <a:gd name="connsiteX5-1309" fmla="*/ 3184612 w 4365751"/>
                <a:gd name="connsiteY5-1310" fmla="*/ 3983227 h 4240686"/>
                <a:gd name="connsiteX6-1311" fmla="*/ 793837 w 4365751"/>
                <a:gd name="connsiteY6-1312" fmla="*/ 3630802 h 4240686"/>
                <a:gd name="connsiteX7-1313" fmla="*/ 258841 w 4365751"/>
                <a:gd name="connsiteY7-1314" fmla="*/ 2302206 h 4240686"/>
                <a:gd name="connsiteX8-1315" fmla="*/ 431887 w 4365751"/>
                <a:gd name="connsiteY8-1316" fmla="*/ 1411477 h 4240686"/>
                <a:gd name="connsiteX9-1317" fmla="*/ 1479637 w 4365751"/>
                <a:gd name="connsiteY9-1318" fmla="*/ 278002 h 4240686"/>
                <a:gd name="connsiteX10-1319" fmla="*/ 3454478 w 4365751"/>
                <a:gd name="connsiteY10-1320" fmla="*/ 536457 h 4240686"/>
                <a:gd name="connsiteX11-1321" fmla="*/ 4156781 w 4365751"/>
                <a:gd name="connsiteY11-1322" fmla="*/ 2247777 h 4240686"/>
                <a:gd name="connsiteX12-1323" fmla="*/ 2260687 w 4365751"/>
                <a:gd name="connsiteY12-1324" fmla="*/ 4230877 h 4240686"/>
                <a:gd name="connsiteX13-1325" fmla="*/ 336637 w 4365751"/>
                <a:gd name="connsiteY13-1326" fmla="*/ 2925952 h 4240686"/>
                <a:gd name="connsiteX14-1327" fmla="*/ 444194 w 4365751"/>
                <a:gd name="connsiteY14-1328" fmla="*/ 1065262 h 4240686"/>
                <a:gd name="connsiteX15-1329" fmla="*/ 836621 w 4365751"/>
                <a:gd name="connsiteY15-1330" fmla="*/ 563012 h 4240686"/>
                <a:gd name="connsiteX16-1331" fmla="*/ 2203537 w 4365751"/>
                <a:gd name="connsiteY16-1332" fmla="*/ 77977 h 4240686"/>
                <a:gd name="connsiteX17-1333" fmla="*/ 3851362 w 4365751"/>
                <a:gd name="connsiteY17-1334" fmla="*/ 639952 h 4240686"/>
                <a:gd name="connsiteX18-1335" fmla="*/ 4232362 w 4365751"/>
                <a:gd name="connsiteY18-1336" fmla="*/ 2516377 h 4240686"/>
                <a:gd name="connsiteX19-1337" fmla="*/ 3708487 w 4365751"/>
                <a:gd name="connsiteY19-1338" fmla="*/ 3545077 h 4240686"/>
                <a:gd name="connsiteX20-1339" fmla="*/ 2327362 w 4365751"/>
                <a:gd name="connsiteY20-1340" fmla="*/ 4002277 h 4240686"/>
                <a:gd name="connsiteX21-1341" fmla="*/ 1165312 w 4365751"/>
                <a:gd name="connsiteY21-1342" fmla="*/ 3945127 h 4240686"/>
                <a:gd name="connsiteX22-1343" fmla="*/ 98512 w 4365751"/>
                <a:gd name="connsiteY22-1344" fmla="*/ 2421127 h 4240686"/>
                <a:gd name="connsiteX23-1345" fmla="*/ 424840 w 4365751"/>
                <a:gd name="connsiteY23-1346" fmla="*/ 819746 h 4240686"/>
                <a:gd name="connsiteX24-1347" fmla="*/ 1258690 w 4365751"/>
                <a:gd name="connsiteY24-1348" fmla="*/ 199159 h 4240686"/>
                <a:gd name="connsiteX25-1349" fmla="*/ 1917787 w 4365751"/>
                <a:gd name="connsiteY25-1350" fmla="*/ 58927 h 4240686"/>
                <a:gd name="connsiteX26-1351" fmla="*/ 3460837 w 4365751"/>
                <a:gd name="connsiteY26-1352" fmla="*/ 373252 h 4240686"/>
                <a:gd name="connsiteX27-1353" fmla="*/ 4279987 w 4365751"/>
                <a:gd name="connsiteY27-1354" fmla="*/ 1601977 h 4240686"/>
                <a:gd name="connsiteX28-1355" fmla="*/ 4241887 w 4365751"/>
                <a:gd name="connsiteY28-1356" fmla="*/ 2668777 h 4240686"/>
                <a:gd name="connsiteX29-1357" fmla="*/ 3403687 w 4365751"/>
                <a:gd name="connsiteY29-1358" fmla="*/ 3830827 h 4240686"/>
                <a:gd name="connsiteX30-1359" fmla="*/ 1727287 w 4365751"/>
                <a:gd name="connsiteY30-1360" fmla="*/ 3964177 h 4240686"/>
                <a:gd name="connsiteX31-1361" fmla="*/ 393787 w 4365751"/>
                <a:gd name="connsiteY31-1362" fmla="*/ 3259327 h 4240686"/>
                <a:gd name="connsiteX32-1363" fmla="*/ 203287 w 4365751"/>
                <a:gd name="connsiteY32-1364" fmla="*/ 1487677 h 4240686"/>
                <a:gd name="connsiteX33-1365" fmla="*/ 1679662 w 4365751"/>
                <a:gd name="connsiteY33-1366" fmla="*/ 201802 h 4240686"/>
                <a:gd name="connsiteX34-1367" fmla="*/ 3241762 w 4365751"/>
                <a:gd name="connsiteY34-1368" fmla="*/ 144652 h 4240686"/>
                <a:gd name="connsiteX35-1369" fmla="*/ 4337137 w 4365751"/>
                <a:gd name="connsiteY35-1370" fmla="*/ 1582927 h 4240686"/>
                <a:gd name="connsiteX36-1371" fmla="*/ 3432262 w 4365751"/>
                <a:gd name="connsiteY36-1372" fmla="*/ 3745102 h 4240686"/>
                <a:gd name="connsiteX37-1373" fmla="*/ 1155787 w 4365751"/>
                <a:gd name="connsiteY37-1374" fmla="*/ 3973702 h 4240686"/>
                <a:gd name="connsiteX38-1375" fmla="*/ 41362 w 4365751"/>
                <a:gd name="connsiteY38-1376" fmla="*/ 2497327 h 4240686"/>
                <a:gd name="connsiteX39-1377" fmla="*/ 346162 w 4365751"/>
                <a:gd name="connsiteY39-1378" fmla="*/ 1325752 h 4240686"/>
                <a:gd name="connsiteX0-1379" fmla="*/ 327112 w 4365751"/>
                <a:gd name="connsiteY0-1380" fmla="*/ 1373377 h 4240685"/>
                <a:gd name="connsiteX1-1381" fmla="*/ 1047255 w 4365751"/>
                <a:gd name="connsiteY1-1382" fmla="*/ 685958 h 4240685"/>
                <a:gd name="connsiteX2-1383" fmla="*/ 2203537 w 4365751"/>
                <a:gd name="connsiteY2-1384" fmla="*/ 192277 h 4240685"/>
                <a:gd name="connsiteX3-1385" fmla="*/ 3539257 w 4365751"/>
                <a:gd name="connsiteY3-1386" fmla="*/ 704926 h 4240685"/>
                <a:gd name="connsiteX4-1387" fmla="*/ 4137098 w 4365751"/>
                <a:gd name="connsiteY4-1388" fmla="*/ 2062424 h 4240685"/>
                <a:gd name="connsiteX5-1389" fmla="*/ 3184612 w 4365751"/>
                <a:gd name="connsiteY5-1390" fmla="*/ 3983227 h 4240685"/>
                <a:gd name="connsiteX6-1391" fmla="*/ 793837 w 4365751"/>
                <a:gd name="connsiteY6-1392" fmla="*/ 3630802 h 4240685"/>
                <a:gd name="connsiteX7-1393" fmla="*/ 258841 w 4365751"/>
                <a:gd name="connsiteY7-1394" fmla="*/ 2302206 h 4240685"/>
                <a:gd name="connsiteX8-1395" fmla="*/ 431887 w 4365751"/>
                <a:gd name="connsiteY8-1396" fmla="*/ 1411477 h 4240685"/>
                <a:gd name="connsiteX9-1397" fmla="*/ 1479637 w 4365751"/>
                <a:gd name="connsiteY9-1398" fmla="*/ 278002 h 4240685"/>
                <a:gd name="connsiteX10-1399" fmla="*/ 3454478 w 4365751"/>
                <a:gd name="connsiteY10-1400" fmla="*/ 536457 h 4240685"/>
                <a:gd name="connsiteX11-1401" fmla="*/ 4156781 w 4365751"/>
                <a:gd name="connsiteY11-1402" fmla="*/ 2247777 h 4240685"/>
                <a:gd name="connsiteX12-1403" fmla="*/ 2260687 w 4365751"/>
                <a:gd name="connsiteY12-1404" fmla="*/ 4230877 h 4240685"/>
                <a:gd name="connsiteX13-1405" fmla="*/ 336637 w 4365751"/>
                <a:gd name="connsiteY13-1406" fmla="*/ 2925952 h 4240685"/>
                <a:gd name="connsiteX14-1407" fmla="*/ 444194 w 4365751"/>
                <a:gd name="connsiteY14-1408" fmla="*/ 1065262 h 4240685"/>
                <a:gd name="connsiteX15-1409" fmla="*/ 836621 w 4365751"/>
                <a:gd name="connsiteY15-1410" fmla="*/ 563012 h 4240685"/>
                <a:gd name="connsiteX16-1411" fmla="*/ 2203537 w 4365751"/>
                <a:gd name="connsiteY16-1412" fmla="*/ 77977 h 4240685"/>
                <a:gd name="connsiteX17-1413" fmla="*/ 3851362 w 4365751"/>
                <a:gd name="connsiteY17-1414" fmla="*/ 639952 h 4240685"/>
                <a:gd name="connsiteX18-1415" fmla="*/ 4232362 w 4365751"/>
                <a:gd name="connsiteY18-1416" fmla="*/ 2516377 h 4240685"/>
                <a:gd name="connsiteX19-1417" fmla="*/ 3708487 w 4365751"/>
                <a:gd name="connsiteY19-1418" fmla="*/ 3545077 h 4240685"/>
                <a:gd name="connsiteX20-1419" fmla="*/ 2327362 w 4365751"/>
                <a:gd name="connsiteY20-1420" fmla="*/ 4002277 h 4240685"/>
                <a:gd name="connsiteX21-1421" fmla="*/ 1165312 w 4365751"/>
                <a:gd name="connsiteY21-1422" fmla="*/ 3945127 h 4240685"/>
                <a:gd name="connsiteX22-1423" fmla="*/ 98512 w 4365751"/>
                <a:gd name="connsiteY22-1424" fmla="*/ 2421127 h 4240685"/>
                <a:gd name="connsiteX23-1425" fmla="*/ 424840 w 4365751"/>
                <a:gd name="connsiteY23-1426" fmla="*/ 819746 h 4240685"/>
                <a:gd name="connsiteX24-1427" fmla="*/ 1258690 w 4365751"/>
                <a:gd name="connsiteY24-1428" fmla="*/ 199159 h 4240685"/>
                <a:gd name="connsiteX25-1429" fmla="*/ 1917787 w 4365751"/>
                <a:gd name="connsiteY25-1430" fmla="*/ 58927 h 4240685"/>
                <a:gd name="connsiteX26-1431" fmla="*/ 3460837 w 4365751"/>
                <a:gd name="connsiteY26-1432" fmla="*/ 373252 h 4240685"/>
                <a:gd name="connsiteX27-1433" fmla="*/ 4279987 w 4365751"/>
                <a:gd name="connsiteY27-1434" fmla="*/ 1601977 h 4240685"/>
                <a:gd name="connsiteX28-1435" fmla="*/ 4241887 w 4365751"/>
                <a:gd name="connsiteY28-1436" fmla="*/ 2668777 h 4240685"/>
                <a:gd name="connsiteX29-1437" fmla="*/ 3403687 w 4365751"/>
                <a:gd name="connsiteY29-1438" fmla="*/ 3830827 h 4240685"/>
                <a:gd name="connsiteX30-1439" fmla="*/ 1727287 w 4365751"/>
                <a:gd name="connsiteY30-1440" fmla="*/ 3964177 h 4240685"/>
                <a:gd name="connsiteX31-1441" fmla="*/ 393787 w 4365751"/>
                <a:gd name="connsiteY31-1442" fmla="*/ 3259327 h 4240685"/>
                <a:gd name="connsiteX32-1443" fmla="*/ 203287 w 4365751"/>
                <a:gd name="connsiteY32-1444" fmla="*/ 1487677 h 4240685"/>
                <a:gd name="connsiteX33-1445" fmla="*/ 1679662 w 4365751"/>
                <a:gd name="connsiteY33-1446" fmla="*/ 201802 h 4240685"/>
                <a:gd name="connsiteX34-1447" fmla="*/ 3241762 w 4365751"/>
                <a:gd name="connsiteY34-1448" fmla="*/ 144652 h 4240685"/>
                <a:gd name="connsiteX35-1449" fmla="*/ 4337137 w 4365751"/>
                <a:gd name="connsiteY35-1450" fmla="*/ 1582927 h 4240685"/>
                <a:gd name="connsiteX36-1451" fmla="*/ 3432262 w 4365751"/>
                <a:gd name="connsiteY36-1452" fmla="*/ 3745102 h 4240685"/>
                <a:gd name="connsiteX37-1453" fmla="*/ 1155787 w 4365751"/>
                <a:gd name="connsiteY37-1454" fmla="*/ 3973702 h 4240685"/>
                <a:gd name="connsiteX38-1455" fmla="*/ 41362 w 4365751"/>
                <a:gd name="connsiteY38-1456" fmla="*/ 2497327 h 4240685"/>
                <a:gd name="connsiteX39-1457" fmla="*/ 346162 w 4365751"/>
                <a:gd name="connsiteY39-1458" fmla="*/ 1325752 h 4240685"/>
                <a:gd name="connsiteX0-1459" fmla="*/ 327112 w 4365751"/>
                <a:gd name="connsiteY0-1460" fmla="*/ 1373377 h 4240685"/>
                <a:gd name="connsiteX1-1461" fmla="*/ 1047255 w 4365751"/>
                <a:gd name="connsiteY1-1462" fmla="*/ 685958 h 4240685"/>
                <a:gd name="connsiteX2-1463" fmla="*/ 2203537 w 4365751"/>
                <a:gd name="connsiteY2-1464" fmla="*/ 192277 h 4240685"/>
                <a:gd name="connsiteX3-1465" fmla="*/ 3539257 w 4365751"/>
                <a:gd name="connsiteY3-1466" fmla="*/ 704926 h 4240685"/>
                <a:gd name="connsiteX4-1467" fmla="*/ 4137098 w 4365751"/>
                <a:gd name="connsiteY4-1468" fmla="*/ 2062424 h 4240685"/>
                <a:gd name="connsiteX5-1469" fmla="*/ 3184612 w 4365751"/>
                <a:gd name="connsiteY5-1470" fmla="*/ 3983227 h 4240685"/>
                <a:gd name="connsiteX6-1471" fmla="*/ 793837 w 4365751"/>
                <a:gd name="connsiteY6-1472" fmla="*/ 3630802 h 4240685"/>
                <a:gd name="connsiteX7-1473" fmla="*/ 258841 w 4365751"/>
                <a:gd name="connsiteY7-1474" fmla="*/ 2302206 h 4240685"/>
                <a:gd name="connsiteX8-1475" fmla="*/ 431887 w 4365751"/>
                <a:gd name="connsiteY8-1476" fmla="*/ 1411477 h 4240685"/>
                <a:gd name="connsiteX9-1477" fmla="*/ 1479637 w 4365751"/>
                <a:gd name="connsiteY9-1478" fmla="*/ 278002 h 4240685"/>
                <a:gd name="connsiteX10-1479" fmla="*/ 3454478 w 4365751"/>
                <a:gd name="connsiteY10-1480" fmla="*/ 536457 h 4240685"/>
                <a:gd name="connsiteX11-1481" fmla="*/ 4156781 w 4365751"/>
                <a:gd name="connsiteY11-1482" fmla="*/ 2247777 h 4240685"/>
                <a:gd name="connsiteX12-1483" fmla="*/ 2260687 w 4365751"/>
                <a:gd name="connsiteY12-1484" fmla="*/ 4230877 h 4240685"/>
                <a:gd name="connsiteX13-1485" fmla="*/ 336637 w 4365751"/>
                <a:gd name="connsiteY13-1486" fmla="*/ 2925952 h 4240685"/>
                <a:gd name="connsiteX14-1487" fmla="*/ 444194 w 4365751"/>
                <a:gd name="connsiteY14-1488" fmla="*/ 1065262 h 4240685"/>
                <a:gd name="connsiteX15-1489" fmla="*/ 851175 w 4365751"/>
                <a:gd name="connsiteY15-1490" fmla="*/ 548457 h 4240685"/>
                <a:gd name="connsiteX16-1491" fmla="*/ 2203537 w 4365751"/>
                <a:gd name="connsiteY16-1492" fmla="*/ 77977 h 4240685"/>
                <a:gd name="connsiteX17-1493" fmla="*/ 3851362 w 4365751"/>
                <a:gd name="connsiteY17-1494" fmla="*/ 639952 h 4240685"/>
                <a:gd name="connsiteX18-1495" fmla="*/ 4232362 w 4365751"/>
                <a:gd name="connsiteY18-1496" fmla="*/ 2516377 h 4240685"/>
                <a:gd name="connsiteX19-1497" fmla="*/ 3708487 w 4365751"/>
                <a:gd name="connsiteY19-1498" fmla="*/ 3545077 h 4240685"/>
                <a:gd name="connsiteX20-1499" fmla="*/ 2327362 w 4365751"/>
                <a:gd name="connsiteY20-1500" fmla="*/ 4002277 h 4240685"/>
                <a:gd name="connsiteX21-1501" fmla="*/ 1165312 w 4365751"/>
                <a:gd name="connsiteY21-1502" fmla="*/ 3945127 h 4240685"/>
                <a:gd name="connsiteX22-1503" fmla="*/ 98512 w 4365751"/>
                <a:gd name="connsiteY22-1504" fmla="*/ 2421127 h 4240685"/>
                <a:gd name="connsiteX23-1505" fmla="*/ 424840 w 4365751"/>
                <a:gd name="connsiteY23-1506" fmla="*/ 819746 h 4240685"/>
                <a:gd name="connsiteX24-1507" fmla="*/ 1258690 w 4365751"/>
                <a:gd name="connsiteY24-1508" fmla="*/ 199159 h 4240685"/>
                <a:gd name="connsiteX25-1509" fmla="*/ 1917787 w 4365751"/>
                <a:gd name="connsiteY25-1510" fmla="*/ 58927 h 4240685"/>
                <a:gd name="connsiteX26-1511" fmla="*/ 3460837 w 4365751"/>
                <a:gd name="connsiteY26-1512" fmla="*/ 373252 h 4240685"/>
                <a:gd name="connsiteX27-1513" fmla="*/ 4279987 w 4365751"/>
                <a:gd name="connsiteY27-1514" fmla="*/ 1601977 h 4240685"/>
                <a:gd name="connsiteX28-1515" fmla="*/ 4241887 w 4365751"/>
                <a:gd name="connsiteY28-1516" fmla="*/ 2668777 h 4240685"/>
                <a:gd name="connsiteX29-1517" fmla="*/ 3403687 w 4365751"/>
                <a:gd name="connsiteY29-1518" fmla="*/ 3830827 h 4240685"/>
                <a:gd name="connsiteX30-1519" fmla="*/ 1727287 w 4365751"/>
                <a:gd name="connsiteY30-1520" fmla="*/ 3964177 h 4240685"/>
                <a:gd name="connsiteX31-1521" fmla="*/ 393787 w 4365751"/>
                <a:gd name="connsiteY31-1522" fmla="*/ 3259327 h 4240685"/>
                <a:gd name="connsiteX32-1523" fmla="*/ 203287 w 4365751"/>
                <a:gd name="connsiteY32-1524" fmla="*/ 1487677 h 4240685"/>
                <a:gd name="connsiteX33-1525" fmla="*/ 1679662 w 4365751"/>
                <a:gd name="connsiteY33-1526" fmla="*/ 201802 h 4240685"/>
                <a:gd name="connsiteX34-1527" fmla="*/ 3241762 w 4365751"/>
                <a:gd name="connsiteY34-1528" fmla="*/ 144652 h 4240685"/>
                <a:gd name="connsiteX35-1529" fmla="*/ 4337137 w 4365751"/>
                <a:gd name="connsiteY35-1530" fmla="*/ 1582927 h 4240685"/>
                <a:gd name="connsiteX36-1531" fmla="*/ 3432262 w 4365751"/>
                <a:gd name="connsiteY36-1532" fmla="*/ 3745102 h 4240685"/>
                <a:gd name="connsiteX37-1533" fmla="*/ 1155787 w 4365751"/>
                <a:gd name="connsiteY37-1534" fmla="*/ 3973702 h 4240685"/>
                <a:gd name="connsiteX38-1535" fmla="*/ 41362 w 4365751"/>
                <a:gd name="connsiteY38-1536" fmla="*/ 2497327 h 4240685"/>
                <a:gd name="connsiteX39-1537" fmla="*/ 346162 w 4365751"/>
                <a:gd name="connsiteY39-1538" fmla="*/ 1325752 h 4240685"/>
                <a:gd name="connsiteX0-1539" fmla="*/ 327112 w 4365751"/>
                <a:gd name="connsiteY0-1540" fmla="*/ 1373377 h 4240685"/>
                <a:gd name="connsiteX1-1541" fmla="*/ 1047255 w 4365751"/>
                <a:gd name="connsiteY1-1542" fmla="*/ 685958 h 4240685"/>
                <a:gd name="connsiteX2-1543" fmla="*/ 2203537 w 4365751"/>
                <a:gd name="connsiteY2-1544" fmla="*/ 192277 h 4240685"/>
                <a:gd name="connsiteX3-1545" fmla="*/ 3539257 w 4365751"/>
                <a:gd name="connsiteY3-1546" fmla="*/ 704926 h 4240685"/>
                <a:gd name="connsiteX4-1547" fmla="*/ 4137098 w 4365751"/>
                <a:gd name="connsiteY4-1548" fmla="*/ 2062424 h 4240685"/>
                <a:gd name="connsiteX5-1549" fmla="*/ 3184612 w 4365751"/>
                <a:gd name="connsiteY5-1550" fmla="*/ 3983227 h 4240685"/>
                <a:gd name="connsiteX6-1551" fmla="*/ 793837 w 4365751"/>
                <a:gd name="connsiteY6-1552" fmla="*/ 3630802 h 4240685"/>
                <a:gd name="connsiteX7-1553" fmla="*/ 258841 w 4365751"/>
                <a:gd name="connsiteY7-1554" fmla="*/ 2302206 h 4240685"/>
                <a:gd name="connsiteX8-1555" fmla="*/ 431887 w 4365751"/>
                <a:gd name="connsiteY8-1556" fmla="*/ 1411477 h 4240685"/>
                <a:gd name="connsiteX9-1557" fmla="*/ 1479637 w 4365751"/>
                <a:gd name="connsiteY9-1558" fmla="*/ 278002 h 4240685"/>
                <a:gd name="connsiteX10-1559" fmla="*/ 3454478 w 4365751"/>
                <a:gd name="connsiteY10-1560" fmla="*/ 536457 h 4240685"/>
                <a:gd name="connsiteX11-1561" fmla="*/ 4156781 w 4365751"/>
                <a:gd name="connsiteY11-1562" fmla="*/ 2247777 h 4240685"/>
                <a:gd name="connsiteX12-1563" fmla="*/ 2260687 w 4365751"/>
                <a:gd name="connsiteY12-1564" fmla="*/ 4230877 h 4240685"/>
                <a:gd name="connsiteX13-1565" fmla="*/ 336637 w 4365751"/>
                <a:gd name="connsiteY13-1566" fmla="*/ 2925952 h 4240685"/>
                <a:gd name="connsiteX14-1567" fmla="*/ 444194 w 4365751"/>
                <a:gd name="connsiteY14-1568" fmla="*/ 1065262 h 4240685"/>
                <a:gd name="connsiteX15-1569" fmla="*/ 851175 w 4365751"/>
                <a:gd name="connsiteY15-1570" fmla="*/ 548457 h 4240685"/>
                <a:gd name="connsiteX16-1571" fmla="*/ 2203537 w 4365751"/>
                <a:gd name="connsiteY16-1572" fmla="*/ 77977 h 4240685"/>
                <a:gd name="connsiteX17-1573" fmla="*/ 3851362 w 4365751"/>
                <a:gd name="connsiteY17-1574" fmla="*/ 639952 h 4240685"/>
                <a:gd name="connsiteX18-1575" fmla="*/ 4232362 w 4365751"/>
                <a:gd name="connsiteY18-1576" fmla="*/ 2516377 h 4240685"/>
                <a:gd name="connsiteX19-1577" fmla="*/ 3708487 w 4365751"/>
                <a:gd name="connsiteY19-1578" fmla="*/ 3545077 h 4240685"/>
                <a:gd name="connsiteX20-1579" fmla="*/ 2327362 w 4365751"/>
                <a:gd name="connsiteY20-1580" fmla="*/ 4002277 h 4240685"/>
                <a:gd name="connsiteX21-1581" fmla="*/ 1165312 w 4365751"/>
                <a:gd name="connsiteY21-1582" fmla="*/ 3945127 h 4240685"/>
                <a:gd name="connsiteX22-1583" fmla="*/ 98512 w 4365751"/>
                <a:gd name="connsiteY22-1584" fmla="*/ 2421127 h 4240685"/>
                <a:gd name="connsiteX23-1585" fmla="*/ 424840 w 4365751"/>
                <a:gd name="connsiteY23-1586" fmla="*/ 819746 h 4240685"/>
                <a:gd name="connsiteX24-1587" fmla="*/ 1258690 w 4365751"/>
                <a:gd name="connsiteY24-1588" fmla="*/ 199159 h 4240685"/>
                <a:gd name="connsiteX25-1589" fmla="*/ 1917787 w 4365751"/>
                <a:gd name="connsiteY25-1590" fmla="*/ 58927 h 4240685"/>
                <a:gd name="connsiteX26-1591" fmla="*/ 3460837 w 4365751"/>
                <a:gd name="connsiteY26-1592" fmla="*/ 373252 h 4240685"/>
                <a:gd name="connsiteX27-1593" fmla="*/ 4279987 w 4365751"/>
                <a:gd name="connsiteY27-1594" fmla="*/ 1601977 h 4240685"/>
                <a:gd name="connsiteX28-1595" fmla="*/ 4241887 w 4365751"/>
                <a:gd name="connsiteY28-1596" fmla="*/ 2668777 h 4240685"/>
                <a:gd name="connsiteX29-1597" fmla="*/ 3403687 w 4365751"/>
                <a:gd name="connsiteY29-1598" fmla="*/ 3830827 h 4240685"/>
                <a:gd name="connsiteX30-1599" fmla="*/ 1727287 w 4365751"/>
                <a:gd name="connsiteY30-1600" fmla="*/ 3964177 h 4240685"/>
                <a:gd name="connsiteX31-1601" fmla="*/ 393787 w 4365751"/>
                <a:gd name="connsiteY31-1602" fmla="*/ 3259327 h 4240685"/>
                <a:gd name="connsiteX32-1603" fmla="*/ 203287 w 4365751"/>
                <a:gd name="connsiteY32-1604" fmla="*/ 1487677 h 4240685"/>
                <a:gd name="connsiteX33-1605" fmla="*/ 1679662 w 4365751"/>
                <a:gd name="connsiteY33-1606" fmla="*/ 201802 h 4240685"/>
                <a:gd name="connsiteX34-1607" fmla="*/ 3241762 w 4365751"/>
                <a:gd name="connsiteY34-1608" fmla="*/ 144652 h 4240685"/>
                <a:gd name="connsiteX35-1609" fmla="*/ 4337137 w 4365751"/>
                <a:gd name="connsiteY35-1610" fmla="*/ 1582927 h 4240685"/>
                <a:gd name="connsiteX36-1611" fmla="*/ 3432262 w 4365751"/>
                <a:gd name="connsiteY36-1612" fmla="*/ 3745102 h 4240685"/>
                <a:gd name="connsiteX37-1613" fmla="*/ 1155787 w 4365751"/>
                <a:gd name="connsiteY37-1614" fmla="*/ 3973702 h 4240685"/>
                <a:gd name="connsiteX38-1615" fmla="*/ 41362 w 4365751"/>
                <a:gd name="connsiteY38-1616" fmla="*/ 2497327 h 4240685"/>
                <a:gd name="connsiteX39-1617" fmla="*/ 346162 w 4365751"/>
                <a:gd name="connsiteY39-1618" fmla="*/ 1325752 h 4240685"/>
                <a:gd name="connsiteX0-1619" fmla="*/ 327112 w 4365751"/>
                <a:gd name="connsiteY0-1620" fmla="*/ 1373377 h 4240685"/>
                <a:gd name="connsiteX1-1621" fmla="*/ 1047255 w 4365751"/>
                <a:gd name="connsiteY1-1622" fmla="*/ 685958 h 4240685"/>
                <a:gd name="connsiteX2-1623" fmla="*/ 2203537 w 4365751"/>
                <a:gd name="connsiteY2-1624" fmla="*/ 192277 h 4240685"/>
                <a:gd name="connsiteX3-1625" fmla="*/ 3539257 w 4365751"/>
                <a:gd name="connsiteY3-1626" fmla="*/ 704926 h 4240685"/>
                <a:gd name="connsiteX4-1627" fmla="*/ 4137098 w 4365751"/>
                <a:gd name="connsiteY4-1628" fmla="*/ 2062424 h 4240685"/>
                <a:gd name="connsiteX5-1629" fmla="*/ 3184612 w 4365751"/>
                <a:gd name="connsiteY5-1630" fmla="*/ 3983227 h 4240685"/>
                <a:gd name="connsiteX6-1631" fmla="*/ 793837 w 4365751"/>
                <a:gd name="connsiteY6-1632" fmla="*/ 3630802 h 4240685"/>
                <a:gd name="connsiteX7-1633" fmla="*/ 258841 w 4365751"/>
                <a:gd name="connsiteY7-1634" fmla="*/ 2302206 h 4240685"/>
                <a:gd name="connsiteX8-1635" fmla="*/ 431887 w 4365751"/>
                <a:gd name="connsiteY8-1636" fmla="*/ 1411477 h 4240685"/>
                <a:gd name="connsiteX9-1637" fmla="*/ 1479637 w 4365751"/>
                <a:gd name="connsiteY9-1638" fmla="*/ 278002 h 4240685"/>
                <a:gd name="connsiteX10-1639" fmla="*/ 3454478 w 4365751"/>
                <a:gd name="connsiteY10-1640" fmla="*/ 536457 h 4240685"/>
                <a:gd name="connsiteX11-1641" fmla="*/ 4156781 w 4365751"/>
                <a:gd name="connsiteY11-1642" fmla="*/ 2247777 h 4240685"/>
                <a:gd name="connsiteX12-1643" fmla="*/ 2260687 w 4365751"/>
                <a:gd name="connsiteY12-1644" fmla="*/ 4230877 h 4240685"/>
                <a:gd name="connsiteX13-1645" fmla="*/ 336637 w 4365751"/>
                <a:gd name="connsiteY13-1646" fmla="*/ 2925952 h 4240685"/>
                <a:gd name="connsiteX14-1647" fmla="*/ 444194 w 4365751"/>
                <a:gd name="connsiteY14-1648" fmla="*/ 1065262 h 4240685"/>
                <a:gd name="connsiteX15-1649" fmla="*/ 851175 w 4365751"/>
                <a:gd name="connsiteY15-1650" fmla="*/ 548457 h 4240685"/>
                <a:gd name="connsiteX16-1651" fmla="*/ 2203537 w 4365751"/>
                <a:gd name="connsiteY16-1652" fmla="*/ 77977 h 4240685"/>
                <a:gd name="connsiteX17-1653" fmla="*/ 3851362 w 4365751"/>
                <a:gd name="connsiteY17-1654" fmla="*/ 639952 h 4240685"/>
                <a:gd name="connsiteX18-1655" fmla="*/ 4232362 w 4365751"/>
                <a:gd name="connsiteY18-1656" fmla="*/ 2516377 h 4240685"/>
                <a:gd name="connsiteX19-1657" fmla="*/ 3708487 w 4365751"/>
                <a:gd name="connsiteY19-1658" fmla="*/ 3545077 h 4240685"/>
                <a:gd name="connsiteX20-1659" fmla="*/ 2327362 w 4365751"/>
                <a:gd name="connsiteY20-1660" fmla="*/ 4002277 h 4240685"/>
                <a:gd name="connsiteX21-1661" fmla="*/ 1165312 w 4365751"/>
                <a:gd name="connsiteY21-1662" fmla="*/ 3945127 h 4240685"/>
                <a:gd name="connsiteX22-1663" fmla="*/ 98512 w 4365751"/>
                <a:gd name="connsiteY22-1664" fmla="*/ 2421127 h 4240685"/>
                <a:gd name="connsiteX23-1665" fmla="*/ 424840 w 4365751"/>
                <a:gd name="connsiteY23-1666" fmla="*/ 819746 h 4240685"/>
                <a:gd name="connsiteX24-1667" fmla="*/ 1258690 w 4365751"/>
                <a:gd name="connsiteY24-1668" fmla="*/ 199159 h 4240685"/>
                <a:gd name="connsiteX25-1669" fmla="*/ 1917787 w 4365751"/>
                <a:gd name="connsiteY25-1670" fmla="*/ 58927 h 4240685"/>
                <a:gd name="connsiteX26-1671" fmla="*/ 3460837 w 4365751"/>
                <a:gd name="connsiteY26-1672" fmla="*/ 373252 h 4240685"/>
                <a:gd name="connsiteX27-1673" fmla="*/ 4279987 w 4365751"/>
                <a:gd name="connsiteY27-1674" fmla="*/ 1601977 h 4240685"/>
                <a:gd name="connsiteX28-1675" fmla="*/ 4241887 w 4365751"/>
                <a:gd name="connsiteY28-1676" fmla="*/ 2668777 h 4240685"/>
                <a:gd name="connsiteX29-1677" fmla="*/ 3403687 w 4365751"/>
                <a:gd name="connsiteY29-1678" fmla="*/ 3830827 h 4240685"/>
                <a:gd name="connsiteX30-1679" fmla="*/ 1727287 w 4365751"/>
                <a:gd name="connsiteY30-1680" fmla="*/ 3964177 h 4240685"/>
                <a:gd name="connsiteX31-1681" fmla="*/ 393787 w 4365751"/>
                <a:gd name="connsiteY31-1682" fmla="*/ 3259327 h 4240685"/>
                <a:gd name="connsiteX32-1683" fmla="*/ 203287 w 4365751"/>
                <a:gd name="connsiteY32-1684" fmla="*/ 1487677 h 4240685"/>
                <a:gd name="connsiteX33-1685" fmla="*/ 1679662 w 4365751"/>
                <a:gd name="connsiteY33-1686" fmla="*/ 201802 h 4240685"/>
                <a:gd name="connsiteX34-1687" fmla="*/ 3241762 w 4365751"/>
                <a:gd name="connsiteY34-1688" fmla="*/ 144652 h 4240685"/>
                <a:gd name="connsiteX35-1689" fmla="*/ 4337137 w 4365751"/>
                <a:gd name="connsiteY35-1690" fmla="*/ 1582927 h 4240685"/>
                <a:gd name="connsiteX36-1691" fmla="*/ 3432262 w 4365751"/>
                <a:gd name="connsiteY36-1692" fmla="*/ 3745102 h 4240685"/>
                <a:gd name="connsiteX37-1693" fmla="*/ 1155787 w 4365751"/>
                <a:gd name="connsiteY37-1694" fmla="*/ 3973702 h 4240685"/>
                <a:gd name="connsiteX38-1695" fmla="*/ 41362 w 4365751"/>
                <a:gd name="connsiteY38-1696" fmla="*/ 2497327 h 4240685"/>
                <a:gd name="connsiteX39-1697" fmla="*/ 346162 w 4365751"/>
                <a:gd name="connsiteY39-1698" fmla="*/ 1325752 h 4240685"/>
                <a:gd name="connsiteX0-1699" fmla="*/ 327112 w 4365751"/>
                <a:gd name="connsiteY0-1700" fmla="*/ 1373377 h 4240685"/>
                <a:gd name="connsiteX1-1701" fmla="*/ 1047255 w 4365751"/>
                <a:gd name="connsiteY1-1702" fmla="*/ 685958 h 4240685"/>
                <a:gd name="connsiteX2-1703" fmla="*/ 2203537 w 4365751"/>
                <a:gd name="connsiteY2-1704" fmla="*/ 192277 h 4240685"/>
                <a:gd name="connsiteX3-1705" fmla="*/ 3539257 w 4365751"/>
                <a:gd name="connsiteY3-1706" fmla="*/ 704926 h 4240685"/>
                <a:gd name="connsiteX4-1707" fmla="*/ 4137098 w 4365751"/>
                <a:gd name="connsiteY4-1708" fmla="*/ 2062424 h 4240685"/>
                <a:gd name="connsiteX5-1709" fmla="*/ 3184612 w 4365751"/>
                <a:gd name="connsiteY5-1710" fmla="*/ 3983227 h 4240685"/>
                <a:gd name="connsiteX6-1711" fmla="*/ 793837 w 4365751"/>
                <a:gd name="connsiteY6-1712" fmla="*/ 3630802 h 4240685"/>
                <a:gd name="connsiteX7-1713" fmla="*/ 258841 w 4365751"/>
                <a:gd name="connsiteY7-1714" fmla="*/ 2302206 h 4240685"/>
                <a:gd name="connsiteX8-1715" fmla="*/ 431887 w 4365751"/>
                <a:gd name="connsiteY8-1716" fmla="*/ 1411477 h 4240685"/>
                <a:gd name="connsiteX9-1717" fmla="*/ 1479637 w 4365751"/>
                <a:gd name="connsiteY9-1718" fmla="*/ 278002 h 4240685"/>
                <a:gd name="connsiteX10-1719" fmla="*/ 3454478 w 4365751"/>
                <a:gd name="connsiteY10-1720" fmla="*/ 536457 h 4240685"/>
                <a:gd name="connsiteX11-1721" fmla="*/ 4156781 w 4365751"/>
                <a:gd name="connsiteY11-1722" fmla="*/ 2247777 h 4240685"/>
                <a:gd name="connsiteX12-1723" fmla="*/ 2260687 w 4365751"/>
                <a:gd name="connsiteY12-1724" fmla="*/ 4230877 h 4240685"/>
                <a:gd name="connsiteX13-1725" fmla="*/ 336637 w 4365751"/>
                <a:gd name="connsiteY13-1726" fmla="*/ 2925952 h 4240685"/>
                <a:gd name="connsiteX14-1727" fmla="*/ 444194 w 4365751"/>
                <a:gd name="connsiteY14-1728" fmla="*/ 1065262 h 4240685"/>
                <a:gd name="connsiteX15-1729" fmla="*/ 880283 w 4365751"/>
                <a:gd name="connsiteY15-1730" fmla="*/ 577566 h 4240685"/>
                <a:gd name="connsiteX16-1731" fmla="*/ 2203537 w 4365751"/>
                <a:gd name="connsiteY16-1732" fmla="*/ 77977 h 4240685"/>
                <a:gd name="connsiteX17-1733" fmla="*/ 3851362 w 4365751"/>
                <a:gd name="connsiteY17-1734" fmla="*/ 639952 h 4240685"/>
                <a:gd name="connsiteX18-1735" fmla="*/ 4232362 w 4365751"/>
                <a:gd name="connsiteY18-1736" fmla="*/ 2516377 h 4240685"/>
                <a:gd name="connsiteX19-1737" fmla="*/ 3708487 w 4365751"/>
                <a:gd name="connsiteY19-1738" fmla="*/ 3545077 h 4240685"/>
                <a:gd name="connsiteX20-1739" fmla="*/ 2327362 w 4365751"/>
                <a:gd name="connsiteY20-1740" fmla="*/ 4002277 h 4240685"/>
                <a:gd name="connsiteX21-1741" fmla="*/ 1165312 w 4365751"/>
                <a:gd name="connsiteY21-1742" fmla="*/ 3945127 h 4240685"/>
                <a:gd name="connsiteX22-1743" fmla="*/ 98512 w 4365751"/>
                <a:gd name="connsiteY22-1744" fmla="*/ 2421127 h 4240685"/>
                <a:gd name="connsiteX23-1745" fmla="*/ 424840 w 4365751"/>
                <a:gd name="connsiteY23-1746" fmla="*/ 819746 h 4240685"/>
                <a:gd name="connsiteX24-1747" fmla="*/ 1258690 w 4365751"/>
                <a:gd name="connsiteY24-1748" fmla="*/ 199159 h 4240685"/>
                <a:gd name="connsiteX25-1749" fmla="*/ 1917787 w 4365751"/>
                <a:gd name="connsiteY25-1750" fmla="*/ 58927 h 4240685"/>
                <a:gd name="connsiteX26-1751" fmla="*/ 3460837 w 4365751"/>
                <a:gd name="connsiteY26-1752" fmla="*/ 373252 h 4240685"/>
                <a:gd name="connsiteX27-1753" fmla="*/ 4279987 w 4365751"/>
                <a:gd name="connsiteY27-1754" fmla="*/ 1601977 h 4240685"/>
                <a:gd name="connsiteX28-1755" fmla="*/ 4241887 w 4365751"/>
                <a:gd name="connsiteY28-1756" fmla="*/ 2668777 h 4240685"/>
                <a:gd name="connsiteX29-1757" fmla="*/ 3403687 w 4365751"/>
                <a:gd name="connsiteY29-1758" fmla="*/ 3830827 h 4240685"/>
                <a:gd name="connsiteX30-1759" fmla="*/ 1727287 w 4365751"/>
                <a:gd name="connsiteY30-1760" fmla="*/ 3964177 h 4240685"/>
                <a:gd name="connsiteX31-1761" fmla="*/ 393787 w 4365751"/>
                <a:gd name="connsiteY31-1762" fmla="*/ 3259327 h 4240685"/>
                <a:gd name="connsiteX32-1763" fmla="*/ 203287 w 4365751"/>
                <a:gd name="connsiteY32-1764" fmla="*/ 1487677 h 4240685"/>
                <a:gd name="connsiteX33-1765" fmla="*/ 1679662 w 4365751"/>
                <a:gd name="connsiteY33-1766" fmla="*/ 201802 h 4240685"/>
                <a:gd name="connsiteX34-1767" fmla="*/ 3241762 w 4365751"/>
                <a:gd name="connsiteY34-1768" fmla="*/ 144652 h 4240685"/>
                <a:gd name="connsiteX35-1769" fmla="*/ 4337137 w 4365751"/>
                <a:gd name="connsiteY35-1770" fmla="*/ 1582927 h 4240685"/>
                <a:gd name="connsiteX36-1771" fmla="*/ 3432262 w 4365751"/>
                <a:gd name="connsiteY36-1772" fmla="*/ 3745102 h 4240685"/>
                <a:gd name="connsiteX37-1773" fmla="*/ 1155787 w 4365751"/>
                <a:gd name="connsiteY37-1774" fmla="*/ 3973702 h 4240685"/>
                <a:gd name="connsiteX38-1775" fmla="*/ 41362 w 4365751"/>
                <a:gd name="connsiteY38-1776" fmla="*/ 2497327 h 4240685"/>
                <a:gd name="connsiteX39-1777" fmla="*/ 346162 w 4365751"/>
                <a:gd name="connsiteY39-1778" fmla="*/ 1325752 h 4240685"/>
                <a:gd name="connsiteX0-1779" fmla="*/ 327112 w 4365751"/>
                <a:gd name="connsiteY0-1780" fmla="*/ 1373377 h 4240685"/>
                <a:gd name="connsiteX1-1781" fmla="*/ 1047255 w 4365751"/>
                <a:gd name="connsiteY1-1782" fmla="*/ 685958 h 4240685"/>
                <a:gd name="connsiteX2-1783" fmla="*/ 2203537 w 4365751"/>
                <a:gd name="connsiteY2-1784" fmla="*/ 192277 h 4240685"/>
                <a:gd name="connsiteX3-1785" fmla="*/ 3539257 w 4365751"/>
                <a:gd name="connsiteY3-1786" fmla="*/ 704926 h 4240685"/>
                <a:gd name="connsiteX4-1787" fmla="*/ 4137098 w 4365751"/>
                <a:gd name="connsiteY4-1788" fmla="*/ 2062424 h 4240685"/>
                <a:gd name="connsiteX5-1789" fmla="*/ 3184612 w 4365751"/>
                <a:gd name="connsiteY5-1790" fmla="*/ 3983227 h 4240685"/>
                <a:gd name="connsiteX6-1791" fmla="*/ 793837 w 4365751"/>
                <a:gd name="connsiteY6-1792" fmla="*/ 3630802 h 4240685"/>
                <a:gd name="connsiteX7-1793" fmla="*/ 258841 w 4365751"/>
                <a:gd name="connsiteY7-1794" fmla="*/ 2302206 h 4240685"/>
                <a:gd name="connsiteX8-1795" fmla="*/ 431887 w 4365751"/>
                <a:gd name="connsiteY8-1796" fmla="*/ 1411477 h 4240685"/>
                <a:gd name="connsiteX9-1797" fmla="*/ 1479637 w 4365751"/>
                <a:gd name="connsiteY9-1798" fmla="*/ 278002 h 4240685"/>
                <a:gd name="connsiteX10-1799" fmla="*/ 3454478 w 4365751"/>
                <a:gd name="connsiteY10-1800" fmla="*/ 536457 h 4240685"/>
                <a:gd name="connsiteX11-1801" fmla="*/ 4156781 w 4365751"/>
                <a:gd name="connsiteY11-1802" fmla="*/ 2247777 h 4240685"/>
                <a:gd name="connsiteX12-1803" fmla="*/ 2260687 w 4365751"/>
                <a:gd name="connsiteY12-1804" fmla="*/ 4230877 h 4240685"/>
                <a:gd name="connsiteX13-1805" fmla="*/ 336637 w 4365751"/>
                <a:gd name="connsiteY13-1806" fmla="*/ 2925952 h 4240685"/>
                <a:gd name="connsiteX14-1807" fmla="*/ 444194 w 4365751"/>
                <a:gd name="connsiteY14-1808" fmla="*/ 1065262 h 4240685"/>
                <a:gd name="connsiteX15-1809" fmla="*/ 880283 w 4365751"/>
                <a:gd name="connsiteY15-1810" fmla="*/ 577566 h 4240685"/>
                <a:gd name="connsiteX16-1811" fmla="*/ 2203537 w 4365751"/>
                <a:gd name="connsiteY16-1812" fmla="*/ 77977 h 4240685"/>
                <a:gd name="connsiteX17-1813" fmla="*/ 3851362 w 4365751"/>
                <a:gd name="connsiteY17-1814" fmla="*/ 639952 h 4240685"/>
                <a:gd name="connsiteX18-1815" fmla="*/ 4232362 w 4365751"/>
                <a:gd name="connsiteY18-1816" fmla="*/ 2516377 h 4240685"/>
                <a:gd name="connsiteX19-1817" fmla="*/ 3708487 w 4365751"/>
                <a:gd name="connsiteY19-1818" fmla="*/ 3545077 h 4240685"/>
                <a:gd name="connsiteX20-1819" fmla="*/ 2327362 w 4365751"/>
                <a:gd name="connsiteY20-1820" fmla="*/ 4002277 h 4240685"/>
                <a:gd name="connsiteX21-1821" fmla="*/ 1165312 w 4365751"/>
                <a:gd name="connsiteY21-1822" fmla="*/ 3945127 h 4240685"/>
                <a:gd name="connsiteX22-1823" fmla="*/ 98512 w 4365751"/>
                <a:gd name="connsiteY22-1824" fmla="*/ 2421127 h 4240685"/>
                <a:gd name="connsiteX23-1825" fmla="*/ 424840 w 4365751"/>
                <a:gd name="connsiteY23-1826" fmla="*/ 819746 h 4240685"/>
                <a:gd name="connsiteX24-1827" fmla="*/ 1258690 w 4365751"/>
                <a:gd name="connsiteY24-1828" fmla="*/ 199159 h 4240685"/>
                <a:gd name="connsiteX25-1829" fmla="*/ 1917787 w 4365751"/>
                <a:gd name="connsiteY25-1830" fmla="*/ 58927 h 4240685"/>
                <a:gd name="connsiteX26-1831" fmla="*/ 3460837 w 4365751"/>
                <a:gd name="connsiteY26-1832" fmla="*/ 373252 h 4240685"/>
                <a:gd name="connsiteX27-1833" fmla="*/ 4279987 w 4365751"/>
                <a:gd name="connsiteY27-1834" fmla="*/ 1601977 h 4240685"/>
                <a:gd name="connsiteX28-1835" fmla="*/ 4241887 w 4365751"/>
                <a:gd name="connsiteY28-1836" fmla="*/ 2668777 h 4240685"/>
                <a:gd name="connsiteX29-1837" fmla="*/ 3403687 w 4365751"/>
                <a:gd name="connsiteY29-1838" fmla="*/ 3830827 h 4240685"/>
                <a:gd name="connsiteX30-1839" fmla="*/ 1727287 w 4365751"/>
                <a:gd name="connsiteY30-1840" fmla="*/ 3964177 h 4240685"/>
                <a:gd name="connsiteX31-1841" fmla="*/ 393787 w 4365751"/>
                <a:gd name="connsiteY31-1842" fmla="*/ 3259327 h 4240685"/>
                <a:gd name="connsiteX32-1843" fmla="*/ 203287 w 4365751"/>
                <a:gd name="connsiteY32-1844" fmla="*/ 1487677 h 4240685"/>
                <a:gd name="connsiteX33-1845" fmla="*/ 1679662 w 4365751"/>
                <a:gd name="connsiteY33-1846" fmla="*/ 201802 h 4240685"/>
                <a:gd name="connsiteX34-1847" fmla="*/ 3241762 w 4365751"/>
                <a:gd name="connsiteY34-1848" fmla="*/ 144652 h 4240685"/>
                <a:gd name="connsiteX35-1849" fmla="*/ 4337137 w 4365751"/>
                <a:gd name="connsiteY35-1850" fmla="*/ 1582927 h 4240685"/>
                <a:gd name="connsiteX36-1851" fmla="*/ 3432262 w 4365751"/>
                <a:gd name="connsiteY36-1852" fmla="*/ 3745102 h 4240685"/>
                <a:gd name="connsiteX37-1853" fmla="*/ 1155787 w 4365751"/>
                <a:gd name="connsiteY37-1854" fmla="*/ 3973702 h 4240685"/>
                <a:gd name="connsiteX38-1855" fmla="*/ 41362 w 4365751"/>
                <a:gd name="connsiteY38-1856" fmla="*/ 2497327 h 4240685"/>
                <a:gd name="connsiteX39-1857" fmla="*/ 346162 w 4365751"/>
                <a:gd name="connsiteY39-1858" fmla="*/ 1325752 h 4240685"/>
                <a:gd name="connsiteX0-1859" fmla="*/ 327112 w 4365751"/>
                <a:gd name="connsiteY0-1860" fmla="*/ 1373377 h 4240421"/>
                <a:gd name="connsiteX1-1861" fmla="*/ 1047255 w 4365751"/>
                <a:gd name="connsiteY1-1862" fmla="*/ 685958 h 4240421"/>
                <a:gd name="connsiteX2-1863" fmla="*/ 2203537 w 4365751"/>
                <a:gd name="connsiteY2-1864" fmla="*/ 192277 h 4240421"/>
                <a:gd name="connsiteX3-1865" fmla="*/ 3539257 w 4365751"/>
                <a:gd name="connsiteY3-1866" fmla="*/ 704926 h 4240421"/>
                <a:gd name="connsiteX4-1867" fmla="*/ 4137098 w 4365751"/>
                <a:gd name="connsiteY4-1868" fmla="*/ 2062424 h 4240421"/>
                <a:gd name="connsiteX5-1869" fmla="*/ 3184612 w 4365751"/>
                <a:gd name="connsiteY5-1870" fmla="*/ 3983227 h 4240421"/>
                <a:gd name="connsiteX6-1871" fmla="*/ 793837 w 4365751"/>
                <a:gd name="connsiteY6-1872" fmla="*/ 3630802 h 4240421"/>
                <a:gd name="connsiteX7-1873" fmla="*/ 258841 w 4365751"/>
                <a:gd name="connsiteY7-1874" fmla="*/ 2302206 h 4240421"/>
                <a:gd name="connsiteX8-1875" fmla="*/ 431887 w 4365751"/>
                <a:gd name="connsiteY8-1876" fmla="*/ 1411477 h 4240421"/>
                <a:gd name="connsiteX9-1877" fmla="*/ 1479637 w 4365751"/>
                <a:gd name="connsiteY9-1878" fmla="*/ 278002 h 4240421"/>
                <a:gd name="connsiteX10-1879" fmla="*/ 3454478 w 4365751"/>
                <a:gd name="connsiteY10-1880" fmla="*/ 536457 h 4240421"/>
                <a:gd name="connsiteX11-1881" fmla="*/ 4156781 w 4365751"/>
                <a:gd name="connsiteY11-1882" fmla="*/ 2247777 h 4240421"/>
                <a:gd name="connsiteX12-1883" fmla="*/ 2260687 w 4365751"/>
                <a:gd name="connsiteY12-1884" fmla="*/ 4230877 h 4240421"/>
                <a:gd name="connsiteX13-1885" fmla="*/ 336637 w 4365751"/>
                <a:gd name="connsiteY13-1886" fmla="*/ 2925952 h 4240421"/>
                <a:gd name="connsiteX14-1887" fmla="*/ 393254 w 4365751"/>
                <a:gd name="connsiteY14-1888" fmla="*/ 1232634 h 4240421"/>
                <a:gd name="connsiteX15-1889" fmla="*/ 880283 w 4365751"/>
                <a:gd name="connsiteY15-1890" fmla="*/ 577566 h 4240421"/>
                <a:gd name="connsiteX16-1891" fmla="*/ 2203537 w 4365751"/>
                <a:gd name="connsiteY16-1892" fmla="*/ 77977 h 4240421"/>
                <a:gd name="connsiteX17-1893" fmla="*/ 3851362 w 4365751"/>
                <a:gd name="connsiteY17-1894" fmla="*/ 639952 h 4240421"/>
                <a:gd name="connsiteX18-1895" fmla="*/ 4232362 w 4365751"/>
                <a:gd name="connsiteY18-1896" fmla="*/ 2516377 h 4240421"/>
                <a:gd name="connsiteX19-1897" fmla="*/ 3708487 w 4365751"/>
                <a:gd name="connsiteY19-1898" fmla="*/ 3545077 h 4240421"/>
                <a:gd name="connsiteX20-1899" fmla="*/ 2327362 w 4365751"/>
                <a:gd name="connsiteY20-1900" fmla="*/ 4002277 h 4240421"/>
                <a:gd name="connsiteX21-1901" fmla="*/ 1165312 w 4365751"/>
                <a:gd name="connsiteY21-1902" fmla="*/ 3945127 h 4240421"/>
                <a:gd name="connsiteX22-1903" fmla="*/ 98512 w 4365751"/>
                <a:gd name="connsiteY22-1904" fmla="*/ 2421127 h 4240421"/>
                <a:gd name="connsiteX23-1905" fmla="*/ 424840 w 4365751"/>
                <a:gd name="connsiteY23-1906" fmla="*/ 819746 h 4240421"/>
                <a:gd name="connsiteX24-1907" fmla="*/ 1258690 w 4365751"/>
                <a:gd name="connsiteY24-1908" fmla="*/ 199159 h 4240421"/>
                <a:gd name="connsiteX25-1909" fmla="*/ 1917787 w 4365751"/>
                <a:gd name="connsiteY25-1910" fmla="*/ 58927 h 4240421"/>
                <a:gd name="connsiteX26-1911" fmla="*/ 3460837 w 4365751"/>
                <a:gd name="connsiteY26-1912" fmla="*/ 373252 h 4240421"/>
                <a:gd name="connsiteX27-1913" fmla="*/ 4279987 w 4365751"/>
                <a:gd name="connsiteY27-1914" fmla="*/ 1601977 h 4240421"/>
                <a:gd name="connsiteX28-1915" fmla="*/ 4241887 w 4365751"/>
                <a:gd name="connsiteY28-1916" fmla="*/ 2668777 h 4240421"/>
                <a:gd name="connsiteX29-1917" fmla="*/ 3403687 w 4365751"/>
                <a:gd name="connsiteY29-1918" fmla="*/ 3830827 h 4240421"/>
                <a:gd name="connsiteX30-1919" fmla="*/ 1727287 w 4365751"/>
                <a:gd name="connsiteY30-1920" fmla="*/ 3964177 h 4240421"/>
                <a:gd name="connsiteX31-1921" fmla="*/ 393787 w 4365751"/>
                <a:gd name="connsiteY31-1922" fmla="*/ 3259327 h 4240421"/>
                <a:gd name="connsiteX32-1923" fmla="*/ 203287 w 4365751"/>
                <a:gd name="connsiteY32-1924" fmla="*/ 1487677 h 4240421"/>
                <a:gd name="connsiteX33-1925" fmla="*/ 1679662 w 4365751"/>
                <a:gd name="connsiteY33-1926" fmla="*/ 201802 h 4240421"/>
                <a:gd name="connsiteX34-1927" fmla="*/ 3241762 w 4365751"/>
                <a:gd name="connsiteY34-1928" fmla="*/ 144652 h 4240421"/>
                <a:gd name="connsiteX35-1929" fmla="*/ 4337137 w 4365751"/>
                <a:gd name="connsiteY35-1930" fmla="*/ 1582927 h 4240421"/>
                <a:gd name="connsiteX36-1931" fmla="*/ 3432262 w 4365751"/>
                <a:gd name="connsiteY36-1932" fmla="*/ 3745102 h 4240421"/>
                <a:gd name="connsiteX37-1933" fmla="*/ 1155787 w 4365751"/>
                <a:gd name="connsiteY37-1934" fmla="*/ 3973702 h 4240421"/>
                <a:gd name="connsiteX38-1935" fmla="*/ 41362 w 4365751"/>
                <a:gd name="connsiteY38-1936" fmla="*/ 2497327 h 4240421"/>
                <a:gd name="connsiteX39-1937" fmla="*/ 346162 w 4365751"/>
                <a:gd name="connsiteY39-1938" fmla="*/ 1325752 h 4240421"/>
                <a:gd name="connsiteX0-1939" fmla="*/ 327112 w 4365751"/>
                <a:gd name="connsiteY0-1940" fmla="*/ 1373377 h 4240421"/>
                <a:gd name="connsiteX1-1941" fmla="*/ 1047255 w 4365751"/>
                <a:gd name="connsiteY1-1942" fmla="*/ 685958 h 4240421"/>
                <a:gd name="connsiteX2-1943" fmla="*/ 2203537 w 4365751"/>
                <a:gd name="connsiteY2-1944" fmla="*/ 192277 h 4240421"/>
                <a:gd name="connsiteX3-1945" fmla="*/ 3539257 w 4365751"/>
                <a:gd name="connsiteY3-1946" fmla="*/ 704926 h 4240421"/>
                <a:gd name="connsiteX4-1947" fmla="*/ 4137098 w 4365751"/>
                <a:gd name="connsiteY4-1948" fmla="*/ 2062424 h 4240421"/>
                <a:gd name="connsiteX5-1949" fmla="*/ 3184612 w 4365751"/>
                <a:gd name="connsiteY5-1950" fmla="*/ 3983227 h 4240421"/>
                <a:gd name="connsiteX6-1951" fmla="*/ 793837 w 4365751"/>
                <a:gd name="connsiteY6-1952" fmla="*/ 3630802 h 4240421"/>
                <a:gd name="connsiteX7-1953" fmla="*/ 258841 w 4365751"/>
                <a:gd name="connsiteY7-1954" fmla="*/ 2302206 h 4240421"/>
                <a:gd name="connsiteX8-1955" fmla="*/ 431887 w 4365751"/>
                <a:gd name="connsiteY8-1956" fmla="*/ 1411477 h 4240421"/>
                <a:gd name="connsiteX9-1957" fmla="*/ 1479637 w 4365751"/>
                <a:gd name="connsiteY9-1958" fmla="*/ 278002 h 4240421"/>
                <a:gd name="connsiteX10-1959" fmla="*/ 3454478 w 4365751"/>
                <a:gd name="connsiteY10-1960" fmla="*/ 536457 h 4240421"/>
                <a:gd name="connsiteX11-1961" fmla="*/ 4156781 w 4365751"/>
                <a:gd name="connsiteY11-1962" fmla="*/ 2247777 h 4240421"/>
                <a:gd name="connsiteX12-1963" fmla="*/ 2260687 w 4365751"/>
                <a:gd name="connsiteY12-1964" fmla="*/ 4230877 h 4240421"/>
                <a:gd name="connsiteX13-1965" fmla="*/ 336637 w 4365751"/>
                <a:gd name="connsiteY13-1966" fmla="*/ 2925952 h 4240421"/>
                <a:gd name="connsiteX14-1967" fmla="*/ 393254 w 4365751"/>
                <a:gd name="connsiteY14-1968" fmla="*/ 1232634 h 4240421"/>
                <a:gd name="connsiteX15-1969" fmla="*/ 880283 w 4365751"/>
                <a:gd name="connsiteY15-1970" fmla="*/ 577566 h 4240421"/>
                <a:gd name="connsiteX16-1971" fmla="*/ 2203537 w 4365751"/>
                <a:gd name="connsiteY16-1972" fmla="*/ 77977 h 4240421"/>
                <a:gd name="connsiteX17-1973" fmla="*/ 3851362 w 4365751"/>
                <a:gd name="connsiteY17-1974" fmla="*/ 639952 h 4240421"/>
                <a:gd name="connsiteX18-1975" fmla="*/ 4232362 w 4365751"/>
                <a:gd name="connsiteY18-1976" fmla="*/ 2516377 h 4240421"/>
                <a:gd name="connsiteX19-1977" fmla="*/ 3708487 w 4365751"/>
                <a:gd name="connsiteY19-1978" fmla="*/ 3545077 h 4240421"/>
                <a:gd name="connsiteX20-1979" fmla="*/ 2327362 w 4365751"/>
                <a:gd name="connsiteY20-1980" fmla="*/ 4002277 h 4240421"/>
                <a:gd name="connsiteX21-1981" fmla="*/ 1165312 w 4365751"/>
                <a:gd name="connsiteY21-1982" fmla="*/ 3945127 h 4240421"/>
                <a:gd name="connsiteX22-1983" fmla="*/ 98512 w 4365751"/>
                <a:gd name="connsiteY22-1984" fmla="*/ 2421127 h 4240421"/>
                <a:gd name="connsiteX23-1985" fmla="*/ 424840 w 4365751"/>
                <a:gd name="connsiteY23-1986" fmla="*/ 819746 h 4240421"/>
                <a:gd name="connsiteX24-1987" fmla="*/ 1258690 w 4365751"/>
                <a:gd name="connsiteY24-1988" fmla="*/ 199159 h 4240421"/>
                <a:gd name="connsiteX25-1989" fmla="*/ 1917787 w 4365751"/>
                <a:gd name="connsiteY25-1990" fmla="*/ 58927 h 4240421"/>
                <a:gd name="connsiteX26-1991" fmla="*/ 3460837 w 4365751"/>
                <a:gd name="connsiteY26-1992" fmla="*/ 373252 h 4240421"/>
                <a:gd name="connsiteX27-1993" fmla="*/ 4279987 w 4365751"/>
                <a:gd name="connsiteY27-1994" fmla="*/ 1601977 h 4240421"/>
                <a:gd name="connsiteX28-1995" fmla="*/ 4241887 w 4365751"/>
                <a:gd name="connsiteY28-1996" fmla="*/ 2668777 h 4240421"/>
                <a:gd name="connsiteX29-1997" fmla="*/ 3403687 w 4365751"/>
                <a:gd name="connsiteY29-1998" fmla="*/ 3830827 h 4240421"/>
                <a:gd name="connsiteX30-1999" fmla="*/ 1727287 w 4365751"/>
                <a:gd name="connsiteY30-2000" fmla="*/ 3964177 h 4240421"/>
                <a:gd name="connsiteX31-2001" fmla="*/ 393787 w 4365751"/>
                <a:gd name="connsiteY31-2002" fmla="*/ 3259327 h 4240421"/>
                <a:gd name="connsiteX32-2003" fmla="*/ 203287 w 4365751"/>
                <a:gd name="connsiteY32-2004" fmla="*/ 1487677 h 4240421"/>
                <a:gd name="connsiteX33-2005" fmla="*/ 1679662 w 4365751"/>
                <a:gd name="connsiteY33-2006" fmla="*/ 201802 h 4240421"/>
                <a:gd name="connsiteX34-2007" fmla="*/ 3241762 w 4365751"/>
                <a:gd name="connsiteY34-2008" fmla="*/ 144652 h 4240421"/>
                <a:gd name="connsiteX35-2009" fmla="*/ 4337137 w 4365751"/>
                <a:gd name="connsiteY35-2010" fmla="*/ 1582927 h 4240421"/>
                <a:gd name="connsiteX36-2011" fmla="*/ 3432262 w 4365751"/>
                <a:gd name="connsiteY36-2012" fmla="*/ 3745102 h 4240421"/>
                <a:gd name="connsiteX37-2013" fmla="*/ 1155787 w 4365751"/>
                <a:gd name="connsiteY37-2014" fmla="*/ 3973702 h 4240421"/>
                <a:gd name="connsiteX38-2015" fmla="*/ 41362 w 4365751"/>
                <a:gd name="connsiteY38-2016" fmla="*/ 2497327 h 4240421"/>
                <a:gd name="connsiteX39-2017" fmla="*/ 346162 w 4365751"/>
                <a:gd name="connsiteY39-2018" fmla="*/ 1325752 h 4240421"/>
                <a:gd name="connsiteX0-2019" fmla="*/ 327112 w 4365751"/>
                <a:gd name="connsiteY0-2020" fmla="*/ 1373377 h 4240421"/>
                <a:gd name="connsiteX1-2021" fmla="*/ 1047255 w 4365751"/>
                <a:gd name="connsiteY1-2022" fmla="*/ 685958 h 4240421"/>
                <a:gd name="connsiteX2-2023" fmla="*/ 2203537 w 4365751"/>
                <a:gd name="connsiteY2-2024" fmla="*/ 192277 h 4240421"/>
                <a:gd name="connsiteX3-2025" fmla="*/ 3539257 w 4365751"/>
                <a:gd name="connsiteY3-2026" fmla="*/ 704926 h 4240421"/>
                <a:gd name="connsiteX4-2027" fmla="*/ 4137098 w 4365751"/>
                <a:gd name="connsiteY4-2028" fmla="*/ 2062424 h 4240421"/>
                <a:gd name="connsiteX5-2029" fmla="*/ 3184612 w 4365751"/>
                <a:gd name="connsiteY5-2030" fmla="*/ 3983227 h 4240421"/>
                <a:gd name="connsiteX6-2031" fmla="*/ 793837 w 4365751"/>
                <a:gd name="connsiteY6-2032" fmla="*/ 3630802 h 4240421"/>
                <a:gd name="connsiteX7-2033" fmla="*/ 258841 w 4365751"/>
                <a:gd name="connsiteY7-2034" fmla="*/ 2302206 h 4240421"/>
                <a:gd name="connsiteX8-2035" fmla="*/ 431887 w 4365751"/>
                <a:gd name="connsiteY8-2036" fmla="*/ 1411477 h 4240421"/>
                <a:gd name="connsiteX9-2037" fmla="*/ 1479637 w 4365751"/>
                <a:gd name="connsiteY9-2038" fmla="*/ 278002 h 4240421"/>
                <a:gd name="connsiteX10-2039" fmla="*/ 3454478 w 4365751"/>
                <a:gd name="connsiteY10-2040" fmla="*/ 536457 h 4240421"/>
                <a:gd name="connsiteX11-2041" fmla="*/ 4156781 w 4365751"/>
                <a:gd name="connsiteY11-2042" fmla="*/ 2247777 h 4240421"/>
                <a:gd name="connsiteX12-2043" fmla="*/ 2260687 w 4365751"/>
                <a:gd name="connsiteY12-2044" fmla="*/ 4230877 h 4240421"/>
                <a:gd name="connsiteX13-2045" fmla="*/ 336637 w 4365751"/>
                <a:gd name="connsiteY13-2046" fmla="*/ 2925952 h 4240421"/>
                <a:gd name="connsiteX14-2047" fmla="*/ 393254 w 4365751"/>
                <a:gd name="connsiteY14-2048" fmla="*/ 1232634 h 4240421"/>
                <a:gd name="connsiteX15-2049" fmla="*/ 851175 w 4365751"/>
                <a:gd name="connsiteY15-2050" fmla="*/ 555734 h 4240421"/>
                <a:gd name="connsiteX16-2051" fmla="*/ 2203537 w 4365751"/>
                <a:gd name="connsiteY16-2052" fmla="*/ 77977 h 4240421"/>
                <a:gd name="connsiteX17-2053" fmla="*/ 3851362 w 4365751"/>
                <a:gd name="connsiteY17-2054" fmla="*/ 639952 h 4240421"/>
                <a:gd name="connsiteX18-2055" fmla="*/ 4232362 w 4365751"/>
                <a:gd name="connsiteY18-2056" fmla="*/ 2516377 h 4240421"/>
                <a:gd name="connsiteX19-2057" fmla="*/ 3708487 w 4365751"/>
                <a:gd name="connsiteY19-2058" fmla="*/ 3545077 h 4240421"/>
                <a:gd name="connsiteX20-2059" fmla="*/ 2327362 w 4365751"/>
                <a:gd name="connsiteY20-2060" fmla="*/ 4002277 h 4240421"/>
                <a:gd name="connsiteX21-2061" fmla="*/ 1165312 w 4365751"/>
                <a:gd name="connsiteY21-2062" fmla="*/ 3945127 h 4240421"/>
                <a:gd name="connsiteX22-2063" fmla="*/ 98512 w 4365751"/>
                <a:gd name="connsiteY22-2064" fmla="*/ 2421127 h 4240421"/>
                <a:gd name="connsiteX23-2065" fmla="*/ 424840 w 4365751"/>
                <a:gd name="connsiteY23-2066" fmla="*/ 819746 h 4240421"/>
                <a:gd name="connsiteX24-2067" fmla="*/ 1258690 w 4365751"/>
                <a:gd name="connsiteY24-2068" fmla="*/ 199159 h 4240421"/>
                <a:gd name="connsiteX25-2069" fmla="*/ 1917787 w 4365751"/>
                <a:gd name="connsiteY25-2070" fmla="*/ 58927 h 4240421"/>
                <a:gd name="connsiteX26-2071" fmla="*/ 3460837 w 4365751"/>
                <a:gd name="connsiteY26-2072" fmla="*/ 373252 h 4240421"/>
                <a:gd name="connsiteX27-2073" fmla="*/ 4279987 w 4365751"/>
                <a:gd name="connsiteY27-2074" fmla="*/ 1601977 h 4240421"/>
                <a:gd name="connsiteX28-2075" fmla="*/ 4241887 w 4365751"/>
                <a:gd name="connsiteY28-2076" fmla="*/ 2668777 h 4240421"/>
                <a:gd name="connsiteX29-2077" fmla="*/ 3403687 w 4365751"/>
                <a:gd name="connsiteY29-2078" fmla="*/ 3830827 h 4240421"/>
                <a:gd name="connsiteX30-2079" fmla="*/ 1727287 w 4365751"/>
                <a:gd name="connsiteY30-2080" fmla="*/ 3964177 h 4240421"/>
                <a:gd name="connsiteX31-2081" fmla="*/ 393787 w 4365751"/>
                <a:gd name="connsiteY31-2082" fmla="*/ 3259327 h 4240421"/>
                <a:gd name="connsiteX32-2083" fmla="*/ 203287 w 4365751"/>
                <a:gd name="connsiteY32-2084" fmla="*/ 1487677 h 4240421"/>
                <a:gd name="connsiteX33-2085" fmla="*/ 1679662 w 4365751"/>
                <a:gd name="connsiteY33-2086" fmla="*/ 201802 h 4240421"/>
                <a:gd name="connsiteX34-2087" fmla="*/ 3241762 w 4365751"/>
                <a:gd name="connsiteY34-2088" fmla="*/ 144652 h 4240421"/>
                <a:gd name="connsiteX35-2089" fmla="*/ 4337137 w 4365751"/>
                <a:gd name="connsiteY35-2090" fmla="*/ 1582927 h 4240421"/>
                <a:gd name="connsiteX36-2091" fmla="*/ 3432262 w 4365751"/>
                <a:gd name="connsiteY36-2092" fmla="*/ 3745102 h 4240421"/>
                <a:gd name="connsiteX37-2093" fmla="*/ 1155787 w 4365751"/>
                <a:gd name="connsiteY37-2094" fmla="*/ 3973702 h 4240421"/>
                <a:gd name="connsiteX38-2095" fmla="*/ 41362 w 4365751"/>
                <a:gd name="connsiteY38-2096" fmla="*/ 2497327 h 4240421"/>
                <a:gd name="connsiteX39-2097" fmla="*/ 346162 w 4365751"/>
                <a:gd name="connsiteY39-2098" fmla="*/ 1325752 h 4240421"/>
                <a:gd name="connsiteX0-2099" fmla="*/ 327112 w 4365751"/>
                <a:gd name="connsiteY0-2100" fmla="*/ 1373377 h 4240421"/>
                <a:gd name="connsiteX1-2101" fmla="*/ 1047255 w 4365751"/>
                <a:gd name="connsiteY1-2102" fmla="*/ 685958 h 4240421"/>
                <a:gd name="connsiteX2-2103" fmla="*/ 2203537 w 4365751"/>
                <a:gd name="connsiteY2-2104" fmla="*/ 192277 h 4240421"/>
                <a:gd name="connsiteX3-2105" fmla="*/ 3539257 w 4365751"/>
                <a:gd name="connsiteY3-2106" fmla="*/ 704926 h 4240421"/>
                <a:gd name="connsiteX4-2107" fmla="*/ 4137098 w 4365751"/>
                <a:gd name="connsiteY4-2108" fmla="*/ 2062424 h 4240421"/>
                <a:gd name="connsiteX5-2109" fmla="*/ 3184612 w 4365751"/>
                <a:gd name="connsiteY5-2110" fmla="*/ 3983227 h 4240421"/>
                <a:gd name="connsiteX6-2111" fmla="*/ 793837 w 4365751"/>
                <a:gd name="connsiteY6-2112" fmla="*/ 3630802 h 4240421"/>
                <a:gd name="connsiteX7-2113" fmla="*/ 258841 w 4365751"/>
                <a:gd name="connsiteY7-2114" fmla="*/ 2302206 h 4240421"/>
                <a:gd name="connsiteX8-2115" fmla="*/ 431887 w 4365751"/>
                <a:gd name="connsiteY8-2116" fmla="*/ 1411477 h 4240421"/>
                <a:gd name="connsiteX9-2117" fmla="*/ 1479637 w 4365751"/>
                <a:gd name="connsiteY9-2118" fmla="*/ 278002 h 4240421"/>
                <a:gd name="connsiteX10-2119" fmla="*/ 3454478 w 4365751"/>
                <a:gd name="connsiteY10-2120" fmla="*/ 536457 h 4240421"/>
                <a:gd name="connsiteX11-2121" fmla="*/ 4156781 w 4365751"/>
                <a:gd name="connsiteY11-2122" fmla="*/ 2247777 h 4240421"/>
                <a:gd name="connsiteX12-2123" fmla="*/ 2260687 w 4365751"/>
                <a:gd name="connsiteY12-2124" fmla="*/ 4230877 h 4240421"/>
                <a:gd name="connsiteX13-2125" fmla="*/ 336637 w 4365751"/>
                <a:gd name="connsiteY13-2126" fmla="*/ 2925952 h 4240421"/>
                <a:gd name="connsiteX14-2127" fmla="*/ 393254 w 4365751"/>
                <a:gd name="connsiteY14-2128" fmla="*/ 1232634 h 4240421"/>
                <a:gd name="connsiteX15-2129" fmla="*/ 851175 w 4365751"/>
                <a:gd name="connsiteY15-2130" fmla="*/ 555734 h 4240421"/>
                <a:gd name="connsiteX16-2131" fmla="*/ 2203537 w 4365751"/>
                <a:gd name="connsiteY16-2132" fmla="*/ 77977 h 4240421"/>
                <a:gd name="connsiteX17-2133" fmla="*/ 3851362 w 4365751"/>
                <a:gd name="connsiteY17-2134" fmla="*/ 639952 h 4240421"/>
                <a:gd name="connsiteX18-2135" fmla="*/ 4232362 w 4365751"/>
                <a:gd name="connsiteY18-2136" fmla="*/ 2516377 h 4240421"/>
                <a:gd name="connsiteX19-2137" fmla="*/ 3708487 w 4365751"/>
                <a:gd name="connsiteY19-2138" fmla="*/ 3545077 h 4240421"/>
                <a:gd name="connsiteX20-2139" fmla="*/ 2327362 w 4365751"/>
                <a:gd name="connsiteY20-2140" fmla="*/ 4002277 h 4240421"/>
                <a:gd name="connsiteX21-2141" fmla="*/ 1165312 w 4365751"/>
                <a:gd name="connsiteY21-2142" fmla="*/ 3945127 h 4240421"/>
                <a:gd name="connsiteX22-2143" fmla="*/ 98512 w 4365751"/>
                <a:gd name="connsiteY22-2144" fmla="*/ 2421127 h 4240421"/>
                <a:gd name="connsiteX23-2145" fmla="*/ 424840 w 4365751"/>
                <a:gd name="connsiteY23-2146" fmla="*/ 819746 h 4240421"/>
                <a:gd name="connsiteX24-2147" fmla="*/ 1258690 w 4365751"/>
                <a:gd name="connsiteY24-2148" fmla="*/ 199159 h 4240421"/>
                <a:gd name="connsiteX25-2149" fmla="*/ 1917787 w 4365751"/>
                <a:gd name="connsiteY25-2150" fmla="*/ 58927 h 4240421"/>
                <a:gd name="connsiteX26-2151" fmla="*/ 3460837 w 4365751"/>
                <a:gd name="connsiteY26-2152" fmla="*/ 373252 h 4240421"/>
                <a:gd name="connsiteX27-2153" fmla="*/ 4279987 w 4365751"/>
                <a:gd name="connsiteY27-2154" fmla="*/ 1601977 h 4240421"/>
                <a:gd name="connsiteX28-2155" fmla="*/ 4241887 w 4365751"/>
                <a:gd name="connsiteY28-2156" fmla="*/ 2668777 h 4240421"/>
                <a:gd name="connsiteX29-2157" fmla="*/ 3403687 w 4365751"/>
                <a:gd name="connsiteY29-2158" fmla="*/ 3830827 h 4240421"/>
                <a:gd name="connsiteX30-2159" fmla="*/ 1727287 w 4365751"/>
                <a:gd name="connsiteY30-2160" fmla="*/ 3964177 h 4240421"/>
                <a:gd name="connsiteX31-2161" fmla="*/ 393787 w 4365751"/>
                <a:gd name="connsiteY31-2162" fmla="*/ 3259327 h 4240421"/>
                <a:gd name="connsiteX32-2163" fmla="*/ 203287 w 4365751"/>
                <a:gd name="connsiteY32-2164" fmla="*/ 1487677 h 4240421"/>
                <a:gd name="connsiteX33-2165" fmla="*/ 1679662 w 4365751"/>
                <a:gd name="connsiteY33-2166" fmla="*/ 201802 h 4240421"/>
                <a:gd name="connsiteX34-2167" fmla="*/ 3241762 w 4365751"/>
                <a:gd name="connsiteY34-2168" fmla="*/ 144652 h 4240421"/>
                <a:gd name="connsiteX35-2169" fmla="*/ 4337137 w 4365751"/>
                <a:gd name="connsiteY35-2170" fmla="*/ 1582927 h 4240421"/>
                <a:gd name="connsiteX36-2171" fmla="*/ 3432262 w 4365751"/>
                <a:gd name="connsiteY36-2172" fmla="*/ 3745102 h 4240421"/>
                <a:gd name="connsiteX37-2173" fmla="*/ 1155787 w 4365751"/>
                <a:gd name="connsiteY37-2174" fmla="*/ 3973702 h 4240421"/>
                <a:gd name="connsiteX38-2175" fmla="*/ 41362 w 4365751"/>
                <a:gd name="connsiteY38-2176" fmla="*/ 2497327 h 4240421"/>
                <a:gd name="connsiteX39-2177" fmla="*/ 346162 w 4365751"/>
                <a:gd name="connsiteY39-2178" fmla="*/ 1325752 h 4240421"/>
                <a:gd name="connsiteX0-2179" fmla="*/ 327112 w 4365751"/>
                <a:gd name="connsiteY0-2180" fmla="*/ 1373377 h 4240421"/>
                <a:gd name="connsiteX1-2181" fmla="*/ 1047255 w 4365751"/>
                <a:gd name="connsiteY1-2182" fmla="*/ 685958 h 4240421"/>
                <a:gd name="connsiteX2-2183" fmla="*/ 2203537 w 4365751"/>
                <a:gd name="connsiteY2-2184" fmla="*/ 192277 h 4240421"/>
                <a:gd name="connsiteX3-2185" fmla="*/ 3539257 w 4365751"/>
                <a:gd name="connsiteY3-2186" fmla="*/ 704926 h 4240421"/>
                <a:gd name="connsiteX4-2187" fmla="*/ 4137098 w 4365751"/>
                <a:gd name="connsiteY4-2188" fmla="*/ 2062424 h 4240421"/>
                <a:gd name="connsiteX5-2189" fmla="*/ 3184612 w 4365751"/>
                <a:gd name="connsiteY5-2190" fmla="*/ 3983227 h 4240421"/>
                <a:gd name="connsiteX6-2191" fmla="*/ 793837 w 4365751"/>
                <a:gd name="connsiteY6-2192" fmla="*/ 3630802 h 4240421"/>
                <a:gd name="connsiteX7-2193" fmla="*/ 258841 w 4365751"/>
                <a:gd name="connsiteY7-2194" fmla="*/ 2302206 h 4240421"/>
                <a:gd name="connsiteX8-2195" fmla="*/ 431887 w 4365751"/>
                <a:gd name="connsiteY8-2196" fmla="*/ 1411477 h 4240421"/>
                <a:gd name="connsiteX9-2197" fmla="*/ 1479637 w 4365751"/>
                <a:gd name="connsiteY9-2198" fmla="*/ 278002 h 4240421"/>
                <a:gd name="connsiteX10-2199" fmla="*/ 3454478 w 4365751"/>
                <a:gd name="connsiteY10-2200" fmla="*/ 536457 h 4240421"/>
                <a:gd name="connsiteX11-2201" fmla="*/ 4156781 w 4365751"/>
                <a:gd name="connsiteY11-2202" fmla="*/ 2247777 h 4240421"/>
                <a:gd name="connsiteX12-2203" fmla="*/ 2260687 w 4365751"/>
                <a:gd name="connsiteY12-2204" fmla="*/ 4230877 h 4240421"/>
                <a:gd name="connsiteX13-2205" fmla="*/ 336637 w 4365751"/>
                <a:gd name="connsiteY13-2206" fmla="*/ 2925952 h 4240421"/>
                <a:gd name="connsiteX14-2207" fmla="*/ 393254 w 4365751"/>
                <a:gd name="connsiteY14-2208" fmla="*/ 1232634 h 4240421"/>
                <a:gd name="connsiteX15-2209" fmla="*/ 851175 w 4365751"/>
                <a:gd name="connsiteY15-2210" fmla="*/ 555734 h 4240421"/>
                <a:gd name="connsiteX16-2211" fmla="*/ 2203537 w 4365751"/>
                <a:gd name="connsiteY16-2212" fmla="*/ 77977 h 4240421"/>
                <a:gd name="connsiteX17-2213" fmla="*/ 3851362 w 4365751"/>
                <a:gd name="connsiteY17-2214" fmla="*/ 639952 h 4240421"/>
                <a:gd name="connsiteX18-2215" fmla="*/ 4232362 w 4365751"/>
                <a:gd name="connsiteY18-2216" fmla="*/ 2516377 h 4240421"/>
                <a:gd name="connsiteX19-2217" fmla="*/ 3708487 w 4365751"/>
                <a:gd name="connsiteY19-2218" fmla="*/ 3545077 h 4240421"/>
                <a:gd name="connsiteX20-2219" fmla="*/ 2327362 w 4365751"/>
                <a:gd name="connsiteY20-2220" fmla="*/ 4002277 h 4240421"/>
                <a:gd name="connsiteX21-2221" fmla="*/ 1165312 w 4365751"/>
                <a:gd name="connsiteY21-2222" fmla="*/ 3945127 h 4240421"/>
                <a:gd name="connsiteX22-2223" fmla="*/ 98512 w 4365751"/>
                <a:gd name="connsiteY22-2224" fmla="*/ 2421127 h 4240421"/>
                <a:gd name="connsiteX23-2225" fmla="*/ 432117 w 4365751"/>
                <a:gd name="connsiteY23-2226" fmla="*/ 827023 h 4240421"/>
                <a:gd name="connsiteX24-2227" fmla="*/ 1258690 w 4365751"/>
                <a:gd name="connsiteY24-2228" fmla="*/ 199159 h 4240421"/>
                <a:gd name="connsiteX25-2229" fmla="*/ 1917787 w 4365751"/>
                <a:gd name="connsiteY25-2230" fmla="*/ 58927 h 4240421"/>
                <a:gd name="connsiteX26-2231" fmla="*/ 3460837 w 4365751"/>
                <a:gd name="connsiteY26-2232" fmla="*/ 373252 h 4240421"/>
                <a:gd name="connsiteX27-2233" fmla="*/ 4279987 w 4365751"/>
                <a:gd name="connsiteY27-2234" fmla="*/ 1601977 h 4240421"/>
                <a:gd name="connsiteX28-2235" fmla="*/ 4241887 w 4365751"/>
                <a:gd name="connsiteY28-2236" fmla="*/ 2668777 h 4240421"/>
                <a:gd name="connsiteX29-2237" fmla="*/ 3403687 w 4365751"/>
                <a:gd name="connsiteY29-2238" fmla="*/ 3830827 h 4240421"/>
                <a:gd name="connsiteX30-2239" fmla="*/ 1727287 w 4365751"/>
                <a:gd name="connsiteY30-2240" fmla="*/ 3964177 h 4240421"/>
                <a:gd name="connsiteX31-2241" fmla="*/ 393787 w 4365751"/>
                <a:gd name="connsiteY31-2242" fmla="*/ 3259327 h 4240421"/>
                <a:gd name="connsiteX32-2243" fmla="*/ 203287 w 4365751"/>
                <a:gd name="connsiteY32-2244" fmla="*/ 1487677 h 4240421"/>
                <a:gd name="connsiteX33-2245" fmla="*/ 1679662 w 4365751"/>
                <a:gd name="connsiteY33-2246" fmla="*/ 201802 h 4240421"/>
                <a:gd name="connsiteX34-2247" fmla="*/ 3241762 w 4365751"/>
                <a:gd name="connsiteY34-2248" fmla="*/ 144652 h 4240421"/>
                <a:gd name="connsiteX35-2249" fmla="*/ 4337137 w 4365751"/>
                <a:gd name="connsiteY35-2250" fmla="*/ 1582927 h 4240421"/>
                <a:gd name="connsiteX36-2251" fmla="*/ 3432262 w 4365751"/>
                <a:gd name="connsiteY36-2252" fmla="*/ 3745102 h 4240421"/>
                <a:gd name="connsiteX37-2253" fmla="*/ 1155787 w 4365751"/>
                <a:gd name="connsiteY37-2254" fmla="*/ 3973702 h 4240421"/>
                <a:gd name="connsiteX38-2255" fmla="*/ 41362 w 4365751"/>
                <a:gd name="connsiteY38-2256" fmla="*/ 2497327 h 4240421"/>
                <a:gd name="connsiteX39-2257" fmla="*/ 346162 w 4365751"/>
                <a:gd name="connsiteY39-2258" fmla="*/ 1325752 h 4240421"/>
                <a:gd name="connsiteX0-2259" fmla="*/ 327112 w 4365751"/>
                <a:gd name="connsiteY0-2260" fmla="*/ 1373377 h 4240421"/>
                <a:gd name="connsiteX1-2261" fmla="*/ 1047255 w 4365751"/>
                <a:gd name="connsiteY1-2262" fmla="*/ 685958 h 4240421"/>
                <a:gd name="connsiteX2-2263" fmla="*/ 2203537 w 4365751"/>
                <a:gd name="connsiteY2-2264" fmla="*/ 192277 h 4240421"/>
                <a:gd name="connsiteX3-2265" fmla="*/ 3539257 w 4365751"/>
                <a:gd name="connsiteY3-2266" fmla="*/ 704926 h 4240421"/>
                <a:gd name="connsiteX4-2267" fmla="*/ 4137098 w 4365751"/>
                <a:gd name="connsiteY4-2268" fmla="*/ 2062424 h 4240421"/>
                <a:gd name="connsiteX5-2269" fmla="*/ 3184612 w 4365751"/>
                <a:gd name="connsiteY5-2270" fmla="*/ 3983227 h 4240421"/>
                <a:gd name="connsiteX6-2271" fmla="*/ 793837 w 4365751"/>
                <a:gd name="connsiteY6-2272" fmla="*/ 3630802 h 4240421"/>
                <a:gd name="connsiteX7-2273" fmla="*/ 258841 w 4365751"/>
                <a:gd name="connsiteY7-2274" fmla="*/ 2302206 h 4240421"/>
                <a:gd name="connsiteX8-2275" fmla="*/ 431887 w 4365751"/>
                <a:gd name="connsiteY8-2276" fmla="*/ 1411477 h 4240421"/>
                <a:gd name="connsiteX9-2277" fmla="*/ 1479637 w 4365751"/>
                <a:gd name="connsiteY9-2278" fmla="*/ 278002 h 4240421"/>
                <a:gd name="connsiteX10-2279" fmla="*/ 3454478 w 4365751"/>
                <a:gd name="connsiteY10-2280" fmla="*/ 536457 h 4240421"/>
                <a:gd name="connsiteX11-2281" fmla="*/ 4156781 w 4365751"/>
                <a:gd name="connsiteY11-2282" fmla="*/ 2247777 h 4240421"/>
                <a:gd name="connsiteX12-2283" fmla="*/ 2260687 w 4365751"/>
                <a:gd name="connsiteY12-2284" fmla="*/ 4230877 h 4240421"/>
                <a:gd name="connsiteX13-2285" fmla="*/ 336637 w 4365751"/>
                <a:gd name="connsiteY13-2286" fmla="*/ 2925952 h 4240421"/>
                <a:gd name="connsiteX14-2287" fmla="*/ 393254 w 4365751"/>
                <a:gd name="connsiteY14-2288" fmla="*/ 1232634 h 4240421"/>
                <a:gd name="connsiteX15-2289" fmla="*/ 851175 w 4365751"/>
                <a:gd name="connsiteY15-2290" fmla="*/ 555734 h 4240421"/>
                <a:gd name="connsiteX16-2291" fmla="*/ 2203537 w 4365751"/>
                <a:gd name="connsiteY16-2292" fmla="*/ 77977 h 4240421"/>
                <a:gd name="connsiteX17-2293" fmla="*/ 3851362 w 4365751"/>
                <a:gd name="connsiteY17-2294" fmla="*/ 639952 h 4240421"/>
                <a:gd name="connsiteX18-2295" fmla="*/ 4232362 w 4365751"/>
                <a:gd name="connsiteY18-2296" fmla="*/ 2516377 h 4240421"/>
                <a:gd name="connsiteX19-2297" fmla="*/ 3708487 w 4365751"/>
                <a:gd name="connsiteY19-2298" fmla="*/ 3545077 h 4240421"/>
                <a:gd name="connsiteX20-2299" fmla="*/ 2327362 w 4365751"/>
                <a:gd name="connsiteY20-2300" fmla="*/ 4002277 h 4240421"/>
                <a:gd name="connsiteX21-2301" fmla="*/ 1165312 w 4365751"/>
                <a:gd name="connsiteY21-2302" fmla="*/ 3945127 h 4240421"/>
                <a:gd name="connsiteX22-2303" fmla="*/ 98512 w 4365751"/>
                <a:gd name="connsiteY22-2304" fmla="*/ 2421127 h 4240421"/>
                <a:gd name="connsiteX23-2305" fmla="*/ 432117 w 4365751"/>
                <a:gd name="connsiteY23-2306" fmla="*/ 827023 h 4240421"/>
                <a:gd name="connsiteX24-2307" fmla="*/ 1258690 w 4365751"/>
                <a:gd name="connsiteY24-2308" fmla="*/ 199159 h 4240421"/>
                <a:gd name="connsiteX25-2309" fmla="*/ 1917787 w 4365751"/>
                <a:gd name="connsiteY25-2310" fmla="*/ 58927 h 4240421"/>
                <a:gd name="connsiteX26-2311" fmla="*/ 3460837 w 4365751"/>
                <a:gd name="connsiteY26-2312" fmla="*/ 373252 h 4240421"/>
                <a:gd name="connsiteX27-2313" fmla="*/ 4279987 w 4365751"/>
                <a:gd name="connsiteY27-2314" fmla="*/ 1601977 h 4240421"/>
                <a:gd name="connsiteX28-2315" fmla="*/ 4241887 w 4365751"/>
                <a:gd name="connsiteY28-2316" fmla="*/ 2668777 h 4240421"/>
                <a:gd name="connsiteX29-2317" fmla="*/ 3403687 w 4365751"/>
                <a:gd name="connsiteY29-2318" fmla="*/ 3830827 h 4240421"/>
                <a:gd name="connsiteX30-2319" fmla="*/ 1727287 w 4365751"/>
                <a:gd name="connsiteY30-2320" fmla="*/ 3964177 h 4240421"/>
                <a:gd name="connsiteX31-2321" fmla="*/ 393787 w 4365751"/>
                <a:gd name="connsiteY31-2322" fmla="*/ 3259327 h 4240421"/>
                <a:gd name="connsiteX32-2323" fmla="*/ 203287 w 4365751"/>
                <a:gd name="connsiteY32-2324" fmla="*/ 1487677 h 4240421"/>
                <a:gd name="connsiteX33-2325" fmla="*/ 1679662 w 4365751"/>
                <a:gd name="connsiteY33-2326" fmla="*/ 201802 h 4240421"/>
                <a:gd name="connsiteX34-2327" fmla="*/ 3241762 w 4365751"/>
                <a:gd name="connsiteY34-2328" fmla="*/ 144652 h 4240421"/>
                <a:gd name="connsiteX35-2329" fmla="*/ 4337137 w 4365751"/>
                <a:gd name="connsiteY35-2330" fmla="*/ 1582927 h 4240421"/>
                <a:gd name="connsiteX36-2331" fmla="*/ 3432262 w 4365751"/>
                <a:gd name="connsiteY36-2332" fmla="*/ 3745102 h 4240421"/>
                <a:gd name="connsiteX37-2333" fmla="*/ 1155787 w 4365751"/>
                <a:gd name="connsiteY37-2334" fmla="*/ 3973702 h 4240421"/>
                <a:gd name="connsiteX38-2335" fmla="*/ 41362 w 4365751"/>
                <a:gd name="connsiteY38-2336" fmla="*/ 2497327 h 4240421"/>
                <a:gd name="connsiteX39-2337" fmla="*/ 346162 w 4365751"/>
                <a:gd name="connsiteY39-2338" fmla="*/ 1325752 h 4240421"/>
                <a:gd name="connsiteX0-2339" fmla="*/ 327112 w 4365751"/>
                <a:gd name="connsiteY0-2340" fmla="*/ 1377022 h 4244066"/>
                <a:gd name="connsiteX1-2341" fmla="*/ 1047255 w 4365751"/>
                <a:gd name="connsiteY1-2342" fmla="*/ 689603 h 4244066"/>
                <a:gd name="connsiteX2-2343" fmla="*/ 2203537 w 4365751"/>
                <a:gd name="connsiteY2-2344" fmla="*/ 195922 h 4244066"/>
                <a:gd name="connsiteX3-2345" fmla="*/ 3539257 w 4365751"/>
                <a:gd name="connsiteY3-2346" fmla="*/ 708571 h 4244066"/>
                <a:gd name="connsiteX4-2347" fmla="*/ 4137098 w 4365751"/>
                <a:gd name="connsiteY4-2348" fmla="*/ 2066069 h 4244066"/>
                <a:gd name="connsiteX5-2349" fmla="*/ 3184612 w 4365751"/>
                <a:gd name="connsiteY5-2350" fmla="*/ 3986872 h 4244066"/>
                <a:gd name="connsiteX6-2351" fmla="*/ 793837 w 4365751"/>
                <a:gd name="connsiteY6-2352" fmla="*/ 3634447 h 4244066"/>
                <a:gd name="connsiteX7-2353" fmla="*/ 258841 w 4365751"/>
                <a:gd name="connsiteY7-2354" fmla="*/ 2305851 h 4244066"/>
                <a:gd name="connsiteX8-2355" fmla="*/ 431887 w 4365751"/>
                <a:gd name="connsiteY8-2356" fmla="*/ 1415122 h 4244066"/>
                <a:gd name="connsiteX9-2357" fmla="*/ 1479637 w 4365751"/>
                <a:gd name="connsiteY9-2358" fmla="*/ 281647 h 4244066"/>
                <a:gd name="connsiteX10-2359" fmla="*/ 3454478 w 4365751"/>
                <a:gd name="connsiteY10-2360" fmla="*/ 540102 h 4244066"/>
                <a:gd name="connsiteX11-2361" fmla="*/ 4156781 w 4365751"/>
                <a:gd name="connsiteY11-2362" fmla="*/ 2251422 h 4244066"/>
                <a:gd name="connsiteX12-2363" fmla="*/ 2260687 w 4365751"/>
                <a:gd name="connsiteY12-2364" fmla="*/ 4234522 h 4244066"/>
                <a:gd name="connsiteX13-2365" fmla="*/ 336637 w 4365751"/>
                <a:gd name="connsiteY13-2366" fmla="*/ 2929597 h 4244066"/>
                <a:gd name="connsiteX14-2367" fmla="*/ 393254 w 4365751"/>
                <a:gd name="connsiteY14-2368" fmla="*/ 1236279 h 4244066"/>
                <a:gd name="connsiteX15-2369" fmla="*/ 851175 w 4365751"/>
                <a:gd name="connsiteY15-2370" fmla="*/ 559379 h 4244066"/>
                <a:gd name="connsiteX16-2371" fmla="*/ 2203537 w 4365751"/>
                <a:gd name="connsiteY16-2372" fmla="*/ 81622 h 4244066"/>
                <a:gd name="connsiteX17-2373" fmla="*/ 3851362 w 4365751"/>
                <a:gd name="connsiteY17-2374" fmla="*/ 643597 h 4244066"/>
                <a:gd name="connsiteX18-2375" fmla="*/ 4232362 w 4365751"/>
                <a:gd name="connsiteY18-2376" fmla="*/ 2520022 h 4244066"/>
                <a:gd name="connsiteX19-2377" fmla="*/ 3708487 w 4365751"/>
                <a:gd name="connsiteY19-2378" fmla="*/ 3548722 h 4244066"/>
                <a:gd name="connsiteX20-2379" fmla="*/ 2327362 w 4365751"/>
                <a:gd name="connsiteY20-2380" fmla="*/ 4005922 h 4244066"/>
                <a:gd name="connsiteX21-2381" fmla="*/ 1165312 w 4365751"/>
                <a:gd name="connsiteY21-2382" fmla="*/ 3948772 h 4244066"/>
                <a:gd name="connsiteX22-2383" fmla="*/ 98512 w 4365751"/>
                <a:gd name="connsiteY22-2384" fmla="*/ 2424772 h 4244066"/>
                <a:gd name="connsiteX23-2385" fmla="*/ 432117 w 4365751"/>
                <a:gd name="connsiteY23-2386" fmla="*/ 830668 h 4244066"/>
                <a:gd name="connsiteX24-2387" fmla="*/ 1258690 w 4365751"/>
                <a:gd name="connsiteY24-2388" fmla="*/ 202804 h 4244066"/>
                <a:gd name="connsiteX25-2389" fmla="*/ 1917787 w 4365751"/>
                <a:gd name="connsiteY25-2390" fmla="*/ 62572 h 4244066"/>
                <a:gd name="connsiteX26-2391" fmla="*/ 3460837 w 4365751"/>
                <a:gd name="connsiteY26-2392" fmla="*/ 376897 h 4244066"/>
                <a:gd name="connsiteX27-2393" fmla="*/ 4279987 w 4365751"/>
                <a:gd name="connsiteY27-2394" fmla="*/ 1605622 h 4244066"/>
                <a:gd name="connsiteX28-2395" fmla="*/ 4241887 w 4365751"/>
                <a:gd name="connsiteY28-2396" fmla="*/ 2672422 h 4244066"/>
                <a:gd name="connsiteX29-2397" fmla="*/ 3403687 w 4365751"/>
                <a:gd name="connsiteY29-2398" fmla="*/ 3834472 h 4244066"/>
                <a:gd name="connsiteX30-2399" fmla="*/ 1727287 w 4365751"/>
                <a:gd name="connsiteY30-2400" fmla="*/ 3967822 h 4244066"/>
                <a:gd name="connsiteX31-2401" fmla="*/ 393787 w 4365751"/>
                <a:gd name="connsiteY31-2402" fmla="*/ 3262972 h 4244066"/>
                <a:gd name="connsiteX32-2403" fmla="*/ 203287 w 4365751"/>
                <a:gd name="connsiteY32-2404" fmla="*/ 1491322 h 4244066"/>
                <a:gd name="connsiteX33-2405" fmla="*/ 1679662 w 4365751"/>
                <a:gd name="connsiteY33-2406" fmla="*/ 205447 h 4244066"/>
                <a:gd name="connsiteX34-2407" fmla="*/ 3241762 w 4365751"/>
                <a:gd name="connsiteY34-2408" fmla="*/ 148297 h 4244066"/>
                <a:gd name="connsiteX35-2409" fmla="*/ 4337137 w 4365751"/>
                <a:gd name="connsiteY35-2410" fmla="*/ 1586572 h 4244066"/>
                <a:gd name="connsiteX36-2411" fmla="*/ 3432262 w 4365751"/>
                <a:gd name="connsiteY36-2412" fmla="*/ 3748747 h 4244066"/>
                <a:gd name="connsiteX37-2413" fmla="*/ 1155787 w 4365751"/>
                <a:gd name="connsiteY37-2414" fmla="*/ 3977347 h 4244066"/>
                <a:gd name="connsiteX38-2415" fmla="*/ 41362 w 4365751"/>
                <a:gd name="connsiteY38-2416" fmla="*/ 2500972 h 4244066"/>
                <a:gd name="connsiteX39-2417" fmla="*/ 346162 w 4365751"/>
                <a:gd name="connsiteY39-2418" fmla="*/ 1329397 h 4244066"/>
                <a:gd name="connsiteX0-2419" fmla="*/ 327112 w 4365751"/>
                <a:gd name="connsiteY0-2420" fmla="*/ 1419148 h 4286192"/>
                <a:gd name="connsiteX1-2421" fmla="*/ 1047255 w 4365751"/>
                <a:gd name="connsiteY1-2422" fmla="*/ 731729 h 4286192"/>
                <a:gd name="connsiteX2-2423" fmla="*/ 2203537 w 4365751"/>
                <a:gd name="connsiteY2-2424" fmla="*/ 238048 h 4286192"/>
                <a:gd name="connsiteX3-2425" fmla="*/ 3539257 w 4365751"/>
                <a:gd name="connsiteY3-2426" fmla="*/ 750697 h 4286192"/>
                <a:gd name="connsiteX4-2427" fmla="*/ 4137098 w 4365751"/>
                <a:gd name="connsiteY4-2428" fmla="*/ 2108195 h 4286192"/>
                <a:gd name="connsiteX5-2429" fmla="*/ 3184612 w 4365751"/>
                <a:gd name="connsiteY5-2430" fmla="*/ 4028998 h 4286192"/>
                <a:gd name="connsiteX6-2431" fmla="*/ 793837 w 4365751"/>
                <a:gd name="connsiteY6-2432" fmla="*/ 3676573 h 4286192"/>
                <a:gd name="connsiteX7-2433" fmla="*/ 258841 w 4365751"/>
                <a:gd name="connsiteY7-2434" fmla="*/ 2347977 h 4286192"/>
                <a:gd name="connsiteX8-2435" fmla="*/ 431887 w 4365751"/>
                <a:gd name="connsiteY8-2436" fmla="*/ 1457248 h 4286192"/>
                <a:gd name="connsiteX9-2437" fmla="*/ 1479637 w 4365751"/>
                <a:gd name="connsiteY9-2438" fmla="*/ 323773 h 4286192"/>
                <a:gd name="connsiteX10-2439" fmla="*/ 3454478 w 4365751"/>
                <a:gd name="connsiteY10-2440" fmla="*/ 582228 h 4286192"/>
                <a:gd name="connsiteX11-2441" fmla="*/ 4156781 w 4365751"/>
                <a:gd name="connsiteY11-2442" fmla="*/ 2293548 h 4286192"/>
                <a:gd name="connsiteX12-2443" fmla="*/ 2260687 w 4365751"/>
                <a:gd name="connsiteY12-2444" fmla="*/ 4276648 h 4286192"/>
                <a:gd name="connsiteX13-2445" fmla="*/ 336637 w 4365751"/>
                <a:gd name="connsiteY13-2446" fmla="*/ 2971723 h 4286192"/>
                <a:gd name="connsiteX14-2447" fmla="*/ 393254 w 4365751"/>
                <a:gd name="connsiteY14-2448" fmla="*/ 1278405 h 4286192"/>
                <a:gd name="connsiteX15-2449" fmla="*/ 851175 w 4365751"/>
                <a:gd name="connsiteY15-2450" fmla="*/ 601505 h 4286192"/>
                <a:gd name="connsiteX16-2451" fmla="*/ 2203537 w 4365751"/>
                <a:gd name="connsiteY16-2452" fmla="*/ 123748 h 4286192"/>
                <a:gd name="connsiteX17-2453" fmla="*/ 3851362 w 4365751"/>
                <a:gd name="connsiteY17-2454" fmla="*/ 685723 h 4286192"/>
                <a:gd name="connsiteX18-2455" fmla="*/ 4232362 w 4365751"/>
                <a:gd name="connsiteY18-2456" fmla="*/ 2562148 h 4286192"/>
                <a:gd name="connsiteX19-2457" fmla="*/ 3708487 w 4365751"/>
                <a:gd name="connsiteY19-2458" fmla="*/ 3590848 h 4286192"/>
                <a:gd name="connsiteX20-2459" fmla="*/ 2327362 w 4365751"/>
                <a:gd name="connsiteY20-2460" fmla="*/ 4048048 h 4286192"/>
                <a:gd name="connsiteX21-2461" fmla="*/ 1165312 w 4365751"/>
                <a:gd name="connsiteY21-2462" fmla="*/ 3990898 h 4286192"/>
                <a:gd name="connsiteX22-2463" fmla="*/ 98512 w 4365751"/>
                <a:gd name="connsiteY22-2464" fmla="*/ 2466898 h 4286192"/>
                <a:gd name="connsiteX23-2465" fmla="*/ 432117 w 4365751"/>
                <a:gd name="connsiteY23-2466" fmla="*/ 872794 h 4286192"/>
                <a:gd name="connsiteX24-2467" fmla="*/ 1258690 w 4365751"/>
                <a:gd name="connsiteY24-2468" fmla="*/ 244930 h 4286192"/>
                <a:gd name="connsiteX25-2469" fmla="*/ 1917787 w 4365751"/>
                <a:gd name="connsiteY25-2470" fmla="*/ 104698 h 4286192"/>
                <a:gd name="connsiteX26-2471" fmla="*/ 3460837 w 4365751"/>
                <a:gd name="connsiteY26-2472" fmla="*/ 419023 h 4286192"/>
                <a:gd name="connsiteX27-2473" fmla="*/ 4279987 w 4365751"/>
                <a:gd name="connsiteY27-2474" fmla="*/ 1647748 h 4286192"/>
                <a:gd name="connsiteX28-2475" fmla="*/ 4241887 w 4365751"/>
                <a:gd name="connsiteY28-2476" fmla="*/ 2714548 h 4286192"/>
                <a:gd name="connsiteX29-2477" fmla="*/ 3403687 w 4365751"/>
                <a:gd name="connsiteY29-2478" fmla="*/ 3876598 h 4286192"/>
                <a:gd name="connsiteX30-2479" fmla="*/ 1727287 w 4365751"/>
                <a:gd name="connsiteY30-2480" fmla="*/ 4009948 h 4286192"/>
                <a:gd name="connsiteX31-2481" fmla="*/ 393787 w 4365751"/>
                <a:gd name="connsiteY31-2482" fmla="*/ 3305098 h 4286192"/>
                <a:gd name="connsiteX32-2483" fmla="*/ 203287 w 4365751"/>
                <a:gd name="connsiteY32-2484" fmla="*/ 1533448 h 4286192"/>
                <a:gd name="connsiteX33-2485" fmla="*/ 1679662 w 4365751"/>
                <a:gd name="connsiteY33-2486" fmla="*/ 247573 h 4286192"/>
                <a:gd name="connsiteX34-2487" fmla="*/ 2927394 w 4365751"/>
                <a:gd name="connsiteY34-2488" fmla="*/ 129296 h 4286192"/>
                <a:gd name="connsiteX35-2489" fmla="*/ 4337137 w 4365751"/>
                <a:gd name="connsiteY35-2490" fmla="*/ 1628698 h 4286192"/>
                <a:gd name="connsiteX36-2491" fmla="*/ 3432262 w 4365751"/>
                <a:gd name="connsiteY36-2492" fmla="*/ 3790873 h 4286192"/>
                <a:gd name="connsiteX37-2493" fmla="*/ 1155787 w 4365751"/>
                <a:gd name="connsiteY37-2494" fmla="*/ 4019473 h 4286192"/>
                <a:gd name="connsiteX38-2495" fmla="*/ 41362 w 4365751"/>
                <a:gd name="connsiteY38-2496" fmla="*/ 2543098 h 4286192"/>
                <a:gd name="connsiteX39-2497" fmla="*/ 346162 w 4365751"/>
                <a:gd name="connsiteY39-2498" fmla="*/ 1371523 h 4286192"/>
                <a:gd name="connsiteX0-2499" fmla="*/ 327112 w 4365751"/>
                <a:gd name="connsiteY0-2500" fmla="*/ 1419148 h 4286192"/>
                <a:gd name="connsiteX1-2501" fmla="*/ 1047255 w 4365751"/>
                <a:gd name="connsiteY1-2502" fmla="*/ 731729 h 4286192"/>
                <a:gd name="connsiteX2-2503" fmla="*/ 2203537 w 4365751"/>
                <a:gd name="connsiteY2-2504" fmla="*/ 238048 h 4286192"/>
                <a:gd name="connsiteX3-2505" fmla="*/ 3539257 w 4365751"/>
                <a:gd name="connsiteY3-2506" fmla="*/ 750697 h 4286192"/>
                <a:gd name="connsiteX4-2507" fmla="*/ 4137098 w 4365751"/>
                <a:gd name="connsiteY4-2508" fmla="*/ 2108195 h 4286192"/>
                <a:gd name="connsiteX5-2509" fmla="*/ 3184612 w 4365751"/>
                <a:gd name="connsiteY5-2510" fmla="*/ 4028998 h 4286192"/>
                <a:gd name="connsiteX6-2511" fmla="*/ 793837 w 4365751"/>
                <a:gd name="connsiteY6-2512" fmla="*/ 3676573 h 4286192"/>
                <a:gd name="connsiteX7-2513" fmla="*/ 258841 w 4365751"/>
                <a:gd name="connsiteY7-2514" fmla="*/ 2347977 h 4286192"/>
                <a:gd name="connsiteX8-2515" fmla="*/ 431887 w 4365751"/>
                <a:gd name="connsiteY8-2516" fmla="*/ 1457248 h 4286192"/>
                <a:gd name="connsiteX9-2517" fmla="*/ 1479637 w 4365751"/>
                <a:gd name="connsiteY9-2518" fmla="*/ 323773 h 4286192"/>
                <a:gd name="connsiteX10-2519" fmla="*/ 3454478 w 4365751"/>
                <a:gd name="connsiteY10-2520" fmla="*/ 582228 h 4286192"/>
                <a:gd name="connsiteX11-2521" fmla="*/ 4156781 w 4365751"/>
                <a:gd name="connsiteY11-2522" fmla="*/ 2293548 h 4286192"/>
                <a:gd name="connsiteX12-2523" fmla="*/ 2260687 w 4365751"/>
                <a:gd name="connsiteY12-2524" fmla="*/ 4276648 h 4286192"/>
                <a:gd name="connsiteX13-2525" fmla="*/ 336637 w 4365751"/>
                <a:gd name="connsiteY13-2526" fmla="*/ 2971723 h 4286192"/>
                <a:gd name="connsiteX14-2527" fmla="*/ 393254 w 4365751"/>
                <a:gd name="connsiteY14-2528" fmla="*/ 1278405 h 4286192"/>
                <a:gd name="connsiteX15-2529" fmla="*/ 851175 w 4365751"/>
                <a:gd name="connsiteY15-2530" fmla="*/ 601505 h 4286192"/>
                <a:gd name="connsiteX16-2531" fmla="*/ 2203537 w 4365751"/>
                <a:gd name="connsiteY16-2532" fmla="*/ 123748 h 4286192"/>
                <a:gd name="connsiteX17-2533" fmla="*/ 3851362 w 4365751"/>
                <a:gd name="connsiteY17-2534" fmla="*/ 685723 h 4286192"/>
                <a:gd name="connsiteX18-2535" fmla="*/ 4232362 w 4365751"/>
                <a:gd name="connsiteY18-2536" fmla="*/ 2562148 h 4286192"/>
                <a:gd name="connsiteX19-2537" fmla="*/ 3708487 w 4365751"/>
                <a:gd name="connsiteY19-2538" fmla="*/ 3590848 h 4286192"/>
                <a:gd name="connsiteX20-2539" fmla="*/ 2327362 w 4365751"/>
                <a:gd name="connsiteY20-2540" fmla="*/ 4048048 h 4286192"/>
                <a:gd name="connsiteX21-2541" fmla="*/ 1165312 w 4365751"/>
                <a:gd name="connsiteY21-2542" fmla="*/ 3990898 h 4286192"/>
                <a:gd name="connsiteX22-2543" fmla="*/ 98512 w 4365751"/>
                <a:gd name="connsiteY22-2544" fmla="*/ 2466898 h 4286192"/>
                <a:gd name="connsiteX23-2545" fmla="*/ 432117 w 4365751"/>
                <a:gd name="connsiteY23-2546" fmla="*/ 872794 h 4286192"/>
                <a:gd name="connsiteX24-2547" fmla="*/ 1258690 w 4365751"/>
                <a:gd name="connsiteY24-2548" fmla="*/ 244930 h 4286192"/>
                <a:gd name="connsiteX25-2549" fmla="*/ 1865392 w 4365751"/>
                <a:gd name="connsiteY25-2550" fmla="*/ 104698 h 4286192"/>
                <a:gd name="connsiteX26-2551" fmla="*/ 3460837 w 4365751"/>
                <a:gd name="connsiteY26-2552" fmla="*/ 419023 h 4286192"/>
                <a:gd name="connsiteX27-2553" fmla="*/ 4279987 w 4365751"/>
                <a:gd name="connsiteY27-2554" fmla="*/ 1647748 h 4286192"/>
                <a:gd name="connsiteX28-2555" fmla="*/ 4241887 w 4365751"/>
                <a:gd name="connsiteY28-2556" fmla="*/ 2714548 h 4286192"/>
                <a:gd name="connsiteX29-2557" fmla="*/ 3403687 w 4365751"/>
                <a:gd name="connsiteY29-2558" fmla="*/ 3876598 h 4286192"/>
                <a:gd name="connsiteX30-2559" fmla="*/ 1727287 w 4365751"/>
                <a:gd name="connsiteY30-2560" fmla="*/ 4009948 h 4286192"/>
                <a:gd name="connsiteX31-2561" fmla="*/ 393787 w 4365751"/>
                <a:gd name="connsiteY31-2562" fmla="*/ 3305098 h 4286192"/>
                <a:gd name="connsiteX32-2563" fmla="*/ 203287 w 4365751"/>
                <a:gd name="connsiteY32-2564" fmla="*/ 1533448 h 4286192"/>
                <a:gd name="connsiteX33-2565" fmla="*/ 1679662 w 4365751"/>
                <a:gd name="connsiteY33-2566" fmla="*/ 247573 h 4286192"/>
                <a:gd name="connsiteX34-2567" fmla="*/ 2927394 w 4365751"/>
                <a:gd name="connsiteY34-2568" fmla="*/ 129296 h 4286192"/>
                <a:gd name="connsiteX35-2569" fmla="*/ 4337137 w 4365751"/>
                <a:gd name="connsiteY35-2570" fmla="*/ 1628698 h 4286192"/>
                <a:gd name="connsiteX36-2571" fmla="*/ 3432262 w 4365751"/>
                <a:gd name="connsiteY36-2572" fmla="*/ 3790873 h 4286192"/>
                <a:gd name="connsiteX37-2573" fmla="*/ 1155787 w 4365751"/>
                <a:gd name="connsiteY37-2574" fmla="*/ 4019473 h 4286192"/>
                <a:gd name="connsiteX38-2575" fmla="*/ 41362 w 4365751"/>
                <a:gd name="connsiteY38-2576" fmla="*/ 2543098 h 4286192"/>
                <a:gd name="connsiteX39-2577" fmla="*/ 346162 w 4365751"/>
                <a:gd name="connsiteY39-2578" fmla="*/ 1371523 h 4286192"/>
                <a:gd name="connsiteX0-2579" fmla="*/ 327112 w 4365751"/>
                <a:gd name="connsiteY0-2580" fmla="*/ 1423930 h 4290974"/>
                <a:gd name="connsiteX1-2581" fmla="*/ 1047255 w 4365751"/>
                <a:gd name="connsiteY1-2582" fmla="*/ 736511 h 4290974"/>
                <a:gd name="connsiteX2-2583" fmla="*/ 2203537 w 4365751"/>
                <a:gd name="connsiteY2-2584" fmla="*/ 242830 h 4290974"/>
                <a:gd name="connsiteX3-2585" fmla="*/ 3539257 w 4365751"/>
                <a:gd name="connsiteY3-2586" fmla="*/ 755479 h 4290974"/>
                <a:gd name="connsiteX4-2587" fmla="*/ 4137098 w 4365751"/>
                <a:gd name="connsiteY4-2588" fmla="*/ 2112977 h 4290974"/>
                <a:gd name="connsiteX5-2589" fmla="*/ 3184612 w 4365751"/>
                <a:gd name="connsiteY5-2590" fmla="*/ 4033780 h 4290974"/>
                <a:gd name="connsiteX6-2591" fmla="*/ 793837 w 4365751"/>
                <a:gd name="connsiteY6-2592" fmla="*/ 3681355 h 4290974"/>
                <a:gd name="connsiteX7-2593" fmla="*/ 258841 w 4365751"/>
                <a:gd name="connsiteY7-2594" fmla="*/ 2352759 h 4290974"/>
                <a:gd name="connsiteX8-2595" fmla="*/ 431887 w 4365751"/>
                <a:gd name="connsiteY8-2596" fmla="*/ 1462030 h 4290974"/>
                <a:gd name="connsiteX9-2597" fmla="*/ 1479637 w 4365751"/>
                <a:gd name="connsiteY9-2598" fmla="*/ 328555 h 4290974"/>
                <a:gd name="connsiteX10-2599" fmla="*/ 3454478 w 4365751"/>
                <a:gd name="connsiteY10-2600" fmla="*/ 587010 h 4290974"/>
                <a:gd name="connsiteX11-2601" fmla="*/ 4156781 w 4365751"/>
                <a:gd name="connsiteY11-2602" fmla="*/ 2298330 h 4290974"/>
                <a:gd name="connsiteX12-2603" fmla="*/ 2260687 w 4365751"/>
                <a:gd name="connsiteY12-2604" fmla="*/ 4281430 h 4290974"/>
                <a:gd name="connsiteX13-2605" fmla="*/ 336637 w 4365751"/>
                <a:gd name="connsiteY13-2606" fmla="*/ 2976505 h 4290974"/>
                <a:gd name="connsiteX14-2607" fmla="*/ 393254 w 4365751"/>
                <a:gd name="connsiteY14-2608" fmla="*/ 1283187 h 4290974"/>
                <a:gd name="connsiteX15-2609" fmla="*/ 851175 w 4365751"/>
                <a:gd name="connsiteY15-2610" fmla="*/ 606287 h 4290974"/>
                <a:gd name="connsiteX16-2611" fmla="*/ 2203537 w 4365751"/>
                <a:gd name="connsiteY16-2612" fmla="*/ 128530 h 4290974"/>
                <a:gd name="connsiteX17-2613" fmla="*/ 3851362 w 4365751"/>
                <a:gd name="connsiteY17-2614" fmla="*/ 690505 h 4290974"/>
                <a:gd name="connsiteX18-2615" fmla="*/ 4232362 w 4365751"/>
                <a:gd name="connsiteY18-2616" fmla="*/ 2566930 h 4290974"/>
                <a:gd name="connsiteX19-2617" fmla="*/ 3708487 w 4365751"/>
                <a:gd name="connsiteY19-2618" fmla="*/ 3595630 h 4290974"/>
                <a:gd name="connsiteX20-2619" fmla="*/ 2327362 w 4365751"/>
                <a:gd name="connsiteY20-2620" fmla="*/ 4052830 h 4290974"/>
                <a:gd name="connsiteX21-2621" fmla="*/ 1165312 w 4365751"/>
                <a:gd name="connsiteY21-2622" fmla="*/ 3995680 h 4290974"/>
                <a:gd name="connsiteX22-2623" fmla="*/ 98512 w 4365751"/>
                <a:gd name="connsiteY22-2624" fmla="*/ 2471680 h 4290974"/>
                <a:gd name="connsiteX23-2625" fmla="*/ 432117 w 4365751"/>
                <a:gd name="connsiteY23-2626" fmla="*/ 877576 h 4290974"/>
                <a:gd name="connsiteX24-2627" fmla="*/ 1258690 w 4365751"/>
                <a:gd name="connsiteY24-2628" fmla="*/ 249712 h 4290974"/>
                <a:gd name="connsiteX25-2629" fmla="*/ 1865392 w 4365751"/>
                <a:gd name="connsiteY25-2630" fmla="*/ 109480 h 4290974"/>
                <a:gd name="connsiteX26-2631" fmla="*/ 3460837 w 4365751"/>
                <a:gd name="connsiteY26-2632" fmla="*/ 423805 h 4290974"/>
                <a:gd name="connsiteX27-2633" fmla="*/ 4279987 w 4365751"/>
                <a:gd name="connsiteY27-2634" fmla="*/ 1652530 h 4290974"/>
                <a:gd name="connsiteX28-2635" fmla="*/ 4241887 w 4365751"/>
                <a:gd name="connsiteY28-2636" fmla="*/ 2719330 h 4290974"/>
                <a:gd name="connsiteX29-2637" fmla="*/ 3403687 w 4365751"/>
                <a:gd name="connsiteY29-2638" fmla="*/ 3881380 h 4290974"/>
                <a:gd name="connsiteX30-2639" fmla="*/ 1727287 w 4365751"/>
                <a:gd name="connsiteY30-2640" fmla="*/ 4014730 h 4290974"/>
                <a:gd name="connsiteX31-2641" fmla="*/ 393787 w 4365751"/>
                <a:gd name="connsiteY31-2642" fmla="*/ 3309880 h 4290974"/>
                <a:gd name="connsiteX32-2643" fmla="*/ 203287 w 4365751"/>
                <a:gd name="connsiteY32-2644" fmla="*/ 1538230 h 4290974"/>
                <a:gd name="connsiteX33-2645" fmla="*/ 1679662 w 4365751"/>
                <a:gd name="connsiteY33-2646" fmla="*/ 252355 h 4290974"/>
                <a:gd name="connsiteX34-2647" fmla="*/ 2927394 w 4365751"/>
                <a:gd name="connsiteY34-2648" fmla="*/ 134078 h 4290974"/>
                <a:gd name="connsiteX35-2649" fmla="*/ 4337137 w 4365751"/>
                <a:gd name="connsiteY35-2650" fmla="*/ 1633480 h 4290974"/>
                <a:gd name="connsiteX36-2651" fmla="*/ 3432262 w 4365751"/>
                <a:gd name="connsiteY36-2652" fmla="*/ 3795655 h 4290974"/>
                <a:gd name="connsiteX37-2653" fmla="*/ 1155787 w 4365751"/>
                <a:gd name="connsiteY37-2654" fmla="*/ 4024255 h 4290974"/>
                <a:gd name="connsiteX38-2655" fmla="*/ 41362 w 4365751"/>
                <a:gd name="connsiteY38-2656" fmla="*/ 2547880 h 4290974"/>
                <a:gd name="connsiteX39-2657" fmla="*/ 346162 w 4365751"/>
                <a:gd name="connsiteY39-2658" fmla="*/ 1376305 h 4290974"/>
                <a:gd name="connsiteX0-2659" fmla="*/ 327112 w 4365751"/>
                <a:gd name="connsiteY0-2660" fmla="*/ 1435333 h 4302377"/>
                <a:gd name="connsiteX1-2661" fmla="*/ 1047255 w 4365751"/>
                <a:gd name="connsiteY1-2662" fmla="*/ 747914 h 4302377"/>
                <a:gd name="connsiteX2-2663" fmla="*/ 2203537 w 4365751"/>
                <a:gd name="connsiteY2-2664" fmla="*/ 254233 h 4302377"/>
                <a:gd name="connsiteX3-2665" fmla="*/ 3539257 w 4365751"/>
                <a:gd name="connsiteY3-2666" fmla="*/ 766882 h 4302377"/>
                <a:gd name="connsiteX4-2667" fmla="*/ 4137098 w 4365751"/>
                <a:gd name="connsiteY4-2668" fmla="*/ 2124380 h 4302377"/>
                <a:gd name="connsiteX5-2669" fmla="*/ 3184612 w 4365751"/>
                <a:gd name="connsiteY5-2670" fmla="*/ 4045183 h 4302377"/>
                <a:gd name="connsiteX6-2671" fmla="*/ 793837 w 4365751"/>
                <a:gd name="connsiteY6-2672" fmla="*/ 3692758 h 4302377"/>
                <a:gd name="connsiteX7-2673" fmla="*/ 258841 w 4365751"/>
                <a:gd name="connsiteY7-2674" fmla="*/ 2364162 h 4302377"/>
                <a:gd name="connsiteX8-2675" fmla="*/ 431887 w 4365751"/>
                <a:gd name="connsiteY8-2676" fmla="*/ 1473433 h 4302377"/>
                <a:gd name="connsiteX9-2677" fmla="*/ 1479637 w 4365751"/>
                <a:gd name="connsiteY9-2678" fmla="*/ 339958 h 4302377"/>
                <a:gd name="connsiteX10-2679" fmla="*/ 3454478 w 4365751"/>
                <a:gd name="connsiteY10-2680" fmla="*/ 598413 h 4302377"/>
                <a:gd name="connsiteX11-2681" fmla="*/ 4156781 w 4365751"/>
                <a:gd name="connsiteY11-2682" fmla="*/ 2309733 h 4302377"/>
                <a:gd name="connsiteX12-2683" fmla="*/ 2260687 w 4365751"/>
                <a:gd name="connsiteY12-2684" fmla="*/ 4292833 h 4302377"/>
                <a:gd name="connsiteX13-2685" fmla="*/ 336637 w 4365751"/>
                <a:gd name="connsiteY13-2686" fmla="*/ 2987908 h 4302377"/>
                <a:gd name="connsiteX14-2687" fmla="*/ 393254 w 4365751"/>
                <a:gd name="connsiteY14-2688" fmla="*/ 1294590 h 4302377"/>
                <a:gd name="connsiteX15-2689" fmla="*/ 851175 w 4365751"/>
                <a:gd name="connsiteY15-2690" fmla="*/ 617690 h 4302377"/>
                <a:gd name="connsiteX16-2691" fmla="*/ 2203537 w 4365751"/>
                <a:gd name="connsiteY16-2692" fmla="*/ 139933 h 4302377"/>
                <a:gd name="connsiteX17-2693" fmla="*/ 3851362 w 4365751"/>
                <a:gd name="connsiteY17-2694" fmla="*/ 701908 h 4302377"/>
                <a:gd name="connsiteX18-2695" fmla="*/ 4232362 w 4365751"/>
                <a:gd name="connsiteY18-2696" fmla="*/ 2578333 h 4302377"/>
                <a:gd name="connsiteX19-2697" fmla="*/ 3708487 w 4365751"/>
                <a:gd name="connsiteY19-2698" fmla="*/ 3607033 h 4302377"/>
                <a:gd name="connsiteX20-2699" fmla="*/ 2327362 w 4365751"/>
                <a:gd name="connsiteY20-2700" fmla="*/ 4064233 h 4302377"/>
                <a:gd name="connsiteX21-2701" fmla="*/ 1165312 w 4365751"/>
                <a:gd name="connsiteY21-2702" fmla="*/ 4007083 h 4302377"/>
                <a:gd name="connsiteX22-2703" fmla="*/ 98512 w 4365751"/>
                <a:gd name="connsiteY22-2704" fmla="*/ 2483083 h 4302377"/>
                <a:gd name="connsiteX23-2705" fmla="*/ 432117 w 4365751"/>
                <a:gd name="connsiteY23-2706" fmla="*/ 888979 h 4302377"/>
                <a:gd name="connsiteX24-2707" fmla="*/ 1258690 w 4365751"/>
                <a:gd name="connsiteY24-2708" fmla="*/ 261115 h 4302377"/>
                <a:gd name="connsiteX25-2709" fmla="*/ 1865392 w 4365751"/>
                <a:gd name="connsiteY25-2710" fmla="*/ 120883 h 4302377"/>
                <a:gd name="connsiteX26-2711" fmla="*/ 3460837 w 4365751"/>
                <a:gd name="connsiteY26-2712" fmla="*/ 435208 h 4302377"/>
                <a:gd name="connsiteX27-2713" fmla="*/ 4279987 w 4365751"/>
                <a:gd name="connsiteY27-2714" fmla="*/ 1663933 h 4302377"/>
                <a:gd name="connsiteX28-2715" fmla="*/ 4241887 w 4365751"/>
                <a:gd name="connsiteY28-2716" fmla="*/ 2730733 h 4302377"/>
                <a:gd name="connsiteX29-2717" fmla="*/ 3403687 w 4365751"/>
                <a:gd name="connsiteY29-2718" fmla="*/ 3892783 h 4302377"/>
                <a:gd name="connsiteX30-2719" fmla="*/ 1727287 w 4365751"/>
                <a:gd name="connsiteY30-2720" fmla="*/ 4026133 h 4302377"/>
                <a:gd name="connsiteX31-2721" fmla="*/ 393787 w 4365751"/>
                <a:gd name="connsiteY31-2722" fmla="*/ 3321283 h 4302377"/>
                <a:gd name="connsiteX32-2723" fmla="*/ 203287 w 4365751"/>
                <a:gd name="connsiteY32-2724" fmla="*/ 1549633 h 4302377"/>
                <a:gd name="connsiteX33-2725" fmla="*/ 1583605 w 4365751"/>
                <a:gd name="connsiteY33-2726" fmla="*/ 228828 h 4302377"/>
                <a:gd name="connsiteX34-2727" fmla="*/ 2927394 w 4365751"/>
                <a:gd name="connsiteY34-2728" fmla="*/ 145481 h 4302377"/>
                <a:gd name="connsiteX35-2729" fmla="*/ 4337137 w 4365751"/>
                <a:gd name="connsiteY35-2730" fmla="*/ 1644883 h 4302377"/>
                <a:gd name="connsiteX36-2731" fmla="*/ 3432262 w 4365751"/>
                <a:gd name="connsiteY36-2732" fmla="*/ 3807058 h 4302377"/>
                <a:gd name="connsiteX37-2733" fmla="*/ 1155787 w 4365751"/>
                <a:gd name="connsiteY37-2734" fmla="*/ 4035658 h 4302377"/>
                <a:gd name="connsiteX38-2735" fmla="*/ 41362 w 4365751"/>
                <a:gd name="connsiteY38-2736" fmla="*/ 2559283 h 4302377"/>
                <a:gd name="connsiteX39-2737" fmla="*/ 346162 w 4365751"/>
                <a:gd name="connsiteY39-2738" fmla="*/ 1387708 h 4302377"/>
                <a:gd name="connsiteX0-2739" fmla="*/ 327112 w 4365751"/>
                <a:gd name="connsiteY0-2740" fmla="*/ 1381979 h 4249023"/>
                <a:gd name="connsiteX1-2741" fmla="*/ 1047255 w 4365751"/>
                <a:gd name="connsiteY1-2742" fmla="*/ 694560 h 4249023"/>
                <a:gd name="connsiteX2-2743" fmla="*/ 2203537 w 4365751"/>
                <a:gd name="connsiteY2-2744" fmla="*/ 200879 h 4249023"/>
                <a:gd name="connsiteX3-2745" fmla="*/ 3539257 w 4365751"/>
                <a:gd name="connsiteY3-2746" fmla="*/ 713528 h 4249023"/>
                <a:gd name="connsiteX4-2747" fmla="*/ 4137098 w 4365751"/>
                <a:gd name="connsiteY4-2748" fmla="*/ 2071026 h 4249023"/>
                <a:gd name="connsiteX5-2749" fmla="*/ 3184612 w 4365751"/>
                <a:gd name="connsiteY5-2750" fmla="*/ 3991829 h 4249023"/>
                <a:gd name="connsiteX6-2751" fmla="*/ 793837 w 4365751"/>
                <a:gd name="connsiteY6-2752" fmla="*/ 3639404 h 4249023"/>
                <a:gd name="connsiteX7-2753" fmla="*/ 258841 w 4365751"/>
                <a:gd name="connsiteY7-2754" fmla="*/ 2310808 h 4249023"/>
                <a:gd name="connsiteX8-2755" fmla="*/ 431887 w 4365751"/>
                <a:gd name="connsiteY8-2756" fmla="*/ 1420079 h 4249023"/>
                <a:gd name="connsiteX9-2757" fmla="*/ 1479637 w 4365751"/>
                <a:gd name="connsiteY9-2758" fmla="*/ 286604 h 4249023"/>
                <a:gd name="connsiteX10-2759" fmla="*/ 3454478 w 4365751"/>
                <a:gd name="connsiteY10-2760" fmla="*/ 545059 h 4249023"/>
                <a:gd name="connsiteX11-2761" fmla="*/ 4156781 w 4365751"/>
                <a:gd name="connsiteY11-2762" fmla="*/ 2256379 h 4249023"/>
                <a:gd name="connsiteX12-2763" fmla="*/ 2260687 w 4365751"/>
                <a:gd name="connsiteY12-2764" fmla="*/ 4239479 h 4249023"/>
                <a:gd name="connsiteX13-2765" fmla="*/ 336637 w 4365751"/>
                <a:gd name="connsiteY13-2766" fmla="*/ 2934554 h 4249023"/>
                <a:gd name="connsiteX14-2767" fmla="*/ 393254 w 4365751"/>
                <a:gd name="connsiteY14-2768" fmla="*/ 1241236 h 4249023"/>
                <a:gd name="connsiteX15-2769" fmla="*/ 851175 w 4365751"/>
                <a:gd name="connsiteY15-2770" fmla="*/ 564336 h 4249023"/>
                <a:gd name="connsiteX16-2771" fmla="*/ 2203537 w 4365751"/>
                <a:gd name="connsiteY16-2772" fmla="*/ 86579 h 4249023"/>
                <a:gd name="connsiteX17-2773" fmla="*/ 3851362 w 4365751"/>
                <a:gd name="connsiteY17-2774" fmla="*/ 648554 h 4249023"/>
                <a:gd name="connsiteX18-2775" fmla="*/ 4232362 w 4365751"/>
                <a:gd name="connsiteY18-2776" fmla="*/ 2524979 h 4249023"/>
                <a:gd name="connsiteX19-2777" fmla="*/ 3708487 w 4365751"/>
                <a:gd name="connsiteY19-2778" fmla="*/ 3553679 h 4249023"/>
                <a:gd name="connsiteX20-2779" fmla="*/ 2327362 w 4365751"/>
                <a:gd name="connsiteY20-2780" fmla="*/ 4010879 h 4249023"/>
                <a:gd name="connsiteX21-2781" fmla="*/ 1165312 w 4365751"/>
                <a:gd name="connsiteY21-2782" fmla="*/ 3953729 h 4249023"/>
                <a:gd name="connsiteX22-2783" fmla="*/ 98512 w 4365751"/>
                <a:gd name="connsiteY22-2784" fmla="*/ 2429729 h 4249023"/>
                <a:gd name="connsiteX23-2785" fmla="*/ 432117 w 4365751"/>
                <a:gd name="connsiteY23-2786" fmla="*/ 835625 h 4249023"/>
                <a:gd name="connsiteX24-2787" fmla="*/ 1258690 w 4365751"/>
                <a:gd name="connsiteY24-2788" fmla="*/ 207761 h 4249023"/>
                <a:gd name="connsiteX25-2789" fmla="*/ 1865392 w 4365751"/>
                <a:gd name="connsiteY25-2790" fmla="*/ 67529 h 4249023"/>
                <a:gd name="connsiteX26-2791" fmla="*/ 3460837 w 4365751"/>
                <a:gd name="connsiteY26-2792" fmla="*/ 381854 h 4249023"/>
                <a:gd name="connsiteX27-2793" fmla="*/ 4279987 w 4365751"/>
                <a:gd name="connsiteY27-2794" fmla="*/ 1610579 h 4249023"/>
                <a:gd name="connsiteX28-2795" fmla="*/ 4241887 w 4365751"/>
                <a:gd name="connsiteY28-2796" fmla="*/ 2677379 h 4249023"/>
                <a:gd name="connsiteX29-2797" fmla="*/ 3403687 w 4365751"/>
                <a:gd name="connsiteY29-2798" fmla="*/ 3839429 h 4249023"/>
                <a:gd name="connsiteX30-2799" fmla="*/ 1727287 w 4365751"/>
                <a:gd name="connsiteY30-2800" fmla="*/ 3972779 h 4249023"/>
                <a:gd name="connsiteX31-2801" fmla="*/ 393787 w 4365751"/>
                <a:gd name="connsiteY31-2802" fmla="*/ 3267929 h 4249023"/>
                <a:gd name="connsiteX32-2803" fmla="*/ 203287 w 4365751"/>
                <a:gd name="connsiteY32-2804" fmla="*/ 1496279 h 4249023"/>
                <a:gd name="connsiteX33-2805" fmla="*/ 1583605 w 4365751"/>
                <a:gd name="connsiteY33-2806" fmla="*/ 175474 h 4249023"/>
                <a:gd name="connsiteX34-2807" fmla="*/ 2927394 w 4365751"/>
                <a:gd name="connsiteY34-2808" fmla="*/ 92127 h 4249023"/>
                <a:gd name="connsiteX35-2809" fmla="*/ 4337137 w 4365751"/>
                <a:gd name="connsiteY35-2810" fmla="*/ 1591529 h 4249023"/>
                <a:gd name="connsiteX36-2811" fmla="*/ 3432262 w 4365751"/>
                <a:gd name="connsiteY36-2812" fmla="*/ 3753704 h 4249023"/>
                <a:gd name="connsiteX37-2813" fmla="*/ 1155787 w 4365751"/>
                <a:gd name="connsiteY37-2814" fmla="*/ 3982304 h 4249023"/>
                <a:gd name="connsiteX38-2815" fmla="*/ 41362 w 4365751"/>
                <a:gd name="connsiteY38-2816" fmla="*/ 2505929 h 4249023"/>
                <a:gd name="connsiteX39-2817" fmla="*/ 346162 w 4365751"/>
                <a:gd name="connsiteY39-2818" fmla="*/ 1334354 h 4249023"/>
                <a:gd name="connsiteX0-2819" fmla="*/ 327112 w 4365751"/>
                <a:gd name="connsiteY0-2820" fmla="*/ 1360615 h 4227659"/>
                <a:gd name="connsiteX1-2821" fmla="*/ 1047255 w 4365751"/>
                <a:gd name="connsiteY1-2822" fmla="*/ 673196 h 4227659"/>
                <a:gd name="connsiteX2-2823" fmla="*/ 2203537 w 4365751"/>
                <a:gd name="connsiteY2-2824" fmla="*/ 179515 h 4227659"/>
                <a:gd name="connsiteX3-2825" fmla="*/ 3539257 w 4365751"/>
                <a:gd name="connsiteY3-2826" fmla="*/ 692164 h 4227659"/>
                <a:gd name="connsiteX4-2827" fmla="*/ 4137098 w 4365751"/>
                <a:gd name="connsiteY4-2828" fmla="*/ 2049662 h 4227659"/>
                <a:gd name="connsiteX5-2829" fmla="*/ 3184612 w 4365751"/>
                <a:gd name="connsiteY5-2830" fmla="*/ 3970465 h 4227659"/>
                <a:gd name="connsiteX6-2831" fmla="*/ 793837 w 4365751"/>
                <a:gd name="connsiteY6-2832" fmla="*/ 3618040 h 4227659"/>
                <a:gd name="connsiteX7-2833" fmla="*/ 258841 w 4365751"/>
                <a:gd name="connsiteY7-2834" fmla="*/ 2289444 h 4227659"/>
                <a:gd name="connsiteX8-2835" fmla="*/ 431887 w 4365751"/>
                <a:gd name="connsiteY8-2836" fmla="*/ 1398715 h 4227659"/>
                <a:gd name="connsiteX9-2837" fmla="*/ 1479637 w 4365751"/>
                <a:gd name="connsiteY9-2838" fmla="*/ 265240 h 4227659"/>
                <a:gd name="connsiteX10-2839" fmla="*/ 3454478 w 4365751"/>
                <a:gd name="connsiteY10-2840" fmla="*/ 523695 h 4227659"/>
                <a:gd name="connsiteX11-2841" fmla="*/ 4156781 w 4365751"/>
                <a:gd name="connsiteY11-2842" fmla="*/ 2235015 h 4227659"/>
                <a:gd name="connsiteX12-2843" fmla="*/ 2260687 w 4365751"/>
                <a:gd name="connsiteY12-2844" fmla="*/ 4218115 h 4227659"/>
                <a:gd name="connsiteX13-2845" fmla="*/ 336637 w 4365751"/>
                <a:gd name="connsiteY13-2846" fmla="*/ 2913190 h 4227659"/>
                <a:gd name="connsiteX14-2847" fmla="*/ 393254 w 4365751"/>
                <a:gd name="connsiteY14-2848" fmla="*/ 1219872 h 4227659"/>
                <a:gd name="connsiteX15-2849" fmla="*/ 851175 w 4365751"/>
                <a:gd name="connsiteY15-2850" fmla="*/ 542972 h 4227659"/>
                <a:gd name="connsiteX16-2851" fmla="*/ 2203537 w 4365751"/>
                <a:gd name="connsiteY16-2852" fmla="*/ 65215 h 4227659"/>
                <a:gd name="connsiteX17-2853" fmla="*/ 3851362 w 4365751"/>
                <a:gd name="connsiteY17-2854" fmla="*/ 627190 h 4227659"/>
                <a:gd name="connsiteX18-2855" fmla="*/ 4232362 w 4365751"/>
                <a:gd name="connsiteY18-2856" fmla="*/ 2503615 h 4227659"/>
                <a:gd name="connsiteX19-2857" fmla="*/ 3708487 w 4365751"/>
                <a:gd name="connsiteY19-2858" fmla="*/ 3532315 h 4227659"/>
                <a:gd name="connsiteX20-2859" fmla="*/ 2327362 w 4365751"/>
                <a:gd name="connsiteY20-2860" fmla="*/ 3989515 h 4227659"/>
                <a:gd name="connsiteX21-2861" fmla="*/ 1165312 w 4365751"/>
                <a:gd name="connsiteY21-2862" fmla="*/ 3932365 h 4227659"/>
                <a:gd name="connsiteX22-2863" fmla="*/ 98512 w 4365751"/>
                <a:gd name="connsiteY22-2864" fmla="*/ 2408365 h 4227659"/>
                <a:gd name="connsiteX23-2865" fmla="*/ 432117 w 4365751"/>
                <a:gd name="connsiteY23-2866" fmla="*/ 814261 h 4227659"/>
                <a:gd name="connsiteX24-2867" fmla="*/ 1258690 w 4365751"/>
                <a:gd name="connsiteY24-2868" fmla="*/ 186397 h 4227659"/>
                <a:gd name="connsiteX25-2869" fmla="*/ 1865392 w 4365751"/>
                <a:gd name="connsiteY25-2870" fmla="*/ 46165 h 4227659"/>
                <a:gd name="connsiteX26-2871" fmla="*/ 3460837 w 4365751"/>
                <a:gd name="connsiteY26-2872" fmla="*/ 360490 h 4227659"/>
                <a:gd name="connsiteX27-2873" fmla="*/ 4279987 w 4365751"/>
                <a:gd name="connsiteY27-2874" fmla="*/ 1589215 h 4227659"/>
                <a:gd name="connsiteX28-2875" fmla="*/ 4241887 w 4365751"/>
                <a:gd name="connsiteY28-2876" fmla="*/ 2656015 h 4227659"/>
                <a:gd name="connsiteX29-2877" fmla="*/ 3403687 w 4365751"/>
                <a:gd name="connsiteY29-2878" fmla="*/ 3818065 h 4227659"/>
                <a:gd name="connsiteX30-2879" fmla="*/ 1727287 w 4365751"/>
                <a:gd name="connsiteY30-2880" fmla="*/ 3951415 h 4227659"/>
                <a:gd name="connsiteX31-2881" fmla="*/ 393787 w 4365751"/>
                <a:gd name="connsiteY31-2882" fmla="*/ 3246565 h 4227659"/>
                <a:gd name="connsiteX32-2883" fmla="*/ 203287 w 4365751"/>
                <a:gd name="connsiteY32-2884" fmla="*/ 1474915 h 4227659"/>
                <a:gd name="connsiteX33-2885" fmla="*/ 1583605 w 4365751"/>
                <a:gd name="connsiteY33-2886" fmla="*/ 154110 h 4227659"/>
                <a:gd name="connsiteX34-2887" fmla="*/ 3067113 w 4365751"/>
                <a:gd name="connsiteY34-2888" fmla="*/ 96961 h 4227659"/>
                <a:gd name="connsiteX35-2889" fmla="*/ 4337137 w 4365751"/>
                <a:gd name="connsiteY35-2890" fmla="*/ 1570165 h 4227659"/>
                <a:gd name="connsiteX36-2891" fmla="*/ 3432262 w 4365751"/>
                <a:gd name="connsiteY36-2892" fmla="*/ 3732340 h 4227659"/>
                <a:gd name="connsiteX37-2893" fmla="*/ 1155787 w 4365751"/>
                <a:gd name="connsiteY37-2894" fmla="*/ 3960940 h 4227659"/>
                <a:gd name="connsiteX38-2895" fmla="*/ 41362 w 4365751"/>
                <a:gd name="connsiteY38-2896" fmla="*/ 2484565 h 4227659"/>
                <a:gd name="connsiteX39-2897" fmla="*/ 346162 w 4365751"/>
                <a:gd name="connsiteY39-2898" fmla="*/ 1312990 h 4227659"/>
                <a:gd name="connsiteX0-2899" fmla="*/ 327112 w 4365751"/>
                <a:gd name="connsiteY0-2900" fmla="*/ 1360615 h 4227659"/>
                <a:gd name="connsiteX1-2901" fmla="*/ 1047255 w 4365751"/>
                <a:gd name="connsiteY1-2902" fmla="*/ 673196 h 4227659"/>
                <a:gd name="connsiteX2-2903" fmla="*/ 2203537 w 4365751"/>
                <a:gd name="connsiteY2-2904" fmla="*/ 179515 h 4227659"/>
                <a:gd name="connsiteX3-2905" fmla="*/ 3539257 w 4365751"/>
                <a:gd name="connsiteY3-2906" fmla="*/ 692164 h 4227659"/>
                <a:gd name="connsiteX4-2907" fmla="*/ 4137098 w 4365751"/>
                <a:gd name="connsiteY4-2908" fmla="*/ 2049662 h 4227659"/>
                <a:gd name="connsiteX5-2909" fmla="*/ 3184612 w 4365751"/>
                <a:gd name="connsiteY5-2910" fmla="*/ 3970465 h 4227659"/>
                <a:gd name="connsiteX6-2911" fmla="*/ 793837 w 4365751"/>
                <a:gd name="connsiteY6-2912" fmla="*/ 3618040 h 4227659"/>
                <a:gd name="connsiteX7-2913" fmla="*/ 258841 w 4365751"/>
                <a:gd name="connsiteY7-2914" fmla="*/ 2289444 h 4227659"/>
                <a:gd name="connsiteX8-2915" fmla="*/ 431887 w 4365751"/>
                <a:gd name="connsiteY8-2916" fmla="*/ 1398715 h 4227659"/>
                <a:gd name="connsiteX9-2917" fmla="*/ 1479637 w 4365751"/>
                <a:gd name="connsiteY9-2918" fmla="*/ 265240 h 4227659"/>
                <a:gd name="connsiteX10-2919" fmla="*/ 3454478 w 4365751"/>
                <a:gd name="connsiteY10-2920" fmla="*/ 523695 h 4227659"/>
                <a:gd name="connsiteX11-2921" fmla="*/ 4156781 w 4365751"/>
                <a:gd name="connsiteY11-2922" fmla="*/ 2235015 h 4227659"/>
                <a:gd name="connsiteX12-2923" fmla="*/ 2260687 w 4365751"/>
                <a:gd name="connsiteY12-2924" fmla="*/ 4218115 h 4227659"/>
                <a:gd name="connsiteX13-2925" fmla="*/ 336637 w 4365751"/>
                <a:gd name="connsiteY13-2926" fmla="*/ 2913190 h 4227659"/>
                <a:gd name="connsiteX14-2927" fmla="*/ 393254 w 4365751"/>
                <a:gd name="connsiteY14-2928" fmla="*/ 1219872 h 4227659"/>
                <a:gd name="connsiteX15-2929" fmla="*/ 851175 w 4365751"/>
                <a:gd name="connsiteY15-2930" fmla="*/ 542972 h 4227659"/>
                <a:gd name="connsiteX16-2931" fmla="*/ 2203537 w 4365751"/>
                <a:gd name="connsiteY16-2932" fmla="*/ 65215 h 4227659"/>
                <a:gd name="connsiteX17-2933" fmla="*/ 3851362 w 4365751"/>
                <a:gd name="connsiteY17-2934" fmla="*/ 627190 h 4227659"/>
                <a:gd name="connsiteX18-2935" fmla="*/ 4232362 w 4365751"/>
                <a:gd name="connsiteY18-2936" fmla="*/ 2503615 h 4227659"/>
                <a:gd name="connsiteX19-2937" fmla="*/ 3708487 w 4365751"/>
                <a:gd name="connsiteY19-2938" fmla="*/ 3532315 h 4227659"/>
                <a:gd name="connsiteX20-2939" fmla="*/ 2327362 w 4365751"/>
                <a:gd name="connsiteY20-2940" fmla="*/ 3989515 h 4227659"/>
                <a:gd name="connsiteX21-2941" fmla="*/ 1165312 w 4365751"/>
                <a:gd name="connsiteY21-2942" fmla="*/ 3932365 h 4227659"/>
                <a:gd name="connsiteX22-2943" fmla="*/ 98512 w 4365751"/>
                <a:gd name="connsiteY22-2944" fmla="*/ 2408365 h 4227659"/>
                <a:gd name="connsiteX23-2945" fmla="*/ 432117 w 4365751"/>
                <a:gd name="connsiteY23-2946" fmla="*/ 814261 h 4227659"/>
                <a:gd name="connsiteX24-2947" fmla="*/ 1014181 w 4365751"/>
                <a:gd name="connsiteY24-2948" fmla="*/ 299919 h 4227659"/>
                <a:gd name="connsiteX25-2949" fmla="*/ 1865392 w 4365751"/>
                <a:gd name="connsiteY25-2950" fmla="*/ 46165 h 4227659"/>
                <a:gd name="connsiteX26-2951" fmla="*/ 3460837 w 4365751"/>
                <a:gd name="connsiteY26-2952" fmla="*/ 360490 h 4227659"/>
                <a:gd name="connsiteX27-2953" fmla="*/ 4279987 w 4365751"/>
                <a:gd name="connsiteY27-2954" fmla="*/ 1589215 h 4227659"/>
                <a:gd name="connsiteX28-2955" fmla="*/ 4241887 w 4365751"/>
                <a:gd name="connsiteY28-2956" fmla="*/ 2656015 h 4227659"/>
                <a:gd name="connsiteX29-2957" fmla="*/ 3403687 w 4365751"/>
                <a:gd name="connsiteY29-2958" fmla="*/ 3818065 h 4227659"/>
                <a:gd name="connsiteX30-2959" fmla="*/ 1727287 w 4365751"/>
                <a:gd name="connsiteY30-2960" fmla="*/ 3951415 h 4227659"/>
                <a:gd name="connsiteX31-2961" fmla="*/ 393787 w 4365751"/>
                <a:gd name="connsiteY31-2962" fmla="*/ 3246565 h 4227659"/>
                <a:gd name="connsiteX32-2963" fmla="*/ 203287 w 4365751"/>
                <a:gd name="connsiteY32-2964" fmla="*/ 1474915 h 4227659"/>
                <a:gd name="connsiteX33-2965" fmla="*/ 1583605 w 4365751"/>
                <a:gd name="connsiteY33-2966" fmla="*/ 154110 h 4227659"/>
                <a:gd name="connsiteX34-2967" fmla="*/ 3067113 w 4365751"/>
                <a:gd name="connsiteY34-2968" fmla="*/ 96961 h 4227659"/>
                <a:gd name="connsiteX35-2969" fmla="*/ 4337137 w 4365751"/>
                <a:gd name="connsiteY35-2970" fmla="*/ 1570165 h 4227659"/>
                <a:gd name="connsiteX36-2971" fmla="*/ 3432262 w 4365751"/>
                <a:gd name="connsiteY36-2972" fmla="*/ 3732340 h 4227659"/>
                <a:gd name="connsiteX37-2973" fmla="*/ 1155787 w 4365751"/>
                <a:gd name="connsiteY37-2974" fmla="*/ 3960940 h 4227659"/>
                <a:gd name="connsiteX38-2975" fmla="*/ 41362 w 4365751"/>
                <a:gd name="connsiteY38-2976" fmla="*/ 2484565 h 4227659"/>
                <a:gd name="connsiteX39-2977" fmla="*/ 346162 w 4365751"/>
                <a:gd name="connsiteY39-2978" fmla="*/ 1312990 h 4227659"/>
                <a:gd name="connsiteX0-2979" fmla="*/ 327112 w 4365751"/>
                <a:gd name="connsiteY0-2980" fmla="*/ 1360615 h 4227659"/>
                <a:gd name="connsiteX1-2981" fmla="*/ 1047255 w 4365751"/>
                <a:gd name="connsiteY1-2982" fmla="*/ 673196 h 4227659"/>
                <a:gd name="connsiteX2-2983" fmla="*/ 2203537 w 4365751"/>
                <a:gd name="connsiteY2-2984" fmla="*/ 179515 h 4227659"/>
                <a:gd name="connsiteX3-2985" fmla="*/ 3539257 w 4365751"/>
                <a:gd name="connsiteY3-2986" fmla="*/ 692164 h 4227659"/>
                <a:gd name="connsiteX4-2987" fmla="*/ 4137098 w 4365751"/>
                <a:gd name="connsiteY4-2988" fmla="*/ 2049662 h 4227659"/>
                <a:gd name="connsiteX5-2989" fmla="*/ 3184612 w 4365751"/>
                <a:gd name="connsiteY5-2990" fmla="*/ 3970465 h 4227659"/>
                <a:gd name="connsiteX6-2991" fmla="*/ 793837 w 4365751"/>
                <a:gd name="connsiteY6-2992" fmla="*/ 3618040 h 4227659"/>
                <a:gd name="connsiteX7-2993" fmla="*/ 258841 w 4365751"/>
                <a:gd name="connsiteY7-2994" fmla="*/ 2289444 h 4227659"/>
                <a:gd name="connsiteX8-2995" fmla="*/ 431887 w 4365751"/>
                <a:gd name="connsiteY8-2996" fmla="*/ 1398715 h 4227659"/>
                <a:gd name="connsiteX9-2997" fmla="*/ 1479637 w 4365751"/>
                <a:gd name="connsiteY9-2998" fmla="*/ 265240 h 4227659"/>
                <a:gd name="connsiteX10-2999" fmla="*/ 3454478 w 4365751"/>
                <a:gd name="connsiteY10-3000" fmla="*/ 523695 h 4227659"/>
                <a:gd name="connsiteX11-3001" fmla="*/ 4156781 w 4365751"/>
                <a:gd name="connsiteY11-3002" fmla="*/ 2235015 h 4227659"/>
                <a:gd name="connsiteX12-3003" fmla="*/ 2260687 w 4365751"/>
                <a:gd name="connsiteY12-3004" fmla="*/ 4218115 h 4227659"/>
                <a:gd name="connsiteX13-3005" fmla="*/ 336637 w 4365751"/>
                <a:gd name="connsiteY13-3006" fmla="*/ 2913190 h 4227659"/>
                <a:gd name="connsiteX14-3007" fmla="*/ 393254 w 4365751"/>
                <a:gd name="connsiteY14-3008" fmla="*/ 1219872 h 4227659"/>
                <a:gd name="connsiteX15-3009" fmla="*/ 851175 w 4365751"/>
                <a:gd name="connsiteY15-3010" fmla="*/ 542972 h 4227659"/>
                <a:gd name="connsiteX16-3011" fmla="*/ 2203537 w 4365751"/>
                <a:gd name="connsiteY16-3012" fmla="*/ 65215 h 4227659"/>
                <a:gd name="connsiteX17-3013" fmla="*/ 3851362 w 4365751"/>
                <a:gd name="connsiteY17-3014" fmla="*/ 627190 h 4227659"/>
                <a:gd name="connsiteX18-3015" fmla="*/ 4232362 w 4365751"/>
                <a:gd name="connsiteY18-3016" fmla="*/ 2503615 h 4227659"/>
                <a:gd name="connsiteX19-3017" fmla="*/ 3708487 w 4365751"/>
                <a:gd name="connsiteY19-3018" fmla="*/ 3532315 h 4227659"/>
                <a:gd name="connsiteX20-3019" fmla="*/ 2327362 w 4365751"/>
                <a:gd name="connsiteY20-3020" fmla="*/ 3989515 h 4227659"/>
                <a:gd name="connsiteX21-3021" fmla="*/ 1165312 w 4365751"/>
                <a:gd name="connsiteY21-3022" fmla="*/ 3932365 h 4227659"/>
                <a:gd name="connsiteX22-3023" fmla="*/ 98512 w 4365751"/>
                <a:gd name="connsiteY22-3024" fmla="*/ 2408365 h 4227659"/>
                <a:gd name="connsiteX23-3025" fmla="*/ 432117 w 4365751"/>
                <a:gd name="connsiteY23-3026" fmla="*/ 814261 h 4227659"/>
                <a:gd name="connsiteX24-3027" fmla="*/ 1014181 w 4365751"/>
                <a:gd name="connsiteY24-3028" fmla="*/ 299919 h 4227659"/>
                <a:gd name="connsiteX25-3029" fmla="*/ 1865392 w 4365751"/>
                <a:gd name="connsiteY25-3030" fmla="*/ 46165 h 4227659"/>
                <a:gd name="connsiteX26-3031" fmla="*/ 3460837 w 4365751"/>
                <a:gd name="connsiteY26-3032" fmla="*/ 360490 h 4227659"/>
                <a:gd name="connsiteX27-3033" fmla="*/ 4279987 w 4365751"/>
                <a:gd name="connsiteY27-3034" fmla="*/ 1589215 h 4227659"/>
                <a:gd name="connsiteX28-3035" fmla="*/ 4241887 w 4365751"/>
                <a:gd name="connsiteY28-3036" fmla="*/ 2656015 h 4227659"/>
                <a:gd name="connsiteX29-3037" fmla="*/ 3403687 w 4365751"/>
                <a:gd name="connsiteY29-3038" fmla="*/ 3818065 h 4227659"/>
                <a:gd name="connsiteX30-3039" fmla="*/ 1727287 w 4365751"/>
                <a:gd name="connsiteY30-3040" fmla="*/ 3951415 h 4227659"/>
                <a:gd name="connsiteX31-3041" fmla="*/ 393787 w 4365751"/>
                <a:gd name="connsiteY31-3042" fmla="*/ 3246565 h 4227659"/>
                <a:gd name="connsiteX32-3043" fmla="*/ 203287 w 4365751"/>
                <a:gd name="connsiteY32-3044" fmla="*/ 1474915 h 4227659"/>
                <a:gd name="connsiteX33-3045" fmla="*/ 1583605 w 4365751"/>
                <a:gd name="connsiteY33-3046" fmla="*/ 154110 h 4227659"/>
                <a:gd name="connsiteX34-3047" fmla="*/ 3067113 w 4365751"/>
                <a:gd name="connsiteY34-3048" fmla="*/ 96961 h 4227659"/>
                <a:gd name="connsiteX35-3049" fmla="*/ 4337137 w 4365751"/>
                <a:gd name="connsiteY35-3050" fmla="*/ 1570165 h 4227659"/>
                <a:gd name="connsiteX36-3051" fmla="*/ 3432262 w 4365751"/>
                <a:gd name="connsiteY36-3052" fmla="*/ 3732340 h 4227659"/>
                <a:gd name="connsiteX37-3053" fmla="*/ 1155787 w 4365751"/>
                <a:gd name="connsiteY37-3054" fmla="*/ 3960940 h 4227659"/>
                <a:gd name="connsiteX38-3055" fmla="*/ 41362 w 4365751"/>
                <a:gd name="connsiteY38-3056" fmla="*/ 2484565 h 4227659"/>
                <a:gd name="connsiteX39-3057" fmla="*/ 346162 w 4365751"/>
                <a:gd name="connsiteY39-3058" fmla="*/ 1312990 h 4227659"/>
                <a:gd name="connsiteX0-3059" fmla="*/ 327112 w 4365751"/>
                <a:gd name="connsiteY0-3060" fmla="*/ 1360615 h 4227659"/>
                <a:gd name="connsiteX1-3061" fmla="*/ 1047255 w 4365751"/>
                <a:gd name="connsiteY1-3062" fmla="*/ 673196 h 4227659"/>
                <a:gd name="connsiteX2-3063" fmla="*/ 2203537 w 4365751"/>
                <a:gd name="connsiteY2-3064" fmla="*/ 179515 h 4227659"/>
                <a:gd name="connsiteX3-3065" fmla="*/ 3539257 w 4365751"/>
                <a:gd name="connsiteY3-3066" fmla="*/ 692164 h 4227659"/>
                <a:gd name="connsiteX4-3067" fmla="*/ 4137098 w 4365751"/>
                <a:gd name="connsiteY4-3068" fmla="*/ 2049662 h 4227659"/>
                <a:gd name="connsiteX5-3069" fmla="*/ 3184612 w 4365751"/>
                <a:gd name="connsiteY5-3070" fmla="*/ 3970465 h 4227659"/>
                <a:gd name="connsiteX6-3071" fmla="*/ 793837 w 4365751"/>
                <a:gd name="connsiteY6-3072" fmla="*/ 3618040 h 4227659"/>
                <a:gd name="connsiteX7-3073" fmla="*/ 258841 w 4365751"/>
                <a:gd name="connsiteY7-3074" fmla="*/ 2289444 h 4227659"/>
                <a:gd name="connsiteX8-3075" fmla="*/ 431887 w 4365751"/>
                <a:gd name="connsiteY8-3076" fmla="*/ 1398715 h 4227659"/>
                <a:gd name="connsiteX9-3077" fmla="*/ 1479637 w 4365751"/>
                <a:gd name="connsiteY9-3078" fmla="*/ 265240 h 4227659"/>
                <a:gd name="connsiteX10-3079" fmla="*/ 3454478 w 4365751"/>
                <a:gd name="connsiteY10-3080" fmla="*/ 523695 h 4227659"/>
                <a:gd name="connsiteX11-3081" fmla="*/ 4156781 w 4365751"/>
                <a:gd name="connsiteY11-3082" fmla="*/ 2235015 h 4227659"/>
                <a:gd name="connsiteX12-3083" fmla="*/ 2260687 w 4365751"/>
                <a:gd name="connsiteY12-3084" fmla="*/ 4218115 h 4227659"/>
                <a:gd name="connsiteX13-3085" fmla="*/ 336637 w 4365751"/>
                <a:gd name="connsiteY13-3086" fmla="*/ 2913190 h 4227659"/>
                <a:gd name="connsiteX14-3087" fmla="*/ 393254 w 4365751"/>
                <a:gd name="connsiteY14-3088" fmla="*/ 1219872 h 4227659"/>
                <a:gd name="connsiteX15-3089" fmla="*/ 851175 w 4365751"/>
                <a:gd name="connsiteY15-3090" fmla="*/ 542972 h 4227659"/>
                <a:gd name="connsiteX16-3091" fmla="*/ 2203537 w 4365751"/>
                <a:gd name="connsiteY16-3092" fmla="*/ 65215 h 4227659"/>
                <a:gd name="connsiteX17-3093" fmla="*/ 3851362 w 4365751"/>
                <a:gd name="connsiteY17-3094" fmla="*/ 627190 h 4227659"/>
                <a:gd name="connsiteX18-3095" fmla="*/ 4232362 w 4365751"/>
                <a:gd name="connsiteY18-3096" fmla="*/ 2503615 h 4227659"/>
                <a:gd name="connsiteX19-3097" fmla="*/ 3708487 w 4365751"/>
                <a:gd name="connsiteY19-3098" fmla="*/ 3532315 h 4227659"/>
                <a:gd name="connsiteX20-3099" fmla="*/ 2327362 w 4365751"/>
                <a:gd name="connsiteY20-3100" fmla="*/ 3989515 h 4227659"/>
                <a:gd name="connsiteX21-3101" fmla="*/ 1165312 w 4365751"/>
                <a:gd name="connsiteY21-3102" fmla="*/ 3932365 h 4227659"/>
                <a:gd name="connsiteX22-3103" fmla="*/ 98512 w 4365751"/>
                <a:gd name="connsiteY22-3104" fmla="*/ 2408365 h 4227659"/>
                <a:gd name="connsiteX23-3105" fmla="*/ 432117 w 4365751"/>
                <a:gd name="connsiteY23-3106" fmla="*/ 814261 h 4227659"/>
                <a:gd name="connsiteX24-3107" fmla="*/ 1014181 w 4365751"/>
                <a:gd name="connsiteY24-3108" fmla="*/ 299919 h 4227659"/>
                <a:gd name="connsiteX25-3109" fmla="*/ 1865392 w 4365751"/>
                <a:gd name="connsiteY25-3110" fmla="*/ 46165 h 4227659"/>
                <a:gd name="connsiteX26-3111" fmla="*/ 3460837 w 4365751"/>
                <a:gd name="connsiteY26-3112" fmla="*/ 360490 h 4227659"/>
                <a:gd name="connsiteX27-3113" fmla="*/ 4279987 w 4365751"/>
                <a:gd name="connsiteY27-3114" fmla="*/ 1589215 h 4227659"/>
                <a:gd name="connsiteX28-3115" fmla="*/ 4241887 w 4365751"/>
                <a:gd name="connsiteY28-3116" fmla="*/ 2656015 h 4227659"/>
                <a:gd name="connsiteX29-3117" fmla="*/ 3403687 w 4365751"/>
                <a:gd name="connsiteY29-3118" fmla="*/ 3818065 h 4227659"/>
                <a:gd name="connsiteX30-3119" fmla="*/ 1727287 w 4365751"/>
                <a:gd name="connsiteY30-3120" fmla="*/ 3951415 h 4227659"/>
                <a:gd name="connsiteX31-3121" fmla="*/ 393787 w 4365751"/>
                <a:gd name="connsiteY31-3122" fmla="*/ 3246565 h 4227659"/>
                <a:gd name="connsiteX32-3123" fmla="*/ 203287 w 4365751"/>
                <a:gd name="connsiteY32-3124" fmla="*/ 1474915 h 4227659"/>
                <a:gd name="connsiteX33-3125" fmla="*/ 1583605 w 4365751"/>
                <a:gd name="connsiteY33-3126" fmla="*/ 154110 h 4227659"/>
                <a:gd name="connsiteX34-3127" fmla="*/ 3067113 w 4365751"/>
                <a:gd name="connsiteY34-3128" fmla="*/ 96961 h 4227659"/>
                <a:gd name="connsiteX35-3129" fmla="*/ 4337137 w 4365751"/>
                <a:gd name="connsiteY35-3130" fmla="*/ 1570165 h 4227659"/>
                <a:gd name="connsiteX36-3131" fmla="*/ 3432262 w 4365751"/>
                <a:gd name="connsiteY36-3132" fmla="*/ 3732340 h 4227659"/>
                <a:gd name="connsiteX37-3133" fmla="*/ 1155787 w 4365751"/>
                <a:gd name="connsiteY37-3134" fmla="*/ 3960940 h 4227659"/>
                <a:gd name="connsiteX38-3135" fmla="*/ 41362 w 4365751"/>
                <a:gd name="connsiteY38-3136" fmla="*/ 2484565 h 4227659"/>
                <a:gd name="connsiteX39-3137" fmla="*/ 346162 w 4365751"/>
                <a:gd name="connsiteY39-3138" fmla="*/ 1312990 h 4227659"/>
                <a:gd name="connsiteX0-3139" fmla="*/ 327112 w 4365751"/>
                <a:gd name="connsiteY0-3140" fmla="*/ 1360615 h 4227659"/>
                <a:gd name="connsiteX1-3141" fmla="*/ 1047255 w 4365751"/>
                <a:gd name="connsiteY1-3142" fmla="*/ 673196 h 4227659"/>
                <a:gd name="connsiteX2-3143" fmla="*/ 2203537 w 4365751"/>
                <a:gd name="connsiteY2-3144" fmla="*/ 179515 h 4227659"/>
                <a:gd name="connsiteX3-3145" fmla="*/ 3539257 w 4365751"/>
                <a:gd name="connsiteY3-3146" fmla="*/ 692164 h 4227659"/>
                <a:gd name="connsiteX4-3147" fmla="*/ 4137098 w 4365751"/>
                <a:gd name="connsiteY4-3148" fmla="*/ 2049662 h 4227659"/>
                <a:gd name="connsiteX5-3149" fmla="*/ 3184612 w 4365751"/>
                <a:gd name="connsiteY5-3150" fmla="*/ 3970465 h 4227659"/>
                <a:gd name="connsiteX6-3151" fmla="*/ 793837 w 4365751"/>
                <a:gd name="connsiteY6-3152" fmla="*/ 3618040 h 4227659"/>
                <a:gd name="connsiteX7-3153" fmla="*/ 258841 w 4365751"/>
                <a:gd name="connsiteY7-3154" fmla="*/ 2289444 h 4227659"/>
                <a:gd name="connsiteX8-3155" fmla="*/ 431887 w 4365751"/>
                <a:gd name="connsiteY8-3156" fmla="*/ 1398715 h 4227659"/>
                <a:gd name="connsiteX9-3157" fmla="*/ 1479637 w 4365751"/>
                <a:gd name="connsiteY9-3158" fmla="*/ 265240 h 4227659"/>
                <a:gd name="connsiteX10-3159" fmla="*/ 3454478 w 4365751"/>
                <a:gd name="connsiteY10-3160" fmla="*/ 523695 h 4227659"/>
                <a:gd name="connsiteX11-3161" fmla="*/ 4156781 w 4365751"/>
                <a:gd name="connsiteY11-3162" fmla="*/ 2235015 h 4227659"/>
                <a:gd name="connsiteX12-3163" fmla="*/ 2260687 w 4365751"/>
                <a:gd name="connsiteY12-3164" fmla="*/ 4218115 h 4227659"/>
                <a:gd name="connsiteX13-3165" fmla="*/ 336637 w 4365751"/>
                <a:gd name="connsiteY13-3166" fmla="*/ 2913190 h 4227659"/>
                <a:gd name="connsiteX14-3167" fmla="*/ 393254 w 4365751"/>
                <a:gd name="connsiteY14-3168" fmla="*/ 1219872 h 4227659"/>
                <a:gd name="connsiteX15-3169" fmla="*/ 851175 w 4365751"/>
                <a:gd name="connsiteY15-3170" fmla="*/ 542972 h 4227659"/>
                <a:gd name="connsiteX16-3171" fmla="*/ 2203537 w 4365751"/>
                <a:gd name="connsiteY16-3172" fmla="*/ 65215 h 4227659"/>
                <a:gd name="connsiteX17-3173" fmla="*/ 3851362 w 4365751"/>
                <a:gd name="connsiteY17-3174" fmla="*/ 627190 h 4227659"/>
                <a:gd name="connsiteX18-3175" fmla="*/ 4232362 w 4365751"/>
                <a:gd name="connsiteY18-3176" fmla="*/ 2503615 h 4227659"/>
                <a:gd name="connsiteX19-3177" fmla="*/ 3708487 w 4365751"/>
                <a:gd name="connsiteY19-3178" fmla="*/ 3532315 h 4227659"/>
                <a:gd name="connsiteX20-3179" fmla="*/ 2327362 w 4365751"/>
                <a:gd name="connsiteY20-3180" fmla="*/ 3989515 h 4227659"/>
                <a:gd name="connsiteX21-3181" fmla="*/ 1165312 w 4365751"/>
                <a:gd name="connsiteY21-3182" fmla="*/ 3932365 h 4227659"/>
                <a:gd name="connsiteX22-3183" fmla="*/ 98512 w 4365751"/>
                <a:gd name="connsiteY22-3184" fmla="*/ 2408365 h 4227659"/>
                <a:gd name="connsiteX23-3185" fmla="*/ 432117 w 4365751"/>
                <a:gd name="connsiteY23-3186" fmla="*/ 814261 h 4227659"/>
                <a:gd name="connsiteX24-3187" fmla="*/ 1075308 w 4365751"/>
                <a:gd name="connsiteY24-3188" fmla="*/ 317384 h 4227659"/>
                <a:gd name="connsiteX25-3189" fmla="*/ 1865392 w 4365751"/>
                <a:gd name="connsiteY25-3190" fmla="*/ 46165 h 4227659"/>
                <a:gd name="connsiteX26-3191" fmla="*/ 3460837 w 4365751"/>
                <a:gd name="connsiteY26-3192" fmla="*/ 360490 h 4227659"/>
                <a:gd name="connsiteX27-3193" fmla="*/ 4279987 w 4365751"/>
                <a:gd name="connsiteY27-3194" fmla="*/ 1589215 h 4227659"/>
                <a:gd name="connsiteX28-3195" fmla="*/ 4241887 w 4365751"/>
                <a:gd name="connsiteY28-3196" fmla="*/ 2656015 h 4227659"/>
                <a:gd name="connsiteX29-3197" fmla="*/ 3403687 w 4365751"/>
                <a:gd name="connsiteY29-3198" fmla="*/ 3818065 h 4227659"/>
                <a:gd name="connsiteX30-3199" fmla="*/ 1727287 w 4365751"/>
                <a:gd name="connsiteY30-3200" fmla="*/ 3951415 h 4227659"/>
                <a:gd name="connsiteX31-3201" fmla="*/ 393787 w 4365751"/>
                <a:gd name="connsiteY31-3202" fmla="*/ 3246565 h 4227659"/>
                <a:gd name="connsiteX32-3203" fmla="*/ 203287 w 4365751"/>
                <a:gd name="connsiteY32-3204" fmla="*/ 1474915 h 4227659"/>
                <a:gd name="connsiteX33-3205" fmla="*/ 1583605 w 4365751"/>
                <a:gd name="connsiteY33-3206" fmla="*/ 154110 h 4227659"/>
                <a:gd name="connsiteX34-3207" fmla="*/ 3067113 w 4365751"/>
                <a:gd name="connsiteY34-3208" fmla="*/ 96961 h 4227659"/>
                <a:gd name="connsiteX35-3209" fmla="*/ 4337137 w 4365751"/>
                <a:gd name="connsiteY35-3210" fmla="*/ 1570165 h 4227659"/>
                <a:gd name="connsiteX36-3211" fmla="*/ 3432262 w 4365751"/>
                <a:gd name="connsiteY36-3212" fmla="*/ 3732340 h 4227659"/>
                <a:gd name="connsiteX37-3213" fmla="*/ 1155787 w 4365751"/>
                <a:gd name="connsiteY37-3214" fmla="*/ 3960940 h 4227659"/>
                <a:gd name="connsiteX38-3215" fmla="*/ 41362 w 4365751"/>
                <a:gd name="connsiteY38-3216" fmla="*/ 2484565 h 4227659"/>
                <a:gd name="connsiteX39-3217" fmla="*/ 346162 w 4365751"/>
                <a:gd name="connsiteY39-3218" fmla="*/ 1312990 h 4227659"/>
                <a:gd name="connsiteX0-3219" fmla="*/ 327112 w 4365751"/>
                <a:gd name="connsiteY0-3220" fmla="*/ 1360615 h 4227659"/>
                <a:gd name="connsiteX1-3221" fmla="*/ 1047255 w 4365751"/>
                <a:gd name="connsiteY1-3222" fmla="*/ 673196 h 4227659"/>
                <a:gd name="connsiteX2-3223" fmla="*/ 2203537 w 4365751"/>
                <a:gd name="connsiteY2-3224" fmla="*/ 179515 h 4227659"/>
                <a:gd name="connsiteX3-3225" fmla="*/ 3539257 w 4365751"/>
                <a:gd name="connsiteY3-3226" fmla="*/ 692164 h 4227659"/>
                <a:gd name="connsiteX4-3227" fmla="*/ 4137098 w 4365751"/>
                <a:gd name="connsiteY4-3228" fmla="*/ 2049662 h 4227659"/>
                <a:gd name="connsiteX5-3229" fmla="*/ 3184612 w 4365751"/>
                <a:gd name="connsiteY5-3230" fmla="*/ 3970465 h 4227659"/>
                <a:gd name="connsiteX6-3231" fmla="*/ 793837 w 4365751"/>
                <a:gd name="connsiteY6-3232" fmla="*/ 3618040 h 4227659"/>
                <a:gd name="connsiteX7-3233" fmla="*/ 258841 w 4365751"/>
                <a:gd name="connsiteY7-3234" fmla="*/ 2289444 h 4227659"/>
                <a:gd name="connsiteX8-3235" fmla="*/ 431887 w 4365751"/>
                <a:gd name="connsiteY8-3236" fmla="*/ 1398715 h 4227659"/>
                <a:gd name="connsiteX9-3237" fmla="*/ 1479637 w 4365751"/>
                <a:gd name="connsiteY9-3238" fmla="*/ 265240 h 4227659"/>
                <a:gd name="connsiteX10-3239" fmla="*/ 3454478 w 4365751"/>
                <a:gd name="connsiteY10-3240" fmla="*/ 523695 h 4227659"/>
                <a:gd name="connsiteX11-3241" fmla="*/ 4156781 w 4365751"/>
                <a:gd name="connsiteY11-3242" fmla="*/ 2235015 h 4227659"/>
                <a:gd name="connsiteX12-3243" fmla="*/ 2260687 w 4365751"/>
                <a:gd name="connsiteY12-3244" fmla="*/ 4218115 h 4227659"/>
                <a:gd name="connsiteX13-3245" fmla="*/ 336637 w 4365751"/>
                <a:gd name="connsiteY13-3246" fmla="*/ 2913190 h 4227659"/>
                <a:gd name="connsiteX14-3247" fmla="*/ 393254 w 4365751"/>
                <a:gd name="connsiteY14-3248" fmla="*/ 1219872 h 4227659"/>
                <a:gd name="connsiteX15-3249" fmla="*/ 851175 w 4365751"/>
                <a:gd name="connsiteY15-3250" fmla="*/ 542972 h 4227659"/>
                <a:gd name="connsiteX16-3251" fmla="*/ 2203537 w 4365751"/>
                <a:gd name="connsiteY16-3252" fmla="*/ 65215 h 4227659"/>
                <a:gd name="connsiteX17-3253" fmla="*/ 3851362 w 4365751"/>
                <a:gd name="connsiteY17-3254" fmla="*/ 627190 h 4227659"/>
                <a:gd name="connsiteX18-3255" fmla="*/ 4232362 w 4365751"/>
                <a:gd name="connsiteY18-3256" fmla="*/ 2503615 h 4227659"/>
                <a:gd name="connsiteX19-3257" fmla="*/ 3708487 w 4365751"/>
                <a:gd name="connsiteY19-3258" fmla="*/ 3532315 h 4227659"/>
                <a:gd name="connsiteX20-3259" fmla="*/ 2327362 w 4365751"/>
                <a:gd name="connsiteY20-3260" fmla="*/ 3989515 h 4227659"/>
                <a:gd name="connsiteX21-3261" fmla="*/ 1165312 w 4365751"/>
                <a:gd name="connsiteY21-3262" fmla="*/ 3932365 h 4227659"/>
                <a:gd name="connsiteX22-3263" fmla="*/ 98512 w 4365751"/>
                <a:gd name="connsiteY22-3264" fmla="*/ 2408365 h 4227659"/>
                <a:gd name="connsiteX23-3265" fmla="*/ 432117 w 4365751"/>
                <a:gd name="connsiteY23-3266" fmla="*/ 814261 h 4227659"/>
                <a:gd name="connsiteX24-3267" fmla="*/ 1075308 w 4365751"/>
                <a:gd name="connsiteY24-3268" fmla="*/ 317384 h 4227659"/>
                <a:gd name="connsiteX25-3269" fmla="*/ 1865392 w 4365751"/>
                <a:gd name="connsiteY25-3270" fmla="*/ 46165 h 4227659"/>
                <a:gd name="connsiteX26-3271" fmla="*/ 3460837 w 4365751"/>
                <a:gd name="connsiteY26-3272" fmla="*/ 360490 h 4227659"/>
                <a:gd name="connsiteX27-3273" fmla="*/ 4279987 w 4365751"/>
                <a:gd name="connsiteY27-3274" fmla="*/ 1589215 h 4227659"/>
                <a:gd name="connsiteX28-3275" fmla="*/ 4241887 w 4365751"/>
                <a:gd name="connsiteY28-3276" fmla="*/ 2656015 h 4227659"/>
                <a:gd name="connsiteX29-3277" fmla="*/ 3403687 w 4365751"/>
                <a:gd name="connsiteY29-3278" fmla="*/ 3818065 h 4227659"/>
                <a:gd name="connsiteX30-3279" fmla="*/ 1727287 w 4365751"/>
                <a:gd name="connsiteY30-3280" fmla="*/ 3951415 h 4227659"/>
                <a:gd name="connsiteX31-3281" fmla="*/ 393787 w 4365751"/>
                <a:gd name="connsiteY31-3282" fmla="*/ 3246565 h 4227659"/>
                <a:gd name="connsiteX32-3283" fmla="*/ 203287 w 4365751"/>
                <a:gd name="connsiteY32-3284" fmla="*/ 1474915 h 4227659"/>
                <a:gd name="connsiteX33-3285" fmla="*/ 1583605 w 4365751"/>
                <a:gd name="connsiteY33-3286" fmla="*/ 154110 h 4227659"/>
                <a:gd name="connsiteX34-3287" fmla="*/ 3067113 w 4365751"/>
                <a:gd name="connsiteY34-3288" fmla="*/ 96961 h 4227659"/>
                <a:gd name="connsiteX35-3289" fmla="*/ 4337137 w 4365751"/>
                <a:gd name="connsiteY35-3290" fmla="*/ 1570165 h 4227659"/>
                <a:gd name="connsiteX36-3291" fmla="*/ 3432262 w 4365751"/>
                <a:gd name="connsiteY36-3292" fmla="*/ 3732340 h 4227659"/>
                <a:gd name="connsiteX37-3293" fmla="*/ 1155787 w 4365751"/>
                <a:gd name="connsiteY37-3294" fmla="*/ 3960940 h 4227659"/>
                <a:gd name="connsiteX38-3295" fmla="*/ 41362 w 4365751"/>
                <a:gd name="connsiteY38-3296" fmla="*/ 2484565 h 4227659"/>
                <a:gd name="connsiteX39-3297" fmla="*/ 346162 w 4365751"/>
                <a:gd name="connsiteY39-3298" fmla="*/ 1312990 h 4227659"/>
                <a:gd name="connsiteX0-3299" fmla="*/ 327112 w 4365751"/>
                <a:gd name="connsiteY0-3300" fmla="*/ 1360615 h 4227659"/>
                <a:gd name="connsiteX1-3301" fmla="*/ 1047255 w 4365751"/>
                <a:gd name="connsiteY1-3302" fmla="*/ 673196 h 4227659"/>
                <a:gd name="connsiteX2-3303" fmla="*/ 2203537 w 4365751"/>
                <a:gd name="connsiteY2-3304" fmla="*/ 179515 h 4227659"/>
                <a:gd name="connsiteX3-3305" fmla="*/ 3539257 w 4365751"/>
                <a:gd name="connsiteY3-3306" fmla="*/ 692164 h 4227659"/>
                <a:gd name="connsiteX4-3307" fmla="*/ 4137098 w 4365751"/>
                <a:gd name="connsiteY4-3308" fmla="*/ 2049662 h 4227659"/>
                <a:gd name="connsiteX5-3309" fmla="*/ 3184612 w 4365751"/>
                <a:gd name="connsiteY5-3310" fmla="*/ 3970465 h 4227659"/>
                <a:gd name="connsiteX6-3311" fmla="*/ 793837 w 4365751"/>
                <a:gd name="connsiteY6-3312" fmla="*/ 3618040 h 4227659"/>
                <a:gd name="connsiteX7-3313" fmla="*/ 258841 w 4365751"/>
                <a:gd name="connsiteY7-3314" fmla="*/ 2289444 h 4227659"/>
                <a:gd name="connsiteX8-3315" fmla="*/ 431887 w 4365751"/>
                <a:gd name="connsiteY8-3316" fmla="*/ 1398715 h 4227659"/>
                <a:gd name="connsiteX9-3317" fmla="*/ 1479637 w 4365751"/>
                <a:gd name="connsiteY9-3318" fmla="*/ 265240 h 4227659"/>
                <a:gd name="connsiteX10-3319" fmla="*/ 3454478 w 4365751"/>
                <a:gd name="connsiteY10-3320" fmla="*/ 523695 h 4227659"/>
                <a:gd name="connsiteX11-3321" fmla="*/ 4156781 w 4365751"/>
                <a:gd name="connsiteY11-3322" fmla="*/ 2235015 h 4227659"/>
                <a:gd name="connsiteX12-3323" fmla="*/ 2260687 w 4365751"/>
                <a:gd name="connsiteY12-3324" fmla="*/ 4218115 h 4227659"/>
                <a:gd name="connsiteX13-3325" fmla="*/ 336637 w 4365751"/>
                <a:gd name="connsiteY13-3326" fmla="*/ 2913190 h 4227659"/>
                <a:gd name="connsiteX14-3327" fmla="*/ 393254 w 4365751"/>
                <a:gd name="connsiteY14-3328" fmla="*/ 1219872 h 4227659"/>
                <a:gd name="connsiteX15-3329" fmla="*/ 851175 w 4365751"/>
                <a:gd name="connsiteY15-3330" fmla="*/ 542972 h 4227659"/>
                <a:gd name="connsiteX16-3331" fmla="*/ 2203537 w 4365751"/>
                <a:gd name="connsiteY16-3332" fmla="*/ 65215 h 4227659"/>
                <a:gd name="connsiteX17-3333" fmla="*/ 3851362 w 4365751"/>
                <a:gd name="connsiteY17-3334" fmla="*/ 627190 h 4227659"/>
                <a:gd name="connsiteX18-3335" fmla="*/ 4232362 w 4365751"/>
                <a:gd name="connsiteY18-3336" fmla="*/ 2503615 h 4227659"/>
                <a:gd name="connsiteX19-3337" fmla="*/ 3708487 w 4365751"/>
                <a:gd name="connsiteY19-3338" fmla="*/ 3532315 h 4227659"/>
                <a:gd name="connsiteX20-3339" fmla="*/ 2327362 w 4365751"/>
                <a:gd name="connsiteY20-3340" fmla="*/ 3989515 h 4227659"/>
                <a:gd name="connsiteX21-3341" fmla="*/ 1165312 w 4365751"/>
                <a:gd name="connsiteY21-3342" fmla="*/ 3932365 h 4227659"/>
                <a:gd name="connsiteX22-3343" fmla="*/ 98512 w 4365751"/>
                <a:gd name="connsiteY22-3344" fmla="*/ 2408365 h 4227659"/>
                <a:gd name="connsiteX23-3345" fmla="*/ 432117 w 4365751"/>
                <a:gd name="connsiteY23-3346" fmla="*/ 814261 h 4227659"/>
                <a:gd name="connsiteX24-3347" fmla="*/ 1075308 w 4365751"/>
                <a:gd name="connsiteY24-3348" fmla="*/ 317384 h 4227659"/>
                <a:gd name="connsiteX25-3349" fmla="*/ 1865392 w 4365751"/>
                <a:gd name="connsiteY25-3350" fmla="*/ 46165 h 4227659"/>
                <a:gd name="connsiteX26-3351" fmla="*/ 3460837 w 4365751"/>
                <a:gd name="connsiteY26-3352" fmla="*/ 360490 h 4227659"/>
                <a:gd name="connsiteX27-3353" fmla="*/ 4279987 w 4365751"/>
                <a:gd name="connsiteY27-3354" fmla="*/ 1589215 h 4227659"/>
                <a:gd name="connsiteX28-3355" fmla="*/ 4241887 w 4365751"/>
                <a:gd name="connsiteY28-3356" fmla="*/ 2656015 h 4227659"/>
                <a:gd name="connsiteX29-3357" fmla="*/ 3403687 w 4365751"/>
                <a:gd name="connsiteY29-3358" fmla="*/ 3818065 h 4227659"/>
                <a:gd name="connsiteX30-3359" fmla="*/ 1727287 w 4365751"/>
                <a:gd name="connsiteY30-3360" fmla="*/ 3951415 h 4227659"/>
                <a:gd name="connsiteX31-3361" fmla="*/ 393787 w 4365751"/>
                <a:gd name="connsiteY31-3362" fmla="*/ 3246565 h 4227659"/>
                <a:gd name="connsiteX32-3363" fmla="*/ 203287 w 4365751"/>
                <a:gd name="connsiteY32-3364" fmla="*/ 1474915 h 4227659"/>
                <a:gd name="connsiteX33-3365" fmla="*/ 1583605 w 4365751"/>
                <a:gd name="connsiteY33-3366" fmla="*/ 154110 h 4227659"/>
                <a:gd name="connsiteX34-3367" fmla="*/ 3067113 w 4365751"/>
                <a:gd name="connsiteY34-3368" fmla="*/ 96961 h 4227659"/>
                <a:gd name="connsiteX35-3369" fmla="*/ 4337137 w 4365751"/>
                <a:gd name="connsiteY35-3370" fmla="*/ 1570165 h 4227659"/>
                <a:gd name="connsiteX36-3371" fmla="*/ 3432262 w 4365751"/>
                <a:gd name="connsiteY36-3372" fmla="*/ 3732340 h 4227659"/>
                <a:gd name="connsiteX37-3373" fmla="*/ 1155787 w 4365751"/>
                <a:gd name="connsiteY37-3374" fmla="*/ 3960940 h 4227659"/>
                <a:gd name="connsiteX38-3375" fmla="*/ 41362 w 4365751"/>
                <a:gd name="connsiteY38-3376" fmla="*/ 2484565 h 4227659"/>
                <a:gd name="connsiteX39-3377" fmla="*/ 346162 w 4365751"/>
                <a:gd name="connsiteY39-3378" fmla="*/ 1312990 h 4227659"/>
                <a:gd name="connsiteX0-3379" fmla="*/ 327112 w 4365751"/>
                <a:gd name="connsiteY0-3380" fmla="*/ 1360615 h 4227659"/>
                <a:gd name="connsiteX1-3381" fmla="*/ 1047255 w 4365751"/>
                <a:gd name="connsiteY1-3382" fmla="*/ 673196 h 4227659"/>
                <a:gd name="connsiteX2-3383" fmla="*/ 2203537 w 4365751"/>
                <a:gd name="connsiteY2-3384" fmla="*/ 179515 h 4227659"/>
                <a:gd name="connsiteX3-3385" fmla="*/ 3539257 w 4365751"/>
                <a:gd name="connsiteY3-3386" fmla="*/ 692164 h 4227659"/>
                <a:gd name="connsiteX4-3387" fmla="*/ 4137098 w 4365751"/>
                <a:gd name="connsiteY4-3388" fmla="*/ 2049662 h 4227659"/>
                <a:gd name="connsiteX5-3389" fmla="*/ 3184612 w 4365751"/>
                <a:gd name="connsiteY5-3390" fmla="*/ 3970465 h 4227659"/>
                <a:gd name="connsiteX6-3391" fmla="*/ 793837 w 4365751"/>
                <a:gd name="connsiteY6-3392" fmla="*/ 3618040 h 4227659"/>
                <a:gd name="connsiteX7-3393" fmla="*/ 258841 w 4365751"/>
                <a:gd name="connsiteY7-3394" fmla="*/ 2289444 h 4227659"/>
                <a:gd name="connsiteX8-3395" fmla="*/ 431887 w 4365751"/>
                <a:gd name="connsiteY8-3396" fmla="*/ 1398715 h 4227659"/>
                <a:gd name="connsiteX9-3397" fmla="*/ 1479637 w 4365751"/>
                <a:gd name="connsiteY9-3398" fmla="*/ 265240 h 4227659"/>
                <a:gd name="connsiteX10-3399" fmla="*/ 3454478 w 4365751"/>
                <a:gd name="connsiteY10-3400" fmla="*/ 523695 h 4227659"/>
                <a:gd name="connsiteX11-3401" fmla="*/ 4156781 w 4365751"/>
                <a:gd name="connsiteY11-3402" fmla="*/ 2235015 h 4227659"/>
                <a:gd name="connsiteX12-3403" fmla="*/ 2260687 w 4365751"/>
                <a:gd name="connsiteY12-3404" fmla="*/ 4218115 h 4227659"/>
                <a:gd name="connsiteX13-3405" fmla="*/ 336637 w 4365751"/>
                <a:gd name="connsiteY13-3406" fmla="*/ 2913190 h 4227659"/>
                <a:gd name="connsiteX14-3407" fmla="*/ 393254 w 4365751"/>
                <a:gd name="connsiteY14-3408" fmla="*/ 1219872 h 4227659"/>
                <a:gd name="connsiteX15-3409" fmla="*/ 851175 w 4365751"/>
                <a:gd name="connsiteY15-3410" fmla="*/ 542972 h 4227659"/>
                <a:gd name="connsiteX16-3411" fmla="*/ 2203537 w 4365751"/>
                <a:gd name="connsiteY16-3412" fmla="*/ 65215 h 4227659"/>
                <a:gd name="connsiteX17-3413" fmla="*/ 3851362 w 4365751"/>
                <a:gd name="connsiteY17-3414" fmla="*/ 627190 h 4227659"/>
                <a:gd name="connsiteX18-3415" fmla="*/ 4232362 w 4365751"/>
                <a:gd name="connsiteY18-3416" fmla="*/ 2503615 h 4227659"/>
                <a:gd name="connsiteX19-3417" fmla="*/ 3708487 w 4365751"/>
                <a:gd name="connsiteY19-3418" fmla="*/ 3532315 h 4227659"/>
                <a:gd name="connsiteX20-3419" fmla="*/ 2327362 w 4365751"/>
                <a:gd name="connsiteY20-3420" fmla="*/ 3989515 h 4227659"/>
                <a:gd name="connsiteX21-3421" fmla="*/ 1165312 w 4365751"/>
                <a:gd name="connsiteY21-3422" fmla="*/ 3932365 h 4227659"/>
                <a:gd name="connsiteX22-3423" fmla="*/ 98512 w 4365751"/>
                <a:gd name="connsiteY22-3424" fmla="*/ 2408365 h 4227659"/>
                <a:gd name="connsiteX23-3425" fmla="*/ 379722 w 4365751"/>
                <a:gd name="connsiteY23-3426" fmla="*/ 892854 h 4227659"/>
                <a:gd name="connsiteX24-3427" fmla="*/ 1075308 w 4365751"/>
                <a:gd name="connsiteY24-3428" fmla="*/ 317384 h 4227659"/>
                <a:gd name="connsiteX25-3429" fmla="*/ 1865392 w 4365751"/>
                <a:gd name="connsiteY25-3430" fmla="*/ 46165 h 4227659"/>
                <a:gd name="connsiteX26-3431" fmla="*/ 3460837 w 4365751"/>
                <a:gd name="connsiteY26-3432" fmla="*/ 360490 h 4227659"/>
                <a:gd name="connsiteX27-3433" fmla="*/ 4279987 w 4365751"/>
                <a:gd name="connsiteY27-3434" fmla="*/ 1589215 h 4227659"/>
                <a:gd name="connsiteX28-3435" fmla="*/ 4241887 w 4365751"/>
                <a:gd name="connsiteY28-3436" fmla="*/ 2656015 h 4227659"/>
                <a:gd name="connsiteX29-3437" fmla="*/ 3403687 w 4365751"/>
                <a:gd name="connsiteY29-3438" fmla="*/ 3818065 h 4227659"/>
                <a:gd name="connsiteX30-3439" fmla="*/ 1727287 w 4365751"/>
                <a:gd name="connsiteY30-3440" fmla="*/ 3951415 h 4227659"/>
                <a:gd name="connsiteX31-3441" fmla="*/ 393787 w 4365751"/>
                <a:gd name="connsiteY31-3442" fmla="*/ 3246565 h 4227659"/>
                <a:gd name="connsiteX32-3443" fmla="*/ 203287 w 4365751"/>
                <a:gd name="connsiteY32-3444" fmla="*/ 1474915 h 4227659"/>
                <a:gd name="connsiteX33-3445" fmla="*/ 1583605 w 4365751"/>
                <a:gd name="connsiteY33-3446" fmla="*/ 154110 h 4227659"/>
                <a:gd name="connsiteX34-3447" fmla="*/ 3067113 w 4365751"/>
                <a:gd name="connsiteY34-3448" fmla="*/ 96961 h 4227659"/>
                <a:gd name="connsiteX35-3449" fmla="*/ 4337137 w 4365751"/>
                <a:gd name="connsiteY35-3450" fmla="*/ 1570165 h 4227659"/>
                <a:gd name="connsiteX36-3451" fmla="*/ 3432262 w 4365751"/>
                <a:gd name="connsiteY36-3452" fmla="*/ 3732340 h 4227659"/>
                <a:gd name="connsiteX37-3453" fmla="*/ 1155787 w 4365751"/>
                <a:gd name="connsiteY37-3454" fmla="*/ 3960940 h 4227659"/>
                <a:gd name="connsiteX38-3455" fmla="*/ 41362 w 4365751"/>
                <a:gd name="connsiteY38-3456" fmla="*/ 2484565 h 4227659"/>
                <a:gd name="connsiteX39-3457" fmla="*/ 346162 w 4365751"/>
                <a:gd name="connsiteY39-3458" fmla="*/ 1312990 h 4227659"/>
                <a:gd name="connsiteX0-3459" fmla="*/ 327112 w 4365751"/>
                <a:gd name="connsiteY0-3460" fmla="*/ 1360615 h 4227659"/>
                <a:gd name="connsiteX1-3461" fmla="*/ 1047255 w 4365751"/>
                <a:gd name="connsiteY1-3462" fmla="*/ 673196 h 4227659"/>
                <a:gd name="connsiteX2-3463" fmla="*/ 2203537 w 4365751"/>
                <a:gd name="connsiteY2-3464" fmla="*/ 179515 h 4227659"/>
                <a:gd name="connsiteX3-3465" fmla="*/ 3539257 w 4365751"/>
                <a:gd name="connsiteY3-3466" fmla="*/ 692164 h 4227659"/>
                <a:gd name="connsiteX4-3467" fmla="*/ 4137098 w 4365751"/>
                <a:gd name="connsiteY4-3468" fmla="*/ 2049662 h 4227659"/>
                <a:gd name="connsiteX5-3469" fmla="*/ 3184612 w 4365751"/>
                <a:gd name="connsiteY5-3470" fmla="*/ 3970465 h 4227659"/>
                <a:gd name="connsiteX6-3471" fmla="*/ 793837 w 4365751"/>
                <a:gd name="connsiteY6-3472" fmla="*/ 3618040 h 4227659"/>
                <a:gd name="connsiteX7-3473" fmla="*/ 258841 w 4365751"/>
                <a:gd name="connsiteY7-3474" fmla="*/ 2289444 h 4227659"/>
                <a:gd name="connsiteX8-3475" fmla="*/ 431887 w 4365751"/>
                <a:gd name="connsiteY8-3476" fmla="*/ 1398715 h 4227659"/>
                <a:gd name="connsiteX9-3477" fmla="*/ 1479637 w 4365751"/>
                <a:gd name="connsiteY9-3478" fmla="*/ 265240 h 4227659"/>
                <a:gd name="connsiteX10-3479" fmla="*/ 3454478 w 4365751"/>
                <a:gd name="connsiteY10-3480" fmla="*/ 523695 h 4227659"/>
                <a:gd name="connsiteX11-3481" fmla="*/ 4156781 w 4365751"/>
                <a:gd name="connsiteY11-3482" fmla="*/ 2235015 h 4227659"/>
                <a:gd name="connsiteX12-3483" fmla="*/ 2260687 w 4365751"/>
                <a:gd name="connsiteY12-3484" fmla="*/ 4218115 h 4227659"/>
                <a:gd name="connsiteX13-3485" fmla="*/ 336637 w 4365751"/>
                <a:gd name="connsiteY13-3486" fmla="*/ 2913190 h 4227659"/>
                <a:gd name="connsiteX14-3487" fmla="*/ 393254 w 4365751"/>
                <a:gd name="connsiteY14-3488" fmla="*/ 1219872 h 4227659"/>
                <a:gd name="connsiteX15-3489" fmla="*/ 851175 w 4365751"/>
                <a:gd name="connsiteY15-3490" fmla="*/ 542972 h 4227659"/>
                <a:gd name="connsiteX16-3491" fmla="*/ 2203537 w 4365751"/>
                <a:gd name="connsiteY16-3492" fmla="*/ 65215 h 4227659"/>
                <a:gd name="connsiteX17-3493" fmla="*/ 3851362 w 4365751"/>
                <a:gd name="connsiteY17-3494" fmla="*/ 627190 h 4227659"/>
                <a:gd name="connsiteX18-3495" fmla="*/ 4232362 w 4365751"/>
                <a:gd name="connsiteY18-3496" fmla="*/ 2503615 h 4227659"/>
                <a:gd name="connsiteX19-3497" fmla="*/ 3708487 w 4365751"/>
                <a:gd name="connsiteY19-3498" fmla="*/ 3532315 h 4227659"/>
                <a:gd name="connsiteX20-3499" fmla="*/ 2327362 w 4365751"/>
                <a:gd name="connsiteY20-3500" fmla="*/ 3989515 h 4227659"/>
                <a:gd name="connsiteX21-3501" fmla="*/ 1165312 w 4365751"/>
                <a:gd name="connsiteY21-3502" fmla="*/ 3932365 h 4227659"/>
                <a:gd name="connsiteX22-3503" fmla="*/ 98512 w 4365751"/>
                <a:gd name="connsiteY22-3504" fmla="*/ 2408365 h 4227659"/>
                <a:gd name="connsiteX23-3505" fmla="*/ 379722 w 4365751"/>
                <a:gd name="connsiteY23-3506" fmla="*/ 892854 h 4227659"/>
                <a:gd name="connsiteX24-3507" fmla="*/ 1075308 w 4365751"/>
                <a:gd name="connsiteY24-3508" fmla="*/ 317384 h 4227659"/>
                <a:gd name="connsiteX25-3509" fmla="*/ 1865392 w 4365751"/>
                <a:gd name="connsiteY25-3510" fmla="*/ 46165 h 4227659"/>
                <a:gd name="connsiteX26-3511" fmla="*/ 3460837 w 4365751"/>
                <a:gd name="connsiteY26-3512" fmla="*/ 360490 h 4227659"/>
                <a:gd name="connsiteX27-3513" fmla="*/ 4279987 w 4365751"/>
                <a:gd name="connsiteY27-3514" fmla="*/ 1589215 h 4227659"/>
                <a:gd name="connsiteX28-3515" fmla="*/ 4241887 w 4365751"/>
                <a:gd name="connsiteY28-3516" fmla="*/ 2656015 h 4227659"/>
                <a:gd name="connsiteX29-3517" fmla="*/ 3403687 w 4365751"/>
                <a:gd name="connsiteY29-3518" fmla="*/ 3818065 h 4227659"/>
                <a:gd name="connsiteX30-3519" fmla="*/ 1727287 w 4365751"/>
                <a:gd name="connsiteY30-3520" fmla="*/ 3951415 h 4227659"/>
                <a:gd name="connsiteX31-3521" fmla="*/ 393787 w 4365751"/>
                <a:gd name="connsiteY31-3522" fmla="*/ 3246565 h 4227659"/>
                <a:gd name="connsiteX32-3523" fmla="*/ 203287 w 4365751"/>
                <a:gd name="connsiteY32-3524" fmla="*/ 1474915 h 4227659"/>
                <a:gd name="connsiteX33-3525" fmla="*/ 1583605 w 4365751"/>
                <a:gd name="connsiteY33-3526" fmla="*/ 154110 h 4227659"/>
                <a:gd name="connsiteX34-3527" fmla="*/ 3067113 w 4365751"/>
                <a:gd name="connsiteY34-3528" fmla="*/ 96961 h 4227659"/>
                <a:gd name="connsiteX35-3529" fmla="*/ 4337137 w 4365751"/>
                <a:gd name="connsiteY35-3530" fmla="*/ 1570165 h 4227659"/>
                <a:gd name="connsiteX36-3531" fmla="*/ 3432262 w 4365751"/>
                <a:gd name="connsiteY36-3532" fmla="*/ 3732340 h 4227659"/>
                <a:gd name="connsiteX37-3533" fmla="*/ 1155787 w 4365751"/>
                <a:gd name="connsiteY37-3534" fmla="*/ 3960940 h 4227659"/>
                <a:gd name="connsiteX38-3535" fmla="*/ 41362 w 4365751"/>
                <a:gd name="connsiteY38-3536" fmla="*/ 2484565 h 4227659"/>
                <a:gd name="connsiteX39-3537" fmla="*/ 346162 w 4365751"/>
                <a:gd name="connsiteY39-3538" fmla="*/ 1312990 h 4227659"/>
                <a:gd name="connsiteX0-3539" fmla="*/ 327112 w 4365751"/>
                <a:gd name="connsiteY0-3540" fmla="*/ 1360615 h 4227659"/>
                <a:gd name="connsiteX1-3541" fmla="*/ 1047255 w 4365751"/>
                <a:gd name="connsiteY1-3542" fmla="*/ 673196 h 4227659"/>
                <a:gd name="connsiteX2-3543" fmla="*/ 2203537 w 4365751"/>
                <a:gd name="connsiteY2-3544" fmla="*/ 179515 h 4227659"/>
                <a:gd name="connsiteX3-3545" fmla="*/ 3539257 w 4365751"/>
                <a:gd name="connsiteY3-3546" fmla="*/ 692164 h 4227659"/>
                <a:gd name="connsiteX4-3547" fmla="*/ 4137098 w 4365751"/>
                <a:gd name="connsiteY4-3548" fmla="*/ 2049662 h 4227659"/>
                <a:gd name="connsiteX5-3549" fmla="*/ 3184612 w 4365751"/>
                <a:gd name="connsiteY5-3550" fmla="*/ 3970465 h 4227659"/>
                <a:gd name="connsiteX6-3551" fmla="*/ 793837 w 4365751"/>
                <a:gd name="connsiteY6-3552" fmla="*/ 3618040 h 4227659"/>
                <a:gd name="connsiteX7-3553" fmla="*/ 258841 w 4365751"/>
                <a:gd name="connsiteY7-3554" fmla="*/ 2289444 h 4227659"/>
                <a:gd name="connsiteX8-3555" fmla="*/ 431887 w 4365751"/>
                <a:gd name="connsiteY8-3556" fmla="*/ 1398715 h 4227659"/>
                <a:gd name="connsiteX9-3557" fmla="*/ 1479637 w 4365751"/>
                <a:gd name="connsiteY9-3558" fmla="*/ 265240 h 4227659"/>
                <a:gd name="connsiteX10-3559" fmla="*/ 3454478 w 4365751"/>
                <a:gd name="connsiteY10-3560" fmla="*/ 523695 h 4227659"/>
                <a:gd name="connsiteX11-3561" fmla="*/ 4156781 w 4365751"/>
                <a:gd name="connsiteY11-3562" fmla="*/ 2235015 h 4227659"/>
                <a:gd name="connsiteX12-3563" fmla="*/ 2260687 w 4365751"/>
                <a:gd name="connsiteY12-3564" fmla="*/ 4218115 h 4227659"/>
                <a:gd name="connsiteX13-3565" fmla="*/ 336637 w 4365751"/>
                <a:gd name="connsiteY13-3566" fmla="*/ 2913190 h 4227659"/>
                <a:gd name="connsiteX14-3567" fmla="*/ 393254 w 4365751"/>
                <a:gd name="connsiteY14-3568" fmla="*/ 1219872 h 4227659"/>
                <a:gd name="connsiteX15-3569" fmla="*/ 851175 w 4365751"/>
                <a:gd name="connsiteY15-3570" fmla="*/ 542972 h 4227659"/>
                <a:gd name="connsiteX16-3571" fmla="*/ 2203537 w 4365751"/>
                <a:gd name="connsiteY16-3572" fmla="*/ 65215 h 4227659"/>
                <a:gd name="connsiteX17-3573" fmla="*/ 3851362 w 4365751"/>
                <a:gd name="connsiteY17-3574" fmla="*/ 627190 h 4227659"/>
                <a:gd name="connsiteX18-3575" fmla="*/ 4232362 w 4365751"/>
                <a:gd name="connsiteY18-3576" fmla="*/ 2503615 h 4227659"/>
                <a:gd name="connsiteX19-3577" fmla="*/ 3708487 w 4365751"/>
                <a:gd name="connsiteY19-3578" fmla="*/ 3532315 h 4227659"/>
                <a:gd name="connsiteX20-3579" fmla="*/ 2327362 w 4365751"/>
                <a:gd name="connsiteY20-3580" fmla="*/ 3989515 h 4227659"/>
                <a:gd name="connsiteX21-3581" fmla="*/ 1165312 w 4365751"/>
                <a:gd name="connsiteY21-3582" fmla="*/ 3932365 h 4227659"/>
                <a:gd name="connsiteX22-3583" fmla="*/ 98512 w 4365751"/>
                <a:gd name="connsiteY22-3584" fmla="*/ 2408365 h 4227659"/>
                <a:gd name="connsiteX23-3585" fmla="*/ 405920 w 4365751"/>
                <a:gd name="connsiteY23-3586" fmla="*/ 927783 h 4227659"/>
                <a:gd name="connsiteX24-3587" fmla="*/ 1075308 w 4365751"/>
                <a:gd name="connsiteY24-3588" fmla="*/ 317384 h 4227659"/>
                <a:gd name="connsiteX25-3589" fmla="*/ 1865392 w 4365751"/>
                <a:gd name="connsiteY25-3590" fmla="*/ 46165 h 4227659"/>
                <a:gd name="connsiteX26-3591" fmla="*/ 3460837 w 4365751"/>
                <a:gd name="connsiteY26-3592" fmla="*/ 360490 h 4227659"/>
                <a:gd name="connsiteX27-3593" fmla="*/ 4279987 w 4365751"/>
                <a:gd name="connsiteY27-3594" fmla="*/ 1589215 h 4227659"/>
                <a:gd name="connsiteX28-3595" fmla="*/ 4241887 w 4365751"/>
                <a:gd name="connsiteY28-3596" fmla="*/ 2656015 h 4227659"/>
                <a:gd name="connsiteX29-3597" fmla="*/ 3403687 w 4365751"/>
                <a:gd name="connsiteY29-3598" fmla="*/ 3818065 h 4227659"/>
                <a:gd name="connsiteX30-3599" fmla="*/ 1727287 w 4365751"/>
                <a:gd name="connsiteY30-3600" fmla="*/ 3951415 h 4227659"/>
                <a:gd name="connsiteX31-3601" fmla="*/ 393787 w 4365751"/>
                <a:gd name="connsiteY31-3602" fmla="*/ 3246565 h 4227659"/>
                <a:gd name="connsiteX32-3603" fmla="*/ 203287 w 4365751"/>
                <a:gd name="connsiteY32-3604" fmla="*/ 1474915 h 4227659"/>
                <a:gd name="connsiteX33-3605" fmla="*/ 1583605 w 4365751"/>
                <a:gd name="connsiteY33-3606" fmla="*/ 154110 h 4227659"/>
                <a:gd name="connsiteX34-3607" fmla="*/ 3067113 w 4365751"/>
                <a:gd name="connsiteY34-3608" fmla="*/ 96961 h 4227659"/>
                <a:gd name="connsiteX35-3609" fmla="*/ 4337137 w 4365751"/>
                <a:gd name="connsiteY35-3610" fmla="*/ 1570165 h 4227659"/>
                <a:gd name="connsiteX36-3611" fmla="*/ 3432262 w 4365751"/>
                <a:gd name="connsiteY36-3612" fmla="*/ 3732340 h 4227659"/>
                <a:gd name="connsiteX37-3613" fmla="*/ 1155787 w 4365751"/>
                <a:gd name="connsiteY37-3614" fmla="*/ 3960940 h 4227659"/>
                <a:gd name="connsiteX38-3615" fmla="*/ 41362 w 4365751"/>
                <a:gd name="connsiteY38-3616" fmla="*/ 2484565 h 4227659"/>
                <a:gd name="connsiteX39-3617" fmla="*/ 346162 w 4365751"/>
                <a:gd name="connsiteY39-3618" fmla="*/ 1312990 h 4227659"/>
                <a:gd name="connsiteX0-3619" fmla="*/ 327112 w 4365751"/>
                <a:gd name="connsiteY0-3620" fmla="*/ 1360615 h 4227659"/>
                <a:gd name="connsiteX1-3621" fmla="*/ 1047255 w 4365751"/>
                <a:gd name="connsiteY1-3622" fmla="*/ 673196 h 4227659"/>
                <a:gd name="connsiteX2-3623" fmla="*/ 2203537 w 4365751"/>
                <a:gd name="connsiteY2-3624" fmla="*/ 179515 h 4227659"/>
                <a:gd name="connsiteX3-3625" fmla="*/ 3539257 w 4365751"/>
                <a:gd name="connsiteY3-3626" fmla="*/ 692164 h 4227659"/>
                <a:gd name="connsiteX4-3627" fmla="*/ 4137098 w 4365751"/>
                <a:gd name="connsiteY4-3628" fmla="*/ 2049662 h 4227659"/>
                <a:gd name="connsiteX5-3629" fmla="*/ 3184612 w 4365751"/>
                <a:gd name="connsiteY5-3630" fmla="*/ 3970465 h 4227659"/>
                <a:gd name="connsiteX6-3631" fmla="*/ 793837 w 4365751"/>
                <a:gd name="connsiteY6-3632" fmla="*/ 3618040 h 4227659"/>
                <a:gd name="connsiteX7-3633" fmla="*/ 258841 w 4365751"/>
                <a:gd name="connsiteY7-3634" fmla="*/ 2289444 h 4227659"/>
                <a:gd name="connsiteX8-3635" fmla="*/ 431887 w 4365751"/>
                <a:gd name="connsiteY8-3636" fmla="*/ 1398715 h 4227659"/>
                <a:gd name="connsiteX9-3637" fmla="*/ 1479637 w 4365751"/>
                <a:gd name="connsiteY9-3638" fmla="*/ 265240 h 4227659"/>
                <a:gd name="connsiteX10-3639" fmla="*/ 3454478 w 4365751"/>
                <a:gd name="connsiteY10-3640" fmla="*/ 523695 h 4227659"/>
                <a:gd name="connsiteX11-3641" fmla="*/ 4156781 w 4365751"/>
                <a:gd name="connsiteY11-3642" fmla="*/ 2235015 h 4227659"/>
                <a:gd name="connsiteX12-3643" fmla="*/ 2260687 w 4365751"/>
                <a:gd name="connsiteY12-3644" fmla="*/ 4218115 h 4227659"/>
                <a:gd name="connsiteX13-3645" fmla="*/ 336637 w 4365751"/>
                <a:gd name="connsiteY13-3646" fmla="*/ 2913190 h 4227659"/>
                <a:gd name="connsiteX14-3647" fmla="*/ 393254 w 4365751"/>
                <a:gd name="connsiteY14-3648" fmla="*/ 1219872 h 4227659"/>
                <a:gd name="connsiteX15-3649" fmla="*/ 851175 w 4365751"/>
                <a:gd name="connsiteY15-3650" fmla="*/ 542972 h 4227659"/>
                <a:gd name="connsiteX16-3651" fmla="*/ 2203537 w 4365751"/>
                <a:gd name="connsiteY16-3652" fmla="*/ 65215 h 4227659"/>
                <a:gd name="connsiteX17-3653" fmla="*/ 3851362 w 4365751"/>
                <a:gd name="connsiteY17-3654" fmla="*/ 627190 h 4227659"/>
                <a:gd name="connsiteX18-3655" fmla="*/ 4232362 w 4365751"/>
                <a:gd name="connsiteY18-3656" fmla="*/ 2503615 h 4227659"/>
                <a:gd name="connsiteX19-3657" fmla="*/ 3708487 w 4365751"/>
                <a:gd name="connsiteY19-3658" fmla="*/ 3532315 h 4227659"/>
                <a:gd name="connsiteX20-3659" fmla="*/ 2327362 w 4365751"/>
                <a:gd name="connsiteY20-3660" fmla="*/ 3989515 h 4227659"/>
                <a:gd name="connsiteX21-3661" fmla="*/ 1165312 w 4365751"/>
                <a:gd name="connsiteY21-3662" fmla="*/ 3932365 h 4227659"/>
                <a:gd name="connsiteX22-3663" fmla="*/ 98512 w 4365751"/>
                <a:gd name="connsiteY22-3664" fmla="*/ 2408365 h 4227659"/>
                <a:gd name="connsiteX23-3665" fmla="*/ 405920 w 4365751"/>
                <a:gd name="connsiteY23-3666" fmla="*/ 927783 h 4227659"/>
                <a:gd name="connsiteX24-3667" fmla="*/ 935588 w 4365751"/>
                <a:gd name="connsiteY24-3668" fmla="*/ 378511 h 4227659"/>
                <a:gd name="connsiteX25-3669" fmla="*/ 1865392 w 4365751"/>
                <a:gd name="connsiteY25-3670" fmla="*/ 46165 h 4227659"/>
                <a:gd name="connsiteX26-3671" fmla="*/ 3460837 w 4365751"/>
                <a:gd name="connsiteY26-3672" fmla="*/ 360490 h 4227659"/>
                <a:gd name="connsiteX27-3673" fmla="*/ 4279987 w 4365751"/>
                <a:gd name="connsiteY27-3674" fmla="*/ 1589215 h 4227659"/>
                <a:gd name="connsiteX28-3675" fmla="*/ 4241887 w 4365751"/>
                <a:gd name="connsiteY28-3676" fmla="*/ 2656015 h 4227659"/>
                <a:gd name="connsiteX29-3677" fmla="*/ 3403687 w 4365751"/>
                <a:gd name="connsiteY29-3678" fmla="*/ 3818065 h 4227659"/>
                <a:gd name="connsiteX30-3679" fmla="*/ 1727287 w 4365751"/>
                <a:gd name="connsiteY30-3680" fmla="*/ 3951415 h 4227659"/>
                <a:gd name="connsiteX31-3681" fmla="*/ 393787 w 4365751"/>
                <a:gd name="connsiteY31-3682" fmla="*/ 3246565 h 4227659"/>
                <a:gd name="connsiteX32-3683" fmla="*/ 203287 w 4365751"/>
                <a:gd name="connsiteY32-3684" fmla="*/ 1474915 h 4227659"/>
                <a:gd name="connsiteX33-3685" fmla="*/ 1583605 w 4365751"/>
                <a:gd name="connsiteY33-3686" fmla="*/ 154110 h 4227659"/>
                <a:gd name="connsiteX34-3687" fmla="*/ 3067113 w 4365751"/>
                <a:gd name="connsiteY34-3688" fmla="*/ 96961 h 4227659"/>
                <a:gd name="connsiteX35-3689" fmla="*/ 4337137 w 4365751"/>
                <a:gd name="connsiteY35-3690" fmla="*/ 1570165 h 4227659"/>
                <a:gd name="connsiteX36-3691" fmla="*/ 3432262 w 4365751"/>
                <a:gd name="connsiteY36-3692" fmla="*/ 3732340 h 4227659"/>
                <a:gd name="connsiteX37-3693" fmla="*/ 1155787 w 4365751"/>
                <a:gd name="connsiteY37-3694" fmla="*/ 3960940 h 4227659"/>
                <a:gd name="connsiteX38-3695" fmla="*/ 41362 w 4365751"/>
                <a:gd name="connsiteY38-3696" fmla="*/ 2484565 h 4227659"/>
                <a:gd name="connsiteX39-3697" fmla="*/ 346162 w 4365751"/>
                <a:gd name="connsiteY39-3698" fmla="*/ 1312990 h 4227659"/>
                <a:gd name="connsiteX0-3699" fmla="*/ 327112 w 4365751"/>
                <a:gd name="connsiteY0-3700" fmla="*/ 1360615 h 4227659"/>
                <a:gd name="connsiteX1-3701" fmla="*/ 1047255 w 4365751"/>
                <a:gd name="connsiteY1-3702" fmla="*/ 673196 h 4227659"/>
                <a:gd name="connsiteX2-3703" fmla="*/ 2203537 w 4365751"/>
                <a:gd name="connsiteY2-3704" fmla="*/ 179515 h 4227659"/>
                <a:gd name="connsiteX3-3705" fmla="*/ 3539257 w 4365751"/>
                <a:gd name="connsiteY3-3706" fmla="*/ 692164 h 4227659"/>
                <a:gd name="connsiteX4-3707" fmla="*/ 4137098 w 4365751"/>
                <a:gd name="connsiteY4-3708" fmla="*/ 2049662 h 4227659"/>
                <a:gd name="connsiteX5-3709" fmla="*/ 3184612 w 4365751"/>
                <a:gd name="connsiteY5-3710" fmla="*/ 3970465 h 4227659"/>
                <a:gd name="connsiteX6-3711" fmla="*/ 793837 w 4365751"/>
                <a:gd name="connsiteY6-3712" fmla="*/ 3618040 h 4227659"/>
                <a:gd name="connsiteX7-3713" fmla="*/ 258841 w 4365751"/>
                <a:gd name="connsiteY7-3714" fmla="*/ 2289444 h 4227659"/>
                <a:gd name="connsiteX8-3715" fmla="*/ 431887 w 4365751"/>
                <a:gd name="connsiteY8-3716" fmla="*/ 1398715 h 4227659"/>
                <a:gd name="connsiteX9-3717" fmla="*/ 1479637 w 4365751"/>
                <a:gd name="connsiteY9-3718" fmla="*/ 265240 h 4227659"/>
                <a:gd name="connsiteX10-3719" fmla="*/ 3454478 w 4365751"/>
                <a:gd name="connsiteY10-3720" fmla="*/ 523695 h 4227659"/>
                <a:gd name="connsiteX11-3721" fmla="*/ 4156781 w 4365751"/>
                <a:gd name="connsiteY11-3722" fmla="*/ 2235015 h 4227659"/>
                <a:gd name="connsiteX12-3723" fmla="*/ 2260687 w 4365751"/>
                <a:gd name="connsiteY12-3724" fmla="*/ 4218115 h 4227659"/>
                <a:gd name="connsiteX13-3725" fmla="*/ 336637 w 4365751"/>
                <a:gd name="connsiteY13-3726" fmla="*/ 2913190 h 4227659"/>
                <a:gd name="connsiteX14-3727" fmla="*/ 393254 w 4365751"/>
                <a:gd name="connsiteY14-3728" fmla="*/ 1219872 h 4227659"/>
                <a:gd name="connsiteX15-3729" fmla="*/ 851175 w 4365751"/>
                <a:gd name="connsiteY15-3730" fmla="*/ 542972 h 4227659"/>
                <a:gd name="connsiteX16-3731" fmla="*/ 2203537 w 4365751"/>
                <a:gd name="connsiteY16-3732" fmla="*/ 65215 h 4227659"/>
                <a:gd name="connsiteX17-3733" fmla="*/ 3851362 w 4365751"/>
                <a:gd name="connsiteY17-3734" fmla="*/ 627190 h 4227659"/>
                <a:gd name="connsiteX18-3735" fmla="*/ 4232362 w 4365751"/>
                <a:gd name="connsiteY18-3736" fmla="*/ 2503615 h 4227659"/>
                <a:gd name="connsiteX19-3737" fmla="*/ 3708487 w 4365751"/>
                <a:gd name="connsiteY19-3738" fmla="*/ 3532315 h 4227659"/>
                <a:gd name="connsiteX20-3739" fmla="*/ 2327362 w 4365751"/>
                <a:gd name="connsiteY20-3740" fmla="*/ 3989515 h 4227659"/>
                <a:gd name="connsiteX21-3741" fmla="*/ 1165312 w 4365751"/>
                <a:gd name="connsiteY21-3742" fmla="*/ 3932365 h 4227659"/>
                <a:gd name="connsiteX22-3743" fmla="*/ 98512 w 4365751"/>
                <a:gd name="connsiteY22-3744" fmla="*/ 2408365 h 4227659"/>
                <a:gd name="connsiteX23-3745" fmla="*/ 405920 w 4365751"/>
                <a:gd name="connsiteY23-3746" fmla="*/ 927783 h 4227659"/>
                <a:gd name="connsiteX24-3747" fmla="*/ 935588 w 4365751"/>
                <a:gd name="connsiteY24-3748" fmla="*/ 378511 h 4227659"/>
                <a:gd name="connsiteX25-3749" fmla="*/ 1865392 w 4365751"/>
                <a:gd name="connsiteY25-3750" fmla="*/ 46165 h 4227659"/>
                <a:gd name="connsiteX26-3751" fmla="*/ 3460837 w 4365751"/>
                <a:gd name="connsiteY26-3752" fmla="*/ 360490 h 4227659"/>
                <a:gd name="connsiteX27-3753" fmla="*/ 4279987 w 4365751"/>
                <a:gd name="connsiteY27-3754" fmla="*/ 1589215 h 4227659"/>
                <a:gd name="connsiteX28-3755" fmla="*/ 4241887 w 4365751"/>
                <a:gd name="connsiteY28-3756" fmla="*/ 2656015 h 4227659"/>
                <a:gd name="connsiteX29-3757" fmla="*/ 3403687 w 4365751"/>
                <a:gd name="connsiteY29-3758" fmla="*/ 3818065 h 4227659"/>
                <a:gd name="connsiteX30-3759" fmla="*/ 1727287 w 4365751"/>
                <a:gd name="connsiteY30-3760" fmla="*/ 3951415 h 4227659"/>
                <a:gd name="connsiteX31-3761" fmla="*/ 393787 w 4365751"/>
                <a:gd name="connsiteY31-3762" fmla="*/ 3246565 h 4227659"/>
                <a:gd name="connsiteX32-3763" fmla="*/ 203287 w 4365751"/>
                <a:gd name="connsiteY32-3764" fmla="*/ 1474915 h 4227659"/>
                <a:gd name="connsiteX33-3765" fmla="*/ 1583605 w 4365751"/>
                <a:gd name="connsiteY33-3766" fmla="*/ 154110 h 4227659"/>
                <a:gd name="connsiteX34-3767" fmla="*/ 3067113 w 4365751"/>
                <a:gd name="connsiteY34-3768" fmla="*/ 96961 h 4227659"/>
                <a:gd name="connsiteX35-3769" fmla="*/ 4337137 w 4365751"/>
                <a:gd name="connsiteY35-3770" fmla="*/ 1570165 h 4227659"/>
                <a:gd name="connsiteX36-3771" fmla="*/ 3432262 w 4365751"/>
                <a:gd name="connsiteY36-3772" fmla="*/ 3732340 h 4227659"/>
                <a:gd name="connsiteX37-3773" fmla="*/ 1155787 w 4365751"/>
                <a:gd name="connsiteY37-3774" fmla="*/ 3960940 h 4227659"/>
                <a:gd name="connsiteX38-3775" fmla="*/ 41362 w 4365751"/>
                <a:gd name="connsiteY38-3776" fmla="*/ 2484565 h 4227659"/>
                <a:gd name="connsiteX39-3777" fmla="*/ 346162 w 4365751"/>
                <a:gd name="connsiteY39-3778" fmla="*/ 1312990 h 4227659"/>
                <a:gd name="connsiteX0-3779" fmla="*/ 327112 w 4365751"/>
                <a:gd name="connsiteY0-3780" fmla="*/ 1360615 h 4227659"/>
                <a:gd name="connsiteX1-3781" fmla="*/ 1047255 w 4365751"/>
                <a:gd name="connsiteY1-3782" fmla="*/ 673196 h 4227659"/>
                <a:gd name="connsiteX2-3783" fmla="*/ 2203537 w 4365751"/>
                <a:gd name="connsiteY2-3784" fmla="*/ 179515 h 4227659"/>
                <a:gd name="connsiteX3-3785" fmla="*/ 3539257 w 4365751"/>
                <a:gd name="connsiteY3-3786" fmla="*/ 692164 h 4227659"/>
                <a:gd name="connsiteX4-3787" fmla="*/ 4137098 w 4365751"/>
                <a:gd name="connsiteY4-3788" fmla="*/ 2049662 h 4227659"/>
                <a:gd name="connsiteX5-3789" fmla="*/ 3184612 w 4365751"/>
                <a:gd name="connsiteY5-3790" fmla="*/ 3970465 h 4227659"/>
                <a:gd name="connsiteX6-3791" fmla="*/ 793837 w 4365751"/>
                <a:gd name="connsiteY6-3792" fmla="*/ 3618040 h 4227659"/>
                <a:gd name="connsiteX7-3793" fmla="*/ 258841 w 4365751"/>
                <a:gd name="connsiteY7-3794" fmla="*/ 2289444 h 4227659"/>
                <a:gd name="connsiteX8-3795" fmla="*/ 431887 w 4365751"/>
                <a:gd name="connsiteY8-3796" fmla="*/ 1398715 h 4227659"/>
                <a:gd name="connsiteX9-3797" fmla="*/ 1479637 w 4365751"/>
                <a:gd name="connsiteY9-3798" fmla="*/ 265240 h 4227659"/>
                <a:gd name="connsiteX10-3799" fmla="*/ 3454478 w 4365751"/>
                <a:gd name="connsiteY10-3800" fmla="*/ 523695 h 4227659"/>
                <a:gd name="connsiteX11-3801" fmla="*/ 4156781 w 4365751"/>
                <a:gd name="connsiteY11-3802" fmla="*/ 2235015 h 4227659"/>
                <a:gd name="connsiteX12-3803" fmla="*/ 2260687 w 4365751"/>
                <a:gd name="connsiteY12-3804" fmla="*/ 4218115 h 4227659"/>
                <a:gd name="connsiteX13-3805" fmla="*/ 336637 w 4365751"/>
                <a:gd name="connsiteY13-3806" fmla="*/ 2913190 h 4227659"/>
                <a:gd name="connsiteX14-3807" fmla="*/ 393254 w 4365751"/>
                <a:gd name="connsiteY14-3808" fmla="*/ 1219872 h 4227659"/>
                <a:gd name="connsiteX15-3809" fmla="*/ 851175 w 4365751"/>
                <a:gd name="connsiteY15-3810" fmla="*/ 542972 h 4227659"/>
                <a:gd name="connsiteX16-3811" fmla="*/ 2203537 w 4365751"/>
                <a:gd name="connsiteY16-3812" fmla="*/ 65215 h 4227659"/>
                <a:gd name="connsiteX17-3813" fmla="*/ 3851362 w 4365751"/>
                <a:gd name="connsiteY17-3814" fmla="*/ 627190 h 4227659"/>
                <a:gd name="connsiteX18-3815" fmla="*/ 4232362 w 4365751"/>
                <a:gd name="connsiteY18-3816" fmla="*/ 2503615 h 4227659"/>
                <a:gd name="connsiteX19-3817" fmla="*/ 3708487 w 4365751"/>
                <a:gd name="connsiteY19-3818" fmla="*/ 3532315 h 4227659"/>
                <a:gd name="connsiteX20-3819" fmla="*/ 2327362 w 4365751"/>
                <a:gd name="connsiteY20-3820" fmla="*/ 3989515 h 4227659"/>
                <a:gd name="connsiteX21-3821" fmla="*/ 1165312 w 4365751"/>
                <a:gd name="connsiteY21-3822" fmla="*/ 3932365 h 4227659"/>
                <a:gd name="connsiteX22-3823" fmla="*/ 98512 w 4365751"/>
                <a:gd name="connsiteY22-3824" fmla="*/ 2408365 h 4227659"/>
                <a:gd name="connsiteX23-3825" fmla="*/ 405920 w 4365751"/>
                <a:gd name="connsiteY23-3826" fmla="*/ 927783 h 4227659"/>
                <a:gd name="connsiteX24-3827" fmla="*/ 935588 w 4365751"/>
                <a:gd name="connsiteY24-3828" fmla="*/ 378511 h 4227659"/>
                <a:gd name="connsiteX25-3829" fmla="*/ 1865392 w 4365751"/>
                <a:gd name="connsiteY25-3830" fmla="*/ 46165 h 4227659"/>
                <a:gd name="connsiteX26-3831" fmla="*/ 3460837 w 4365751"/>
                <a:gd name="connsiteY26-3832" fmla="*/ 360490 h 4227659"/>
                <a:gd name="connsiteX27-3833" fmla="*/ 4279987 w 4365751"/>
                <a:gd name="connsiteY27-3834" fmla="*/ 1589215 h 4227659"/>
                <a:gd name="connsiteX28-3835" fmla="*/ 4241887 w 4365751"/>
                <a:gd name="connsiteY28-3836" fmla="*/ 2656015 h 4227659"/>
                <a:gd name="connsiteX29-3837" fmla="*/ 3403687 w 4365751"/>
                <a:gd name="connsiteY29-3838" fmla="*/ 3818065 h 4227659"/>
                <a:gd name="connsiteX30-3839" fmla="*/ 1727287 w 4365751"/>
                <a:gd name="connsiteY30-3840" fmla="*/ 3951415 h 4227659"/>
                <a:gd name="connsiteX31-3841" fmla="*/ 393787 w 4365751"/>
                <a:gd name="connsiteY31-3842" fmla="*/ 3246565 h 4227659"/>
                <a:gd name="connsiteX32-3843" fmla="*/ 203287 w 4365751"/>
                <a:gd name="connsiteY32-3844" fmla="*/ 1474915 h 4227659"/>
                <a:gd name="connsiteX33-3845" fmla="*/ 1583605 w 4365751"/>
                <a:gd name="connsiteY33-3846" fmla="*/ 154110 h 4227659"/>
                <a:gd name="connsiteX34-3847" fmla="*/ 3067113 w 4365751"/>
                <a:gd name="connsiteY34-3848" fmla="*/ 96961 h 4227659"/>
                <a:gd name="connsiteX35-3849" fmla="*/ 4337137 w 4365751"/>
                <a:gd name="connsiteY35-3850" fmla="*/ 1570165 h 4227659"/>
                <a:gd name="connsiteX36-3851" fmla="*/ 3432262 w 4365751"/>
                <a:gd name="connsiteY36-3852" fmla="*/ 3732340 h 4227659"/>
                <a:gd name="connsiteX37-3853" fmla="*/ 1155787 w 4365751"/>
                <a:gd name="connsiteY37-3854" fmla="*/ 3960940 h 4227659"/>
                <a:gd name="connsiteX38-3855" fmla="*/ 41362 w 4365751"/>
                <a:gd name="connsiteY38-3856" fmla="*/ 2484565 h 4227659"/>
                <a:gd name="connsiteX39-3857" fmla="*/ 346162 w 4365751"/>
                <a:gd name="connsiteY39-3858" fmla="*/ 1312990 h 42276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 ang="0">
                  <a:pos x="connsiteX36-215" y="connsiteY36-216"/>
                </a:cxn>
                <a:cxn ang="0">
                  <a:pos x="connsiteX37-291" y="connsiteY37-292"/>
                </a:cxn>
                <a:cxn ang="0">
                  <a:pos x="connsiteX38-977" y="connsiteY38-978"/>
                </a:cxn>
                <a:cxn ang="0">
                  <a:pos x="connsiteX39-1057" y="connsiteY39-1058"/>
                </a:cxn>
              </a:cxnLst>
              <a:rect l="l" t="t" r="r" b="b"/>
              <a:pathLst>
                <a:path w="4365751" h="4227659">
                  <a:moveTo>
                    <a:pt x="327112" y="1360615"/>
                  </a:moveTo>
                  <a:cubicBezTo>
                    <a:pt x="447136" y="1259185"/>
                    <a:pt x="734518" y="870046"/>
                    <a:pt x="1047255" y="673196"/>
                  </a:cubicBezTo>
                  <a:cubicBezTo>
                    <a:pt x="1359992" y="476346"/>
                    <a:pt x="1788203" y="176354"/>
                    <a:pt x="2203537" y="179515"/>
                  </a:cubicBezTo>
                  <a:cubicBezTo>
                    <a:pt x="2618871" y="182676"/>
                    <a:pt x="3205882" y="439752"/>
                    <a:pt x="3539257" y="692164"/>
                  </a:cubicBezTo>
                  <a:cubicBezTo>
                    <a:pt x="3890416" y="1166871"/>
                    <a:pt x="4196206" y="1503278"/>
                    <a:pt x="4137098" y="2049662"/>
                  </a:cubicBezTo>
                  <a:cubicBezTo>
                    <a:pt x="4077990" y="2596046"/>
                    <a:pt x="3741822" y="3709069"/>
                    <a:pt x="3184612" y="3970465"/>
                  </a:cubicBezTo>
                  <a:cubicBezTo>
                    <a:pt x="2627402" y="4231861"/>
                    <a:pt x="1281466" y="3898210"/>
                    <a:pt x="793837" y="3618040"/>
                  </a:cubicBezTo>
                  <a:cubicBezTo>
                    <a:pt x="306208" y="3337870"/>
                    <a:pt x="319166" y="2659332"/>
                    <a:pt x="258841" y="2289444"/>
                  </a:cubicBezTo>
                  <a:cubicBezTo>
                    <a:pt x="198516" y="1919557"/>
                    <a:pt x="228421" y="1736082"/>
                    <a:pt x="431887" y="1398715"/>
                  </a:cubicBezTo>
                  <a:cubicBezTo>
                    <a:pt x="635353" y="1061348"/>
                    <a:pt x="975872" y="411077"/>
                    <a:pt x="1479637" y="265240"/>
                  </a:cubicBezTo>
                  <a:cubicBezTo>
                    <a:pt x="1983402" y="119403"/>
                    <a:pt x="3008287" y="195399"/>
                    <a:pt x="3454478" y="523695"/>
                  </a:cubicBezTo>
                  <a:cubicBezTo>
                    <a:pt x="3900669" y="851991"/>
                    <a:pt x="4355746" y="1619278"/>
                    <a:pt x="4156781" y="2235015"/>
                  </a:cubicBezTo>
                  <a:cubicBezTo>
                    <a:pt x="3957816" y="2850752"/>
                    <a:pt x="2897378" y="4105086"/>
                    <a:pt x="2260687" y="4218115"/>
                  </a:cubicBezTo>
                  <a:cubicBezTo>
                    <a:pt x="1623996" y="4331144"/>
                    <a:pt x="647876" y="3412897"/>
                    <a:pt x="336637" y="2913190"/>
                  </a:cubicBezTo>
                  <a:cubicBezTo>
                    <a:pt x="25398" y="2413483"/>
                    <a:pt x="249282" y="1614908"/>
                    <a:pt x="393254" y="1219872"/>
                  </a:cubicBezTo>
                  <a:cubicBezTo>
                    <a:pt x="537226" y="824836"/>
                    <a:pt x="564015" y="771800"/>
                    <a:pt x="851175" y="542972"/>
                  </a:cubicBezTo>
                  <a:cubicBezTo>
                    <a:pt x="1138335" y="314144"/>
                    <a:pt x="1703506" y="51179"/>
                    <a:pt x="2203537" y="65215"/>
                  </a:cubicBezTo>
                  <a:cubicBezTo>
                    <a:pt x="2703568" y="79251"/>
                    <a:pt x="3513225" y="220790"/>
                    <a:pt x="3851362" y="627190"/>
                  </a:cubicBezTo>
                  <a:cubicBezTo>
                    <a:pt x="4189500" y="1033590"/>
                    <a:pt x="4256174" y="2019428"/>
                    <a:pt x="4232362" y="2503615"/>
                  </a:cubicBezTo>
                  <a:cubicBezTo>
                    <a:pt x="4208550" y="2987802"/>
                    <a:pt x="4025987" y="3284665"/>
                    <a:pt x="3708487" y="3532315"/>
                  </a:cubicBezTo>
                  <a:cubicBezTo>
                    <a:pt x="3390987" y="3779965"/>
                    <a:pt x="2751225" y="3922840"/>
                    <a:pt x="2327362" y="3989515"/>
                  </a:cubicBezTo>
                  <a:cubicBezTo>
                    <a:pt x="1903500" y="4056190"/>
                    <a:pt x="1536787" y="4195890"/>
                    <a:pt x="1165312" y="3932365"/>
                  </a:cubicBezTo>
                  <a:cubicBezTo>
                    <a:pt x="793837" y="3668840"/>
                    <a:pt x="225077" y="2909129"/>
                    <a:pt x="98512" y="2408365"/>
                  </a:cubicBezTo>
                  <a:cubicBezTo>
                    <a:pt x="-28053" y="1907601"/>
                    <a:pt x="187815" y="1266092"/>
                    <a:pt x="405920" y="927783"/>
                  </a:cubicBezTo>
                  <a:cubicBezTo>
                    <a:pt x="624025" y="589474"/>
                    <a:pt x="692343" y="525447"/>
                    <a:pt x="935588" y="378511"/>
                  </a:cubicBezTo>
                  <a:cubicBezTo>
                    <a:pt x="1178833" y="231575"/>
                    <a:pt x="1444517" y="49168"/>
                    <a:pt x="1865392" y="46165"/>
                  </a:cubicBezTo>
                  <a:cubicBezTo>
                    <a:pt x="2286267" y="43162"/>
                    <a:pt x="3058405" y="103315"/>
                    <a:pt x="3460837" y="360490"/>
                  </a:cubicBezTo>
                  <a:cubicBezTo>
                    <a:pt x="3863270" y="617665"/>
                    <a:pt x="4149812" y="1206628"/>
                    <a:pt x="4279987" y="1589215"/>
                  </a:cubicBezTo>
                  <a:cubicBezTo>
                    <a:pt x="4410162" y="1971802"/>
                    <a:pt x="4387937" y="2284540"/>
                    <a:pt x="4241887" y="2656015"/>
                  </a:cubicBezTo>
                  <a:cubicBezTo>
                    <a:pt x="4095837" y="3027490"/>
                    <a:pt x="3822787" y="3602165"/>
                    <a:pt x="3403687" y="3818065"/>
                  </a:cubicBezTo>
                  <a:cubicBezTo>
                    <a:pt x="2984587" y="4033965"/>
                    <a:pt x="2228937" y="4046665"/>
                    <a:pt x="1727287" y="3951415"/>
                  </a:cubicBezTo>
                  <a:cubicBezTo>
                    <a:pt x="1225637" y="3856165"/>
                    <a:pt x="647787" y="3659315"/>
                    <a:pt x="393787" y="3246565"/>
                  </a:cubicBezTo>
                  <a:cubicBezTo>
                    <a:pt x="139787" y="2833815"/>
                    <a:pt x="4984" y="1990324"/>
                    <a:pt x="203287" y="1474915"/>
                  </a:cubicBezTo>
                  <a:cubicBezTo>
                    <a:pt x="401590" y="959506"/>
                    <a:pt x="1106301" y="383769"/>
                    <a:pt x="1583605" y="154110"/>
                  </a:cubicBezTo>
                  <a:cubicBezTo>
                    <a:pt x="2060909" y="-75549"/>
                    <a:pt x="2503401" y="-8061"/>
                    <a:pt x="3067113" y="96961"/>
                  </a:cubicBezTo>
                  <a:cubicBezTo>
                    <a:pt x="3630825" y="201983"/>
                    <a:pt x="4276279" y="964269"/>
                    <a:pt x="4337137" y="1570165"/>
                  </a:cubicBezTo>
                  <a:cubicBezTo>
                    <a:pt x="4397995" y="2176062"/>
                    <a:pt x="3962487" y="3333878"/>
                    <a:pt x="3432262" y="3732340"/>
                  </a:cubicBezTo>
                  <a:cubicBezTo>
                    <a:pt x="2902037" y="4130802"/>
                    <a:pt x="1720937" y="4168903"/>
                    <a:pt x="1155787" y="3960940"/>
                  </a:cubicBezTo>
                  <a:cubicBezTo>
                    <a:pt x="590637" y="3752977"/>
                    <a:pt x="176299" y="2925890"/>
                    <a:pt x="41362" y="2484565"/>
                  </a:cubicBezTo>
                  <a:cubicBezTo>
                    <a:pt x="-93575" y="2043240"/>
                    <a:pt x="126293" y="1678115"/>
                    <a:pt x="346162" y="1312990"/>
                  </a:cubicBezTo>
                </a:path>
              </a:pathLst>
            </a:custGeom>
            <a:grpFill/>
            <a:ln w="12700" cap="flat" cmpd="sng" algn="ctr">
              <a:solidFill>
                <a:srgbClr val="25AE9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grpSp>
      <p:grpSp>
        <p:nvGrpSpPr>
          <p:cNvPr id="60" name="组合 59"/>
          <p:cNvGrpSpPr/>
          <p:nvPr userDrawn="1"/>
        </p:nvGrpSpPr>
        <p:grpSpPr>
          <a:xfrm>
            <a:off x="9179030" y="3448410"/>
            <a:ext cx="996114" cy="964606"/>
            <a:chOff x="8012733" y="1956463"/>
            <a:chExt cx="1588467" cy="1538223"/>
          </a:xfrm>
          <a:solidFill>
            <a:srgbClr val="B1A376">
              <a:lumMod val="60000"/>
              <a:lumOff val="40000"/>
            </a:srgbClr>
          </a:solidFill>
        </p:grpSpPr>
        <p:sp>
          <p:nvSpPr>
            <p:cNvPr id="61" name="椭圆 60"/>
            <p:cNvSpPr/>
            <p:nvPr/>
          </p:nvSpPr>
          <p:spPr>
            <a:xfrm>
              <a:off x="8126333" y="2049270"/>
              <a:ext cx="1370900" cy="1370900"/>
            </a:xfrm>
            <a:prstGeom prst="ellipse">
              <a:avLst/>
            </a:prstGeom>
            <a:grpFill/>
            <a:ln w="12700" cap="flat" cmpd="sng" algn="ctr">
              <a:solidFill>
                <a:srgbClr val="B1A37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dirty="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62" name="任意多边形 61"/>
            <p:cNvSpPr/>
            <p:nvPr/>
          </p:nvSpPr>
          <p:spPr>
            <a:xfrm>
              <a:off x="8012733" y="1956463"/>
              <a:ext cx="1588467" cy="1538223"/>
            </a:xfrm>
            <a:custGeom>
              <a:avLst/>
              <a:gdLst>
                <a:gd name="connsiteX0" fmla="*/ 327112 w 4365751"/>
                <a:gd name="connsiteY0" fmla="*/ 1373377 h 4241301"/>
                <a:gd name="connsiteX1" fmla="*/ 2203537 w 4365751"/>
                <a:gd name="connsiteY1" fmla="*/ 192277 h 4241301"/>
                <a:gd name="connsiteX2" fmla="*/ 4203787 w 4365751"/>
                <a:gd name="connsiteY2" fmla="*/ 1706752 h 4241301"/>
                <a:gd name="connsiteX3" fmla="*/ 3184612 w 4365751"/>
                <a:gd name="connsiteY3" fmla="*/ 3983227 h 4241301"/>
                <a:gd name="connsiteX4" fmla="*/ 793837 w 4365751"/>
                <a:gd name="connsiteY4" fmla="*/ 3630802 h 4241301"/>
                <a:gd name="connsiteX5" fmla="*/ 431887 w 4365751"/>
                <a:gd name="connsiteY5" fmla="*/ 1411477 h 4241301"/>
                <a:gd name="connsiteX6" fmla="*/ 1479637 w 4365751"/>
                <a:gd name="connsiteY6" fmla="*/ 278002 h 4241301"/>
                <a:gd name="connsiteX7" fmla="*/ 3498937 w 4365751"/>
                <a:gd name="connsiteY7" fmla="*/ 487552 h 4241301"/>
                <a:gd name="connsiteX8" fmla="*/ 4232362 w 4365751"/>
                <a:gd name="connsiteY8" fmla="*/ 2221102 h 4241301"/>
                <a:gd name="connsiteX9" fmla="*/ 2260687 w 4365751"/>
                <a:gd name="connsiteY9" fmla="*/ 4230877 h 4241301"/>
                <a:gd name="connsiteX10" fmla="*/ 336637 w 4365751"/>
                <a:gd name="connsiteY10" fmla="*/ 2925952 h 4241301"/>
                <a:gd name="connsiteX11" fmla="*/ 422362 w 4365751"/>
                <a:gd name="connsiteY11" fmla="*/ 1116202 h 4241301"/>
                <a:gd name="connsiteX12" fmla="*/ 2203537 w 4365751"/>
                <a:gd name="connsiteY12" fmla="*/ 77977 h 4241301"/>
                <a:gd name="connsiteX13" fmla="*/ 3851362 w 4365751"/>
                <a:gd name="connsiteY13" fmla="*/ 639952 h 4241301"/>
                <a:gd name="connsiteX14" fmla="*/ 4232362 w 4365751"/>
                <a:gd name="connsiteY14" fmla="*/ 2516377 h 4241301"/>
                <a:gd name="connsiteX15" fmla="*/ 3708487 w 4365751"/>
                <a:gd name="connsiteY15" fmla="*/ 3545077 h 4241301"/>
                <a:gd name="connsiteX16" fmla="*/ 2327362 w 4365751"/>
                <a:gd name="connsiteY16" fmla="*/ 4002277 h 4241301"/>
                <a:gd name="connsiteX17" fmla="*/ 1165312 w 4365751"/>
                <a:gd name="connsiteY17" fmla="*/ 3945127 h 4241301"/>
                <a:gd name="connsiteX18" fmla="*/ 98512 w 4365751"/>
                <a:gd name="connsiteY18" fmla="*/ 2421127 h 4241301"/>
                <a:gd name="connsiteX19" fmla="*/ 679537 w 4365751"/>
                <a:gd name="connsiteY19" fmla="*/ 754252 h 4241301"/>
                <a:gd name="connsiteX20" fmla="*/ 1917787 w 4365751"/>
                <a:gd name="connsiteY20" fmla="*/ 58927 h 4241301"/>
                <a:gd name="connsiteX21" fmla="*/ 3460837 w 4365751"/>
                <a:gd name="connsiteY21" fmla="*/ 373252 h 4241301"/>
                <a:gd name="connsiteX22" fmla="*/ 4279987 w 4365751"/>
                <a:gd name="connsiteY22" fmla="*/ 1601977 h 4241301"/>
                <a:gd name="connsiteX23" fmla="*/ 4241887 w 4365751"/>
                <a:gd name="connsiteY23" fmla="*/ 2668777 h 4241301"/>
                <a:gd name="connsiteX24" fmla="*/ 3403687 w 4365751"/>
                <a:gd name="connsiteY24" fmla="*/ 3830827 h 4241301"/>
                <a:gd name="connsiteX25" fmla="*/ 1727287 w 4365751"/>
                <a:gd name="connsiteY25" fmla="*/ 3964177 h 4241301"/>
                <a:gd name="connsiteX26" fmla="*/ 393787 w 4365751"/>
                <a:gd name="connsiteY26" fmla="*/ 3259327 h 4241301"/>
                <a:gd name="connsiteX27" fmla="*/ 203287 w 4365751"/>
                <a:gd name="connsiteY27" fmla="*/ 1487677 h 4241301"/>
                <a:gd name="connsiteX28" fmla="*/ 1679662 w 4365751"/>
                <a:gd name="connsiteY28" fmla="*/ 201802 h 4241301"/>
                <a:gd name="connsiteX29" fmla="*/ 3241762 w 4365751"/>
                <a:gd name="connsiteY29" fmla="*/ 144652 h 4241301"/>
                <a:gd name="connsiteX30" fmla="*/ 4337137 w 4365751"/>
                <a:gd name="connsiteY30" fmla="*/ 1582927 h 4241301"/>
                <a:gd name="connsiteX31" fmla="*/ 3432262 w 4365751"/>
                <a:gd name="connsiteY31" fmla="*/ 3745102 h 4241301"/>
                <a:gd name="connsiteX32" fmla="*/ 1155787 w 4365751"/>
                <a:gd name="connsiteY32" fmla="*/ 3973702 h 4241301"/>
                <a:gd name="connsiteX33" fmla="*/ 41362 w 4365751"/>
                <a:gd name="connsiteY33" fmla="*/ 2497327 h 4241301"/>
                <a:gd name="connsiteX34" fmla="*/ 346162 w 4365751"/>
                <a:gd name="connsiteY34" fmla="*/ 1325752 h 4241301"/>
                <a:gd name="connsiteX0-1" fmla="*/ 327112 w 4365751"/>
                <a:gd name="connsiteY0-2" fmla="*/ 1373377 h 4241301"/>
                <a:gd name="connsiteX1-3" fmla="*/ 2203537 w 4365751"/>
                <a:gd name="connsiteY1-4" fmla="*/ 192277 h 4241301"/>
                <a:gd name="connsiteX2-5" fmla="*/ 3557040 w 4365751"/>
                <a:gd name="connsiteY2-6" fmla="*/ 607116 h 4241301"/>
                <a:gd name="connsiteX3-7" fmla="*/ 4203787 w 4365751"/>
                <a:gd name="connsiteY3-8" fmla="*/ 1706752 h 4241301"/>
                <a:gd name="connsiteX4-9" fmla="*/ 3184612 w 4365751"/>
                <a:gd name="connsiteY4-10" fmla="*/ 3983227 h 4241301"/>
                <a:gd name="connsiteX5-11" fmla="*/ 793837 w 4365751"/>
                <a:gd name="connsiteY5-12" fmla="*/ 3630802 h 4241301"/>
                <a:gd name="connsiteX6-13" fmla="*/ 431887 w 4365751"/>
                <a:gd name="connsiteY6-14" fmla="*/ 1411477 h 4241301"/>
                <a:gd name="connsiteX7-15" fmla="*/ 1479637 w 4365751"/>
                <a:gd name="connsiteY7-16" fmla="*/ 278002 h 4241301"/>
                <a:gd name="connsiteX8-17" fmla="*/ 3498937 w 4365751"/>
                <a:gd name="connsiteY8-18" fmla="*/ 487552 h 4241301"/>
                <a:gd name="connsiteX9-19" fmla="*/ 4232362 w 4365751"/>
                <a:gd name="connsiteY9-20" fmla="*/ 2221102 h 4241301"/>
                <a:gd name="connsiteX10-21" fmla="*/ 2260687 w 4365751"/>
                <a:gd name="connsiteY10-22" fmla="*/ 4230877 h 4241301"/>
                <a:gd name="connsiteX11-23" fmla="*/ 336637 w 4365751"/>
                <a:gd name="connsiteY11-24" fmla="*/ 2925952 h 4241301"/>
                <a:gd name="connsiteX12-25" fmla="*/ 422362 w 4365751"/>
                <a:gd name="connsiteY12-26" fmla="*/ 1116202 h 4241301"/>
                <a:gd name="connsiteX13-27" fmla="*/ 2203537 w 4365751"/>
                <a:gd name="connsiteY13-28" fmla="*/ 77977 h 4241301"/>
                <a:gd name="connsiteX14-29" fmla="*/ 3851362 w 4365751"/>
                <a:gd name="connsiteY14-30" fmla="*/ 639952 h 4241301"/>
                <a:gd name="connsiteX15-31" fmla="*/ 4232362 w 4365751"/>
                <a:gd name="connsiteY15-32" fmla="*/ 2516377 h 4241301"/>
                <a:gd name="connsiteX16-33" fmla="*/ 3708487 w 4365751"/>
                <a:gd name="connsiteY16-34" fmla="*/ 3545077 h 4241301"/>
                <a:gd name="connsiteX17-35" fmla="*/ 2327362 w 4365751"/>
                <a:gd name="connsiteY17-36" fmla="*/ 4002277 h 4241301"/>
                <a:gd name="connsiteX18-37" fmla="*/ 1165312 w 4365751"/>
                <a:gd name="connsiteY18-38" fmla="*/ 3945127 h 4241301"/>
                <a:gd name="connsiteX19-39" fmla="*/ 98512 w 4365751"/>
                <a:gd name="connsiteY19-40" fmla="*/ 2421127 h 4241301"/>
                <a:gd name="connsiteX20-41" fmla="*/ 679537 w 4365751"/>
                <a:gd name="connsiteY20-42" fmla="*/ 754252 h 4241301"/>
                <a:gd name="connsiteX21-43" fmla="*/ 1917787 w 4365751"/>
                <a:gd name="connsiteY21-44" fmla="*/ 58927 h 4241301"/>
                <a:gd name="connsiteX22-45" fmla="*/ 3460837 w 4365751"/>
                <a:gd name="connsiteY22-46" fmla="*/ 373252 h 4241301"/>
                <a:gd name="connsiteX23-47" fmla="*/ 4279987 w 4365751"/>
                <a:gd name="connsiteY23-48" fmla="*/ 1601977 h 4241301"/>
                <a:gd name="connsiteX24-49" fmla="*/ 4241887 w 4365751"/>
                <a:gd name="connsiteY24-50" fmla="*/ 2668777 h 4241301"/>
                <a:gd name="connsiteX25-51" fmla="*/ 3403687 w 4365751"/>
                <a:gd name="connsiteY25-52" fmla="*/ 3830827 h 4241301"/>
                <a:gd name="connsiteX26-53" fmla="*/ 1727287 w 4365751"/>
                <a:gd name="connsiteY26-54" fmla="*/ 3964177 h 4241301"/>
                <a:gd name="connsiteX27-55" fmla="*/ 393787 w 4365751"/>
                <a:gd name="connsiteY27-56" fmla="*/ 3259327 h 4241301"/>
                <a:gd name="connsiteX28-57" fmla="*/ 203287 w 4365751"/>
                <a:gd name="connsiteY28-58" fmla="*/ 1487677 h 4241301"/>
                <a:gd name="connsiteX29-59" fmla="*/ 1679662 w 4365751"/>
                <a:gd name="connsiteY29-60" fmla="*/ 201802 h 4241301"/>
                <a:gd name="connsiteX30-61" fmla="*/ 3241762 w 4365751"/>
                <a:gd name="connsiteY30-62" fmla="*/ 144652 h 4241301"/>
                <a:gd name="connsiteX31-63" fmla="*/ 4337137 w 4365751"/>
                <a:gd name="connsiteY31-64" fmla="*/ 1582927 h 4241301"/>
                <a:gd name="connsiteX32-65" fmla="*/ 3432262 w 4365751"/>
                <a:gd name="connsiteY32-66" fmla="*/ 3745102 h 4241301"/>
                <a:gd name="connsiteX33-67" fmla="*/ 1155787 w 4365751"/>
                <a:gd name="connsiteY33-68" fmla="*/ 3973702 h 4241301"/>
                <a:gd name="connsiteX34-69" fmla="*/ 41362 w 4365751"/>
                <a:gd name="connsiteY34-70" fmla="*/ 2497327 h 4241301"/>
                <a:gd name="connsiteX35" fmla="*/ 346162 w 4365751"/>
                <a:gd name="connsiteY35" fmla="*/ 1325752 h 4241301"/>
                <a:gd name="connsiteX0-71" fmla="*/ 327112 w 4365751"/>
                <a:gd name="connsiteY0-72" fmla="*/ 1373377 h 4241301"/>
                <a:gd name="connsiteX1-73" fmla="*/ 2203537 w 4365751"/>
                <a:gd name="connsiteY1-74" fmla="*/ 192277 h 4241301"/>
                <a:gd name="connsiteX2-75" fmla="*/ 3557040 w 4365751"/>
                <a:gd name="connsiteY2-76" fmla="*/ 607116 h 4241301"/>
                <a:gd name="connsiteX3-77" fmla="*/ 4203787 w 4365751"/>
                <a:gd name="connsiteY3-78" fmla="*/ 1706752 h 4241301"/>
                <a:gd name="connsiteX4-79" fmla="*/ 3184612 w 4365751"/>
                <a:gd name="connsiteY4-80" fmla="*/ 3983227 h 4241301"/>
                <a:gd name="connsiteX5-81" fmla="*/ 793837 w 4365751"/>
                <a:gd name="connsiteY5-82" fmla="*/ 3630802 h 4241301"/>
                <a:gd name="connsiteX6-83" fmla="*/ 258841 w 4365751"/>
                <a:gd name="connsiteY6-84" fmla="*/ 2302206 h 4241301"/>
                <a:gd name="connsiteX7-85" fmla="*/ 431887 w 4365751"/>
                <a:gd name="connsiteY7-86" fmla="*/ 1411477 h 4241301"/>
                <a:gd name="connsiteX8-87" fmla="*/ 1479637 w 4365751"/>
                <a:gd name="connsiteY8-88" fmla="*/ 278002 h 4241301"/>
                <a:gd name="connsiteX9-89" fmla="*/ 3498937 w 4365751"/>
                <a:gd name="connsiteY9-90" fmla="*/ 487552 h 4241301"/>
                <a:gd name="connsiteX10-91" fmla="*/ 4232362 w 4365751"/>
                <a:gd name="connsiteY10-92" fmla="*/ 2221102 h 4241301"/>
                <a:gd name="connsiteX11-93" fmla="*/ 2260687 w 4365751"/>
                <a:gd name="connsiteY11-94" fmla="*/ 4230877 h 4241301"/>
                <a:gd name="connsiteX12-95" fmla="*/ 336637 w 4365751"/>
                <a:gd name="connsiteY12-96" fmla="*/ 2925952 h 4241301"/>
                <a:gd name="connsiteX13-97" fmla="*/ 422362 w 4365751"/>
                <a:gd name="connsiteY13-98" fmla="*/ 1116202 h 4241301"/>
                <a:gd name="connsiteX14-99" fmla="*/ 2203537 w 4365751"/>
                <a:gd name="connsiteY14-100" fmla="*/ 77977 h 4241301"/>
                <a:gd name="connsiteX15-101" fmla="*/ 3851362 w 4365751"/>
                <a:gd name="connsiteY15-102" fmla="*/ 639952 h 4241301"/>
                <a:gd name="connsiteX16-103" fmla="*/ 4232362 w 4365751"/>
                <a:gd name="connsiteY16-104" fmla="*/ 2516377 h 4241301"/>
                <a:gd name="connsiteX17-105" fmla="*/ 3708487 w 4365751"/>
                <a:gd name="connsiteY17-106" fmla="*/ 3545077 h 4241301"/>
                <a:gd name="connsiteX18-107" fmla="*/ 2327362 w 4365751"/>
                <a:gd name="connsiteY18-108" fmla="*/ 4002277 h 4241301"/>
                <a:gd name="connsiteX19-109" fmla="*/ 1165312 w 4365751"/>
                <a:gd name="connsiteY19-110" fmla="*/ 3945127 h 4241301"/>
                <a:gd name="connsiteX20-111" fmla="*/ 98512 w 4365751"/>
                <a:gd name="connsiteY20-112" fmla="*/ 2421127 h 4241301"/>
                <a:gd name="connsiteX21-113" fmla="*/ 679537 w 4365751"/>
                <a:gd name="connsiteY21-114" fmla="*/ 754252 h 4241301"/>
                <a:gd name="connsiteX22-115" fmla="*/ 1917787 w 4365751"/>
                <a:gd name="connsiteY22-116" fmla="*/ 58927 h 4241301"/>
                <a:gd name="connsiteX23-117" fmla="*/ 3460837 w 4365751"/>
                <a:gd name="connsiteY23-118" fmla="*/ 373252 h 4241301"/>
                <a:gd name="connsiteX24-119" fmla="*/ 4279987 w 4365751"/>
                <a:gd name="connsiteY24-120" fmla="*/ 1601977 h 4241301"/>
                <a:gd name="connsiteX25-121" fmla="*/ 4241887 w 4365751"/>
                <a:gd name="connsiteY25-122" fmla="*/ 2668777 h 4241301"/>
                <a:gd name="connsiteX26-123" fmla="*/ 3403687 w 4365751"/>
                <a:gd name="connsiteY26-124" fmla="*/ 3830827 h 4241301"/>
                <a:gd name="connsiteX27-125" fmla="*/ 1727287 w 4365751"/>
                <a:gd name="connsiteY27-126" fmla="*/ 3964177 h 4241301"/>
                <a:gd name="connsiteX28-127" fmla="*/ 393787 w 4365751"/>
                <a:gd name="connsiteY28-128" fmla="*/ 3259327 h 4241301"/>
                <a:gd name="connsiteX29-129" fmla="*/ 203287 w 4365751"/>
                <a:gd name="connsiteY29-130" fmla="*/ 1487677 h 4241301"/>
                <a:gd name="connsiteX30-131" fmla="*/ 1679662 w 4365751"/>
                <a:gd name="connsiteY30-132" fmla="*/ 201802 h 4241301"/>
                <a:gd name="connsiteX31-133" fmla="*/ 3241762 w 4365751"/>
                <a:gd name="connsiteY31-134" fmla="*/ 144652 h 4241301"/>
                <a:gd name="connsiteX32-135" fmla="*/ 4337137 w 4365751"/>
                <a:gd name="connsiteY32-136" fmla="*/ 1582927 h 4241301"/>
                <a:gd name="connsiteX33-137" fmla="*/ 3432262 w 4365751"/>
                <a:gd name="connsiteY33-138" fmla="*/ 3745102 h 4241301"/>
                <a:gd name="connsiteX34-139" fmla="*/ 1155787 w 4365751"/>
                <a:gd name="connsiteY34-140" fmla="*/ 3973702 h 4241301"/>
                <a:gd name="connsiteX35-141" fmla="*/ 41362 w 4365751"/>
                <a:gd name="connsiteY35-142" fmla="*/ 2497327 h 4241301"/>
                <a:gd name="connsiteX36" fmla="*/ 346162 w 4365751"/>
                <a:gd name="connsiteY36" fmla="*/ 1325752 h 4241301"/>
                <a:gd name="connsiteX0-143" fmla="*/ 327112 w 4365751"/>
                <a:gd name="connsiteY0-144" fmla="*/ 1373377 h 4241301"/>
                <a:gd name="connsiteX1-145" fmla="*/ 1047255 w 4365751"/>
                <a:gd name="connsiteY1-146" fmla="*/ 685958 h 4241301"/>
                <a:gd name="connsiteX2-147" fmla="*/ 2203537 w 4365751"/>
                <a:gd name="connsiteY2-148" fmla="*/ 192277 h 4241301"/>
                <a:gd name="connsiteX3-149" fmla="*/ 3557040 w 4365751"/>
                <a:gd name="connsiteY3-150" fmla="*/ 607116 h 4241301"/>
                <a:gd name="connsiteX4-151" fmla="*/ 4203787 w 4365751"/>
                <a:gd name="connsiteY4-152" fmla="*/ 1706752 h 4241301"/>
                <a:gd name="connsiteX5-153" fmla="*/ 3184612 w 4365751"/>
                <a:gd name="connsiteY5-154" fmla="*/ 3983227 h 4241301"/>
                <a:gd name="connsiteX6-155" fmla="*/ 793837 w 4365751"/>
                <a:gd name="connsiteY6-156" fmla="*/ 3630802 h 4241301"/>
                <a:gd name="connsiteX7-157" fmla="*/ 258841 w 4365751"/>
                <a:gd name="connsiteY7-158" fmla="*/ 2302206 h 4241301"/>
                <a:gd name="connsiteX8-159" fmla="*/ 431887 w 4365751"/>
                <a:gd name="connsiteY8-160" fmla="*/ 1411477 h 4241301"/>
                <a:gd name="connsiteX9-161" fmla="*/ 1479637 w 4365751"/>
                <a:gd name="connsiteY9-162" fmla="*/ 278002 h 4241301"/>
                <a:gd name="connsiteX10-163" fmla="*/ 3498937 w 4365751"/>
                <a:gd name="connsiteY10-164" fmla="*/ 487552 h 4241301"/>
                <a:gd name="connsiteX11-165" fmla="*/ 4232362 w 4365751"/>
                <a:gd name="connsiteY11-166" fmla="*/ 2221102 h 4241301"/>
                <a:gd name="connsiteX12-167" fmla="*/ 2260687 w 4365751"/>
                <a:gd name="connsiteY12-168" fmla="*/ 4230877 h 4241301"/>
                <a:gd name="connsiteX13-169" fmla="*/ 336637 w 4365751"/>
                <a:gd name="connsiteY13-170" fmla="*/ 2925952 h 4241301"/>
                <a:gd name="connsiteX14-171" fmla="*/ 422362 w 4365751"/>
                <a:gd name="connsiteY14-172" fmla="*/ 1116202 h 4241301"/>
                <a:gd name="connsiteX15-173" fmla="*/ 2203537 w 4365751"/>
                <a:gd name="connsiteY15-174" fmla="*/ 77977 h 4241301"/>
                <a:gd name="connsiteX16-175" fmla="*/ 3851362 w 4365751"/>
                <a:gd name="connsiteY16-176" fmla="*/ 639952 h 4241301"/>
                <a:gd name="connsiteX17-177" fmla="*/ 4232362 w 4365751"/>
                <a:gd name="connsiteY17-178" fmla="*/ 2516377 h 4241301"/>
                <a:gd name="connsiteX18-179" fmla="*/ 3708487 w 4365751"/>
                <a:gd name="connsiteY18-180" fmla="*/ 3545077 h 4241301"/>
                <a:gd name="connsiteX19-181" fmla="*/ 2327362 w 4365751"/>
                <a:gd name="connsiteY19-182" fmla="*/ 4002277 h 4241301"/>
                <a:gd name="connsiteX20-183" fmla="*/ 1165312 w 4365751"/>
                <a:gd name="connsiteY20-184" fmla="*/ 3945127 h 4241301"/>
                <a:gd name="connsiteX21-185" fmla="*/ 98512 w 4365751"/>
                <a:gd name="connsiteY21-186" fmla="*/ 2421127 h 4241301"/>
                <a:gd name="connsiteX22-187" fmla="*/ 679537 w 4365751"/>
                <a:gd name="connsiteY22-188" fmla="*/ 754252 h 4241301"/>
                <a:gd name="connsiteX23-189" fmla="*/ 1917787 w 4365751"/>
                <a:gd name="connsiteY23-190" fmla="*/ 58927 h 4241301"/>
                <a:gd name="connsiteX24-191" fmla="*/ 3460837 w 4365751"/>
                <a:gd name="connsiteY24-192" fmla="*/ 373252 h 4241301"/>
                <a:gd name="connsiteX25-193" fmla="*/ 4279987 w 4365751"/>
                <a:gd name="connsiteY25-194" fmla="*/ 1601977 h 4241301"/>
                <a:gd name="connsiteX26-195" fmla="*/ 4241887 w 4365751"/>
                <a:gd name="connsiteY26-196" fmla="*/ 2668777 h 4241301"/>
                <a:gd name="connsiteX27-197" fmla="*/ 3403687 w 4365751"/>
                <a:gd name="connsiteY27-198" fmla="*/ 3830827 h 4241301"/>
                <a:gd name="connsiteX28-199" fmla="*/ 1727287 w 4365751"/>
                <a:gd name="connsiteY28-200" fmla="*/ 3964177 h 4241301"/>
                <a:gd name="connsiteX29-201" fmla="*/ 393787 w 4365751"/>
                <a:gd name="connsiteY29-202" fmla="*/ 3259327 h 4241301"/>
                <a:gd name="connsiteX30-203" fmla="*/ 203287 w 4365751"/>
                <a:gd name="connsiteY30-204" fmla="*/ 1487677 h 4241301"/>
                <a:gd name="connsiteX31-205" fmla="*/ 1679662 w 4365751"/>
                <a:gd name="connsiteY31-206" fmla="*/ 201802 h 4241301"/>
                <a:gd name="connsiteX32-207" fmla="*/ 3241762 w 4365751"/>
                <a:gd name="connsiteY32-208" fmla="*/ 144652 h 4241301"/>
                <a:gd name="connsiteX33-209" fmla="*/ 4337137 w 4365751"/>
                <a:gd name="connsiteY33-210" fmla="*/ 1582927 h 4241301"/>
                <a:gd name="connsiteX34-211" fmla="*/ 3432262 w 4365751"/>
                <a:gd name="connsiteY34-212" fmla="*/ 3745102 h 4241301"/>
                <a:gd name="connsiteX35-213" fmla="*/ 1155787 w 4365751"/>
                <a:gd name="connsiteY35-214" fmla="*/ 3973702 h 4241301"/>
                <a:gd name="connsiteX36-215" fmla="*/ 41362 w 4365751"/>
                <a:gd name="connsiteY36-216" fmla="*/ 2497327 h 4241301"/>
                <a:gd name="connsiteX37" fmla="*/ 346162 w 4365751"/>
                <a:gd name="connsiteY37" fmla="*/ 1325752 h 4241301"/>
                <a:gd name="connsiteX0-217" fmla="*/ 327112 w 4365751"/>
                <a:gd name="connsiteY0-218" fmla="*/ 1373377 h 4241301"/>
                <a:gd name="connsiteX1-219" fmla="*/ 1047255 w 4365751"/>
                <a:gd name="connsiteY1-220" fmla="*/ 685958 h 4241301"/>
                <a:gd name="connsiteX2-221" fmla="*/ 2203537 w 4365751"/>
                <a:gd name="connsiteY2-222" fmla="*/ 192277 h 4241301"/>
                <a:gd name="connsiteX3-223" fmla="*/ 3539257 w 4365751"/>
                <a:gd name="connsiteY3-224" fmla="*/ 704926 h 4241301"/>
                <a:gd name="connsiteX4-225" fmla="*/ 4203787 w 4365751"/>
                <a:gd name="connsiteY4-226" fmla="*/ 1706752 h 4241301"/>
                <a:gd name="connsiteX5-227" fmla="*/ 3184612 w 4365751"/>
                <a:gd name="connsiteY5-228" fmla="*/ 3983227 h 4241301"/>
                <a:gd name="connsiteX6-229" fmla="*/ 793837 w 4365751"/>
                <a:gd name="connsiteY6-230" fmla="*/ 3630802 h 4241301"/>
                <a:gd name="connsiteX7-231" fmla="*/ 258841 w 4365751"/>
                <a:gd name="connsiteY7-232" fmla="*/ 2302206 h 4241301"/>
                <a:gd name="connsiteX8-233" fmla="*/ 431887 w 4365751"/>
                <a:gd name="connsiteY8-234" fmla="*/ 1411477 h 4241301"/>
                <a:gd name="connsiteX9-235" fmla="*/ 1479637 w 4365751"/>
                <a:gd name="connsiteY9-236" fmla="*/ 278002 h 4241301"/>
                <a:gd name="connsiteX10-237" fmla="*/ 3498937 w 4365751"/>
                <a:gd name="connsiteY10-238" fmla="*/ 487552 h 4241301"/>
                <a:gd name="connsiteX11-239" fmla="*/ 4232362 w 4365751"/>
                <a:gd name="connsiteY11-240" fmla="*/ 2221102 h 4241301"/>
                <a:gd name="connsiteX12-241" fmla="*/ 2260687 w 4365751"/>
                <a:gd name="connsiteY12-242" fmla="*/ 4230877 h 4241301"/>
                <a:gd name="connsiteX13-243" fmla="*/ 336637 w 4365751"/>
                <a:gd name="connsiteY13-244" fmla="*/ 2925952 h 4241301"/>
                <a:gd name="connsiteX14-245" fmla="*/ 422362 w 4365751"/>
                <a:gd name="connsiteY14-246" fmla="*/ 1116202 h 4241301"/>
                <a:gd name="connsiteX15-247" fmla="*/ 2203537 w 4365751"/>
                <a:gd name="connsiteY15-248" fmla="*/ 77977 h 4241301"/>
                <a:gd name="connsiteX16-249" fmla="*/ 3851362 w 4365751"/>
                <a:gd name="connsiteY16-250" fmla="*/ 639952 h 4241301"/>
                <a:gd name="connsiteX17-251" fmla="*/ 4232362 w 4365751"/>
                <a:gd name="connsiteY17-252" fmla="*/ 2516377 h 4241301"/>
                <a:gd name="connsiteX18-253" fmla="*/ 3708487 w 4365751"/>
                <a:gd name="connsiteY18-254" fmla="*/ 3545077 h 4241301"/>
                <a:gd name="connsiteX19-255" fmla="*/ 2327362 w 4365751"/>
                <a:gd name="connsiteY19-256" fmla="*/ 4002277 h 4241301"/>
                <a:gd name="connsiteX20-257" fmla="*/ 1165312 w 4365751"/>
                <a:gd name="connsiteY20-258" fmla="*/ 3945127 h 4241301"/>
                <a:gd name="connsiteX21-259" fmla="*/ 98512 w 4365751"/>
                <a:gd name="connsiteY21-260" fmla="*/ 2421127 h 4241301"/>
                <a:gd name="connsiteX22-261" fmla="*/ 679537 w 4365751"/>
                <a:gd name="connsiteY22-262" fmla="*/ 754252 h 4241301"/>
                <a:gd name="connsiteX23-263" fmla="*/ 1917787 w 4365751"/>
                <a:gd name="connsiteY23-264" fmla="*/ 58927 h 4241301"/>
                <a:gd name="connsiteX24-265" fmla="*/ 3460837 w 4365751"/>
                <a:gd name="connsiteY24-266" fmla="*/ 373252 h 4241301"/>
                <a:gd name="connsiteX25-267" fmla="*/ 4279987 w 4365751"/>
                <a:gd name="connsiteY25-268" fmla="*/ 1601977 h 4241301"/>
                <a:gd name="connsiteX26-269" fmla="*/ 4241887 w 4365751"/>
                <a:gd name="connsiteY26-270" fmla="*/ 2668777 h 4241301"/>
                <a:gd name="connsiteX27-271" fmla="*/ 3403687 w 4365751"/>
                <a:gd name="connsiteY27-272" fmla="*/ 3830827 h 4241301"/>
                <a:gd name="connsiteX28-273" fmla="*/ 1727287 w 4365751"/>
                <a:gd name="connsiteY28-274" fmla="*/ 3964177 h 4241301"/>
                <a:gd name="connsiteX29-275" fmla="*/ 393787 w 4365751"/>
                <a:gd name="connsiteY29-276" fmla="*/ 3259327 h 4241301"/>
                <a:gd name="connsiteX30-277" fmla="*/ 203287 w 4365751"/>
                <a:gd name="connsiteY30-278" fmla="*/ 1487677 h 4241301"/>
                <a:gd name="connsiteX31-279" fmla="*/ 1679662 w 4365751"/>
                <a:gd name="connsiteY31-280" fmla="*/ 201802 h 4241301"/>
                <a:gd name="connsiteX32-281" fmla="*/ 3241762 w 4365751"/>
                <a:gd name="connsiteY32-282" fmla="*/ 144652 h 4241301"/>
                <a:gd name="connsiteX33-283" fmla="*/ 4337137 w 4365751"/>
                <a:gd name="connsiteY33-284" fmla="*/ 1582927 h 4241301"/>
                <a:gd name="connsiteX34-285" fmla="*/ 3432262 w 4365751"/>
                <a:gd name="connsiteY34-286" fmla="*/ 3745102 h 4241301"/>
                <a:gd name="connsiteX35-287" fmla="*/ 1155787 w 4365751"/>
                <a:gd name="connsiteY35-288" fmla="*/ 3973702 h 4241301"/>
                <a:gd name="connsiteX36-289" fmla="*/ 41362 w 4365751"/>
                <a:gd name="connsiteY36-290" fmla="*/ 2497327 h 4241301"/>
                <a:gd name="connsiteX37-291" fmla="*/ 346162 w 4365751"/>
                <a:gd name="connsiteY37-292" fmla="*/ 1325752 h 4241301"/>
                <a:gd name="connsiteX0-293" fmla="*/ 327112 w 4365751"/>
                <a:gd name="connsiteY0-294" fmla="*/ 1373377 h 4241301"/>
                <a:gd name="connsiteX1-295" fmla="*/ 1047255 w 4365751"/>
                <a:gd name="connsiteY1-296" fmla="*/ 685958 h 4241301"/>
                <a:gd name="connsiteX2-297" fmla="*/ 2203537 w 4365751"/>
                <a:gd name="connsiteY2-298" fmla="*/ 192277 h 4241301"/>
                <a:gd name="connsiteX3-299" fmla="*/ 3539257 w 4365751"/>
                <a:gd name="connsiteY3-300" fmla="*/ 704926 h 4241301"/>
                <a:gd name="connsiteX4-301" fmla="*/ 4203787 w 4365751"/>
                <a:gd name="connsiteY4-302" fmla="*/ 1706752 h 4241301"/>
                <a:gd name="connsiteX5-303" fmla="*/ 3184612 w 4365751"/>
                <a:gd name="connsiteY5-304" fmla="*/ 3983227 h 4241301"/>
                <a:gd name="connsiteX6-305" fmla="*/ 793837 w 4365751"/>
                <a:gd name="connsiteY6-306" fmla="*/ 3630802 h 4241301"/>
                <a:gd name="connsiteX7-307" fmla="*/ 258841 w 4365751"/>
                <a:gd name="connsiteY7-308" fmla="*/ 2302206 h 4241301"/>
                <a:gd name="connsiteX8-309" fmla="*/ 431887 w 4365751"/>
                <a:gd name="connsiteY8-310" fmla="*/ 1411477 h 4241301"/>
                <a:gd name="connsiteX9-311" fmla="*/ 1479637 w 4365751"/>
                <a:gd name="connsiteY9-312" fmla="*/ 278002 h 4241301"/>
                <a:gd name="connsiteX10-313" fmla="*/ 3498937 w 4365751"/>
                <a:gd name="connsiteY10-314" fmla="*/ 487552 h 4241301"/>
                <a:gd name="connsiteX11-315" fmla="*/ 4232362 w 4365751"/>
                <a:gd name="connsiteY11-316" fmla="*/ 2221102 h 4241301"/>
                <a:gd name="connsiteX12-317" fmla="*/ 2260687 w 4365751"/>
                <a:gd name="connsiteY12-318" fmla="*/ 4230877 h 4241301"/>
                <a:gd name="connsiteX13-319" fmla="*/ 336637 w 4365751"/>
                <a:gd name="connsiteY13-320" fmla="*/ 2925952 h 4241301"/>
                <a:gd name="connsiteX14-321" fmla="*/ 422362 w 4365751"/>
                <a:gd name="connsiteY14-322" fmla="*/ 1116202 h 4241301"/>
                <a:gd name="connsiteX15-323" fmla="*/ 2203537 w 4365751"/>
                <a:gd name="connsiteY15-324" fmla="*/ 77977 h 4241301"/>
                <a:gd name="connsiteX16-325" fmla="*/ 3851362 w 4365751"/>
                <a:gd name="connsiteY16-326" fmla="*/ 639952 h 4241301"/>
                <a:gd name="connsiteX17-327" fmla="*/ 4232362 w 4365751"/>
                <a:gd name="connsiteY17-328" fmla="*/ 2516377 h 4241301"/>
                <a:gd name="connsiteX18-329" fmla="*/ 3708487 w 4365751"/>
                <a:gd name="connsiteY18-330" fmla="*/ 3545077 h 4241301"/>
                <a:gd name="connsiteX19-331" fmla="*/ 2327362 w 4365751"/>
                <a:gd name="connsiteY19-332" fmla="*/ 4002277 h 4241301"/>
                <a:gd name="connsiteX20-333" fmla="*/ 1165312 w 4365751"/>
                <a:gd name="connsiteY20-334" fmla="*/ 3945127 h 4241301"/>
                <a:gd name="connsiteX21-335" fmla="*/ 98512 w 4365751"/>
                <a:gd name="connsiteY21-336" fmla="*/ 2421127 h 4241301"/>
                <a:gd name="connsiteX22-337" fmla="*/ 679537 w 4365751"/>
                <a:gd name="connsiteY22-338" fmla="*/ 754252 h 4241301"/>
                <a:gd name="connsiteX23-339" fmla="*/ 1917787 w 4365751"/>
                <a:gd name="connsiteY23-340" fmla="*/ 58927 h 4241301"/>
                <a:gd name="connsiteX24-341" fmla="*/ 3460837 w 4365751"/>
                <a:gd name="connsiteY24-342" fmla="*/ 373252 h 4241301"/>
                <a:gd name="connsiteX25-343" fmla="*/ 4279987 w 4365751"/>
                <a:gd name="connsiteY25-344" fmla="*/ 1601977 h 4241301"/>
                <a:gd name="connsiteX26-345" fmla="*/ 4241887 w 4365751"/>
                <a:gd name="connsiteY26-346" fmla="*/ 2668777 h 4241301"/>
                <a:gd name="connsiteX27-347" fmla="*/ 3403687 w 4365751"/>
                <a:gd name="connsiteY27-348" fmla="*/ 3830827 h 4241301"/>
                <a:gd name="connsiteX28-349" fmla="*/ 1727287 w 4365751"/>
                <a:gd name="connsiteY28-350" fmla="*/ 3964177 h 4241301"/>
                <a:gd name="connsiteX29-351" fmla="*/ 393787 w 4365751"/>
                <a:gd name="connsiteY29-352" fmla="*/ 3259327 h 4241301"/>
                <a:gd name="connsiteX30-353" fmla="*/ 203287 w 4365751"/>
                <a:gd name="connsiteY30-354" fmla="*/ 1487677 h 4241301"/>
                <a:gd name="connsiteX31-355" fmla="*/ 1679662 w 4365751"/>
                <a:gd name="connsiteY31-356" fmla="*/ 201802 h 4241301"/>
                <a:gd name="connsiteX32-357" fmla="*/ 3241762 w 4365751"/>
                <a:gd name="connsiteY32-358" fmla="*/ 144652 h 4241301"/>
                <a:gd name="connsiteX33-359" fmla="*/ 4337137 w 4365751"/>
                <a:gd name="connsiteY33-360" fmla="*/ 1582927 h 4241301"/>
                <a:gd name="connsiteX34-361" fmla="*/ 3432262 w 4365751"/>
                <a:gd name="connsiteY34-362" fmla="*/ 3745102 h 4241301"/>
                <a:gd name="connsiteX35-363" fmla="*/ 1155787 w 4365751"/>
                <a:gd name="connsiteY35-364" fmla="*/ 3973702 h 4241301"/>
                <a:gd name="connsiteX36-365" fmla="*/ 41362 w 4365751"/>
                <a:gd name="connsiteY36-366" fmla="*/ 2497327 h 4241301"/>
                <a:gd name="connsiteX37-367" fmla="*/ 346162 w 4365751"/>
                <a:gd name="connsiteY37-368" fmla="*/ 1325752 h 4241301"/>
                <a:gd name="connsiteX0-369" fmla="*/ 327112 w 4365751"/>
                <a:gd name="connsiteY0-370" fmla="*/ 1373377 h 4241301"/>
                <a:gd name="connsiteX1-371" fmla="*/ 1047255 w 4365751"/>
                <a:gd name="connsiteY1-372" fmla="*/ 685958 h 4241301"/>
                <a:gd name="connsiteX2-373" fmla="*/ 2203537 w 4365751"/>
                <a:gd name="connsiteY2-374" fmla="*/ 192277 h 4241301"/>
                <a:gd name="connsiteX3-375" fmla="*/ 3539257 w 4365751"/>
                <a:gd name="connsiteY3-376" fmla="*/ 704926 h 4241301"/>
                <a:gd name="connsiteX4-377" fmla="*/ 4074855 w 4365751"/>
                <a:gd name="connsiteY4-378" fmla="*/ 1760103 h 4241301"/>
                <a:gd name="connsiteX5-379" fmla="*/ 3184612 w 4365751"/>
                <a:gd name="connsiteY5-380" fmla="*/ 3983227 h 4241301"/>
                <a:gd name="connsiteX6-381" fmla="*/ 793837 w 4365751"/>
                <a:gd name="connsiteY6-382" fmla="*/ 3630802 h 4241301"/>
                <a:gd name="connsiteX7-383" fmla="*/ 258841 w 4365751"/>
                <a:gd name="connsiteY7-384" fmla="*/ 2302206 h 4241301"/>
                <a:gd name="connsiteX8-385" fmla="*/ 431887 w 4365751"/>
                <a:gd name="connsiteY8-386" fmla="*/ 1411477 h 4241301"/>
                <a:gd name="connsiteX9-387" fmla="*/ 1479637 w 4365751"/>
                <a:gd name="connsiteY9-388" fmla="*/ 278002 h 4241301"/>
                <a:gd name="connsiteX10-389" fmla="*/ 3498937 w 4365751"/>
                <a:gd name="connsiteY10-390" fmla="*/ 487552 h 4241301"/>
                <a:gd name="connsiteX11-391" fmla="*/ 4232362 w 4365751"/>
                <a:gd name="connsiteY11-392" fmla="*/ 2221102 h 4241301"/>
                <a:gd name="connsiteX12-393" fmla="*/ 2260687 w 4365751"/>
                <a:gd name="connsiteY12-394" fmla="*/ 4230877 h 4241301"/>
                <a:gd name="connsiteX13-395" fmla="*/ 336637 w 4365751"/>
                <a:gd name="connsiteY13-396" fmla="*/ 2925952 h 4241301"/>
                <a:gd name="connsiteX14-397" fmla="*/ 422362 w 4365751"/>
                <a:gd name="connsiteY14-398" fmla="*/ 1116202 h 4241301"/>
                <a:gd name="connsiteX15-399" fmla="*/ 2203537 w 4365751"/>
                <a:gd name="connsiteY15-400" fmla="*/ 77977 h 4241301"/>
                <a:gd name="connsiteX16-401" fmla="*/ 3851362 w 4365751"/>
                <a:gd name="connsiteY16-402" fmla="*/ 639952 h 4241301"/>
                <a:gd name="connsiteX17-403" fmla="*/ 4232362 w 4365751"/>
                <a:gd name="connsiteY17-404" fmla="*/ 2516377 h 4241301"/>
                <a:gd name="connsiteX18-405" fmla="*/ 3708487 w 4365751"/>
                <a:gd name="connsiteY18-406" fmla="*/ 3545077 h 4241301"/>
                <a:gd name="connsiteX19-407" fmla="*/ 2327362 w 4365751"/>
                <a:gd name="connsiteY19-408" fmla="*/ 4002277 h 4241301"/>
                <a:gd name="connsiteX20-409" fmla="*/ 1165312 w 4365751"/>
                <a:gd name="connsiteY20-410" fmla="*/ 3945127 h 4241301"/>
                <a:gd name="connsiteX21-411" fmla="*/ 98512 w 4365751"/>
                <a:gd name="connsiteY21-412" fmla="*/ 2421127 h 4241301"/>
                <a:gd name="connsiteX22-413" fmla="*/ 679537 w 4365751"/>
                <a:gd name="connsiteY22-414" fmla="*/ 754252 h 4241301"/>
                <a:gd name="connsiteX23-415" fmla="*/ 1917787 w 4365751"/>
                <a:gd name="connsiteY23-416" fmla="*/ 58927 h 4241301"/>
                <a:gd name="connsiteX24-417" fmla="*/ 3460837 w 4365751"/>
                <a:gd name="connsiteY24-418" fmla="*/ 373252 h 4241301"/>
                <a:gd name="connsiteX25-419" fmla="*/ 4279987 w 4365751"/>
                <a:gd name="connsiteY25-420" fmla="*/ 1601977 h 4241301"/>
                <a:gd name="connsiteX26-421" fmla="*/ 4241887 w 4365751"/>
                <a:gd name="connsiteY26-422" fmla="*/ 2668777 h 4241301"/>
                <a:gd name="connsiteX27-423" fmla="*/ 3403687 w 4365751"/>
                <a:gd name="connsiteY27-424" fmla="*/ 3830827 h 4241301"/>
                <a:gd name="connsiteX28-425" fmla="*/ 1727287 w 4365751"/>
                <a:gd name="connsiteY28-426" fmla="*/ 3964177 h 4241301"/>
                <a:gd name="connsiteX29-427" fmla="*/ 393787 w 4365751"/>
                <a:gd name="connsiteY29-428" fmla="*/ 3259327 h 4241301"/>
                <a:gd name="connsiteX30-429" fmla="*/ 203287 w 4365751"/>
                <a:gd name="connsiteY30-430" fmla="*/ 1487677 h 4241301"/>
                <a:gd name="connsiteX31-431" fmla="*/ 1679662 w 4365751"/>
                <a:gd name="connsiteY31-432" fmla="*/ 201802 h 4241301"/>
                <a:gd name="connsiteX32-433" fmla="*/ 3241762 w 4365751"/>
                <a:gd name="connsiteY32-434" fmla="*/ 144652 h 4241301"/>
                <a:gd name="connsiteX33-435" fmla="*/ 4337137 w 4365751"/>
                <a:gd name="connsiteY33-436" fmla="*/ 1582927 h 4241301"/>
                <a:gd name="connsiteX34-437" fmla="*/ 3432262 w 4365751"/>
                <a:gd name="connsiteY34-438" fmla="*/ 3745102 h 4241301"/>
                <a:gd name="connsiteX35-439" fmla="*/ 1155787 w 4365751"/>
                <a:gd name="connsiteY35-440" fmla="*/ 3973702 h 4241301"/>
                <a:gd name="connsiteX36-441" fmla="*/ 41362 w 4365751"/>
                <a:gd name="connsiteY36-442" fmla="*/ 2497327 h 4241301"/>
                <a:gd name="connsiteX37-443" fmla="*/ 346162 w 4365751"/>
                <a:gd name="connsiteY37-444" fmla="*/ 1325752 h 4241301"/>
                <a:gd name="connsiteX0-445" fmla="*/ 327112 w 4365751"/>
                <a:gd name="connsiteY0-446" fmla="*/ 1373377 h 4241301"/>
                <a:gd name="connsiteX1-447" fmla="*/ 1047255 w 4365751"/>
                <a:gd name="connsiteY1-448" fmla="*/ 685958 h 4241301"/>
                <a:gd name="connsiteX2-449" fmla="*/ 2203537 w 4365751"/>
                <a:gd name="connsiteY2-450" fmla="*/ 192277 h 4241301"/>
                <a:gd name="connsiteX3-451" fmla="*/ 3539257 w 4365751"/>
                <a:gd name="connsiteY3-452" fmla="*/ 704926 h 4241301"/>
                <a:gd name="connsiteX4-453" fmla="*/ 4137098 w 4365751"/>
                <a:gd name="connsiteY4-454" fmla="*/ 2062424 h 4241301"/>
                <a:gd name="connsiteX5-455" fmla="*/ 3184612 w 4365751"/>
                <a:gd name="connsiteY5-456" fmla="*/ 3983227 h 4241301"/>
                <a:gd name="connsiteX6-457" fmla="*/ 793837 w 4365751"/>
                <a:gd name="connsiteY6-458" fmla="*/ 3630802 h 4241301"/>
                <a:gd name="connsiteX7-459" fmla="*/ 258841 w 4365751"/>
                <a:gd name="connsiteY7-460" fmla="*/ 2302206 h 4241301"/>
                <a:gd name="connsiteX8-461" fmla="*/ 431887 w 4365751"/>
                <a:gd name="connsiteY8-462" fmla="*/ 1411477 h 4241301"/>
                <a:gd name="connsiteX9-463" fmla="*/ 1479637 w 4365751"/>
                <a:gd name="connsiteY9-464" fmla="*/ 278002 h 4241301"/>
                <a:gd name="connsiteX10-465" fmla="*/ 3498937 w 4365751"/>
                <a:gd name="connsiteY10-466" fmla="*/ 487552 h 4241301"/>
                <a:gd name="connsiteX11-467" fmla="*/ 4232362 w 4365751"/>
                <a:gd name="connsiteY11-468" fmla="*/ 2221102 h 4241301"/>
                <a:gd name="connsiteX12-469" fmla="*/ 2260687 w 4365751"/>
                <a:gd name="connsiteY12-470" fmla="*/ 4230877 h 4241301"/>
                <a:gd name="connsiteX13-471" fmla="*/ 336637 w 4365751"/>
                <a:gd name="connsiteY13-472" fmla="*/ 2925952 h 4241301"/>
                <a:gd name="connsiteX14-473" fmla="*/ 422362 w 4365751"/>
                <a:gd name="connsiteY14-474" fmla="*/ 1116202 h 4241301"/>
                <a:gd name="connsiteX15-475" fmla="*/ 2203537 w 4365751"/>
                <a:gd name="connsiteY15-476" fmla="*/ 77977 h 4241301"/>
                <a:gd name="connsiteX16-477" fmla="*/ 3851362 w 4365751"/>
                <a:gd name="connsiteY16-478" fmla="*/ 639952 h 4241301"/>
                <a:gd name="connsiteX17-479" fmla="*/ 4232362 w 4365751"/>
                <a:gd name="connsiteY17-480" fmla="*/ 2516377 h 4241301"/>
                <a:gd name="connsiteX18-481" fmla="*/ 3708487 w 4365751"/>
                <a:gd name="connsiteY18-482" fmla="*/ 3545077 h 4241301"/>
                <a:gd name="connsiteX19-483" fmla="*/ 2327362 w 4365751"/>
                <a:gd name="connsiteY19-484" fmla="*/ 4002277 h 4241301"/>
                <a:gd name="connsiteX20-485" fmla="*/ 1165312 w 4365751"/>
                <a:gd name="connsiteY20-486" fmla="*/ 3945127 h 4241301"/>
                <a:gd name="connsiteX21-487" fmla="*/ 98512 w 4365751"/>
                <a:gd name="connsiteY21-488" fmla="*/ 2421127 h 4241301"/>
                <a:gd name="connsiteX22-489" fmla="*/ 679537 w 4365751"/>
                <a:gd name="connsiteY22-490" fmla="*/ 754252 h 4241301"/>
                <a:gd name="connsiteX23-491" fmla="*/ 1917787 w 4365751"/>
                <a:gd name="connsiteY23-492" fmla="*/ 58927 h 4241301"/>
                <a:gd name="connsiteX24-493" fmla="*/ 3460837 w 4365751"/>
                <a:gd name="connsiteY24-494" fmla="*/ 373252 h 4241301"/>
                <a:gd name="connsiteX25-495" fmla="*/ 4279987 w 4365751"/>
                <a:gd name="connsiteY25-496" fmla="*/ 1601977 h 4241301"/>
                <a:gd name="connsiteX26-497" fmla="*/ 4241887 w 4365751"/>
                <a:gd name="connsiteY26-498" fmla="*/ 2668777 h 4241301"/>
                <a:gd name="connsiteX27-499" fmla="*/ 3403687 w 4365751"/>
                <a:gd name="connsiteY27-500" fmla="*/ 3830827 h 4241301"/>
                <a:gd name="connsiteX28-501" fmla="*/ 1727287 w 4365751"/>
                <a:gd name="connsiteY28-502" fmla="*/ 3964177 h 4241301"/>
                <a:gd name="connsiteX29-503" fmla="*/ 393787 w 4365751"/>
                <a:gd name="connsiteY29-504" fmla="*/ 3259327 h 4241301"/>
                <a:gd name="connsiteX30-505" fmla="*/ 203287 w 4365751"/>
                <a:gd name="connsiteY30-506" fmla="*/ 1487677 h 4241301"/>
                <a:gd name="connsiteX31-507" fmla="*/ 1679662 w 4365751"/>
                <a:gd name="connsiteY31-508" fmla="*/ 201802 h 4241301"/>
                <a:gd name="connsiteX32-509" fmla="*/ 3241762 w 4365751"/>
                <a:gd name="connsiteY32-510" fmla="*/ 144652 h 4241301"/>
                <a:gd name="connsiteX33-511" fmla="*/ 4337137 w 4365751"/>
                <a:gd name="connsiteY33-512" fmla="*/ 1582927 h 4241301"/>
                <a:gd name="connsiteX34-513" fmla="*/ 3432262 w 4365751"/>
                <a:gd name="connsiteY34-514" fmla="*/ 3745102 h 4241301"/>
                <a:gd name="connsiteX35-515" fmla="*/ 1155787 w 4365751"/>
                <a:gd name="connsiteY35-516" fmla="*/ 3973702 h 4241301"/>
                <a:gd name="connsiteX36-517" fmla="*/ 41362 w 4365751"/>
                <a:gd name="connsiteY36-518" fmla="*/ 2497327 h 4241301"/>
                <a:gd name="connsiteX37-519" fmla="*/ 346162 w 4365751"/>
                <a:gd name="connsiteY37-520" fmla="*/ 1325752 h 4241301"/>
                <a:gd name="connsiteX0-521" fmla="*/ 327112 w 4365751"/>
                <a:gd name="connsiteY0-522" fmla="*/ 1373377 h 4241301"/>
                <a:gd name="connsiteX1-523" fmla="*/ 1047255 w 4365751"/>
                <a:gd name="connsiteY1-524" fmla="*/ 685958 h 4241301"/>
                <a:gd name="connsiteX2-525" fmla="*/ 2203537 w 4365751"/>
                <a:gd name="connsiteY2-526" fmla="*/ 192277 h 4241301"/>
                <a:gd name="connsiteX3-527" fmla="*/ 3539257 w 4365751"/>
                <a:gd name="connsiteY3-528" fmla="*/ 704926 h 4241301"/>
                <a:gd name="connsiteX4-529" fmla="*/ 4137098 w 4365751"/>
                <a:gd name="connsiteY4-530" fmla="*/ 2062424 h 4241301"/>
                <a:gd name="connsiteX5-531" fmla="*/ 3184612 w 4365751"/>
                <a:gd name="connsiteY5-532" fmla="*/ 3983227 h 4241301"/>
                <a:gd name="connsiteX6-533" fmla="*/ 793837 w 4365751"/>
                <a:gd name="connsiteY6-534" fmla="*/ 3630802 h 4241301"/>
                <a:gd name="connsiteX7-535" fmla="*/ 258841 w 4365751"/>
                <a:gd name="connsiteY7-536" fmla="*/ 2302206 h 4241301"/>
                <a:gd name="connsiteX8-537" fmla="*/ 431887 w 4365751"/>
                <a:gd name="connsiteY8-538" fmla="*/ 1411477 h 4241301"/>
                <a:gd name="connsiteX9-539" fmla="*/ 1479637 w 4365751"/>
                <a:gd name="connsiteY9-540" fmla="*/ 278002 h 4241301"/>
                <a:gd name="connsiteX10-541" fmla="*/ 3454478 w 4365751"/>
                <a:gd name="connsiteY10-542" fmla="*/ 536457 h 4241301"/>
                <a:gd name="connsiteX11-543" fmla="*/ 4232362 w 4365751"/>
                <a:gd name="connsiteY11-544" fmla="*/ 2221102 h 4241301"/>
                <a:gd name="connsiteX12-545" fmla="*/ 2260687 w 4365751"/>
                <a:gd name="connsiteY12-546" fmla="*/ 4230877 h 4241301"/>
                <a:gd name="connsiteX13-547" fmla="*/ 336637 w 4365751"/>
                <a:gd name="connsiteY13-548" fmla="*/ 2925952 h 4241301"/>
                <a:gd name="connsiteX14-549" fmla="*/ 422362 w 4365751"/>
                <a:gd name="connsiteY14-550" fmla="*/ 1116202 h 4241301"/>
                <a:gd name="connsiteX15-551" fmla="*/ 2203537 w 4365751"/>
                <a:gd name="connsiteY15-552" fmla="*/ 77977 h 4241301"/>
                <a:gd name="connsiteX16-553" fmla="*/ 3851362 w 4365751"/>
                <a:gd name="connsiteY16-554" fmla="*/ 639952 h 4241301"/>
                <a:gd name="connsiteX17-555" fmla="*/ 4232362 w 4365751"/>
                <a:gd name="connsiteY17-556" fmla="*/ 2516377 h 4241301"/>
                <a:gd name="connsiteX18-557" fmla="*/ 3708487 w 4365751"/>
                <a:gd name="connsiteY18-558" fmla="*/ 3545077 h 4241301"/>
                <a:gd name="connsiteX19-559" fmla="*/ 2327362 w 4365751"/>
                <a:gd name="connsiteY19-560" fmla="*/ 4002277 h 4241301"/>
                <a:gd name="connsiteX20-561" fmla="*/ 1165312 w 4365751"/>
                <a:gd name="connsiteY20-562" fmla="*/ 3945127 h 4241301"/>
                <a:gd name="connsiteX21-563" fmla="*/ 98512 w 4365751"/>
                <a:gd name="connsiteY21-564" fmla="*/ 2421127 h 4241301"/>
                <a:gd name="connsiteX22-565" fmla="*/ 679537 w 4365751"/>
                <a:gd name="connsiteY22-566" fmla="*/ 754252 h 4241301"/>
                <a:gd name="connsiteX23-567" fmla="*/ 1917787 w 4365751"/>
                <a:gd name="connsiteY23-568" fmla="*/ 58927 h 4241301"/>
                <a:gd name="connsiteX24-569" fmla="*/ 3460837 w 4365751"/>
                <a:gd name="connsiteY24-570" fmla="*/ 373252 h 4241301"/>
                <a:gd name="connsiteX25-571" fmla="*/ 4279987 w 4365751"/>
                <a:gd name="connsiteY25-572" fmla="*/ 1601977 h 4241301"/>
                <a:gd name="connsiteX26-573" fmla="*/ 4241887 w 4365751"/>
                <a:gd name="connsiteY26-574" fmla="*/ 2668777 h 4241301"/>
                <a:gd name="connsiteX27-575" fmla="*/ 3403687 w 4365751"/>
                <a:gd name="connsiteY27-576" fmla="*/ 3830827 h 4241301"/>
                <a:gd name="connsiteX28-577" fmla="*/ 1727287 w 4365751"/>
                <a:gd name="connsiteY28-578" fmla="*/ 3964177 h 4241301"/>
                <a:gd name="connsiteX29-579" fmla="*/ 393787 w 4365751"/>
                <a:gd name="connsiteY29-580" fmla="*/ 3259327 h 4241301"/>
                <a:gd name="connsiteX30-581" fmla="*/ 203287 w 4365751"/>
                <a:gd name="connsiteY30-582" fmla="*/ 1487677 h 4241301"/>
                <a:gd name="connsiteX31-583" fmla="*/ 1679662 w 4365751"/>
                <a:gd name="connsiteY31-584" fmla="*/ 201802 h 4241301"/>
                <a:gd name="connsiteX32-585" fmla="*/ 3241762 w 4365751"/>
                <a:gd name="connsiteY32-586" fmla="*/ 144652 h 4241301"/>
                <a:gd name="connsiteX33-587" fmla="*/ 4337137 w 4365751"/>
                <a:gd name="connsiteY33-588" fmla="*/ 1582927 h 4241301"/>
                <a:gd name="connsiteX34-589" fmla="*/ 3432262 w 4365751"/>
                <a:gd name="connsiteY34-590" fmla="*/ 3745102 h 4241301"/>
                <a:gd name="connsiteX35-591" fmla="*/ 1155787 w 4365751"/>
                <a:gd name="connsiteY35-592" fmla="*/ 3973702 h 4241301"/>
                <a:gd name="connsiteX36-593" fmla="*/ 41362 w 4365751"/>
                <a:gd name="connsiteY36-594" fmla="*/ 2497327 h 4241301"/>
                <a:gd name="connsiteX37-595" fmla="*/ 346162 w 4365751"/>
                <a:gd name="connsiteY37-596" fmla="*/ 1325752 h 4241301"/>
                <a:gd name="connsiteX0-597" fmla="*/ 327112 w 4365751"/>
                <a:gd name="connsiteY0-598" fmla="*/ 1373377 h 4240603"/>
                <a:gd name="connsiteX1-599" fmla="*/ 1047255 w 4365751"/>
                <a:gd name="connsiteY1-600" fmla="*/ 685958 h 4240603"/>
                <a:gd name="connsiteX2-601" fmla="*/ 2203537 w 4365751"/>
                <a:gd name="connsiteY2-602" fmla="*/ 192277 h 4240603"/>
                <a:gd name="connsiteX3-603" fmla="*/ 3539257 w 4365751"/>
                <a:gd name="connsiteY3-604" fmla="*/ 704926 h 4240603"/>
                <a:gd name="connsiteX4-605" fmla="*/ 4137098 w 4365751"/>
                <a:gd name="connsiteY4-606" fmla="*/ 2062424 h 4240603"/>
                <a:gd name="connsiteX5-607" fmla="*/ 3184612 w 4365751"/>
                <a:gd name="connsiteY5-608" fmla="*/ 3983227 h 4240603"/>
                <a:gd name="connsiteX6-609" fmla="*/ 793837 w 4365751"/>
                <a:gd name="connsiteY6-610" fmla="*/ 3630802 h 4240603"/>
                <a:gd name="connsiteX7-611" fmla="*/ 258841 w 4365751"/>
                <a:gd name="connsiteY7-612" fmla="*/ 2302206 h 4240603"/>
                <a:gd name="connsiteX8-613" fmla="*/ 431887 w 4365751"/>
                <a:gd name="connsiteY8-614" fmla="*/ 1411477 h 4240603"/>
                <a:gd name="connsiteX9-615" fmla="*/ 1479637 w 4365751"/>
                <a:gd name="connsiteY9-616" fmla="*/ 278002 h 4240603"/>
                <a:gd name="connsiteX10-617" fmla="*/ 3454478 w 4365751"/>
                <a:gd name="connsiteY10-618" fmla="*/ 536457 h 4240603"/>
                <a:gd name="connsiteX11-619" fmla="*/ 4156781 w 4365751"/>
                <a:gd name="connsiteY11-620" fmla="*/ 2247777 h 4240603"/>
                <a:gd name="connsiteX12-621" fmla="*/ 2260687 w 4365751"/>
                <a:gd name="connsiteY12-622" fmla="*/ 4230877 h 4240603"/>
                <a:gd name="connsiteX13-623" fmla="*/ 336637 w 4365751"/>
                <a:gd name="connsiteY13-624" fmla="*/ 2925952 h 4240603"/>
                <a:gd name="connsiteX14-625" fmla="*/ 422362 w 4365751"/>
                <a:gd name="connsiteY14-626" fmla="*/ 1116202 h 4240603"/>
                <a:gd name="connsiteX15-627" fmla="*/ 2203537 w 4365751"/>
                <a:gd name="connsiteY15-628" fmla="*/ 77977 h 4240603"/>
                <a:gd name="connsiteX16-629" fmla="*/ 3851362 w 4365751"/>
                <a:gd name="connsiteY16-630" fmla="*/ 639952 h 4240603"/>
                <a:gd name="connsiteX17-631" fmla="*/ 4232362 w 4365751"/>
                <a:gd name="connsiteY17-632" fmla="*/ 2516377 h 4240603"/>
                <a:gd name="connsiteX18-633" fmla="*/ 3708487 w 4365751"/>
                <a:gd name="connsiteY18-634" fmla="*/ 3545077 h 4240603"/>
                <a:gd name="connsiteX19-635" fmla="*/ 2327362 w 4365751"/>
                <a:gd name="connsiteY19-636" fmla="*/ 4002277 h 4240603"/>
                <a:gd name="connsiteX20-637" fmla="*/ 1165312 w 4365751"/>
                <a:gd name="connsiteY20-638" fmla="*/ 3945127 h 4240603"/>
                <a:gd name="connsiteX21-639" fmla="*/ 98512 w 4365751"/>
                <a:gd name="connsiteY21-640" fmla="*/ 2421127 h 4240603"/>
                <a:gd name="connsiteX22-641" fmla="*/ 679537 w 4365751"/>
                <a:gd name="connsiteY22-642" fmla="*/ 754252 h 4240603"/>
                <a:gd name="connsiteX23-643" fmla="*/ 1917787 w 4365751"/>
                <a:gd name="connsiteY23-644" fmla="*/ 58927 h 4240603"/>
                <a:gd name="connsiteX24-645" fmla="*/ 3460837 w 4365751"/>
                <a:gd name="connsiteY24-646" fmla="*/ 373252 h 4240603"/>
                <a:gd name="connsiteX25-647" fmla="*/ 4279987 w 4365751"/>
                <a:gd name="connsiteY25-648" fmla="*/ 1601977 h 4240603"/>
                <a:gd name="connsiteX26-649" fmla="*/ 4241887 w 4365751"/>
                <a:gd name="connsiteY26-650" fmla="*/ 2668777 h 4240603"/>
                <a:gd name="connsiteX27-651" fmla="*/ 3403687 w 4365751"/>
                <a:gd name="connsiteY27-652" fmla="*/ 3830827 h 4240603"/>
                <a:gd name="connsiteX28-653" fmla="*/ 1727287 w 4365751"/>
                <a:gd name="connsiteY28-654" fmla="*/ 3964177 h 4240603"/>
                <a:gd name="connsiteX29-655" fmla="*/ 393787 w 4365751"/>
                <a:gd name="connsiteY29-656" fmla="*/ 3259327 h 4240603"/>
                <a:gd name="connsiteX30-657" fmla="*/ 203287 w 4365751"/>
                <a:gd name="connsiteY30-658" fmla="*/ 1487677 h 4240603"/>
                <a:gd name="connsiteX31-659" fmla="*/ 1679662 w 4365751"/>
                <a:gd name="connsiteY31-660" fmla="*/ 201802 h 4240603"/>
                <a:gd name="connsiteX32-661" fmla="*/ 3241762 w 4365751"/>
                <a:gd name="connsiteY32-662" fmla="*/ 144652 h 4240603"/>
                <a:gd name="connsiteX33-663" fmla="*/ 4337137 w 4365751"/>
                <a:gd name="connsiteY33-664" fmla="*/ 1582927 h 4240603"/>
                <a:gd name="connsiteX34-665" fmla="*/ 3432262 w 4365751"/>
                <a:gd name="connsiteY34-666" fmla="*/ 3745102 h 4240603"/>
                <a:gd name="connsiteX35-667" fmla="*/ 1155787 w 4365751"/>
                <a:gd name="connsiteY35-668" fmla="*/ 3973702 h 4240603"/>
                <a:gd name="connsiteX36-669" fmla="*/ 41362 w 4365751"/>
                <a:gd name="connsiteY36-670" fmla="*/ 2497327 h 4240603"/>
                <a:gd name="connsiteX37-671" fmla="*/ 346162 w 4365751"/>
                <a:gd name="connsiteY37-672" fmla="*/ 1325752 h 4240603"/>
                <a:gd name="connsiteX0-673" fmla="*/ 327112 w 4365751"/>
                <a:gd name="connsiteY0-674" fmla="*/ 1373377 h 4240603"/>
                <a:gd name="connsiteX1-675" fmla="*/ 1047255 w 4365751"/>
                <a:gd name="connsiteY1-676" fmla="*/ 685958 h 4240603"/>
                <a:gd name="connsiteX2-677" fmla="*/ 2203537 w 4365751"/>
                <a:gd name="connsiteY2-678" fmla="*/ 192277 h 4240603"/>
                <a:gd name="connsiteX3-679" fmla="*/ 3539257 w 4365751"/>
                <a:gd name="connsiteY3-680" fmla="*/ 704926 h 4240603"/>
                <a:gd name="connsiteX4-681" fmla="*/ 4137098 w 4365751"/>
                <a:gd name="connsiteY4-682" fmla="*/ 2062424 h 4240603"/>
                <a:gd name="connsiteX5-683" fmla="*/ 3184612 w 4365751"/>
                <a:gd name="connsiteY5-684" fmla="*/ 3983227 h 4240603"/>
                <a:gd name="connsiteX6-685" fmla="*/ 793837 w 4365751"/>
                <a:gd name="connsiteY6-686" fmla="*/ 3630802 h 4240603"/>
                <a:gd name="connsiteX7-687" fmla="*/ 258841 w 4365751"/>
                <a:gd name="connsiteY7-688" fmla="*/ 2302206 h 4240603"/>
                <a:gd name="connsiteX8-689" fmla="*/ 431887 w 4365751"/>
                <a:gd name="connsiteY8-690" fmla="*/ 1411477 h 4240603"/>
                <a:gd name="connsiteX9-691" fmla="*/ 1479637 w 4365751"/>
                <a:gd name="connsiteY9-692" fmla="*/ 278002 h 4240603"/>
                <a:gd name="connsiteX10-693" fmla="*/ 3454478 w 4365751"/>
                <a:gd name="connsiteY10-694" fmla="*/ 536457 h 4240603"/>
                <a:gd name="connsiteX11-695" fmla="*/ 4156781 w 4365751"/>
                <a:gd name="connsiteY11-696" fmla="*/ 2247777 h 4240603"/>
                <a:gd name="connsiteX12-697" fmla="*/ 2260687 w 4365751"/>
                <a:gd name="connsiteY12-698" fmla="*/ 4230877 h 4240603"/>
                <a:gd name="connsiteX13-699" fmla="*/ 336637 w 4365751"/>
                <a:gd name="connsiteY13-700" fmla="*/ 2925952 h 4240603"/>
                <a:gd name="connsiteX14-701" fmla="*/ 422362 w 4365751"/>
                <a:gd name="connsiteY14-702" fmla="*/ 1116202 h 4240603"/>
                <a:gd name="connsiteX15-703" fmla="*/ 2203537 w 4365751"/>
                <a:gd name="connsiteY15-704" fmla="*/ 77977 h 4240603"/>
                <a:gd name="connsiteX16-705" fmla="*/ 3851362 w 4365751"/>
                <a:gd name="connsiteY16-706" fmla="*/ 639952 h 4240603"/>
                <a:gd name="connsiteX17-707" fmla="*/ 4232362 w 4365751"/>
                <a:gd name="connsiteY17-708" fmla="*/ 2516377 h 4240603"/>
                <a:gd name="connsiteX18-709" fmla="*/ 3708487 w 4365751"/>
                <a:gd name="connsiteY18-710" fmla="*/ 3545077 h 4240603"/>
                <a:gd name="connsiteX19-711" fmla="*/ 2327362 w 4365751"/>
                <a:gd name="connsiteY19-712" fmla="*/ 4002277 h 4240603"/>
                <a:gd name="connsiteX20-713" fmla="*/ 1165312 w 4365751"/>
                <a:gd name="connsiteY20-714" fmla="*/ 3945127 h 4240603"/>
                <a:gd name="connsiteX21-715" fmla="*/ 98512 w 4365751"/>
                <a:gd name="connsiteY21-716" fmla="*/ 2421127 h 4240603"/>
                <a:gd name="connsiteX22-717" fmla="*/ 432117 w 4365751"/>
                <a:gd name="connsiteY22-718" fmla="*/ 870685 h 4240603"/>
                <a:gd name="connsiteX23-719" fmla="*/ 1917787 w 4365751"/>
                <a:gd name="connsiteY23-720" fmla="*/ 58927 h 4240603"/>
                <a:gd name="connsiteX24-721" fmla="*/ 3460837 w 4365751"/>
                <a:gd name="connsiteY24-722" fmla="*/ 373252 h 4240603"/>
                <a:gd name="connsiteX25-723" fmla="*/ 4279987 w 4365751"/>
                <a:gd name="connsiteY25-724" fmla="*/ 1601977 h 4240603"/>
                <a:gd name="connsiteX26-725" fmla="*/ 4241887 w 4365751"/>
                <a:gd name="connsiteY26-726" fmla="*/ 2668777 h 4240603"/>
                <a:gd name="connsiteX27-727" fmla="*/ 3403687 w 4365751"/>
                <a:gd name="connsiteY27-728" fmla="*/ 3830827 h 4240603"/>
                <a:gd name="connsiteX28-729" fmla="*/ 1727287 w 4365751"/>
                <a:gd name="connsiteY28-730" fmla="*/ 3964177 h 4240603"/>
                <a:gd name="connsiteX29-731" fmla="*/ 393787 w 4365751"/>
                <a:gd name="connsiteY29-732" fmla="*/ 3259327 h 4240603"/>
                <a:gd name="connsiteX30-733" fmla="*/ 203287 w 4365751"/>
                <a:gd name="connsiteY30-734" fmla="*/ 1487677 h 4240603"/>
                <a:gd name="connsiteX31-735" fmla="*/ 1679662 w 4365751"/>
                <a:gd name="connsiteY31-736" fmla="*/ 201802 h 4240603"/>
                <a:gd name="connsiteX32-737" fmla="*/ 3241762 w 4365751"/>
                <a:gd name="connsiteY32-738" fmla="*/ 144652 h 4240603"/>
                <a:gd name="connsiteX33-739" fmla="*/ 4337137 w 4365751"/>
                <a:gd name="connsiteY33-740" fmla="*/ 1582927 h 4240603"/>
                <a:gd name="connsiteX34-741" fmla="*/ 3432262 w 4365751"/>
                <a:gd name="connsiteY34-742" fmla="*/ 3745102 h 4240603"/>
                <a:gd name="connsiteX35-743" fmla="*/ 1155787 w 4365751"/>
                <a:gd name="connsiteY35-744" fmla="*/ 3973702 h 4240603"/>
                <a:gd name="connsiteX36-745" fmla="*/ 41362 w 4365751"/>
                <a:gd name="connsiteY36-746" fmla="*/ 2497327 h 4240603"/>
                <a:gd name="connsiteX37-747" fmla="*/ 346162 w 4365751"/>
                <a:gd name="connsiteY37-748" fmla="*/ 1325752 h 4240603"/>
                <a:gd name="connsiteX0-749" fmla="*/ 327112 w 4365751"/>
                <a:gd name="connsiteY0-750" fmla="*/ 1373377 h 4240697"/>
                <a:gd name="connsiteX1-751" fmla="*/ 1047255 w 4365751"/>
                <a:gd name="connsiteY1-752" fmla="*/ 685958 h 4240697"/>
                <a:gd name="connsiteX2-753" fmla="*/ 2203537 w 4365751"/>
                <a:gd name="connsiteY2-754" fmla="*/ 192277 h 4240697"/>
                <a:gd name="connsiteX3-755" fmla="*/ 3539257 w 4365751"/>
                <a:gd name="connsiteY3-756" fmla="*/ 704926 h 4240697"/>
                <a:gd name="connsiteX4-757" fmla="*/ 4137098 w 4365751"/>
                <a:gd name="connsiteY4-758" fmla="*/ 2062424 h 4240697"/>
                <a:gd name="connsiteX5-759" fmla="*/ 3184612 w 4365751"/>
                <a:gd name="connsiteY5-760" fmla="*/ 3983227 h 4240697"/>
                <a:gd name="connsiteX6-761" fmla="*/ 793837 w 4365751"/>
                <a:gd name="connsiteY6-762" fmla="*/ 3630802 h 4240697"/>
                <a:gd name="connsiteX7-763" fmla="*/ 258841 w 4365751"/>
                <a:gd name="connsiteY7-764" fmla="*/ 2302206 h 4240697"/>
                <a:gd name="connsiteX8-765" fmla="*/ 431887 w 4365751"/>
                <a:gd name="connsiteY8-766" fmla="*/ 1411477 h 4240697"/>
                <a:gd name="connsiteX9-767" fmla="*/ 1479637 w 4365751"/>
                <a:gd name="connsiteY9-768" fmla="*/ 278002 h 4240697"/>
                <a:gd name="connsiteX10-769" fmla="*/ 3454478 w 4365751"/>
                <a:gd name="connsiteY10-770" fmla="*/ 536457 h 4240697"/>
                <a:gd name="connsiteX11-771" fmla="*/ 4156781 w 4365751"/>
                <a:gd name="connsiteY11-772" fmla="*/ 2247777 h 4240697"/>
                <a:gd name="connsiteX12-773" fmla="*/ 2260687 w 4365751"/>
                <a:gd name="connsiteY12-774" fmla="*/ 4230877 h 4240697"/>
                <a:gd name="connsiteX13-775" fmla="*/ 336637 w 4365751"/>
                <a:gd name="connsiteY13-776" fmla="*/ 2925952 h 4240697"/>
                <a:gd name="connsiteX14-777" fmla="*/ 378700 w 4365751"/>
                <a:gd name="connsiteY14-778" fmla="*/ 1057985 h 4240697"/>
                <a:gd name="connsiteX15-779" fmla="*/ 2203537 w 4365751"/>
                <a:gd name="connsiteY15-780" fmla="*/ 77977 h 4240697"/>
                <a:gd name="connsiteX16-781" fmla="*/ 3851362 w 4365751"/>
                <a:gd name="connsiteY16-782" fmla="*/ 639952 h 4240697"/>
                <a:gd name="connsiteX17-783" fmla="*/ 4232362 w 4365751"/>
                <a:gd name="connsiteY17-784" fmla="*/ 2516377 h 4240697"/>
                <a:gd name="connsiteX18-785" fmla="*/ 3708487 w 4365751"/>
                <a:gd name="connsiteY18-786" fmla="*/ 3545077 h 4240697"/>
                <a:gd name="connsiteX19-787" fmla="*/ 2327362 w 4365751"/>
                <a:gd name="connsiteY19-788" fmla="*/ 4002277 h 4240697"/>
                <a:gd name="connsiteX20-789" fmla="*/ 1165312 w 4365751"/>
                <a:gd name="connsiteY20-790" fmla="*/ 3945127 h 4240697"/>
                <a:gd name="connsiteX21-791" fmla="*/ 98512 w 4365751"/>
                <a:gd name="connsiteY21-792" fmla="*/ 2421127 h 4240697"/>
                <a:gd name="connsiteX22-793" fmla="*/ 432117 w 4365751"/>
                <a:gd name="connsiteY22-794" fmla="*/ 870685 h 4240697"/>
                <a:gd name="connsiteX23-795" fmla="*/ 1917787 w 4365751"/>
                <a:gd name="connsiteY23-796" fmla="*/ 58927 h 4240697"/>
                <a:gd name="connsiteX24-797" fmla="*/ 3460837 w 4365751"/>
                <a:gd name="connsiteY24-798" fmla="*/ 373252 h 4240697"/>
                <a:gd name="connsiteX25-799" fmla="*/ 4279987 w 4365751"/>
                <a:gd name="connsiteY25-800" fmla="*/ 1601977 h 4240697"/>
                <a:gd name="connsiteX26-801" fmla="*/ 4241887 w 4365751"/>
                <a:gd name="connsiteY26-802" fmla="*/ 2668777 h 4240697"/>
                <a:gd name="connsiteX27-803" fmla="*/ 3403687 w 4365751"/>
                <a:gd name="connsiteY27-804" fmla="*/ 3830827 h 4240697"/>
                <a:gd name="connsiteX28-805" fmla="*/ 1727287 w 4365751"/>
                <a:gd name="connsiteY28-806" fmla="*/ 3964177 h 4240697"/>
                <a:gd name="connsiteX29-807" fmla="*/ 393787 w 4365751"/>
                <a:gd name="connsiteY29-808" fmla="*/ 3259327 h 4240697"/>
                <a:gd name="connsiteX30-809" fmla="*/ 203287 w 4365751"/>
                <a:gd name="connsiteY30-810" fmla="*/ 1487677 h 4240697"/>
                <a:gd name="connsiteX31-811" fmla="*/ 1679662 w 4365751"/>
                <a:gd name="connsiteY31-812" fmla="*/ 201802 h 4240697"/>
                <a:gd name="connsiteX32-813" fmla="*/ 3241762 w 4365751"/>
                <a:gd name="connsiteY32-814" fmla="*/ 144652 h 4240697"/>
                <a:gd name="connsiteX33-815" fmla="*/ 4337137 w 4365751"/>
                <a:gd name="connsiteY33-816" fmla="*/ 1582927 h 4240697"/>
                <a:gd name="connsiteX34-817" fmla="*/ 3432262 w 4365751"/>
                <a:gd name="connsiteY34-818" fmla="*/ 3745102 h 4240697"/>
                <a:gd name="connsiteX35-819" fmla="*/ 1155787 w 4365751"/>
                <a:gd name="connsiteY35-820" fmla="*/ 3973702 h 4240697"/>
                <a:gd name="connsiteX36-821" fmla="*/ 41362 w 4365751"/>
                <a:gd name="connsiteY36-822" fmla="*/ 2497327 h 4240697"/>
                <a:gd name="connsiteX37-823" fmla="*/ 346162 w 4365751"/>
                <a:gd name="connsiteY37-824" fmla="*/ 1325752 h 4240697"/>
                <a:gd name="connsiteX0-825" fmla="*/ 327112 w 4365751"/>
                <a:gd name="connsiteY0-826" fmla="*/ 1373377 h 4240697"/>
                <a:gd name="connsiteX1-827" fmla="*/ 1047255 w 4365751"/>
                <a:gd name="connsiteY1-828" fmla="*/ 685958 h 4240697"/>
                <a:gd name="connsiteX2-829" fmla="*/ 2203537 w 4365751"/>
                <a:gd name="connsiteY2-830" fmla="*/ 192277 h 4240697"/>
                <a:gd name="connsiteX3-831" fmla="*/ 3539257 w 4365751"/>
                <a:gd name="connsiteY3-832" fmla="*/ 704926 h 4240697"/>
                <a:gd name="connsiteX4-833" fmla="*/ 4137098 w 4365751"/>
                <a:gd name="connsiteY4-834" fmla="*/ 2062424 h 4240697"/>
                <a:gd name="connsiteX5-835" fmla="*/ 3184612 w 4365751"/>
                <a:gd name="connsiteY5-836" fmla="*/ 3983227 h 4240697"/>
                <a:gd name="connsiteX6-837" fmla="*/ 793837 w 4365751"/>
                <a:gd name="connsiteY6-838" fmla="*/ 3630802 h 4240697"/>
                <a:gd name="connsiteX7-839" fmla="*/ 258841 w 4365751"/>
                <a:gd name="connsiteY7-840" fmla="*/ 2302206 h 4240697"/>
                <a:gd name="connsiteX8-841" fmla="*/ 431887 w 4365751"/>
                <a:gd name="connsiteY8-842" fmla="*/ 1411477 h 4240697"/>
                <a:gd name="connsiteX9-843" fmla="*/ 1479637 w 4365751"/>
                <a:gd name="connsiteY9-844" fmla="*/ 278002 h 4240697"/>
                <a:gd name="connsiteX10-845" fmla="*/ 3454478 w 4365751"/>
                <a:gd name="connsiteY10-846" fmla="*/ 536457 h 4240697"/>
                <a:gd name="connsiteX11-847" fmla="*/ 4156781 w 4365751"/>
                <a:gd name="connsiteY11-848" fmla="*/ 2247777 h 4240697"/>
                <a:gd name="connsiteX12-849" fmla="*/ 2260687 w 4365751"/>
                <a:gd name="connsiteY12-850" fmla="*/ 4230877 h 4240697"/>
                <a:gd name="connsiteX13-851" fmla="*/ 336637 w 4365751"/>
                <a:gd name="connsiteY13-852" fmla="*/ 2925952 h 4240697"/>
                <a:gd name="connsiteX14-853" fmla="*/ 378700 w 4365751"/>
                <a:gd name="connsiteY14-854" fmla="*/ 1057985 h 4240697"/>
                <a:gd name="connsiteX15-855" fmla="*/ 2203537 w 4365751"/>
                <a:gd name="connsiteY15-856" fmla="*/ 77977 h 4240697"/>
                <a:gd name="connsiteX16-857" fmla="*/ 3851362 w 4365751"/>
                <a:gd name="connsiteY16-858" fmla="*/ 639952 h 4240697"/>
                <a:gd name="connsiteX17-859" fmla="*/ 4232362 w 4365751"/>
                <a:gd name="connsiteY17-860" fmla="*/ 2516377 h 4240697"/>
                <a:gd name="connsiteX18-861" fmla="*/ 3708487 w 4365751"/>
                <a:gd name="connsiteY18-862" fmla="*/ 3545077 h 4240697"/>
                <a:gd name="connsiteX19-863" fmla="*/ 2327362 w 4365751"/>
                <a:gd name="connsiteY19-864" fmla="*/ 4002277 h 4240697"/>
                <a:gd name="connsiteX20-865" fmla="*/ 1165312 w 4365751"/>
                <a:gd name="connsiteY20-866" fmla="*/ 3945127 h 4240697"/>
                <a:gd name="connsiteX21-867" fmla="*/ 98512 w 4365751"/>
                <a:gd name="connsiteY21-868" fmla="*/ 2421127 h 4240697"/>
                <a:gd name="connsiteX22-869" fmla="*/ 432117 w 4365751"/>
                <a:gd name="connsiteY22-870" fmla="*/ 870685 h 4240697"/>
                <a:gd name="connsiteX23-871" fmla="*/ 1258690 w 4365751"/>
                <a:gd name="connsiteY23-872" fmla="*/ 199159 h 4240697"/>
                <a:gd name="connsiteX24-873" fmla="*/ 1917787 w 4365751"/>
                <a:gd name="connsiteY24-874" fmla="*/ 58927 h 4240697"/>
                <a:gd name="connsiteX25-875" fmla="*/ 3460837 w 4365751"/>
                <a:gd name="connsiteY25-876" fmla="*/ 373252 h 4240697"/>
                <a:gd name="connsiteX26-877" fmla="*/ 4279987 w 4365751"/>
                <a:gd name="connsiteY26-878" fmla="*/ 1601977 h 4240697"/>
                <a:gd name="connsiteX27-879" fmla="*/ 4241887 w 4365751"/>
                <a:gd name="connsiteY27-880" fmla="*/ 2668777 h 4240697"/>
                <a:gd name="connsiteX28-881" fmla="*/ 3403687 w 4365751"/>
                <a:gd name="connsiteY28-882" fmla="*/ 3830827 h 4240697"/>
                <a:gd name="connsiteX29-883" fmla="*/ 1727287 w 4365751"/>
                <a:gd name="connsiteY29-884" fmla="*/ 3964177 h 4240697"/>
                <a:gd name="connsiteX30-885" fmla="*/ 393787 w 4365751"/>
                <a:gd name="connsiteY30-886" fmla="*/ 3259327 h 4240697"/>
                <a:gd name="connsiteX31-887" fmla="*/ 203287 w 4365751"/>
                <a:gd name="connsiteY31-888" fmla="*/ 1487677 h 4240697"/>
                <a:gd name="connsiteX32-889" fmla="*/ 1679662 w 4365751"/>
                <a:gd name="connsiteY32-890" fmla="*/ 201802 h 4240697"/>
                <a:gd name="connsiteX33-891" fmla="*/ 3241762 w 4365751"/>
                <a:gd name="connsiteY33-892" fmla="*/ 144652 h 4240697"/>
                <a:gd name="connsiteX34-893" fmla="*/ 4337137 w 4365751"/>
                <a:gd name="connsiteY34-894" fmla="*/ 1582927 h 4240697"/>
                <a:gd name="connsiteX35-895" fmla="*/ 3432262 w 4365751"/>
                <a:gd name="connsiteY35-896" fmla="*/ 3745102 h 4240697"/>
                <a:gd name="connsiteX36-897" fmla="*/ 1155787 w 4365751"/>
                <a:gd name="connsiteY36-898" fmla="*/ 3973702 h 4240697"/>
                <a:gd name="connsiteX37-899" fmla="*/ 41362 w 4365751"/>
                <a:gd name="connsiteY37-900" fmla="*/ 2497327 h 4240697"/>
                <a:gd name="connsiteX38" fmla="*/ 346162 w 4365751"/>
                <a:gd name="connsiteY38" fmla="*/ 1325752 h 4240697"/>
                <a:gd name="connsiteX0-901" fmla="*/ 327112 w 4365751"/>
                <a:gd name="connsiteY0-902" fmla="*/ 1373377 h 4240697"/>
                <a:gd name="connsiteX1-903" fmla="*/ 1047255 w 4365751"/>
                <a:gd name="connsiteY1-904" fmla="*/ 685958 h 4240697"/>
                <a:gd name="connsiteX2-905" fmla="*/ 2203537 w 4365751"/>
                <a:gd name="connsiteY2-906" fmla="*/ 192277 h 4240697"/>
                <a:gd name="connsiteX3-907" fmla="*/ 3539257 w 4365751"/>
                <a:gd name="connsiteY3-908" fmla="*/ 704926 h 4240697"/>
                <a:gd name="connsiteX4-909" fmla="*/ 4137098 w 4365751"/>
                <a:gd name="connsiteY4-910" fmla="*/ 2062424 h 4240697"/>
                <a:gd name="connsiteX5-911" fmla="*/ 3184612 w 4365751"/>
                <a:gd name="connsiteY5-912" fmla="*/ 3983227 h 4240697"/>
                <a:gd name="connsiteX6-913" fmla="*/ 793837 w 4365751"/>
                <a:gd name="connsiteY6-914" fmla="*/ 3630802 h 4240697"/>
                <a:gd name="connsiteX7-915" fmla="*/ 258841 w 4365751"/>
                <a:gd name="connsiteY7-916" fmla="*/ 2302206 h 4240697"/>
                <a:gd name="connsiteX8-917" fmla="*/ 431887 w 4365751"/>
                <a:gd name="connsiteY8-918" fmla="*/ 1411477 h 4240697"/>
                <a:gd name="connsiteX9-919" fmla="*/ 1479637 w 4365751"/>
                <a:gd name="connsiteY9-920" fmla="*/ 278002 h 4240697"/>
                <a:gd name="connsiteX10-921" fmla="*/ 3454478 w 4365751"/>
                <a:gd name="connsiteY10-922" fmla="*/ 536457 h 4240697"/>
                <a:gd name="connsiteX11-923" fmla="*/ 4156781 w 4365751"/>
                <a:gd name="connsiteY11-924" fmla="*/ 2247777 h 4240697"/>
                <a:gd name="connsiteX12-925" fmla="*/ 2260687 w 4365751"/>
                <a:gd name="connsiteY12-926" fmla="*/ 4230877 h 4240697"/>
                <a:gd name="connsiteX13-927" fmla="*/ 336637 w 4365751"/>
                <a:gd name="connsiteY13-928" fmla="*/ 2925952 h 4240697"/>
                <a:gd name="connsiteX14-929" fmla="*/ 378700 w 4365751"/>
                <a:gd name="connsiteY14-930" fmla="*/ 1057985 h 4240697"/>
                <a:gd name="connsiteX15-931" fmla="*/ 1047655 w 4365751"/>
                <a:gd name="connsiteY15-932" fmla="*/ 410193 h 4240697"/>
                <a:gd name="connsiteX16-933" fmla="*/ 2203537 w 4365751"/>
                <a:gd name="connsiteY16-934" fmla="*/ 77977 h 4240697"/>
                <a:gd name="connsiteX17-935" fmla="*/ 3851362 w 4365751"/>
                <a:gd name="connsiteY17-936" fmla="*/ 639952 h 4240697"/>
                <a:gd name="connsiteX18-937" fmla="*/ 4232362 w 4365751"/>
                <a:gd name="connsiteY18-938" fmla="*/ 2516377 h 4240697"/>
                <a:gd name="connsiteX19-939" fmla="*/ 3708487 w 4365751"/>
                <a:gd name="connsiteY19-940" fmla="*/ 3545077 h 4240697"/>
                <a:gd name="connsiteX20-941" fmla="*/ 2327362 w 4365751"/>
                <a:gd name="connsiteY20-942" fmla="*/ 4002277 h 4240697"/>
                <a:gd name="connsiteX21-943" fmla="*/ 1165312 w 4365751"/>
                <a:gd name="connsiteY21-944" fmla="*/ 3945127 h 4240697"/>
                <a:gd name="connsiteX22-945" fmla="*/ 98512 w 4365751"/>
                <a:gd name="connsiteY22-946" fmla="*/ 2421127 h 4240697"/>
                <a:gd name="connsiteX23-947" fmla="*/ 432117 w 4365751"/>
                <a:gd name="connsiteY23-948" fmla="*/ 870685 h 4240697"/>
                <a:gd name="connsiteX24-949" fmla="*/ 1258690 w 4365751"/>
                <a:gd name="connsiteY24-950" fmla="*/ 199159 h 4240697"/>
                <a:gd name="connsiteX25-951" fmla="*/ 1917787 w 4365751"/>
                <a:gd name="connsiteY25-952" fmla="*/ 58927 h 4240697"/>
                <a:gd name="connsiteX26-953" fmla="*/ 3460837 w 4365751"/>
                <a:gd name="connsiteY26-954" fmla="*/ 373252 h 4240697"/>
                <a:gd name="connsiteX27-955" fmla="*/ 4279987 w 4365751"/>
                <a:gd name="connsiteY27-956" fmla="*/ 1601977 h 4240697"/>
                <a:gd name="connsiteX28-957" fmla="*/ 4241887 w 4365751"/>
                <a:gd name="connsiteY28-958" fmla="*/ 2668777 h 4240697"/>
                <a:gd name="connsiteX29-959" fmla="*/ 3403687 w 4365751"/>
                <a:gd name="connsiteY29-960" fmla="*/ 3830827 h 4240697"/>
                <a:gd name="connsiteX30-961" fmla="*/ 1727287 w 4365751"/>
                <a:gd name="connsiteY30-962" fmla="*/ 3964177 h 4240697"/>
                <a:gd name="connsiteX31-963" fmla="*/ 393787 w 4365751"/>
                <a:gd name="connsiteY31-964" fmla="*/ 3259327 h 4240697"/>
                <a:gd name="connsiteX32-965" fmla="*/ 203287 w 4365751"/>
                <a:gd name="connsiteY32-966" fmla="*/ 1487677 h 4240697"/>
                <a:gd name="connsiteX33-967" fmla="*/ 1679662 w 4365751"/>
                <a:gd name="connsiteY33-968" fmla="*/ 201802 h 4240697"/>
                <a:gd name="connsiteX34-969" fmla="*/ 3241762 w 4365751"/>
                <a:gd name="connsiteY34-970" fmla="*/ 144652 h 4240697"/>
                <a:gd name="connsiteX35-971" fmla="*/ 4337137 w 4365751"/>
                <a:gd name="connsiteY35-972" fmla="*/ 1582927 h 4240697"/>
                <a:gd name="connsiteX36-973" fmla="*/ 3432262 w 4365751"/>
                <a:gd name="connsiteY36-974" fmla="*/ 3745102 h 4240697"/>
                <a:gd name="connsiteX37-975" fmla="*/ 1155787 w 4365751"/>
                <a:gd name="connsiteY37-976" fmla="*/ 3973702 h 4240697"/>
                <a:gd name="connsiteX38-977" fmla="*/ 41362 w 4365751"/>
                <a:gd name="connsiteY38-978" fmla="*/ 2497327 h 4240697"/>
                <a:gd name="connsiteX39" fmla="*/ 346162 w 4365751"/>
                <a:gd name="connsiteY39" fmla="*/ 1325752 h 4240697"/>
                <a:gd name="connsiteX0-979" fmla="*/ 327112 w 4365751"/>
                <a:gd name="connsiteY0-980" fmla="*/ 1373377 h 4240697"/>
                <a:gd name="connsiteX1-981" fmla="*/ 1047255 w 4365751"/>
                <a:gd name="connsiteY1-982" fmla="*/ 685958 h 4240697"/>
                <a:gd name="connsiteX2-983" fmla="*/ 2203537 w 4365751"/>
                <a:gd name="connsiteY2-984" fmla="*/ 192277 h 4240697"/>
                <a:gd name="connsiteX3-985" fmla="*/ 3539257 w 4365751"/>
                <a:gd name="connsiteY3-986" fmla="*/ 704926 h 4240697"/>
                <a:gd name="connsiteX4-987" fmla="*/ 4137098 w 4365751"/>
                <a:gd name="connsiteY4-988" fmla="*/ 2062424 h 4240697"/>
                <a:gd name="connsiteX5-989" fmla="*/ 3184612 w 4365751"/>
                <a:gd name="connsiteY5-990" fmla="*/ 3983227 h 4240697"/>
                <a:gd name="connsiteX6-991" fmla="*/ 793837 w 4365751"/>
                <a:gd name="connsiteY6-992" fmla="*/ 3630802 h 4240697"/>
                <a:gd name="connsiteX7-993" fmla="*/ 258841 w 4365751"/>
                <a:gd name="connsiteY7-994" fmla="*/ 2302206 h 4240697"/>
                <a:gd name="connsiteX8-995" fmla="*/ 431887 w 4365751"/>
                <a:gd name="connsiteY8-996" fmla="*/ 1411477 h 4240697"/>
                <a:gd name="connsiteX9-997" fmla="*/ 1479637 w 4365751"/>
                <a:gd name="connsiteY9-998" fmla="*/ 278002 h 4240697"/>
                <a:gd name="connsiteX10-999" fmla="*/ 3454478 w 4365751"/>
                <a:gd name="connsiteY10-1000" fmla="*/ 536457 h 4240697"/>
                <a:gd name="connsiteX11-1001" fmla="*/ 4156781 w 4365751"/>
                <a:gd name="connsiteY11-1002" fmla="*/ 2247777 h 4240697"/>
                <a:gd name="connsiteX12-1003" fmla="*/ 2260687 w 4365751"/>
                <a:gd name="connsiteY12-1004" fmla="*/ 4230877 h 4240697"/>
                <a:gd name="connsiteX13-1005" fmla="*/ 336637 w 4365751"/>
                <a:gd name="connsiteY13-1006" fmla="*/ 2925952 h 4240697"/>
                <a:gd name="connsiteX14-1007" fmla="*/ 378700 w 4365751"/>
                <a:gd name="connsiteY14-1008" fmla="*/ 1057985 h 4240697"/>
                <a:gd name="connsiteX15-1009" fmla="*/ 836621 w 4365751"/>
                <a:gd name="connsiteY15-1010" fmla="*/ 563012 h 4240697"/>
                <a:gd name="connsiteX16-1011" fmla="*/ 2203537 w 4365751"/>
                <a:gd name="connsiteY16-1012" fmla="*/ 77977 h 4240697"/>
                <a:gd name="connsiteX17-1013" fmla="*/ 3851362 w 4365751"/>
                <a:gd name="connsiteY17-1014" fmla="*/ 639952 h 4240697"/>
                <a:gd name="connsiteX18-1015" fmla="*/ 4232362 w 4365751"/>
                <a:gd name="connsiteY18-1016" fmla="*/ 2516377 h 4240697"/>
                <a:gd name="connsiteX19-1017" fmla="*/ 3708487 w 4365751"/>
                <a:gd name="connsiteY19-1018" fmla="*/ 3545077 h 4240697"/>
                <a:gd name="connsiteX20-1019" fmla="*/ 2327362 w 4365751"/>
                <a:gd name="connsiteY20-1020" fmla="*/ 4002277 h 4240697"/>
                <a:gd name="connsiteX21-1021" fmla="*/ 1165312 w 4365751"/>
                <a:gd name="connsiteY21-1022" fmla="*/ 3945127 h 4240697"/>
                <a:gd name="connsiteX22-1023" fmla="*/ 98512 w 4365751"/>
                <a:gd name="connsiteY22-1024" fmla="*/ 2421127 h 4240697"/>
                <a:gd name="connsiteX23-1025" fmla="*/ 432117 w 4365751"/>
                <a:gd name="connsiteY23-1026" fmla="*/ 870685 h 4240697"/>
                <a:gd name="connsiteX24-1027" fmla="*/ 1258690 w 4365751"/>
                <a:gd name="connsiteY24-1028" fmla="*/ 199159 h 4240697"/>
                <a:gd name="connsiteX25-1029" fmla="*/ 1917787 w 4365751"/>
                <a:gd name="connsiteY25-1030" fmla="*/ 58927 h 4240697"/>
                <a:gd name="connsiteX26-1031" fmla="*/ 3460837 w 4365751"/>
                <a:gd name="connsiteY26-1032" fmla="*/ 373252 h 4240697"/>
                <a:gd name="connsiteX27-1033" fmla="*/ 4279987 w 4365751"/>
                <a:gd name="connsiteY27-1034" fmla="*/ 1601977 h 4240697"/>
                <a:gd name="connsiteX28-1035" fmla="*/ 4241887 w 4365751"/>
                <a:gd name="connsiteY28-1036" fmla="*/ 2668777 h 4240697"/>
                <a:gd name="connsiteX29-1037" fmla="*/ 3403687 w 4365751"/>
                <a:gd name="connsiteY29-1038" fmla="*/ 3830827 h 4240697"/>
                <a:gd name="connsiteX30-1039" fmla="*/ 1727287 w 4365751"/>
                <a:gd name="connsiteY30-1040" fmla="*/ 3964177 h 4240697"/>
                <a:gd name="connsiteX31-1041" fmla="*/ 393787 w 4365751"/>
                <a:gd name="connsiteY31-1042" fmla="*/ 3259327 h 4240697"/>
                <a:gd name="connsiteX32-1043" fmla="*/ 203287 w 4365751"/>
                <a:gd name="connsiteY32-1044" fmla="*/ 1487677 h 4240697"/>
                <a:gd name="connsiteX33-1045" fmla="*/ 1679662 w 4365751"/>
                <a:gd name="connsiteY33-1046" fmla="*/ 201802 h 4240697"/>
                <a:gd name="connsiteX34-1047" fmla="*/ 3241762 w 4365751"/>
                <a:gd name="connsiteY34-1048" fmla="*/ 144652 h 4240697"/>
                <a:gd name="connsiteX35-1049" fmla="*/ 4337137 w 4365751"/>
                <a:gd name="connsiteY35-1050" fmla="*/ 1582927 h 4240697"/>
                <a:gd name="connsiteX36-1051" fmla="*/ 3432262 w 4365751"/>
                <a:gd name="connsiteY36-1052" fmla="*/ 3745102 h 4240697"/>
                <a:gd name="connsiteX37-1053" fmla="*/ 1155787 w 4365751"/>
                <a:gd name="connsiteY37-1054" fmla="*/ 3973702 h 4240697"/>
                <a:gd name="connsiteX38-1055" fmla="*/ 41362 w 4365751"/>
                <a:gd name="connsiteY38-1056" fmla="*/ 2497327 h 4240697"/>
                <a:gd name="connsiteX39-1057" fmla="*/ 346162 w 4365751"/>
                <a:gd name="connsiteY39-1058" fmla="*/ 1325752 h 4240697"/>
                <a:gd name="connsiteX0-1059" fmla="*/ 327112 w 4365751"/>
                <a:gd name="connsiteY0-1060" fmla="*/ 1373377 h 4240697"/>
                <a:gd name="connsiteX1-1061" fmla="*/ 1047255 w 4365751"/>
                <a:gd name="connsiteY1-1062" fmla="*/ 685958 h 4240697"/>
                <a:gd name="connsiteX2-1063" fmla="*/ 2203537 w 4365751"/>
                <a:gd name="connsiteY2-1064" fmla="*/ 192277 h 4240697"/>
                <a:gd name="connsiteX3-1065" fmla="*/ 3539257 w 4365751"/>
                <a:gd name="connsiteY3-1066" fmla="*/ 704926 h 4240697"/>
                <a:gd name="connsiteX4-1067" fmla="*/ 4137098 w 4365751"/>
                <a:gd name="connsiteY4-1068" fmla="*/ 2062424 h 4240697"/>
                <a:gd name="connsiteX5-1069" fmla="*/ 3184612 w 4365751"/>
                <a:gd name="connsiteY5-1070" fmla="*/ 3983227 h 4240697"/>
                <a:gd name="connsiteX6-1071" fmla="*/ 793837 w 4365751"/>
                <a:gd name="connsiteY6-1072" fmla="*/ 3630802 h 4240697"/>
                <a:gd name="connsiteX7-1073" fmla="*/ 258841 w 4365751"/>
                <a:gd name="connsiteY7-1074" fmla="*/ 2302206 h 4240697"/>
                <a:gd name="connsiteX8-1075" fmla="*/ 431887 w 4365751"/>
                <a:gd name="connsiteY8-1076" fmla="*/ 1411477 h 4240697"/>
                <a:gd name="connsiteX9-1077" fmla="*/ 1479637 w 4365751"/>
                <a:gd name="connsiteY9-1078" fmla="*/ 278002 h 4240697"/>
                <a:gd name="connsiteX10-1079" fmla="*/ 3454478 w 4365751"/>
                <a:gd name="connsiteY10-1080" fmla="*/ 536457 h 4240697"/>
                <a:gd name="connsiteX11-1081" fmla="*/ 4156781 w 4365751"/>
                <a:gd name="connsiteY11-1082" fmla="*/ 2247777 h 4240697"/>
                <a:gd name="connsiteX12-1083" fmla="*/ 2260687 w 4365751"/>
                <a:gd name="connsiteY12-1084" fmla="*/ 4230877 h 4240697"/>
                <a:gd name="connsiteX13-1085" fmla="*/ 336637 w 4365751"/>
                <a:gd name="connsiteY13-1086" fmla="*/ 2925952 h 4240697"/>
                <a:gd name="connsiteX14-1087" fmla="*/ 378700 w 4365751"/>
                <a:gd name="connsiteY14-1088" fmla="*/ 1057985 h 4240697"/>
                <a:gd name="connsiteX15-1089" fmla="*/ 836621 w 4365751"/>
                <a:gd name="connsiteY15-1090" fmla="*/ 563012 h 4240697"/>
                <a:gd name="connsiteX16-1091" fmla="*/ 2203537 w 4365751"/>
                <a:gd name="connsiteY16-1092" fmla="*/ 77977 h 4240697"/>
                <a:gd name="connsiteX17-1093" fmla="*/ 3851362 w 4365751"/>
                <a:gd name="connsiteY17-1094" fmla="*/ 639952 h 4240697"/>
                <a:gd name="connsiteX18-1095" fmla="*/ 4232362 w 4365751"/>
                <a:gd name="connsiteY18-1096" fmla="*/ 2516377 h 4240697"/>
                <a:gd name="connsiteX19-1097" fmla="*/ 3708487 w 4365751"/>
                <a:gd name="connsiteY19-1098" fmla="*/ 3545077 h 4240697"/>
                <a:gd name="connsiteX20-1099" fmla="*/ 2327362 w 4365751"/>
                <a:gd name="connsiteY20-1100" fmla="*/ 4002277 h 4240697"/>
                <a:gd name="connsiteX21-1101" fmla="*/ 1165312 w 4365751"/>
                <a:gd name="connsiteY21-1102" fmla="*/ 3945127 h 4240697"/>
                <a:gd name="connsiteX22-1103" fmla="*/ 98512 w 4365751"/>
                <a:gd name="connsiteY22-1104" fmla="*/ 2421127 h 4240697"/>
                <a:gd name="connsiteX23-1105" fmla="*/ 432117 w 4365751"/>
                <a:gd name="connsiteY23-1106" fmla="*/ 870685 h 4240697"/>
                <a:gd name="connsiteX24-1107" fmla="*/ 1258690 w 4365751"/>
                <a:gd name="connsiteY24-1108" fmla="*/ 199159 h 4240697"/>
                <a:gd name="connsiteX25-1109" fmla="*/ 1917787 w 4365751"/>
                <a:gd name="connsiteY25-1110" fmla="*/ 58927 h 4240697"/>
                <a:gd name="connsiteX26-1111" fmla="*/ 3460837 w 4365751"/>
                <a:gd name="connsiteY26-1112" fmla="*/ 373252 h 4240697"/>
                <a:gd name="connsiteX27-1113" fmla="*/ 4279987 w 4365751"/>
                <a:gd name="connsiteY27-1114" fmla="*/ 1601977 h 4240697"/>
                <a:gd name="connsiteX28-1115" fmla="*/ 4241887 w 4365751"/>
                <a:gd name="connsiteY28-1116" fmla="*/ 2668777 h 4240697"/>
                <a:gd name="connsiteX29-1117" fmla="*/ 3403687 w 4365751"/>
                <a:gd name="connsiteY29-1118" fmla="*/ 3830827 h 4240697"/>
                <a:gd name="connsiteX30-1119" fmla="*/ 1727287 w 4365751"/>
                <a:gd name="connsiteY30-1120" fmla="*/ 3964177 h 4240697"/>
                <a:gd name="connsiteX31-1121" fmla="*/ 393787 w 4365751"/>
                <a:gd name="connsiteY31-1122" fmla="*/ 3259327 h 4240697"/>
                <a:gd name="connsiteX32-1123" fmla="*/ 203287 w 4365751"/>
                <a:gd name="connsiteY32-1124" fmla="*/ 1487677 h 4240697"/>
                <a:gd name="connsiteX33-1125" fmla="*/ 1679662 w 4365751"/>
                <a:gd name="connsiteY33-1126" fmla="*/ 201802 h 4240697"/>
                <a:gd name="connsiteX34-1127" fmla="*/ 3241762 w 4365751"/>
                <a:gd name="connsiteY34-1128" fmla="*/ 144652 h 4240697"/>
                <a:gd name="connsiteX35-1129" fmla="*/ 4337137 w 4365751"/>
                <a:gd name="connsiteY35-1130" fmla="*/ 1582927 h 4240697"/>
                <a:gd name="connsiteX36-1131" fmla="*/ 3432262 w 4365751"/>
                <a:gd name="connsiteY36-1132" fmla="*/ 3745102 h 4240697"/>
                <a:gd name="connsiteX37-1133" fmla="*/ 1155787 w 4365751"/>
                <a:gd name="connsiteY37-1134" fmla="*/ 3973702 h 4240697"/>
                <a:gd name="connsiteX38-1135" fmla="*/ 41362 w 4365751"/>
                <a:gd name="connsiteY38-1136" fmla="*/ 2497327 h 4240697"/>
                <a:gd name="connsiteX39-1137" fmla="*/ 346162 w 4365751"/>
                <a:gd name="connsiteY39-1138" fmla="*/ 1325752 h 4240697"/>
                <a:gd name="connsiteX0-1139" fmla="*/ 327112 w 4365751"/>
                <a:gd name="connsiteY0-1140" fmla="*/ 1373377 h 4240697"/>
                <a:gd name="connsiteX1-1141" fmla="*/ 1047255 w 4365751"/>
                <a:gd name="connsiteY1-1142" fmla="*/ 685958 h 4240697"/>
                <a:gd name="connsiteX2-1143" fmla="*/ 2203537 w 4365751"/>
                <a:gd name="connsiteY2-1144" fmla="*/ 192277 h 4240697"/>
                <a:gd name="connsiteX3-1145" fmla="*/ 3539257 w 4365751"/>
                <a:gd name="connsiteY3-1146" fmla="*/ 704926 h 4240697"/>
                <a:gd name="connsiteX4-1147" fmla="*/ 4137098 w 4365751"/>
                <a:gd name="connsiteY4-1148" fmla="*/ 2062424 h 4240697"/>
                <a:gd name="connsiteX5-1149" fmla="*/ 3184612 w 4365751"/>
                <a:gd name="connsiteY5-1150" fmla="*/ 3983227 h 4240697"/>
                <a:gd name="connsiteX6-1151" fmla="*/ 793837 w 4365751"/>
                <a:gd name="connsiteY6-1152" fmla="*/ 3630802 h 4240697"/>
                <a:gd name="connsiteX7-1153" fmla="*/ 258841 w 4365751"/>
                <a:gd name="connsiteY7-1154" fmla="*/ 2302206 h 4240697"/>
                <a:gd name="connsiteX8-1155" fmla="*/ 431887 w 4365751"/>
                <a:gd name="connsiteY8-1156" fmla="*/ 1411477 h 4240697"/>
                <a:gd name="connsiteX9-1157" fmla="*/ 1479637 w 4365751"/>
                <a:gd name="connsiteY9-1158" fmla="*/ 278002 h 4240697"/>
                <a:gd name="connsiteX10-1159" fmla="*/ 3454478 w 4365751"/>
                <a:gd name="connsiteY10-1160" fmla="*/ 536457 h 4240697"/>
                <a:gd name="connsiteX11-1161" fmla="*/ 4156781 w 4365751"/>
                <a:gd name="connsiteY11-1162" fmla="*/ 2247777 h 4240697"/>
                <a:gd name="connsiteX12-1163" fmla="*/ 2260687 w 4365751"/>
                <a:gd name="connsiteY12-1164" fmla="*/ 4230877 h 4240697"/>
                <a:gd name="connsiteX13-1165" fmla="*/ 336637 w 4365751"/>
                <a:gd name="connsiteY13-1166" fmla="*/ 2925952 h 4240697"/>
                <a:gd name="connsiteX14-1167" fmla="*/ 378700 w 4365751"/>
                <a:gd name="connsiteY14-1168" fmla="*/ 1057985 h 4240697"/>
                <a:gd name="connsiteX15-1169" fmla="*/ 836621 w 4365751"/>
                <a:gd name="connsiteY15-1170" fmla="*/ 563012 h 4240697"/>
                <a:gd name="connsiteX16-1171" fmla="*/ 2203537 w 4365751"/>
                <a:gd name="connsiteY16-1172" fmla="*/ 77977 h 4240697"/>
                <a:gd name="connsiteX17-1173" fmla="*/ 3851362 w 4365751"/>
                <a:gd name="connsiteY17-1174" fmla="*/ 639952 h 4240697"/>
                <a:gd name="connsiteX18-1175" fmla="*/ 4232362 w 4365751"/>
                <a:gd name="connsiteY18-1176" fmla="*/ 2516377 h 4240697"/>
                <a:gd name="connsiteX19-1177" fmla="*/ 3708487 w 4365751"/>
                <a:gd name="connsiteY19-1178" fmla="*/ 3545077 h 4240697"/>
                <a:gd name="connsiteX20-1179" fmla="*/ 2327362 w 4365751"/>
                <a:gd name="connsiteY20-1180" fmla="*/ 4002277 h 4240697"/>
                <a:gd name="connsiteX21-1181" fmla="*/ 1165312 w 4365751"/>
                <a:gd name="connsiteY21-1182" fmla="*/ 3945127 h 4240697"/>
                <a:gd name="connsiteX22-1183" fmla="*/ 98512 w 4365751"/>
                <a:gd name="connsiteY22-1184" fmla="*/ 2421127 h 4240697"/>
                <a:gd name="connsiteX23-1185" fmla="*/ 533996 w 4365751"/>
                <a:gd name="connsiteY23-1186" fmla="*/ 892517 h 4240697"/>
                <a:gd name="connsiteX24-1187" fmla="*/ 1258690 w 4365751"/>
                <a:gd name="connsiteY24-1188" fmla="*/ 199159 h 4240697"/>
                <a:gd name="connsiteX25-1189" fmla="*/ 1917787 w 4365751"/>
                <a:gd name="connsiteY25-1190" fmla="*/ 58927 h 4240697"/>
                <a:gd name="connsiteX26-1191" fmla="*/ 3460837 w 4365751"/>
                <a:gd name="connsiteY26-1192" fmla="*/ 373252 h 4240697"/>
                <a:gd name="connsiteX27-1193" fmla="*/ 4279987 w 4365751"/>
                <a:gd name="connsiteY27-1194" fmla="*/ 1601977 h 4240697"/>
                <a:gd name="connsiteX28-1195" fmla="*/ 4241887 w 4365751"/>
                <a:gd name="connsiteY28-1196" fmla="*/ 2668777 h 4240697"/>
                <a:gd name="connsiteX29-1197" fmla="*/ 3403687 w 4365751"/>
                <a:gd name="connsiteY29-1198" fmla="*/ 3830827 h 4240697"/>
                <a:gd name="connsiteX30-1199" fmla="*/ 1727287 w 4365751"/>
                <a:gd name="connsiteY30-1200" fmla="*/ 3964177 h 4240697"/>
                <a:gd name="connsiteX31-1201" fmla="*/ 393787 w 4365751"/>
                <a:gd name="connsiteY31-1202" fmla="*/ 3259327 h 4240697"/>
                <a:gd name="connsiteX32-1203" fmla="*/ 203287 w 4365751"/>
                <a:gd name="connsiteY32-1204" fmla="*/ 1487677 h 4240697"/>
                <a:gd name="connsiteX33-1205" fmla="*/ 1679662 w 4365751"/>
                <a:gd name="connsiteY33-1206" fmla="*/ 201802 h 4240697"/>
                <a:gd name="connsiteX34-1207" fmla="*/ 3241762 w 4365751"/>
                <a:gd name="connsiteY34-1208" fmla="*/ 144652 h 4240697"/>
                <a:gd name="connsiteX35-1209" fmla="*/ 4337137 w 4365751"/>
                <a:gd name="connsiteY35-1210" fmla="*/ 1582927 h 4240697"/>
                <a:gd name="connsiteX36-1211" fmla="*/ 3432262 w 4365751"/>
                <a:gd name="connsiteY36-1212" fmla="*/ 3745102 h 4240697"/>
                <a:gd name="connsiteX37-1213" fmla="*/ 1155787 w 4365751"/>
                <a:gd name="connsiteY37-1214" fmla="*/ 3973702 h 4240697"/>
                <a:gd name="connsiteX38-1215" fmla="*/ 41362 w 4365751"/>
                <a:gd name="connsiteY38-1216" fmla="*/ 2497327 h 4240697"/>
                <a:gd name="connsiteX39-1217" fmla="*/ 346162 w 4365751"/>
                <a:gd name="connsiteY39-1218" fmla="*/ 1325752 h 4240697"/>
                <a:gd name="connsiteX0-1219" fmla="*/ 327112 w 4365751"/>
                <a:gd name="connsiteY0-1220" fmla="*/ 1373377 h 4240697"/>
                <a:gd name="connsiteX1-1221" fmla="*/ 1047255 w 4365751"/>
                <a:gd name="connsiteY1-1222" fmla="*/ 685958 h 4240697"/>
                <a:gd name="connsiteX2-1223" fmla="*/ 2203537 w 4365751"/>
                <a:gd name="connsiteY2-1224" fmla="*/ 192277 h 4240697"/>
                <a:gd name="connsiteX3-1225" fmla="*/ 3539257 w 4365751"/>
                <a:gd name="connsiteY3-1226" fmla="*/ 704926 h 4240697"/>
                <a:gd name="connsiteX4-1227" fmla="*/ 4137098 w 4365751"/>
                <a:gd name="connsiteY4-1228" fmla="*/ 2062424 h 4240697"/>
                <a:gd name="connsiteX5-1229" fmla="*/ 3184612 w 4365751"/>
                <a:gd name="connsiteY5-1230" fmla="*/ 3983227 h 4240697"/>
                <a:gd name="connsiteX6-1231" fmla="*/ 793837 w 4365751"/>
                <a:gd name="connsiteY6-1232" fmla="*/ 3630802 h 4240697"/>
                <a:gd name="connsiteX7-1233" fmla="*/ 258841 w 4365751"/>
                <a:gd name="connsiteY7-1234" fmla="*/ 2302206 h 4240697"/>
                <a:gd name="connsiteX8-1235" fmla="*/ 431887 w 4365751"/>
                <a:gd name="connsiteY8-1236" fmla="*/ 1411477 h 4240697"/>
                <a:gd name="connsiteX9-1237" fmla="*/ 1479637 w 4365751"/>
                <a:gd name="connsiteY9-1238" fmla="*/ 278002 h 4240697"/>
                <a:gd name="connsiteX10-1239" fmla="*/ 3454478 w 4365751"/>
                <a:gd name="connsiteY10-1240" fmla="*/ 536457 h 4240697"/>
                <a:gd name="connsiteX11-1241" fmla="*/ 4156781 w 4365751"/>
                <a:gd name="connsiteY11-1242" fmla="*/ 2247777 h 4240697"/>
                <a:gd name="connsiteX12-1243" fmla="*/ 2260687 w 4365751"/>
                <a:gd name="connsiteY12-1244" fmla="*/ 4230877 h 4240697"/>
                <a:gd name="connsiteX13-1245" fmla="*/ 336637 w 4365751"/>
                <a:gd name="connsiteY13-1246" fmla="*/ 2925952 h 4240697"/>
                <a:gd name="connsiteX14-1247" fmla="*/ 378700 w 4365751"/>
                <a:gd name="connsiteY14-1248" fmla="*/ 1057985 h 4240697"/>
                <a:gd name="connsiteX15-1249" fmla="*/ 836621 w 4365751"/>
                <a:gd name="connsiteY15-1250" fmla="*/ 563012 h 4240697"/>
                <a:gd name="connsiteX16-1251" fmla="*/ 2203537 w 4365751"/>
                <a:gd name="connsiteY16-1252" fmla="*/ 77977 h 4240697"/>
                <a:gd name="connsiteX17-1253" fmla="*/ 3851362 w 4365751"/>
                <a:gd name="connsiteY17-1254" fmla="*/ 639952 h 4240697"/>
                <a:gd name="connsiteX18-1255" fmla="*/ 4232362 w 4365751"/>
                <a:gd name="connsiteY18-1256" fmla="*/ 2516377 h 4240697"/>
                <a:gd name="connsiteX19-1257" fmla="*/ 3708487 w 4365751"/>
                <a:gd name="connsiteY19-1258" fmla="*/ 3545077 h 4240697"/>
                <a:gd name="connsiteX20-1259" fmla="*/ 2327362 w 4365751"/>
                <a:gd name="connsiteY20-1260" fmla="*/ 4002277 h 4240697"/>
                <a:gd name="connsiteX21-1261" fmla="*/ 1165312 w 4365751"/>
                <a:gd name="connsiteY21-1262" fmla="*/ 3945127 h 4240697"/>
                <a:gd name="connsiteX22-1263" fmla="*/ 98512 w 4365751"/>
                <a:gd name="connsiteY22-1264" fmla="*/ 2421127 h 4240697"/>
                <a:gd name="connsiteX23-1265" fmla="*/ 424840 w 4365751"/>
                <a:gd name="connsiteY23-1266" fmla="*/ 819746 h 4240697"/>
                <a:gd name="connsiteX24-1267" fmla="*/ 1258690 w 4365751"/>
                <a:gd name="connsiteY24-1268" fmla="*/ 199159 h 4240697"/>
                <a:gd name="connsiteX25-1269" fmla="*/ 1917787 w 4365751"/>
                <a:gd name="connsiteY25-1270" fmla="*/ 58927 h 4240697"/>
                <a:gd name="connsiteX26-1271" fmla="*/ 3460837 w 4365751"/>
                <a:gd name="connsiteY26-1272" fmla="*/ 373252 h 4240697"/>
                <a:gd name="connsiteX27-1273" fmla="*/ 4279987 w 4365751"/>
                <a:gd name="connsiteY27-1274" fmla="*/ 1601977 h 4240697"/>
                <a:gd name="connsiteX28-1275" fmla="*/ 4241887 w 4365751"/>
                <a:gd name="connsiteY28-1276" fmla="*/ 2668777 h 4240697"/>
                <a:gd name="connsiteX29-1277" fmla="*/ 3403687 w 4365751"/>
                <a:gd name="connsiteY29-1278" fmla="*/ 3830827 h 4240697"/>
                <a:gd name="connsiteX30-1279" fmla="*/ 1727287 w 4365751"/>
                <a:gd name="connsiteY30-1280" fmla="*/ 3964177 h 4240697"/>
                <a:gd name="connsiteX31-1281" fmla="*/ 393787 w 4365751"/>
                <a:gd name="connsiteY31-1282" fmla="*/ 3259327 h 4240697"/>
                <a:gd name="connsiteX32-1283" fmla="*/ 203287 w 4365751"/>
                <a:gd name="connsiteY32-1284" fmla="*/ 1487677 h 4240697"/>
                <a:gd name="connsiteX33-1285" fmla="*/ 1679662 w 4365751"/>
                <a:gd name="connsiteY33-1286" fmla="*/ 201802 h 4240697"/>
                <a:gd name="connsiteX34-1287" fmla="*/ 3241762 w 4365751"/>
                <a:gd name="connsiteY34-1288" fmla="*/ 144652 h 4240697"/>
                <a:gd name="connsiteX35-1289" fmla="*/ 4337137 w 4365751"/>
                <a:gd name="connsiteY35-1290" fmla="*/ 1582927 h 4240697"/>
                <a:gd name="connsiteX36-1291" fmla="*/ 3432262 w 4365751"/>
                <a:gd name="connsiteY36-1292" fmla="*/ 3745102 h 4240697"/>
                <a:gd name="connsiteX37-1293" fmla="*/ 1155787 w 4365751"/>
                <a:gd name="connsiteY37-1294" fmla="*/ 3973702 h 4240697"/>
                <a:gd name="connsiteX38-1295" fmla="*/ 41362 w 4365751"/>
                <a:gd name="connsiteY38-1296" fmla="*/ 2497327 h 4240697"/>
                <a:gd name="connsiteX39-1297" fmla="*/ 346162 w 4365751"/>
                <a:gd name="connsiteY39-1298" fmla="*/ 1325752 h 4240697"/>
                <a:gd name="connsiteX0-1299" fmla="*/ 327112 w 4365751"/>
                <a:gd name="connsiteY0-1300" fmla="*/ 1373377 h 4240686"/>
                <a:gd name="connsiteX1-1301" fmla="*/ 1047255 w 4365751"/>
                <a:gd name="connsiteY1-1302" fmla="*/ 685958 h 4240686"/>
                <a:gd name="connsiteX2-1303" fmla="*/ 2203537 w 4365751"/>
                <a:gd name="connsiteY2-1304" fmla="*/ 192277 h 4240686"/>
                <a:gd name="connsiteX3-1305" fmla="*/ 3539257 w 4365751"/>
                <a:gd name="connsiteY3-1306" fmla="*/ 704926 h 4240686"/>
                <a:gd name="connsiteX4-1307" fmla="*/ 4137098 w 4365751"/>
                <a:gd name="connsiteY4-1308" fmla="*/ 2062424 h 4240686"/>
                <a:gd name="connsiteX5-1309" fmla="*/ 3184612 w 4365751"/>
                <a:gd name="connsiteY5-1310" fmla="*/ 3983227 h 4240686"/>
                <a:gd name="connsiteX6-1311" fmla="*/ 793837 w 4365751"/>
                <a:gd name="connsiteY6-1312" fmla="*/ 3630802 h 4240686"/>
                <a:gd name="connsiteX7-1313" fmla="*/ 258841 w 4365751"/>
                <a:gd name="connsiteY7-1314" fmla="*/ 2302206 h 4240686"/>
                <a:gd name="connsiteX8-1315" fmla="*/ 431887 w 4365751"/>
                <a:gd name="connsiteY8-1316" fmla="*/ 1411477 h 4240686"/>
                <a:gd name="connsiteX9-1317" fmla="*/ 1479637 w 4365751"/>
                <a:gd name="connsiteY9-1318" fmla="*/ 278002 h 4240686"/>
                <a:gd name="connsiteX10-1319" fmla="*/ 3454478 w 4365751"/>
                <a:gd name="connsiteY10-1320" fmla="*/ 536457 h 4240686"/>
                <a:gd name="connsiteX11-1321" fmla="*/ 4156781 w 4365751"/>
                <a:gd name="connsiteY11-1322" fmla="*/ 2247777 h 4240686"/>
                <a:gd name="connsiteX12-1323" fmla="*/ 2260687 w 4365751"/>
                <a:gd name="connsiteY12-1324" fmla="*/ 4230877 h 4240686"/>
                <a:gd name="connsiteX13-1325" fmla="*/ 336637 w 4365751"/>
                <a:gd name="connsiteY13-1326" fmla="*/ 2925952 h 4240686"/>
                <a:gd name="connsiteX14-1327" fmla="*/ 444194 w 4365751"/>
                <a:gd name="connsiteY14-1328" fmla="*/ 1065262 h 4240686"/>
                <a:gd name="connsiteX15-1329" fmla="*/ 836621 w 4365751"/>
                <a:gd name="connsiteY15-1330" fmla="*/ 563012 h 4240686"/>
                <a:gd name="connsiteX16-1331" fmla="*/ 2203537 w 4365751"/>
                <a:gd name="connsiteY16-1332" fmla="*/ 77977 h 4240686"/>
                <a:gd name="connsiteX17-1333" fmla="*/ 3851362 w 4365751"/>
                <a:gd name="connsiteY17-1334" fmla="*/ 639952 h 4240686"/>
                <a:gd name="connsiteX18-1335" fmla="*/ 4232362 w 4365751"/>
                <a:gd name="connsiteY18-1336" fmla="*/ 2516377 h 4240686"/>
                <a:gd name="connsiteX19-1337" fmla="*/ 3708487 w 4365751"/>
                <a:gd name="connsiteY19-1338" fmla="*/ 3545077 h 4240686"/>
                <a:gd name="connsiteX20-1339" fmla="*/ 2327362 w 4365751"/>
                <a:gd name="connsiteY20-1340" fmla="*/ 4002277 h 4240686"/>
                <a:gd name="connsiteX21-1341" fmla="*/ 1165312 w 4365751"/>
                <a:gd name="connsiteY21-1342" fmla="*/ 3945127 h 4240686"/>
                <a:gd name="connsiteX22-1343" fmla="*/ 98512 w 4365751"/>
                <a:gd name="connsiteY22-1344" fmla="*/ 2421127 h 4240686"/>
                <a:gd name="connsiteX23-1345" fmla="*/ 424840 w 4365751"/>
                <a:gd name="connsiteY23-1346" fmla="*/ 819746 h 4240686"/>
                <a:gd name="connsiteX24-1347" fmla="*/ 1258690 w 4365751"/>
                <a:gd name="connsiteY24-1348" fmla="*/ 199159 h 4240686"/>
                <a:gd name="connsiteX25-1349" fmla="*/ 1917787 w 4365751"/>
                <a:gd name="connsiteY25-1350" fmla="*/ 58927 h 4240686"/>
                <a:gd name="connsiteX26-1351" fmla="*/ 3460837 w 4365751"/>
                <a:gd name="connsiteY26-1352" fmla="*/ 373252 h 4240686"/>
                <a:gd name="connsiteX27-1353" fmla="*/ 4279987 w 4365751"/>
                <a:gd name="connsiteY27-1354" fmla="*/ 1601977 h 4240686"/>
                <a:gd name="connsiteX28-1355" fmla="*/ 4241887 w 4365751"/>
                <a:gd name="connsiteY28-1356" fmla="*/ 2668777 h 4240686"/>
                <a:gd name="connsiteX29-1357" fmla="*/ 3403687 w 4365751"/>
                <a:gd name="connsiteY29-1358" fmla="*/ 3830827 h 4240686"/>
                <a:gd name="connsiteX30-1359" fmla="*/ 1727287 w 4365751"/>
                <a:gd name="connsiteY30-1360" fmla="*/ 3964177 h 4240686"/>
                <a:gd name="connsiteX31-1361" fmla="*/ 393787 w 4365751"/>
                <a:gd name="connsiteY31-1362" fmla="*/ 3259327 h 4240686"/>
                <a:gd name="connsiteX32-1363" fmla="*/ 203287 w 4365751"/>
                <a:gd name="connsiteY32-1364" fmla="*/ 1487677 h 4240686"/>
                <a:gd name="connsiteX33-1365" fmla="*/ 1679662 w 4365751"/>
                <a:gd name="connsiteY33-1366" fmla="*/ 201802 h 4240686"/>
                <a:gd name="connsiteX34-1367" fmla="*/ 3241762 w 4365751"/>
                <a:gd name="connsiteY34-1368" fmla="*/ 144652 h 4240686"/>
                <a:gd name="connsiteX35-1369" fmla="*/ 4337137 w 4365751"/>
                <a:gd name="connsiteY35-1370" fmla="*/ 1582927 h 4240686"/>
                <a:gd name="connsiteX36-1371" fmla="*/ 3432262 w 4365751"/>
                <a:gd name="connsiteY36-1372" fmla="*/ 3745102 h 4240686"/>
                <a:gd name="connsiteX37-1373" fmla="*/ 1155787 w 4365751"/>
                <a:gd name="connsiteY37-1374" fmla="*/ 3973702 h 4240686"/>
                <a:gd name="connsiteX38-1375" fmla="*/ 41362 w 4365751"/>
                <a:gd name="connsiteY38-1376" fmla="*/ 2497327 h 4240686"/>
                <a:gd name="connsiteX39-1377" fmla="*/ 346162 w 4365751"/>
                <a:gd name="connsiteY39-1378" fmla="*/ 1325752 h 4240686"/>
                <a:gd name="connsiteX0-1379" fmla="*/ 327112 w 4365751"/>
                <a:gd name="connsiteY0-1380" fmla="*/ 1373377 h 4240685"/>
                <a:gd name="connsiteX1-1381" fmla="*/ 1047255 w 4365751"/>
                <a:gd name="connsiteY1-1382" fmla="*/ 685958 h 4240685"/>
                <a:gd name="connsiteX2-1383" fmla="*/ 2203537 w 4365751"/>
                <a:gd name="connsiteY2-1384" fmla="*/ 192277 h 4240685"/>
                <a:gd name="connsiteX3-1385" fmla="*/ 3539257 w 4365751"/>
                <a:gd name="connsiteY3-1386" fmla="*/ 704926 h 4240685"/>
                <a:gd name="connsiteX4-1387" fmla="*/ 4137098 w 4365751"/>
                <a:gd name="connsiteY4-1388" fmla="*/ 2062424 h 4240685"/>
                <a:gd name="connsiteX5-1389" fmla="*/ 3184612 w 4365751"/>
                <a:gd name="connsiteY5-1390" fmla="*/ 3983227 h 4240685"/>
                <a:gd name="connsiteX6-1391" fmla="*/ 793837 w 4365751"/>
                <a:gd name="connsiteY6-1392" fmla="*/ 3630802 h 4240685"/>
                <a:gd name="connsiteX7-1393" fmla="*/ 258841 w 4365751"/>
                <a:gd name="connsiteY7-1394" fmla="*/ 2302206 h 4240685"/>
                <a:gd name="connsiteX8-1395" fmla="*/ 431887 w 4365751"/>
                <a:gd name="connsiteY8-1396" fmla="*/ 1411477 h 4240685"/>
                <a:gd name="connsiteX9-1397" fmla="*/ 1479637 w 4365751"/>
                <a:gd name="connsiteY9-1398" fmla="*/ 278002 h 4240685"/>
                <a:gd name="connsiteX10-1399" fmla="*/ 3454478 w 4365751"/>
                <a:gd name="connsiteY10-1400" fmla="*/ 536457 h 4240685"/>
                <a:gd name="connsiteX11-1401" fmla="*/ 4156781 w 4365751"/>
                <a:gd name="connsiteY11-1402" fmla="*/ 2247777 h 4240685"/>
                <a:gd name="connsiteX12-1403" fmla="*/ 2260687 w 4365751"/>
                <a:gd name="connsiteY12-1404" fmla="*/ 4230877 h 4240685"/>
                <a:gd name="connsiteX13-1405" fmla="*/ 336637 w 4365751"/>
                <a:gd name="connsiteY13-1406" fmla="*/ 2925952 h 4240685"/>
                <a:gd name="connsiteX14-1407" fmla="*/ 444194 w 4365751"/>
                <a:gd name="connsiteY14-1408" fmla="*/ 1065262 h 4240685"/>
                <a:gd name="connsiteX15-1409" fmla="*/ 836621 w 4365751"/>
                <a:gd name="connsiteY15-1410" fmla="*/ 563012 h 4240685"/>
                <a:gd name="connsiteX16-1411" fmla="*/ 2203537 w 4365751"/>
                <a:gd name="connsiteY16-1412" fmla="*/ 77977 h 4240685"/>
                <a:gd name="connsiteX17-1413" fmla="*/ 3851362 w 4365751"/>
                <a:gd name="connsiteY17-1414" fmla="*/ 639952 h 4240685"/>
                <a:gd name="connsiteX18-1415" fmla="*/ 4232362 w 4365751"/>
                <a:gd name="connsiteY18-1416" fmla="*/ 2516377 h 4240685"/>
                <a:gd name="connsiteX19-1417" fmla="*/ 3708487 w 4365751"/>
                <a:gd name="connsiteY19-1418" fmla="*/ 3545077 h 4240685"/>
                <a:gd name="connsiteX20-1419" fmla="*/ 2327362 w 4365751"/>
                <a:gd name="connsiteY20-1420" fmla="*/ 4002277 h 4240685"/>
                <a:gd name="connsiteX21-1421" fmla="*/ 1165312 w 4365751"/>
                <a:gd name="connsiteY21-1422" fmla="*/ 3945127 h 4240685"/>
                <a:gd name="connsiteX22-1423" fmla="*/ 98512 w 4365751"/>
                <a:gd name="connsiteY22-1424" fmla="*/ 2421127 h 4240685"/>
                <a:gd name="connsiteX23-1425" fmla="*/ 424840 w 4365751"/>
                <a:gd name="connsiteY23-1426" fmla="*/ 819746 h 4240685"/>
                <a:gd name="connsiteX24-1427" fmla="*/ 1258690 w 4365751"/>
                <a:gd name="connsiteY24-1428" fmla="*/ 199159 h 4240685"/>
                <a:gd name="connsiteX25-1429" fmla="*/ 1917787 w 4365751"/>
                <a:gd name="connsiteY25-1430" fmla="*/ 58927 h 4240685"/>
                <a:gd name="connsiteX26-1431" fmla="*/ 3460837 w 4365751"/>
                <a:gd name="connsiteY26-1432" fmla="*/ 373252 h 4240685"/>
                <a:gd name="connsiteX27-1433" fmla="*/ 4279987 w 4365751"/>
                <a:gd name="connsiteY27-1434" fmla="*/ 1601977 h 4240685"/>
                <a:gd name="connsiteX28-1435" fmla="*/ 4241887 w 4365751"/>
                <a:gd name="connsiteY28-1436" fmla="*/ 2668777 h 4240685"/>
                <a:gd name="connsiteX29-1437" fmla="*/ 3403687 w 4365751"/>
                <a:gd name="connsiteY29-1438" fmla="*/ 3830827 h 4240685"/>
                <a:gd name="connsiteX30-1439" fmla="*/ 1727287 w 4365751"/>
                <a:gd name="connsiteY30-1440" fmla="*/ 3964177 h 4240685"/>
                <a:gd name="connsiteX31-1441" fmla="*/ 393787 w 4365751"/>
                <a:gd name="connsiteY31-1442" fmla="*/ 3259327 h 4240685"/>
                <a:gd name="connsiteX32-1443" fmla="*/ 203287 w 4365751"/>
                <a:gd name="connsiteY32-1444" fmla="*/ 1487677 h 4240685"/>
                <a:gd name="connsiteX33-1445" fmla="*/ 1679662 w 4365751"/>
                <a:gd name="connsiteY33-1446" fmla="*/ 201802 h 4240685"/>
                <a:gd name="connsiteX34-1447" fmla="*/ 3241762 w 4365751"/>
                <a:gd name="connsiteY34-1448" fmla="*/ 144652 h 4240685"/>
                <a:gd name="connsiteX35-1449" fmla="*/ 4337137 w 4365751"/>
                <a:gd name="connsiteY35-1450" fmla="*/ 1582927 h 4240685"/>
                <a:gd name="connsiteX36-1451" fmla="*/ 3432262 w 4365751"/>
                <a:gd name="connsiteY36-1452" fmla="*/ 3745102 h 4240685"/>
                <a:gd name="connsiteX37-1453" fmla="*/ 1155787 w 4365751"/>
                <a:gd name="connsiteY37-1454" fmla="*/ 3973702 h 4240685"/>
                <a:gd name="connsiteX38-1455" fmla="*/ 41362 w 4365751"/>
                <a:gd name="connsiteY38-1456" fmla="*/ 2497327 h 4240685"/>
                <a:gd name="connsiteX39-1457" fmla="*/ 346162 w 4365751"/>
                <a:gd name="connsiteY39-1458" fmla="*/ 1325752 h 4240685"/>
                <a:gd name="connsiteX0-1459" fmla="*/ 327112 w 4365751"/>
                <a:gd name="connsiteY0-1460" fmla="*/ 1373377 h 4240685"/>
                <a:gd name="connsiteX1-1461" fmla="*/ 1047255 w 4365751"/>
                <a:gd name="connsiteY1-1462" fmla="*/ 685958 h 4240685"/>
                <a:gd name="connsiteX2-1463" fmla="*/ 2203537 w 4365751"/>
                <a:gd name="connsiteY2-1464" fmla="*/ 192277 h 4240685"/>
                <a:gd name="connsiteX3-1465" fmla="*/ 3539257 w 4365751"/>
                <a:gd name="connsiteY3-1466" fmla="*/ 704926 h 4240685"/>
                <a:gd name="connsiteX4-1467" fmla="*/ 4137098 w 4365751"/>
                <a:gd name="connsiteY4-1468" fmla="*/ 2062424 h 4240685"/>
                <a:gd name="connsiteX5-1469" fmla="*/ 3184612 w 4365751"/>
                <a:gd name="connsiteY5-1470" fmla="*/ 3983227 h 4240685"/>
                <a:gd name="connsiteX6-1471" fmla="*/ 793837 w 4365751"/>
                <a:gd name="connsiteY6-1472" fmla="*/ 3630802 h 4240685"/>
                <a:gd name="connsiteX7-1473" fmla="*/ 258841 w 4365751"/>
                <a:gd name="connsiteY7-1474" fmla="*/ 2302206 h 4240685"/>
                <a:gd name="connsiteX8-1475" fmla="*/ 431887 w 4365751"/>
                <a:gd name="connsiteY8-1476" fmla="*/ 1411477 h 4240685"/>
                <a:gd name="connsiteX9-1477" fmla="*/ 1479637 w 4365751"/>
                <a:gd name="connsiteY9-1478" fmla="*/ 278002 h 4240685"/>
                <a:gd name="connsiteX10-1479" fmla="*/ 3454478 w 4365751"/>
                <a:gd name="connsiteY10-1480" fmla="*/ 536457 h 4240685"/>
                <a:gd name="connsiteX11-1481" fmla="*/ 4156781 w 4365751"/>
                <a:gd name="connsiteY11-1482" fmla="*/ 2247777 h 4240685"/>
                <a:gd name="connsiteX12-1483" fmla="*/ 2260687 w 4365751"/>
                <a:gd name="connsiteY12-1484" fmla="*/ 4230877 h 4240685"/>
                <a:gd name="connsiteX13-1485" fmla="*/ 336637 w 4365751"/>
                <a:gd name="connsiteY13-1486" fmla="*/ 2925952 h 4240685"/>
                <a:gd name="connsiteX14-1487" fmla="*/ 444194 w 4365751"/>
                <a:gd name="connsiteY14-1488" fmla="*/ 1065262 h 4240685"/>
                <a:gd name="connsiteX15-1489" fmla="*/ 851175 w 4365751"/>
                <a:gd name="connsiteY15-1490" fmla="*/ 548457 h 4240685"/>
                <a:gd name="connsiteX16-1491" fmla="*/ 2203537 w 4365751"/>
                <a:gd name="connsiteY16-1492" fmla="*/ 77977 h 4240685"/>
                <a:gd name="connsiteX17-1493" fmla="*/ 3851362 w 4365751"/>
                <a:gd name="connsiteY17-1494" fmla="*/ 639952 h 4240685"/>
                <a:gd name="connsiteX18-1495" fmla="*/ 4232362 w 4365751"/>
                <a:gd name="connsiteY18-1496" fmla="*/ 2516377 h 4240685"/>
                <a:gd name="connsiteX19-1497" fmla="*/ 3708487 w 4365751"/>
                <a:gd name="connsiteY19-1498" fmla="*/ 3545077 h 4240685"/>
                <a:gd name="connsiteX20-1499" fmla="*/ 2327362 w 4365751"/>
                <a:gd name="connsiteY20-1500" fmla="*/ 4002277 h 4240685"/>
                <a:gd name="connsiteX21-1501" fmla="*/ 1165312 w 4365751"/>
                <a:gd name="connsiteY21-1502" fmla="*/ 3945127 h 4240685"/>
                <a:gd name="connsiteX22-1503" fmla="*/ 98512 w 4365751"/>
                <a:gd name="connsiteY22-1504" fmla="*/ 2421127 h 4240685"/>
                <a:gd name="connsiteX23-1505" fmla="*/ 424840 w 4365751"/>
                <a:gd name="connsiteY23-1506" fmla="*/ 819746 h 4240685"/>
                <a:gd name="connsiteX24-1507" fmla="*/ 1258690 w 4365751"/>
                <a:gd name="connsiteY24-1508" fmla="*/ 199159 h 4240685"/>
                <a:gd name="connsiteX25-1509" fmla="*/ 1917787 w 4365751"/>
                <a:gd name="connsiteY25-1510" fmla="*/ 58927 h 4240685"/>
                <a:gd name="connsiteX26-1511" fmla="*/ 3460837 w 4365751"/>
                <a:gd name="connsiteY26-1512" fmla="*/ 373252 h 4240685"/>
                <a:gd name="connsiteX27-1513" fmla="*/ 4279987 w 4365751"/>
                <a:gd name="connsiteY27-1514" fmla="*/ 1601977 h 4240685"/>
                <a:gd name="connsiteX28-1515" fmla="*/ 4241887 w 4365751"/>
                <a:gd name="connsiteY28-1516" fmla="*/ 2668777 h 4240685"/>
                <a:gd name="connsiteX29-1517" fmla="*/ 3403687 w 4365751"/>
                <a:gd name="connsiteY29-1518" fmla="*/ 3830827 h 4240685"/>
                <a:gd name="connsiteX30-1519" fmla="*/ 1727287 w 4365751"/>
                <a:gd name="connsiteY30-1520" fmla="*/ 3964177 h 4240685"/>
                <a:gd name="connsiteX31-1521" fmla="*/ 393787 w 4365751"/>
                <a:gd name="connsiteY31-1522" fmla="*/ 3259327 h 4240685"/>
                <a:gd name="connsiteX32-1523" fmla="*/ 203287 w 4365751"/>
                <a:gd name="connsiteY32-1524" fmla="*/ 1487677 h 4240685"/>
                <a:gd name="connsiteX33-1525" fmla="*/ 1679662 w 4365751"/>
                <a:gd name="connsiteY33-1526" fmla="*/ 201802 h 4240685"/>
                <a:gd name="connsiteX34-1527" fmla="*/ 3241762 w 4365751"/>
                <a:gd name="connsiteY34-1528" fmla="*/ 144652 h 4240685"/>
                <a:gd name="connsiteX35-1529" fmla="*/ 4337137 w 4365751"/>
                <a:gd name="connsiteY35-1530" fmla="*/ 1582927 h 4240685"/>
                <a:gd name="connsiteX36-1531" fmla="*/ 3432262 w 4365751"/>
                <a:gd name="connsiteY36-1532" fmla="*/ 3745102 h 4240685"/>
                <a:gd name="connsiteX37-1533" fmla="*/ 1155787 w 4365751"/>
                <a:gd name="connsiteY37-1534" fmla="*/ 3973702 h 4240685"/>
                <a:gd name="connsiteX38-1535" fmla="*/ 41362 w 4365751"/>
                <a:gd name="connsiteY38-1536" fmla="*/ 2497327 h 4240685"/>
                <a:gd name="connsiteX39-1537" fmla="*/ 346162 w 4365751"/>
                <a:gd name="connsiteY39-1538" fmla="*/ 1325752 h 4240685"/>
                <a:gd name="connsiteX0-1539" fmla="*/ 327112 w 4365751"/>
                <a:gd name="connsiteY0-1540" fmla="*/ 1373377 h 4240685"/>
                <a:gd name="connsiteX1-1541" fmla="*/ 1047255 w 4365751"/>
                <a:gd name="connsiteY1-1542" fmla="*/ 685958 h 4240685"/>
                <a:gd name="connsiteX2-1543" fmla="*/ 2203537 w 4365751"/>
                <a:gd name="connsiteY2-1544" fmla="*/ 192277 h 4240685"/>
                <a:gd name="connsiteX3-1545" fmla="*/ 3539257 w 4365751"/>
                <a:gd name="connsiteY3-1546" fmla="*/ 704926 h 4240685"/>
                <a:gd name="connsiteX4-1547" fmla="*/ 4137098 w 4365751"/>
                <a:gd name="connsiteY4-1548" fmla="*/ 2062424 h 4240685"/>
                <a:gd name="connsiteX5-1549" fmla="*/ 3184612 w 4365751"/>
                <a:gd name="connsiteY5-1550" fmla="*/ 3983227 h 4240685"/>
                <a:gd name="connsiteX6-1551" fmla="*/ 793837 w 4365751"/>
                <a:gd name="connsiteY6-1552" fmla="*/ 3630802 h 4240685"/>
                <a:gd name="connsiteX7-1553" fmla="*/ 258841 w 4365751"/>
                <a:gd name="connsiteY7-1554" fmla="*/ 2302206 h 4240685"/>
                <a:gd name="connsiteX8-1555" fmla="*/ 431887 w 4365751"/>
                <a:gd name="connsiteY8-1556" fmla="*/ 1411477 h 4240685"/>
                <a:gd name="connsiteX9-1557" fmla="*/ 1479637 w 4365751"/>
                <a:gd name="connsiteY9-1558" fmla="*/ 278002 h 4240685"/>
                <a:gd name="connsiteX10-1559" fmla="*/ 3454478 w 4365751"/>
                <a:gd name="connsiteY10-1560" fmla="*/ 536457 h 4240685"/>
                <a:gd name="connsiteX11-1561" fmla="*/ 4156781 w 4365751"/>
                <a:gd name="connsiteY11-1562" fmla="*/ 2247777 h 4240685"/>
                <a:gd name="connsiteX12-1563" fmla="*/ 2260687 w 4365751"/>
                <a:gd name="connsiteY12-1564" fmla="*/ 4230877 h 4240685"/>
                <a:gd name="connsiteX13-1565" fmla="*/ 336637 w 4365751"/>
                <a:gd name="connsiteY13-1566" fmla="*/ 2925952 h 4240685"/>
                <a:gd name="connsiteX14-1567" fmla="*/ 444194 w 4365751"/>
                <a:gd name="connsiteY14-1568" fmla="*/ 1065262 h 4240685"/>
                <a:gd name="connsiteX15-1569" fmla="*/ 851175 w 4365751"/>
                <a:gd name="connsiteY15-1570" fmla="*/ 548457 h 4240685"/>
                <a:gd name="connsiteX16-1571" fmla="*/ 2203537 w 4365751"/>
                <a:gd name="connsiteY16-1572" fmla="*/ 77977 h 4240685"/>
                <a:gd name="connsiteX17-1573" fmla="*/ 3851362 w 4365751"/>
                <a:gd name="connsiteY17-1574" fmla="*/ 639952 h 4240685"/>
                <a:gd name="connsiteX18-1575" fmla="*/ 4232362 w 4365751"/>
                <a:gd name="connsiteY18-1576" fmla="*/ 2516377 h 4240685"/>
                <a:gd name="connsiteX19-1577" fmla="*/ 3708487 w 4365751"/>
                <a:gd name="connsiteY19-1578" fmla="*/ 3545077 h 4240685"/>
                <a:gd name="connsiteX20-1579" fmla="*/ 2327362 w 4365751"/>
                <a:gd name="connsiteY20-1580" fmla="*/ 4002277 h 4240685"/>
                <a:gd name="connsiteX21-1581" fmla="*/ 1165312 w 4365751"/>
                <a:gd name="connsiteY21-1582" fmla="*/ 3945127 h 4240685"/>
                <a:gd name="connsiteX22-1583" fmla="*/ 98512 w 4365751"/>
                <a:gd name="connsiteY22-1584" fmla="*/ 2421127 h 4240685"/>
                <a:gd name="connsiteX23-1585" fmla="*/ 424840 w 4365751"/>
                <a:gd name="connsiteY23-1586" fmla="*/ 819746 h 4240685"/>
                <a:gd name="connsiteX24-1587" fmla="*/ 1258690 w 4365751"/>
                <a:gd name="connsiteY24-1588" fmla="*/ 199159 h 4240685"/>
                <a:gd name="connsiteX25-1589" fmla="*/ 1917787 w 4365751"/>
                <a:gd name="connsiteY25-1590" fmla="*/ 58927 h 4240685"/>
                <a:gd name="connsiteX26-1591" fmla="*/ 3460837 w 4365751"/>
                <a:gd name="connsiteY26-1592" fmla="*/ 373252 h 4240685"/>
                <a:gd name="connsiteX27-1593" fmla="*/ 4279987 w 4365751"/>
                <a:gd name="connsiteY27-1594" fmla="*/ 1601977 h 4240685"/>
                <a:gd name="connsiteX28-1595" fmla="*/ 4241887 w 4365751"/>
                <a:gd name="connsiteY28-1596" fmla="*/ 2668777 h 4240685"/>
                <a:gd name="connsiteX29-1597" fmla="*/ 3403687 w 4365751"/>
                <a:gd name="connsiteY29-1598" fmla="*/ 3830827 h 4240685"/>
                <a:gd name="connsiteX30-1599" fmla="*/ 1727287 w 4365751"/>
                <a:gd name="connsiteY30-1600" fmla="*/ 3964177 h 4240685"/>
                <a:gd name="connsiteX31-1601" fmla="*/ 393787 w 4365751"/>
                <a:gd name="connsiteY31-1602" fmla="*/ 3259327 h 4240685"/>
                <a:gd name="connsiteX32-1603" fmla="*/ 203287 w 4365751"/>
                <a:gd name="connsiteY32-1604" fmla="*/ 1487677 h 4240685"/>
                <a:gd name="connsiteX33-1605" fmla="*/ 1679662 w 4365751"/>
                <a:gd name="connsiteY33-1606" fmla="*/ 201802 h 4240685"/>
                <a:gd name="connsiteX34-1607" fmla="*/ 3241762 w 4365751"/>
                <a:gd name="connsiteY34-1608" fmla="*/ 144652 h 4240685"/>
                <a:gd name="connsiteX35-1609" fmla="*/ 4337137 w 4365751"/>
                <a:gd name="connsiteY35-1610" fmla="*/ 1582927 h 4240685"/>
                <a:gd name="connsiteX36-1611" fmla="*/ 3432262 w 4365751"/>
                <a:gd name="connsiteY36-1612" fmla="*/ 3745102 h 4240685"/>
                <a:gd name="connsiteX37-1613" fmla="*/ 1155787 w 4365751"/>
                <a:gd name="connsiteY37-1614" fmla="*/ 3973702 h 4240685"/>
                <a:gd name="connsiteX38-1615" fmla="*/ 41362 w 4365751"/>
                <a:gd name="connsiteY38-1616" fmla="*/ 2497327 h 4240685"/>
                <a:gd name="connsiteX39-1617" fmla="*/ 346162 w 4365751"/>
                <a:gd name="connsiteY39-1618" fmla="*/ 1325752 h 4240685"/>
                <a:gd name="connsiteX0-1619" fmla="*/ 327112 w 4365751"/>
                <a:gd name="connsiteY0-1620" fmla="*/ 1373377 h 4240685"/>
                <a:gd name="connsiteX1-1621" fmla="*/ 1047255 w 4365751"/>
                <a:gd name="connsiteY1-1622" fmla="*/ 685958 h 4240685"/>
                <a:gd name="connsiteX2-1623" fmla="*/ 2203537 w 4365751"/>
                <a:gd name="connsiteY2-1624" fmla="*/ 192277 h 4240685"/>
                <a:gd name="connsiteX3-1625" fmla="*/ 3539257 w 4365751"/>
                <a:gd name="connsiteY3-1626" fmla="*/ 704926 h 4240685"/>
                <a:gd name="connsiteX4-1627" fmla="*/ 4137098 w 4365751"/>
                <a:gd name="connsiteY4-1628" fmla="*/ 2062424 h 4240685"/>
                <a:gd name="connsiteX5-1629" fmla="*/ 3184612 w 4365751"/>
                <a:gd name="connsiteY5-1630" fmla="*/ 3983227 h 4240685"/>
                <a:gd name="connsiteX6-1631" fmla="*/ 793837 w 4365751"/>
                <a:gd name="connsiteY6-1632" fmla="*/ 3630802 h 4240685"/>
                <a:gd name="connsiteX7-1633" fmla="*/ 258841 w 4365751"/>
                <a:gd name="connsiteY7-1634" fmla="*/ 2302206 h 4240685"/>
                <a:gd name="connsiteX8-1635" fmla="*/ 431887 w 4365751"/>
                <a:gd name="connsiteY8-1636" fmla="*/ 1411477 h 4240685"/>
                <a:gd name="connsiteX9-1637" fmla="*/ 1479637 w 4365751"/>
                <a:gd name="connsiteY9-1638" fmla="*/ 278002 h 4240685"/>
                <a:gd name="connsiteX10-1639" fmla="*/ 3454478 w 4365751"/>
                <a:gd name="connsiteY10-1640" fmla="*/ 536457 h 4240685"/>
                <a:gd name="connsiteX11-1641" fmla="*/ 4156781 w 4365751"/>
                <a:gd name="connsiteY11-1642" fmla="*/ 2247777 h 4240685"/>
                <a:gd name="connsiteX12-1643" fmla="*/ 2260687 w 4365751"/>
                <a:gd name="connsiteY12-1644" fmla="*/ 4230877 h 4240685"/>
                <a:gd name="connsiteX13-1645" fmla="*/ 336637 w 4365751"/>
                <a:gd name="connsiteY13-1646" fmla="*/ 2925952 h 4240685"/>
                <a:gd name="connsiteX14-1647" fmla="*/ 444194 w 4365751"/>
                <a:gd name="connsiteY14-1648" fmla="*/ 1065262 h 4240685"/>
                <a:gd name="connsiteX15-1649" fmla="*/ 851175 w 4365751"/>
                <a:gd name="connsiteY15-1650" fmla="*/ 548457 h 4240685"/>
                <a:gd name="connsiteX16-1651" fmla="*/ 2203537 w 4365751"/>
                <a:gd name="connsiteY16-1652" fmla="*/ 77977 h 4240685"/>
                <a:gd name="connsiteX17-1653" fmla="*/ 3851362 w 4365751"/>
                <a:gd name="connsiteY17-1654" fmla="*/ 639952 h 4240685"/>
                <a:gd name="connsiteX18-1655" fmla="*/ 4232362 w 4365751"/>
                <a:gd name="connsiteY18-1656" fmla="*/ 2516377 h 4240685"/>
                <a:gd name="connsiteX19-1657" fmla="*/ 3708487 w 4365751"/>
                <a:gd name="connsiteY19-1658" fmla="*/ 3545077 h 4240685"/>
                <a:gd name="connsiteX20-1659" fmla="*/ 2327362 w 4365751"/>
                <a:gd name="connsiteY20-1660" fmla="*/ 4002277 h 4240685"/>
                <a:gd name="connsiteX21-1661" fmla="*/ 1165312 w 4365751"/>
                <a:gd name="connsiteY21-1662" fmla="*/ 3945127 h 4240685"/>
                <a:gd name="connsiteX22-1663" fmla="*/ 98512 w 4365751"/>
                <a:gd name="connsiteY22-1664" fmla="*/ 2421127 h 4240685"/>
                <a:gd name="connsiteX23-1665" fmla="*/ 424840 w 4365751"/>
                <a:gd name="connsiteY23-1666" fmla="*/ 819746 h 4240685"/>
                <a:gd name="connsiteX24-1667" fmla="*/ 1258690 w 4365751"/>
                <a:gd name="connsiteY24-1668" fmla="*/ 199159 h 4240685"/>
                <a:gd name="connsiteX25-1669" fmla="*/ 1917787 w 4365751"/>
                <a:gd name="connsiteY25-1670" fmla="*/ 58927 h 4240685"/>
                <a:gd name="connsiteX26-1671" fmla="*/ 3460837 w 4365751"/>
                <a:gd name="connsiteY26-1672" fmla="*/ 373252 h 4240685"/>
                <a:gd name="connsiteX27-1673" fmla="*/ 4279987 w 4365751"/>
                <a:gd name="connsiteY27-1674" fmla="*/ 1601977 h 4240685"/>
                <a:gd name="connsiteX28-1675" fmla="*/ 4241887 w 4365751"/>
                <a:gd name="connsiteY28-1676" fmla="*/ 2668777 h 4240685"/>
                <a:gd name="connsiteX29-1677" fmla="*/ 3403687 w 4365751"/>
                <a:gd name="connsiteY29-1678" fmla="*/ 3830827 h 4240685"/>
                <a:gd name="connsiteX30-1679" fmla="*/ 1727287 w 4365751"/>
                <a:gd name="connsiteY30-1680" fmla="*/ 3964177 h 4240685"/>
                <a:gd name="connsiteX31-1681" fmla="*/ 393787 w 4365751"/>
                <a:gd name="connsiteY31-1682" fmla="*/ 3259327 h 4240685"/>
                <a:gd name="connsiteX32-1683" fmla="*/ 203287 w 4365751"/>
                <a:gd name="connsiteY32-1684" fmla="*/ 1487677 h 4240685"/>
                <a:gd name="connsiteX33-1685" fmla="*/ 1679662 w 4365751"/>
                <a:gd name="connsiteY33-1686" fmla="*/ 201802 h 4240685"/>
                <a:gd name="connsiteX34-1687" fmla="*/ 3241762 w 4365751"/>
                <a:gd name="connsiteY34-1688" fmla="*/ 144652 h 4240685"/>
                <a:gd name="connsiteX35-1689" fmla="*/ 4337137 w 4365751"/>
                <a:gd name="connsiteY35-1690" fmla="*/ 1582927 h 4240685"/>
                <a:gd name="connsiteX36-1691" fmla="*/ 3432262 w 4365751"/>
                <a:gd name="connsiteY36-1692" fmla="*/ 3745102 h 4240685"/>
                <a:gd name="connsiteX37-1693" fmla="*/ 1155787 w 4365751"/>
                <a:gd name="connsiteY37-1694" fmla="*/ 3973702 h 4240685"/>
                <a:gd name="connsiteX38-1695" fmla="*/ 41362 w 4365751"/>
                <a:gd name="connsiteY38-1696" fmla="*/ 2497327 h 4240685"/>
                <a:gd name="connsiteX39-1697" fmla="*/ 346162 w 4365751"/>
                <a:gd name="connsiteY39-1698" fmla="*/ 1325752 h 4240685"/>
                <a:gd name="connsiteX0-1699" fmla="*/ 327112 w 4365751"/>
                <a:gd name="connsiteY0-1700" fmla="*/ 1373377 h 4240685"/>
                <a:gd name="connsiteX1-1701" fmla="*/ 1047255 w 4365751"/>
                <a:gd name="connsiteY1-1702" fmla="*/ 685958 h 4240685"/>
                <a:gd name="connsiteX2-1703" fmla="*/ 2203537 w 4365751"/>
                <a:gd name="connsiteY2-1704" fmla="*/ 192277 h 4240685"/>
                <a:gd name="connsiteX3-1705" fmla="*/ 3539257 w 4365751"/>
                <a:gd name="connsiteY3-1706" fmla="*/ 704926 h 4240685"/>
                <a:gd name="connsiteX4-1707" fmla="*/ 4137098 w 4365751"/>
                <a:gd name="connsiteY4-1708" fmla="*/ 2062424 h 4240685"/>
                <a:gd name="connsiteX5-1709" fmla="*/ 3184612 w 4365751"/>
                <a:gd name="connsiteY5-1710" fmla="*/ 3983227 h 4240685"/>
                <a:gd name="connsiteX6-1711" fmla="*/ 793837 w 4365751"/>
                <a:gd name="connsiteY6-1712" fmla="*/ 3630802 h 4240685"/>
                <a:gd name="connsiteX7-1713" fmla="*/ 258841 w 4365751"/>
                <a:gd name="connsiteY7-1714" fmla="*/ 2302206 h 4240685"/>
                <a:gd name="connsiteX8-1715" fmla="*/ 431887 w 4365751"/>
                <a:gd name="connsiteY8-1716" fmla="*/ 1411477 h 4240685"/>
                <a:gd name="connsiteX9-1717" fmla="*/ 1479637 w 4365751"/>
                <a:gd name="connsiteY9-1718" fmla="*/ 278002 h 4240685"/>
                <a:gd name="connsiteX10-1719" fmla="*/ 3454478 w 4365751"/>
                <a:gd name="connsiteY10-1720" fmla="*/ 536457 h 4240685"/>
                <a:gd name="connsiteX11-1721" fmla="*/ 4156781 w 4365751"/>
                <a:gd name="connsiteY11-1722" fmla="*/ 2247777 h 4240685"/>
                <a:gd name="connsiteX12-1723" fmla="*/ 2260687 w 4365751"/>
                <a:gd name="connsiteY12-1724" fmla="*/ 4230877 h 4240685"/>
                <a:gd name="connsiteX13-1725" fmla="*/ 336637 w 4365751"/>
                <a:gd name="connsiteY13-1726" fmla="*/ 2925952 h 4240685"/>
                <a:gd name="connsiteX14-1727" fmla="*/ 444194 w 4365751"/>
                <a:gd name="connsiteY14-1728" fmla="*/ 1065262 h 4240685"/>
                <a:gd name="connsiteX15-1729" fmla="*/ 880283 w 4365751"/>
                <a:gd name="connsiteY15-1730" fmla="*/ 577566 h 4240685"/>
                <a:gd name="connsiteX16-1731" fmla="*/ 2203537 w 4365751"/>
                <a:gd name="connsiteY16-1732" fmla="*/ 77977 h 4240685"/>
                <a:gd name="connsiteX17-1733" fmla="*/ 3851362 w 4365751"/>
                <a:gd name="connsiteY17-1734" fmla="*/ 639952 h 4240685"/>
                <a:gd name="connsiteX18-1735" fmla="*/ 4232362 w 4365751"/>
                <a:gd name="connsiteY18-1736" fmla="*/ 2516377 h 4240685"/>
                <a:gd name="connsiteX19-1737" fmla="*/ 3708487 w 4365751"/>
                <a:gd name="connsiteY19-1738" fmla="*/ 3545077 h 4240685"/>
                <a:gd name="connsiteX20-1739" fmla="*/ 2327362 w 4365751"/>
                <a:gd name="connsiteY20-1740" fmla="*/ 4002277 h 4240685"/>
                <a:gd name="connsiteX21-1741" fmla="*/ 1165312 w 4365751"/>
                <a:gd name="connsiteY21-1742" fmla="*/ 3945127 h 4240685"/>
                <a:gd name="connsiteX22-1743" fmla="*/ 98512 w 4365751"/>
                <a:gd name="connsiteY22-1744" fmla="*/ 2421127 h 4240685"/>
                <a:gd name="connsiteX23-1745" fmla="*/ 424840 w 4365751"/>
                <a:gd name="connsiteY23-1746" fmla="*/ 819746 h 4240685"/>
                <a:gd name="connsiteX24-1747" fmla="*/ 1258690 w 4365751"/>
                <a:gd name="connsiteY24-1748" fmla="*/ 199159 h 4240685"/>
                <a:gd name="connsiteX25-1749" fmla="*/ 1917787 w 4365751"/>
                <a:gd name="connsiteY25-1750" fmla="*/ 58927 h 4240685"/>
                <a:gd name="connsiteX26-1751" fmla="*/ 3460837 w 4365751"/>
                <a:gd name="connsiteY26-1752" fmla="*/ 373252 h 4240685"/>
                <a:gd name="connsiteX27-1753" fmla="*/ 4279987 w 4365751"/>
                <a:gd name="connsiteY27-1754" fmla="*/ 1601977 h 4240685"/>
                <a:gd name="connsiteX28-1755" fmla="*/ 4241887 w 4365751"/>
                <a:gd name="connsiteY28-1756" fmla="*/ 2668777 h 4240685"/>
                <a:gd name="connsiteX29-1757" fmla="*/ 3403687 w 4365751"/>
                <a:gd name="connsiteY29-1758" fmla="*/ 3830827 h 4240685"/>
                <a:gd name="connsiteX30-1759" fmla="*/ 1727287 w 4365751"/>
                <a:gd name="connsiteY30-1760" fmla="*/ 3964177 h 4240685"/>
                <a:gd name="connsiteX31-1761" fmla="*/ 393787 w 4365751"/>
                <a:gd name="connsiteY31-1762" fmla="*/ 3259327 h 4240685"/>
                <a:gd name="connsiteX32-1763" fmla="*/ 203287 w 4365751"/>
                <a:gd name="connsiteY32-1764" fmla="*/ 1487677 h 4240685"/>
                <a:gd name="connsiteX33-1765" fmla="*/ 1679662 w 4365751"/>
                <a:gd name="connsiteY33-1766" fmla="*/ 201802 h 4240685"/>
                <a:gd name="connsiteX34-1767" fmla="*/ 3241762 w 4365751"/>
                <a:gd name="connsiteY34-1768" fmla="*/ 144652 h 4240685"/>
                <a:gd name="connsiteX35-1769" fmla="*/ 4337137 w 4365751"/>
                <a:gd name="connsiteY35-1770" fmla="*/ 1582927 h 4240685"/>
                <a:gd name="connsiteX36-1771" fmla="*/ 3432262 w 4365751"/>
                <a:gd name="connsiteY36-1772" fmla="*/ 3745102 h 4240685"/>
                <a:gd name="connsiteX37-1773" fmla="*/ 1155787 w 4365751"/>
                <a:gd name="connsiteY37-1774" fmla="*/ 3973702 h 4240685"/>
                <a:gd name="connsiteX38-1775" fmla="*/ 41362 w 4365751"/>
                <a:gd name="connsiteY38-1776" fmla="*/ 2497327 h 4240685"/>
                <a:gd name="connsiteX39-1777" fmla="*/ 346162 w 4365751"/>
                <a:gd name="connsiteY39-1778" fmla="*/ 1325752 h 4240685"/>
                <a:gd name="connsiteX0-1779" fmla="*/ 327112 w 4365751"/>
                <a:gd name="connsiteY0-1780" fmla="*/ 1373377 h 4240685"/>
                <a:gd name="connsiteX1-1781" fmla="*/ 1047255 w 4365751"/>
                <a:gd name="connsiteY1-1782" fmla="*/ 685958 h 4240685"/>
                <a:gd name="connsiteX2-1783" fmla="*/ 2203537 w 4365751"/>
                <a:gd name="connsiteY2-1784" fmla="*/ 192277 h 4240685"/>
                <a:gd name="connsiteX3-1785" fmla="*/ 3539257 w 4365751"/>
                <a:gd name="connsiteY3-1786" fmla="*/ 704926 h 4240685"/>
                <a:gd name="connsiteX4-1787" fmla="*/ 4137098 w 4365751"/>
                <a:gd name="connsiteY4-1788" fmla="*/ 2062424 h 4240685"/>
                <a:gd name="connsiteX5-1789" fmla="*/ 3184612 w 4365751"/>
                <a:gd name="connsiteY5-1790" fmla="*/ 3983227 h 4240685"/>
                <a:gd name="connsiteX6-1791" fmla="*/ 793837 w 4365751"/>
                <a:gd name="connsiteY6-1792" fmla="*/ 3630802 h 4240685"/>
                <a:gd name="connsiteX7-1793" fmla="*/ 258841 w 4365751"/>
                <a:gd name="connsiteY7-1794" fmla="*/ 2302206 h 4240685"/>
                <a:gd name="connsiteX8-1795" fmla="*/ 431887 w 4365751"/>
                <a:gd name="connsiteY8-1796" fmla="*/ 1411477 h 4240685"/>
                <a:gd name="connsiteX9-1797" fmla="*/ 1479637 w 4365751"/>
                <a:gd name="connsiteY9-1798" fmla="*/ 278002 h 4240685"/>
                <a:gd name="connsiteX10-1799" fmla="*/ 3454478 w 4365751"/>
                <a:gd name="connsiteY10-1800" fmla="*/ 536457 h 4240685"/>
                <a:gd name="connsiteX11-1801" fmla="*/ 4156781 w 4365751"/>
                <a:gd name="connsiteY11-1802" fmla="*/ 2247777 h 4240685"/>
                <a:gd name="connsiteX12-1803" fmla="*/ 2260687 w 4365751"/>
                <a:gd name="connsiteY12-1804" fmla="*/ 4230877 h 4240685"/>
                <a:gd name="connsiteX13-1805" fmla="*/ 336637 w 4365751"/>
                <a:gd name="connsiteY13-1806" fmla="*/ 2925952 h 4240685"/>
                <a:gd name="connsiteX14-1807" fmla="*/ 444194 w 4365751"/>
                <a:gd name="connsiteY14-1808" fmla="*/ 1065262 h 4240685"/>
                <a:gd name="connsiteX15-1809" fmla="*/ 880283 w 4365751"/>
                <a:gd name="connsiteY15-1810" fmla="*/ 577566 h 4240685"/>
                <a:gd name="connsiteX16-1811" fmla="*/ 2203537 w 4365751"/>
                <a:gd name="connsiteY16-1812" fmla="*/ 77977 h 4240685"/>
                <a:gd name="connsiteX17-1813" fmla="*/ 3851362 w 4365751"/>
                <a:gd name="connsiteY17-1814" fmla="*/ 639952 h 4240685"/>
                <a:gd name="connsiteX18-1815" fmla="*/ 4232362 w 4365751"/>
                <a:gd name="connsiteY18-1816" fmla="*/ 2516377 h 4240685"/>
                <a:gd name="connsiteX19-1817" fmla="*/ 3708487 w 4365751"/>
                <a:gd name="connsiteY19-1818" fmla="*/ 3545077 h 4240685"/>
                <a:gd name="connsiteX20-1819" fmla="*/ 2327362 w 4365751"/>
                <a:gd name="connsiteY20-1820" fmla="*/ 4002277 h 4240685"/>
                <a:gd name="connsiteX21-1821" fmla="*/ 1165312 w 4365751"/>
                <a:gd name="connsiteY21-1822" fmla="*/ 3945127 h 4240685"/>
                <a:gd name="connsiteX22-1823" fmla="*/ 98512 w 4365751"/>
                <a:gd name="connsiteY22-1824" fmla="*/ 2421127 h 4240685"/>
                <a:gd name="connsiteX23-1825" fmla="*/ 424840 w 4365751"/>
                <a:gd name="connsiteY23-1826" fmla="*/ 819746 h 4240685"/>
                <a:gd name="connsiteX24-1827" fmla="*/ 1258690 w 4365751"/>
                <a:gd name="connsiteY24-1828" fmla="*/ 199159 h 4240685"/>
                <a:gd name="connsiteX25-1829" fmla="*/ 1917787 w 4365751"/>
                <a:gd name="connsiteY25-1830" fmla="*/ 58927 h 4240685"/>
                <a:gd name="connsiteX26-1831" fmla="*/ 3460837 w 4365751"/>
                <a:gd name="connsiteY26-1832" fmla="*/ 373252 h 4240685"/>
                <a:gd name="connsiteX27-1833" fmla="*/ 4279987 w 4365751"/>
                <a:gd name="connsiteY27-1834" fmla="*/ 1601977 h 4240685"/>
                <a:gd name="connsiteX28-1835" fmla="*/ 4241887 w 4365751"/>
                <a:gd name="connsiteY28-1836" fmla="*/ 2668777 h 4240685"/>
                <a:gd name="connsiteX29-1837" fmla="*/ 3403687 w 4365751"/>
                <a:gd name="connsiteY29-1838" fmla="*/ 3830827 h 4240685"/>
                <a:gd name="connsiteX30-1839" fmla="*/ 1727287 w 4365751"/>
                <a:gd name="connsiteY30-1840" fmla="*/ 3964177 h 4240685"/>
                <a:gd name="connsiteX31-1841" fmla="*/ 393787 w 4365751"/>
                <a:gd name="connsiteY31-1842" fmla="*/ 3259327 h 4240685"/>
                <a:gd name="connsiteX32-1843" fmla="*/ 203287 w 4365751"/>
                <a:gd name="connsiteY32-1844" fmla="*/ 1487677 h 4240685"/>
                <a:gd name="connsiteX33-1845" fmla="*/ 1679662 w 4365751"/>
                <a:gd name="connsiteY33-1846" fmla="*/ 201802 h 4240685"/>
                <a:gd name="connsiteX34-1847" fmla="*/ 3241762 w 4365751"/>
                <a:gd name="connsiteY34-1848" fmla="*/ 144652 h 4240685"/>
                <a:gd name="connsiteX35-1849" fmla="*/ 4337137 w 4365751"/>
                <a:gd name="connsiteY35-1850" fmla="*/ 1582927 h 4240685"/>
                <a:gd name="connsiteX36-1851" fmla="*/ 3432262 w 4365751"/>
                <a:gd name="connsiteY36-1852" fmla="*/ 3745102 h 4240685"/>
                <a:gd name="connsiteX37-1853" fmla="*/ 1155787 w 4365751"/>
                <a:gd name="connsiteY37-1854" fmla="*/ 3973702 h 4240685"/>
                <a:gd name="connsiteX38-1855" fmla="*/ 41362 w 4365751"/>
                <a:gd name="connsiteY38-1856" fmla="*/ 2497327 h 4240685"/>
                <a:gd name="connsiteX39-1857" fmla="*/ 346162 w 4365751"/>
                <a:gd name="connsiteY39-1858" fmla="*/ 1325752 h 4240685"/>
                <a:gd name="connsiteX0-1859" fmla="*/ 327112 w 4365751"/>
                <a:gd name="connsiteY0-1860" fmla="*/ 1373377 h 4240421"/>
                <a:gd name="connsiteX1-1861" fmla="*/ 1047255 w 4365751"/>
                <a:gd name="connsiteY1-1862" fmla="*/ 685958 h 4240421"/>
                <a:gd name="connsiteX2-1863" fmla="*/ 2203537 w 4365751"/>
                <a:gd name="connsiteY2-1864" fmla="*/ 192277 h 4240421"/>
                <a:gd name="connsiteX3-1865" fmla="*/ 3539257 w 4365751"/>
                <a:gd name="connsiteY3-1866" fmla="*/ 704926 h 4240421"/>
                <a:gd name="connsiteX4-1867" fmla="*/ 4137098 w 4365751"/>
                <a:gd name="connsiteY4-1868" fmla="*/ 2062424 h 4240421"/>
                <a:gd name="connsiteX5-1869" fmla="*/ 3184612 w 4365751"/>
                <a:gd name="connsiteY5-1870" fmla="*/ 3983227 h 4240421"/>
                <a:gd name="connsiteX6-1871" fmla="*/ 793837 w 4365751"/>
                <a:gd name="connsiteY6-1872" fmla="*/ 3630802 h 4240421"/>
                <a:gd name="connsiteX7-1873" fmla="*/ 258841 w 4365751"/>
                <a:gd name="connsiteY7-1874" fmla="*/ 2302206 h 4240421"/>
                <a:gd name="connsiteX8-1875" fmla="*/ 431887 w 4365751"/>
                <a:gd name="connsiteY8-1876" fmla="*/ 1411477 h 4240421"/>
                <a:gd name="connsiteX9-1877" fmla="*/ 1479637 w 4365751"/>
                <a:gd name="connsiteY9-1878" fmla="*/ 278002 h 4240421"/>
                <a:gd name="connsiteX10-1879" fmla="*/ 3454478 w 4365751"/>
                <a:gd name="connsiteY10-1880" fmla="*/ 536457 h 4240421"/>
                <a:gd name="connsiteX11-1881" fmla="*/ 4156781 w 4365751"/>
                <a:gd name="connsiteY11-1882" fmla="*/ 2247777 h 4240421"/>
                <a:gd name="connsiteX12-1883" fmla="*/ 2260687 w 4365751"/>
                <a:gd name="connsiteY12-1884" fmla="*/ 4230877 h 4240421"/>
                <a:gd name="connsiteX13-1885" fmla="*/ 336637 w 4365751"/>
                <a:gd name="connsiteY13-1886" fmla="*/ 2925952 h 4240421"/>
                <a:gd name="connsiteX14-1887" fmla="*/ 393254 w 4365751"/>
                <a:gd name="connsiteY14-1888" fmla="*/ 1232634 h 4240421"/>
                <a:gd name="connsiteX15-1889" fmla="*/ 880283 w 4365751"/>
                <a:gd name="connsiteY15-1890" fmla="*/ 577566 h 4240421"/>
                <a:gd name="connsiteX16-1891" fmla="*/ 2203537 w 4365751"/>
                <a:gd name="connsiteY16-1892" fmla="*/ 77977 h 4240421"/>
                <a:gd name="connsiteX17-1893" fmla="*/ 3851362 w 4365751"/>
                <a:gd name="connsiteY17-1894" fmla="*/ 639952 h 4240421"/>
                <a:gd name="connsiteX18-1895" fmla="*/ 4232362 w 4365751"/>
                <a:gd name="connsiteY18-1896" fmla="*/ 2516377 h 4240421"/>
                <a:gd name="connsiteX19-1897" fmla="*/ 3708487 w 4365751"/>
                <a:gd name="connsiteY19-1898" fmla="*/ 3545077 h 4240421"/>
                <a:gd name="connsiteX20-1899" fmla="*/ 2327362 w 4365751"/>
                <a:gd name="connsiteY20-1900" fmla="*/ 4002277 h 4240421"/>
                <a:gd name="connsiteX21-1901" fmla="*/ 1165312 w 4365751"/>
                <a:gd name="connsiteY21-1902" fmla="*/ 3945127 h 4240421"/>
                <a:gd name="connsiteX22-1903" fmla="*/ 98512 w 4365751"/>
                <a:gd name="connsiteY22-1904" fmla="*/ 2421127 h 4240421"/>
                <a:gd name="connsiteX23-1905" fmla="*/ 424840 w 4365751"/>
                <a:gd name="connsiteY23-1906" fmla="*/ 819746 h 4240421"/>
                <a:gd name="connsiteX24-1907" fmla="*/ 1258690 w 4365751"/>
                <a:gd name="connsiteY24-1908" fmla="*/ 199159 h 4240421"/>
                <a:gd name="connsiteX25-1909" fmla="*/ 1917787 w 4365751"/>
                <a:gd name="connsiteY25-1910" fmla="*/ 58927 h 4240421"/>
                <a:gd name="connsiteX26-1911" fmla="*/ 3460837 w 4365751"/>
                <a:gd name="connsiteY26-1912" fmla="*/ 373252 h 4240421"/>
                <a:gd name="connsiteX27-1913" fmla="*/ 4279987 w 4365751"/>
                <a:gd name="connsiteY27-1914" fmla="*/ 1601977 h 4240421"/>
                <a:gd name="connsiteX28-1915" fmla="*/ 4241887 w 4365751"/>
                <a:gd name="connsiteY28-1916" fmla="*/ 2668777 h 4240421"/>
                <a:gd name="connsiteX29-1917" fmla="*/ 3403687 w 4365751"/>
                <a:gd name="connsiteY29-1918" fmla="*/ 3830827 h 4240421"/>
                <a:gd name="connsiteX30-1919" fmla="*/ 1727287 w 4365751"/>
                <a:gd name="connsiteY30-1920" fmla="*/ 3964177 h 4240421"/>
                <a:gd name="connsiteX31-1921" fmla="*/ 393787 w 4365751"/>
                <a:gd name="connsiteY31-1922" fmla="*/ 3259327 h 4240421"/>
                <a:gd name="connsiteX32-1923" fmla="*/ 203287 w 4365751"/>
                <a:gd name="connsiteY32-1924" fmla="*/ 1487677 h 4240421"/>
                <a:gd name="connsiteX33-1925" fmla="*/ 1679662 w 4365751"/>
                <a:gd name="connsiteY33-1926" fmla="*/ 201802 h 4240421"/>
                <a:gd name="connsiteX34-1927" fmla="*/ 3241762 w 4365751"/>
                <a:gd name="connsiteY34-1928" fmla="*/ 144652 h 4240421"/>
                <a:gd name="connsiteX35-1929" fmla="*/ 4337137 w 4365751"/>
                <a:gd name="connsiteY35-1930" fmla="*/ 1582927 h 4240421"/>
                <a:gd name="connsiteX36-1931" fmla="*/ 3432262 w 4365751"/>
                <a:gd name="connsiteY36-1932" fmla="*/ 3745102 h 4240421"/>
                <a:gd name="connsiteX37-1933" fmla="*/ 1155787 w 4365751"/>
                <a:gd name="connsiteY37-1934" fmla="*/ 3973702 h 4240421"/>
                <a:gd name="connsiteX38-1935" fmla="*/ 41362 w 4365751"/>
                <a:gd name="connsiteY38-1936" fmla="*/ 2497327 h 4240421"/>
                <a:gd name="connsiteX39-1937" fmla="*/ 346162 w 4365751"/>
                <a:gd name="connsiteY39-1938" fmla="*/ 1325752 h 4240421"/>
                <a:gd name="connsiteX0-1939" fmla="*/ 327112 w 4365751"/>
                <a:gd name="connsiteY0-1940" fmla="*/ 1373377 h 4240421"/>
                <a:gd name="connsiteX1-1941" fmla="*/ 1047255 w 4365751"/>
                <a:gd name="connsiteY1-1942" fmla="*/ 685958 h 4240421"/>
                <a:gd name="connsiteX2-1943" fmla="*/ 2203537 w 4365751"/>
                <a:gd name="connsiteY2-1944" fmla="*/ 192277 h 4240421"/>
                <a:gd name="connsiteX3-1945" fmla="*/ 3539257 w 4365751"/>
                <a:gd name="connsiteY3-1946" fmla="*/ 704926 h 4240421"/>
                <a:gd name="connsiteX4-1947" fmla="*/ 4137098 w 4365751"/>
                <a:gd name="connsiteY4-1948" fmla="*/ 2062424 h 4240421"/>
                <a:gd name="connsiteX5-1949" fmla="*/ 3184612 w 4365751"/>
                <a:gd name="connsiteY5-1950" fmla="*/ 3983227 h 4240421"/>
                <a:gd name="connsiteX6-1951" fmla="*/ 793837 w 4365751"/>
                <a:gd name="connsiteY6-1952" fmla="*/ 3630802 h 4240421"/>
                <a:gd name="connsiteX7-1953" fmla="*/ 258841 w 4365751"/>
                <a:gd name="connsiteY7-1954" fmla="*/ 2302206 h 4240421"/>
                <a:gd name="connsiteX8-1955" fmla="*/ 431887 w 4365751"/>
                <a:gd name="connsiteY8-1956" fmla="*/ 1411477 h 4240421"/>
                <a:gd name="connsiteX9-1957" fmla="*/ 1479637 w 4365751"/>
                <a:gd name="connsiteY9-1958" fmla="*/ 278002 h 4240421"/>
                <a:gd name="connsiteX10-1959" fmla="*/ 3454478 w 4365751"/>
                <a:gd name="connsiteY10-1960" fmla="*/ 536457 h 4240421"/>
                <a:gd name="connsiteX11-1961" fmla="*/ 4156781 w 4365751"/>
                <a:gd name="connsiteY11-1962" fmla="*/ 2247777 h 4240421"/>
                <a:gd name="connsiteX12-1963" fmla="*/ 2260687 w 4365751"/>
                <a:gd name="connsiteY12-1964" fmla="*/ 4230877 h 4240421"/>
                <a:gd name="connsiteX13-1965" fmla="*/ 336637 w 4365751"/>
                <a:gd name="connsiteY13-1966" fmla="*/ 2925952 h 4240421"/>
                <a:gd name="connsiteX14-1967" fmla="*/ 393254 w 4365751"/>
                <a:gd name="connsiteY14-1968" fmla="*/ 1232634 h 4240421"/>
                <a:gd name="connsiteX15-1969" fmla="*/ 880283 w 4365751"/>
                <a:gd name="connsiteY15-1970" fmla="*/ 577566 h 4240421"/>
                <a:gd name="connsiteX16-1971" fmla="*/ 2203537 w 4365751"/>
                <a:gd name="connsiteY16-1972" fmla="*/ 77977 h 4240421"/>
                <a:gd name="connsiteX17-1973" fmla="*/ 3851362 w 4365751"/>
                <a:gd name="connsiteY17-1974" fmla="*/ 639952 h 4240421"/>
                <a:gd name="connsiteX18-1975" fmla="*/ 4232362 w 4365751"/>
                <a:gd name="connsiteY18-1976" fmla="*/ 2516377 h 4240421"/>
                <a:gd name="connsiteX19-1977" fmla="*/ 3708487 w 4365751"/>
                <a:gd name="connsiteY19-1978" fmla="*/ 3545077 h 4240421"/>
                <a:gd name="connsiteX20-1979" fmla="*/ 2327362 w 4365751"/>
                <a:gd name="connsiteY20-1980" fmla="*/ 4002277 h 4240421"/>
                <a:gd name="connsiteX21-1981" fmla="*/ 1165312 w 4365751"/>
                <a:gd name="connsiteY21-1982" fmla="*/ 3945127 h 4240421"/>
                <a:gd name="connsiteX22-1983" fmla="*/ 98512 w 4365751"/>
                <a:gd name="connsiteY22-1984" fmla="*/ 2421127 h 4240421"/>
                <a:gd name="connsiteX23-1985" fmla="*/ 424840 w 4365751"/>
                <a:gd name="connsiteY23-1986" fmla="*/ 819746 h 4240421"/>
                <a:gd name="connsiteX24-1987" fmla="*/ 1258690 w 4365751"/>
                <a:gd name="connsiteY24-1988" fmla="*/ 199159 h 4240421"/>
                <a:gd name="connsiteX25-1989" fmla="*/ 1917787 w 4365751"/>
                <a:gd name="connsiteY25-1990" fmla="*/ 58927 h 4240421"/>
                <a:gd name="connsiteX26-1991" fmla="*/ 3460837 w 4365751"/>
                <a:gd name="connsiteY26-1992" fmla="*/ 373252 h 4240421"/>
                <a:gd name="connsiteX27-1993" fmla="*/ 4279987 w 4365751"/>
                <a:gd name="connsiteY27-1994" fmla="*/ 1601977 h 4240421"/>
                <a:gd name="connsiteX28-1995" fmla="*/ 4241887 w 4365751"/>
                <a:gd name="connsiteY28-1996" fmla="*/ 2668777 h 4240421"/>
                <a:gd name="connsiteX29-1997" fmla="*/ 3403687 w 4365751"/>
                <a:gd name="connsiteY29-1998" fmla="*/ 3830827 h 4240421"/>
                <a:gd name="connsiteX30-1999" fmla="*/ 1727287 w 4365751"/>
                <a:gd name="connsiteY30-2000" fmla="*/ 3964177 h 4240421"/>
                <a:gd name="connsiteX31-2001" fmla="*/ 393787 w 4365751"/>
                <a:gd name="connsiteY31-2002" fmla="*/ 3259327 h 4240421"/>
                <a:gd name="connsiteX32-2003" fmla="*/ 203287 w 4365751"/>
                <a:gd name="connsiteY32-2004" fmla="*/ 1487677 h 4240421"/>
                <a:gd name="connsiteX33-2005" fmla="*/ 1679662 w 4365751"/>
                <a:gd name="connsiteY33-2006" fmla="*/ 201802 h 4240421"/>
                <a:gd name="connsiteX34-2007" fmla="*/ 3241762 w 4365751"/>
                <a:gd name="connsiteY34-2008" fmla="*/ 144652 h 4240421"/>
                <a:gd name="connsiteX35-2009" fmla="*/ 4337137 w 4365751"/>
                <a:gd name="connsiteY35-2010" fmla="*/ 1582927 h 4240421"/>
                <a:gd name="connsiteX36-2011" fmla="*/ 3432262 w 4365751"/>
                <a:gd name="connsiteY36-2012" fmla="*/ 3745102 h 4240421"/>
                <a:gd name="connsiteX37-2013" fmla="*/ 1155787 w 4365751"/>
                <a:gd name="connsiteY37-2014" fmla="*/ 3973702 h 4240421"/>
                <a:gd name="connsiteX38-2015" fmla="*/ 41362 w 4365751"/>
                <a:gd name="connsiteY38-2016" fmla="*/ 2497327 h 4240421"/>
                <a:gd name="connsiteX39-2017" fmla="*/ 346162 w 4365751"/>
                <a:gd name="connsiteY39-2018" fmla="*/ 1325752 h 4240421"/>
                <a:gd name="connsiteX0-2019" fmla="*/ 327112 w 4365751"/>
                <a:gd name="connsiteY0-2020" fmla="*/ 1373377 h 4240421"/>
                <a:gd name="connsiteX1-2021" fmla="*/ 1047255 w 4365751"/>
                <a:gd name="connsiteY1-2022" fmla="*/ 685958 h 4240421"/>
                <a:gd name="connsiteX2-2023" fmla="*/ 2203537 w 4365751"/>
                <a:gd name="connsiteY2-2024" fmla="*/ 192277 h 4240421"/>
                <a:gd name="connsiteX3-2025" fmla="*/ 3539257 w 4365751"/>
                <a:gd name="connsiteY3-2026" fmla="*/ 704926 h 4240421"/>
                <a:gd name="connsiteX4-2027" fmla="*/ 4137098 w 4365751"/>
                <a:gd name="connsiteY4-2028" fmla="*/ 2062424 h 4240421"/>
                <a:gd name="connsiteX5-2029" fmla="*/ 3184612 w 4365751"/>
                <a:gd name="connsiteY5-2030" fmla="*/ 3983227 h 4240421"/>
                <a:gd name="connsiteX6-2031" fmla="*/ 793837 w 4365751"/>
                <a:gd name="connsiteY6-2032" fmla="*/ 3630802 h 4240421"/>
                <a:gd name="connsiteX7-2033" fmla="*/ 258841 w 4365751"/>
                <a:gd name="connsiteY7-2034" fmla="*/ 2302206 h 4240421"/>
                <a:gd name="connsiteX8-2035" fmla="*/ 431887 w 4365751"/>
                <a:gd name="connsiteY8-2036" fmla="*/ 1411477 h 4240421"/>
                <a:gd name="connsiteX9-2037" fmla="*/ 1479637 w 4365751"/>
                <a:gd name="connsiteY9-2038" fmla="*/ 278002 h 4240421"/>
                <a:gd name="connsiteX10-2039" fmla="*/ 3454478 w 4365751"/>
                <a:gd name="connsiteY10-2040" fmla="*/ 536457 h 4240421"/>
                <a:gd name="connsiteX11-2041" fmla="*/ 4156781 w 4365751"/>
                <a:gd name="connsiteY11-2042" fmla="*/ 2247777 h 4240421"/>
                <a:gd name="connsiteX12-2043" fmla="*/ 2260687 w 4365751"/>
                <a:gd name="connsiteY12-2044" fmla="*/ 4230877 h 4240421"/>
                <a:gd name="connsiteX13-2045" fmla="*/ 336637 w 4365751"/>
                <a:gd name="connsiteY13-2046" fmla="*/ 2925952 h 4240421"/>
                <a:gd name="connsiteX14-2047" fmla="*/ 393254 w 4365751"/>
                <a:gd name="connsiteY14-2048" fmla="*/ 1232634 h 4240421"/>
                <a:gd name="connsiteX15-2049" fmla="*/ 851175 w 4365751"/>
                <a:gd name="connsiteY15-2050" fmla="*/ 555734 h 4240421"/>
                <a:gd name="connsiteX16-2051" fmla="*/ 2203537 w 4365751"/>
                <a:gd name="connsiteY16-2052" fmla="*/ 77977 h 4240421"/>
                <a:gd name="connsiteX17-2053" fmla="*/ 3851362 w 4365751"/>
                <a:gd name="connsiteY17-2054" fmla="*/ 639952 h 4240421"/>
                <a:gd name="connsiteX18-2055" fmla="*/ 4232362 w 4365751"/>
                <a:gd name="connsiteY18-2056" fmla="*/ 2516377 h 4240421"/>
                <a:gd name="connsiteX19-2057" fmla="*/ 3708487 w 4365751"/>
                <a:gd name="connsiteY19-2058" fmla="*/ 3545077 h 4240421"/>
                <a:gd name="connsiteX20-2059" fmla="*/ 2327362 w 4365751"/>
                <a:gd name="connsiteY20-2060" fmla="*/ 4002277 h 4240421"/>
                <a:gd name="connsiteX21-2061" fmla="*/ 1165312 w 4365751"/>
                <a:gd name="connsiteY21-2062" fmla="*/ 3945127 h 4240421"/>
                <a:gd name="connsiteX22-2063" fmla="*/ 98512 w 4365751"/>
                <a:gd name="connsiteY22-2064" fmla="*/ 2421127 h 4240421"/>
                <a:gd name="connsiteX23-2065" fmla="*/ 424840 w 4365751"/>
                <a:gd name="connsiteY23-2066" fmla="*/ 819746 h 4240421"/>
                <a:gd name="connsiteX24-2067" fmla="*/ 1258690 w 4365751"/>
                <a:gd name="connsiteY24-2068" fmla="*/ 199159 h 4240421"/>
                <a:gd name="connsiteX25-2069" fmla="*/ 1917787 w 4365751"/>
                <a:gd name="connsiteY25-2070" fmla="*/ 58927 h 4240421"/>
                <a:gd name="connsiteX26-2071" fmla="*/ 3460837 w 4365751"/>
                <a:gd name="connsiteY26-2072" fmla="*/ 373252 h 4240421"/>
                <a:gd name="connsiteX27-2073" fmla="*/ 4279987 w 4365751"/>
                <a:gd name="connsiteY27-2074" fmla="*/ 1601977 h 4240421"/>
                <a:gd name="connsiteX28-2075" fmla="*/ 4241887 w 4365751"/>
                <a:gd name="connsiteY28-2076" fmla="*/ 2668777 h 4240421"/>
                <a:gd name="connsiteX29-2077" fmla="*/ 3403687 w 4365751"/>
                <a:gd name="connsiteY29-2078" fmla="*/ 3830827 h 4240421"/>
                <a:gd name="connsiteX30-2079" fmla="*/ 1727287 w 4365751"/>
                <a:gd name="connsiteY30-2080" fmla="*/ 3964177 h 4240421"/>
                <a:gd name="connsiteX31-2081" fmla="*/ 393787 w 4365751"/>
                <a:gd name="connsiteY31-2082" fmla="*/ 3259327 h 4240421"/>
                <a:gd name="connsiteX32-2083" fmla="*/ 203287 w 4365751"/>
                <a:gd name="connsiteY32-2084" fmla="*/ 1487677 h 4240421"/>
                <a:gd name="connsiteX33-2085" fmla="*/ 1679662 w 4365751"/>
                <a:gd name="connsiteY33-2086" fmla="*/ 201802 h 4240421"/>
                <a:gd name="connsiteX34-2087" fmla="*/ 3241762 w 4365751"/>
                <a:gd name="connsiteY34-2088" fmla="*/ 144652 h 4240421"/>
                <a:gd name="connsiteX35-2089" fmla="*/ 4337137 w 4365751"/>
                <a:gd name="connsiteY35-2090" fmla="*/ 1582927 h 4240421"/>
                <a:gd name="connsiteX36-2091" fmla="*/ 3432262 w 4365751"/>
                <a:gd name="connsiteY36-2092" fmla="*/ 3745102 h 4240421"/>
                <a:gd name="connsiteX37-2093" fmla="*/ 1155787 w 4365751"/>
                <a:gd name="connsiteY37-2094" fmla="*/ 3973702 h 4240421"/>
                <a:gd name="connsiteX38-2095" fmla="*/ 41362 w 4365751"/>
                <a:gd name="connsiteY38-2096" fmla="*/ 2497327 h 4240421"/>
                <a:gd name="connsiteX39-2097" fmla="*/ 346162 w 4365751"/>
                <a:gd name="connsiteY39-2098" fmla="*/ 1325752 h 4240421"/>
                <a:gd name="connsiteX0-2099" fmla="*/ 327112 w 4365751"/>
                <a:gd name="connsiteY0-2100" fmla="*/ 1373377 h 4240421"/>
                <a:gd name="connsiteX1-2101" fmla="*/ 1047255 w 4365751"/>
                <a:gd name="connsiteY1-2102" fmla="*/ 685958 h 4240421"/>
                <a:gd name="connsiteX2-2103" fmla="*/ 2203537 w 4365751"/>
                <a:gd name="connsiteY2-2104" fmla="*/ 192277 h 4240421"/>
                <a:gd name="connsiteX3-2105" fmla="*/ 3539257 w 4365751"/>
                <a:gd name="connsiteY3-2106" fmla="*/ 704926 h 4240421"/>
                <a:gd name="connsiteX4-2107" fmla="*/ 4137098 w 4365751"/>
                <a:gd name="connsiteY4-2108" fmla="*/ 2062424 h 4240421"/>
                <a:gd name="connsiteX5-2109" fmla="*/ 3184612 w 4365751"/>
                <a:gd name="connsiteY5-2110" fmla="*/ 3983227 h 4240421"/>
                <a:gd name="connsiteX6-2111" fmla="*/ 793837 w 4365751"/>
                <a:gd name="connsiteY6-2112" fmla="*/ 3630802 h 4240421"/>
                <a:gd name="connsiteX7-2113" fmla="*/ 258841 w 4365751"/>
                <a:gd name="connsiteY7-2114" fmla="*/ 2302206 h 4240421"/>
                <a:gd name="connsiteX8-2115" fmla="*/ 431887 w 4365751"/>
                <a:gd name="connsiteY8-2116" fmla="*/ 1411477 h 4240421"/>
                <a:gd name="connsiteX9-2117" fmla="*/ 1479637 w 4365751"/>
                <a:gd name="connsiteY9-2118" fmla="*/ 278002 h 4240421"/>
                <a:gd name="connsiteX10-2119" fmla="*/ 3454478 w 4365751"/>
                <a:gd name="connsiteY10-2120" fmla="*/ 536457 h 4240421"/>
                <a:gd name="connsiteX11-2121" fmla="*/ 4156781 w 4365751"/>
                <a:gd name="connsiteY11-2122" fmla="*/ 2247777 h 4240421"/>
                <a:gd name="connsiteX12-2123" fmla="*/ 2260687 w 4365751"/>
                <a:gd name="connsiteY12-2124" fmla="*/ 4230877 h 4240421"/>
                <a:gd name="connsiteX13-2125" fmla="*/ 336637 w 4365751"/>
                <a:gd name="connsiteY13-2126" fmla="*/ 2925952 h 4240421"/>
                <a:gd name="connsiteX14-2127" fmla="*/ 393254 w 4365751"/>
                <a:gd name="connsiteY14-2128" fmla="*/ 1232634 h 4240421"/>
                <a:gd name="connsiteX15-2129" fmla="*/ 851175 w 4365751"/>
                <a:gd name="connsiteY15-2130" fmla="*/ 555734 h 4240421"/>
                <a:gd name="connsiteX16-2131" fmla="*/ 2203537 w 4365751"/>
                <a:gd name="connsiteY16-2132" fmla="*/ 77977 h 4240421"/>
                <a:gd name="connsiteX17-2133" fmla="*/ 3851362 w 4365751"/>
                <a:gd name="connsiteY17-2134" fmla="*/ 639952 h 4240421"/>
                <a:gd name="connsiteX18-2135" fmla="*/ 4232362 w 4365751"/>
                <a:gd name="connsiteY18-2136" fmla="*/ 2516377 h 4240421"/>
                <a:gd name="connsiteX19-2137" fmla="*/ 3708487 w 4365751"/>
                <a:gd name="connsiteY19-2138" fmla="*/ 3545077 h 4240421"/>
                <a:gd name="connsiteX20-2139" fmla="*/ 2327362 w 4365751"/>
                <a:gd name="connsiteY20-2140" fmla="*/ 4002277 h 4240421"/>
                <a:gd name="connsiteX21-2141" fmla="*/ 1165312 w 4365751"/>
                <a:gd name="connsiteY21-2142" fmla="*/ 3945127 h 4240421"/>
                <a:gd name="connsiteX22-2143" fmla="*/ 98512 w 4365751"/>
                <a:gd name="connsiteY22-2144" fmla="*/ 2421127 h 4240421"/>
                <a:gd name="connsiteX23-2145" fmla="*/ 424840 w 4365751"/>
                <a:gd name="connsiteY23-2146" fmla="*/ 819746 h 4240421"/>
                <a:gd name="connsiteX24-2147" fmla="*/ 1258690 w 4365751"/>
                <a:gd name="connsiteY24-2148" fmla="*/ 199159 h 4240421"/>
                <a:gd name="connsiteX25-2149" fmla="*/ 1917787 w 4365751"/>
                <a:gd name="connsiteY25-2150" fmla="*/ 58927 h 4240421"/>
                <a:gd name="connsiteX26-2151" fmla="*/ 3460837 w 4365751"/>
                <a:gd name="connsiteY26-2152" fmla="*/ 373252 h 4240421"/>
                <a:gd name="connsiteX27-2153" fmla="*/ 4279987 w 4365751"/>
                <a:gd name="connsiteY27-2154" fmla="*/ 1601977 h 4240421"/>
                <a:gd name="connsiteX28-2155" fmla="*/ 4241887 w 4365751"/>
                <a:gd name="connsiteY28-2156" fmla="*/ 2668777 h 4240421"/>
                <a:gd name="connsiteX29-2157" fmla="*/ 3403687 w 4365751"/>
                <a:gd name="connsiteY29-2158" fmla="*/ 3830827 h 4240421"/>
                <a:gd name="connsiteX30-2159" fmla="*/ 1727287 w 4365751"/>
                <a:gd name="connsiteY30-2160" fmla="*/ 3964177 h 4240421"/>
                <a:gd name="connsiteX31-2161" fmla="*/ 393787 w 4365751"/>
                <a:gd name="connsiteY31-2162" fmla="*/ 3259327 h 4240421"/>
                <a:gd name="connsiteX32-2163" fmla="*/ 203287 w 4365751"/>
                <a:gd name="connsiteY32-2164" fmla="*/ 1487677 h 4240421"/>
                <a:gd name="connsiteX33-2165" fmla="*/ 1679662 w 4365751"/>
                <a:gd name="connsiteY33-2166" fmla="*/ 201802 h 4240421"/>
                <a:gd name="connsiteX34-2167" fmla="*/ 3241762 w 4365751"/>
                <a:gd name="connsiteY34-2168" fmla="*/ 144652 h 4240421"/>
                <a:gd name="connsiteX35-2169" fmla="*/ 4337137 w 4365751"/>
                <a:gd name="connsiteY35-2170" fmla="*/ 1582927 h 4240421"/>
                <a:gd name="connsiteX36-2171" fmla="*/ 3432262 w 4365751"/>
                <a:gd name="connsiteY36-2172" fmla="*/ 3745102 h 4240421"/>
                <a:gd name="connsiteX37-2173" fmla="*/ 1155787 w 4365751"/>
                <a:gd name="connsiteY37-2174" fmla="*/ 3973702 h 4240421"/>
                <a:gd name="connsiteX38-2175" fmla="*/ 41362 w 4365751"/>
                <a:gd name="connsiteY38-2176" fmla="*/ 2497327 h 4240421"/>
                <a:gd name="connsiteX39-2177" fmla="*/ 346162 w 4365751"/>
                <a:gd name="connsiteY39-2178" fmla="*/ 1325752 h 4240421"/>
                <a:gd name="connsiteX0-2179" fmla="*/ 327112 w 4365751"/>
                <a:gd name="connsiteY0-2180" fmla="*/ 1373377 h 4240421"/>
                <a:gd name="connsiteX1-2181" fmla="*/ 1047255 w 4365751"/>
                <a:gd name="connsiteY1-2182" fmla="*/ 685958 h 4240421"/>
                <a:gd name="connsiteX2-2183" fmla="*/ 2203537 w 4365751"/>
                <a:gd name="connsiteY2-2184" fmla="*/ 192277 h 4240421"/>
                <a:gd name="connsiteX3-2185" fmla="*/ 3539257 w 4365751"/>
                <a:gd name="connsiteY3-2186" fmla="*/ 704926 h 4240421"/>
                <a:gd name="connsiteX4-2187" fmla="*/ 4137098 w 4365751"/>
                <a:gd name="connsiteY4-2188" fmla="*/ 2062424 h 4240421"/>
                <a:gd name="connsiteX5-2189" fmla="*/ 3184612 w 4365751"/>
                <a:gd name="connsiteY5-2190" fmla="*/ 3983227 h 4240421"/>
                <a:gd name="connsiteX6-2191" fmla="*/ 793837 w 4365751"/>
                <a:gd name="connsiteY6-2192" fmla="*/ 3630802 h 4240421"/>
                <a:gd name="connsiteX7-2193" fmla="*/ 258841 w 4365751"/>
                <a:gd name="connsiteY7-2194" fmla="*/ 2302206 h 4240421"/>
                <a:gd name="connsiteX8-2195" fmla="*/ 431887 w 4365751"/>
                <a:gd name="connsiteY8-2196" fmla="*/ 1411477 h 4240421"/>
                <a:gd name="connsiteX9-2197" fmla="*/ 1479637 w 4365751"/>
                <a:gd name="connsiteY9-2198" fmla="*/ 278002 h 4240421"/>
                <a:gd name="connsiteX10-2199" fmla="*/ 3454478 w 4365751"/>
                <a:gd name="connsiteY10-2200" fmla="*/ 536457 h 4240421"/>
                <a:gd name="connsiteX11-2201" fmla="*/ 4156781 w 4365751"/>
                <a:gd name="connsiteY11-2202" fmla="*/ 2247777 h 4240421"/>
                <a:gd name="connsiteX12-2203" fmla="*/ 2260687 w 4365751"/>
                <a:gd name="connsiteY12-2204" fmla="*/ 4230877 h 4240421"/>
                <a:gd name="connsiteX13-2205" fmla="*/ 336637 w 4365751"/>
                <a:gd name="connsiteY13-2206" fmla="*/ 2925952 h 4240421"/>
                <a:gd name="connsiteX14-2207" fmla="*/ 393254 w 4365751"/>
                <a:gd name="connsiteY14-2208" fmla="*/ 1232634 h 4240421"/>
                <a:gd name="connsiteX15-2209" fmla="*/ 851175 w 4365751"/>
                <a:gd name="connsiteY15-2210" fmla="*/ 555734 h 4240421"/>
                <a:gd name="connsiteX16-2211" fmla="*/ 2203537 w 4365751"/>
                <a:gd name="connsiteY16-2212" fmla="*/ 77977 h 4240421"/>
                <a:gd name="connsiteX17-2213" fmla="*/ 3851362 w 4365751"/>
                <a:gd name="connsiteY17-2214" fmla="*/ 639952 h 4240421"/>
                <a:gd name="connsiteX18-2215" fmla="*/ 4232362 w 4365751"/>
                <a:gd name="connsiteY18-2216" fmla="*/ 2516377 h 4240421"/>
                <a:gd name="connsiteX19-2217" fmla="*/ 3708487 w 4365751"/>
                <a:gd name="connsiteY19-2218" fmla="*/ 3545077 h 4240421"/>
                <a:gd name="connsiteX20-2219" fmla="*/ 2327362 w 4365751"/>
                <a:gd name="connsiteY20-2220" fmla="*/ 4002277 h 4240421"/>
                <a:gd name="connsiteX21-2221" fmla="*/ 1165312 w 4365751"/>
                <a:gd name="connsiteY21-2222" fmla="*/ 3945127 h 4240421"/>
                <a:gd name="connsiteX22-2223" fmla="*/ 98512 w 4365751"/>
                <a:gd name="connsiteY22-2224" fmla="*/ 2421127 h 4240421"/>
                <a:gd name="connsiteX23-2225" fmla="*/ 432117 w 4365751"/>
                <a:gd name="connsiteY23-2226" fmla="*/ 827023 h 4240421"/>
                <a:gd name="connsiteX24-2227" fmla="*/ 1258690 w 4365751"/>
                <a:gd name="connsiteY24-2228" fmla="*/ 199159 h 4240421"/>
                <a:gd name="connsiteX25-2229" fmla="*/ 1917787 w 4365751"/>
                <a:gd name="connsiteY25-2230" fmla="*/ 58927 h 4240421"/>
                <a:gd name="connsiteX26-2231" fmla="*/ 3460837 w 4365751"/>
                <a:gd name="connsiteY26-2232" fmla="*/ 373252 h 4240421"/>
                <a:gd name="connsiteX27-2233" fmla="*/ 4279987 w 4365751"/>
                <a:gd name="connsiteY27-2234" fmla="*/ 1601977 h 4240421"/>
                <a:gd name="connsiteX28-2235" fmla="*/ 4241887 w 4365751"/>
                <a:gd name="connsiteY28-2236" fmla="*/ 2668777 h 4240421"/>
                <a:gd name="connsiteX29-2237" fmla="*/ 3403687 w 4365751"/>
                <a:gd name="connsiteY29-2238" fmla="*/ 3830827 h 4240421"/>
                <a:gd name="connsiteX30-2239" fmla="*/ 1727287 w 4365751"/>
                <a:gd name="connsiteY30-2240" fmla="*/ 3964177 h 4240421"/>
                <a:gd name="connsiteX31-2241" fmla="*/ 393787 w 4365751"/>
                <a:gd name="connsiteY31-2242" fmla="*/ 3259327 h 4240421"/>
                <a:gd name="connsiteX32-2243" fmla="*/ 203287 w 4365751"/>
                <a:gd name="connsiteY32-2244" fmla="*/ 1487677 h 4240421"/>
                <a:gd name="connsiteX33-2245" fmla="*/ 1679662 w 4365751"/>
                <a:gd name="connsiteY33-2246" fmla="*/ 201802 h 4240421"/>
                <a:gd name="connsiteX34-2247" fmla="*/ 3241762 w 4365751"/>
                <a:gd name="connsiteY34-2248" fmla="*/ 144652 h 4240421"/>
                <a:gd name="connsiteX35-2249" fmla="*/ 4337137 w 4365751"/>
                <a:gd name="connsiteY35-2250" fmla="*/ 1582927 h 4240421"/>
                <a:gd name="connsiteX36-2251" fmla="*/ 3432262 w 4365751"/>
                <a:gd name="connsiteY36-2252" fmla="*/ 3745102 h 4240421"/>
                <a:gd name="connsiteX37-2253" fmla="*/ 1155787 w 4365751"/>
                <a:gd name="connsiteY37-2254" fmla="*/ 3973702 h 4240421"/>
                <a:gd name="connsiteX38-2255" fmla="*/ 41362 w 4365751"/>
                <a:gd name="connsiteY38-2256" fmla="*/ 2497327 h 4240421"/>
                <a:gd name="connsiteX39-2257" fmla="*/ 346162 w 4365751"/>
                <a:gd name="connsiteY39-2258" fmla="*/ 1325752 h 4240421"/>
                <a:gd name="connsiteX0-2259" fmla="*/ 327112 w 4365751"/>
                <a:gd name="connsiteY0-2260" fmla="*/ 1373377 h 4240421"/>
                <a:gd name="connsiteX1-2261" fmla="*/ 1047255 w 4365751"/>
                <a:gd name="connsiteY1-2262" fmla="*/ 685958 h 4240421"/>
                <a:gd name="connsiteX2-2263" fmla="*/ 2203537 w 4365751"/>
                <a:gd name="connsiteY2-2264" fmla="*/ 192277 h 4240421"/>
                <a:gd name="connsiteX3-2265" fmla="*/ 3539257 w 4365751"/>
                <a:gd name="connsiteY3-2266" fmla="*/ 704926 h 4240421"/>
                <a:gd name="connsiteX4-2267" fmla="*/ 4137098 w 4365751"/>
                <a:gd name="connsiteY4-2268" fmla="*/ 2062424 h 4240421"/>
                <a:gd name="connsiteX5-2269" fmla="*/ 3184612 w 4365751"/>
                <a:gd name="connsiteY5-2270" fmla="*/ 3983227 h 4240421"/>
                <a:gd name="connsiteX6-2271" fmla="*/ 793837 w 4365751"/>
                <a:gd name="connsiteY6-2272" fmla="*/ 3630802 h 4240421"/>
                <a:gd name="connsiteX7-2273" fmla="*/ 258841 w 4365751"/>
                <a:gd name="connsiteY7-2274" fmla="*/ 2302206 h 4240421"/>
                <a:gd name="connsiteX8-2275" fmla="*/ 431887 w 4365751"/>
                <a:gd name="connsiteY8-2276" fmla="*/ 1411477 h 4240421"/>
                <a:gd name="connsiteX9-2277" fmla="*/ 1479637 w 4365751"/>
                <a:gd name="connsiteY9-2278" fmla="*/ 278002 h 4240421"/>
                <a:gd name="connsiteX10-2279" fmla="*/ 3454478 w 4365751"/>
                <a:gd name="connsiteY10-2280" fmla="*/ 536457 h 4240421"/>
                <a:gd name="connsiteX11-2281" fmla="*/ 4156781 w 4365751"/>
                <a:gd name="connsiteY11-2282" fmla="*/ 2247777 h 4240421"/>
                <a:gd name="connsiteX12-2283" fmla="*/ 2260687 w 4365751"/>
                <a:gd name="connsiteY12-2284" fmla="*/ 4230877 h 4240421"/>
                <a:gd name="connsiteX13-2285" fmla="*/ 336637 w 4365751"/>
                <a:gd name="connsiteY13-2286" fmla="*/ 2925952 h 4240421"/>
                <a:gd name="connsiteX14-2287" fmla="*/ 393254 w 4365751"/>
                <a:gd name="connsiteY14-2288" fmla="*/ 1232634 h 4240421"/>
                <a:gd name="connsiteX15-2289" fmla="*/ 851175 w 4365751"/>
                <a:gd name="connsiteY15-2290" fmla="*/ 555734 h 4240421"/>
                <a:gd name="connsiteX16-2291" fmla="*/ 2203537 w 4365751"/>
                <a:gd name="connsiteY16-2292" fmla="*/ 77977 h 4240421"/>
                <a:gd name="connsiteX17-2293" fmla="*/ 3851362 w 4365751"/>
                <a:gd name="connsiteY17-2294" fmla="*/ 639952 h 4240421"/>
                <a:gd name="connsiteX18-2295" fmla="*/ 4232362 w 4365751"/>
                <a:gd name="connsiteY18-2296" fmla="*/ 2516377 h 4240421"/>
                <a:gd name="connsiteX19-2297" fmla="*/ 3708487 w 4365751"/>
                <a:gd name="connsiteY19-2298" fmla="*/ 3545077 h 4240421"/>
                <a:gd name="connsiteX20-2299" fmla="*/ 2327362 w 4365751"/>
                <a:gd name="connsiteY20-2300" fmla="*/ 4002277 h 4240421"/>
                <a:gd name="connsiteX21-2301" fmla="*/ 1165312 w 4365751"/>
                <a:gd name="connsiteY21-2302" fmla="*/ 3945127 h 4240421"/>
                <a:gd name="connsiteX22-2303" fmla="*/ 98512 w 4365751"/>
                <a:gd name="connsiteY22-2304" fmla="*/ 2421127 h 4240421"/>
                <a:gd name="connsiteX23-2305" fmla="*/ 432117 w 4365751"/>
                <a:gd name="connsiteY23-2306" fmla="*/ 827023 h 4240421"/>
                <a:gd name="connsiteX24-2307" fmla="*/ 1258690 w 4365751"/>
                <a:gd name="connsiteY24-2308" fmla="*/ 199159 h 4240421"/>
                <a:gd name="connsiteX25-2309" fmla="*/ 1917787 w 4365751"/>
                <a:gd name="connsiteY25-2310" fmla="*/ 58927 h 4240421"/>
                <a:gd name="connsiteX26-2311" fmla="*/ 3460837 w 4365751"/>
                <a:gd name="connsiteY26-2312" fmla="*/ 373252 h 4240421"/>
                <a:gd name="connsiteX27-2313" fmla="*/ 4279987 w 4365751"/>
                <a:gd name="connsiteY27-2314" fmla="*/ 1601977 h 4240421"/>
                <a:gd name="connsiteX28-2315" fmla="*/ 4241887 w 4365751"/>
                <a:gd name="connsiteY28-2316" fmla="*/ 2668777 h 4240421"/>
                <a:gd name="connsiteX29-2317" fmla="*/ 3403687 w 4365751"/>
                <a:gd name="connsiteY29-2318" fmla="*/ 3830827 h 4240421"/>
                <a:gd name="connsiteX30-2319" fmla="*/ 1727287 w 4365751"/>
                <a:gd name="connsiteY30-2320" fmla="*/ 3964177 h 4240421"/>
                <a:gd name="connsiteX31-2321" fmla="*/ 393787 w 4365751"/>
                <a:gd name="connsiteY31-2322" fmla="*/ 3259327 h 4240421"/>
                <a:gd name="connsiteX32-2323" fmla="*/ 203287 w 4365751"/>
                <a:gd name="connsiteY32-2324" fmla="*/ 1487677 h 4240421"/>
                <a:gd name="connsiteX33-2325" fmla="*/ 1679662 w 4365751"/>
                <a:gd name="connsiteY33-2326" fmla="*/ 201802 h 4240421"/>
                <a:gd name="connsiteX34-2327" fmla="*/ 3241762 w 4365751"/>
                <a:gd name="connsiteY34-2328" fmla="*/ 144652 h 4240421"/>
                <a:gd name="connsiteX35-2329" fmla="*/ 4337137 w 4365751"/>
                <a:gd name="connsiteY35-2330" fmla="*/ 1582927 h 4240421"/>
                <a:gd name="connsiteX36-2331" fmla="*/ 3432262 w 4365751"/>
                <a:gd name="connsiteY36-2332" fmla="*/ 3745102 h 4240421"/>
                <a:gd name="connsiteX37-2333" fmla="*/ 1155787 w 4365751"/>
                <a:gd name="connsiteY37-2334" fmla="*/ 3973702 h 4240421"/>
                <a:gd name="connsiteX38-2335" fmla="*/ 41362 w 4365751"/>
                <a:gd name="connsiteY38-2336" fmla="*/ 2497327 h 4240421"/>
                <a:gd name="connsiteX39-2337" fmla="*/ 346162 w 4365751"/>
                <a:gd name="connsiteY39-2338" fmla="*/ 1325752 h 4240421"/>
                <a:gd name="connsiteX0-2339" fmla="*/ 327112 w 4365751"/>
                <a:gd name="connsiteY0-2340" fmla="*/ 1377022 h 4244066"/>
                <a:gd name="connsiteX1-2341" fmla="*/ 1047255 w 4365751"/>
                <a:gd name="connsiteY1-2342" fmla="*/ 689603 h 4244066"/>
                <a:gd name="connsiteX2-2343" fmla="*/ 2203537 w 4365751"/>
                <a:gd name="connsiteY2-2344" fmla="*/ 195922 h 4244066"/>
                <a:gd name="connsiteX3-2345" fmla="*/ 3539257 w 4365751"/>
                <a:gd name="connsiteY3-2346" fmla="*/ 708571 h 4244066"/>
                <a:gd name="connsiteX4-2347" fmla="*/ 4137098 w 4365751"/>
                <a:gd name="connsiteY4-2348" fmla="*/ 2066069 h 4244066"/>
                <a:gd name="connsiteX5-2349" fmla="*/ 3184612 w 4365751"/>
                <a:gd name="connsiteY5-2350" fmla="*/ 3986872 h 4244066"/>
                <a:gd name="connsiteX6-2351" fmla="*/ 793837 w 4365751"/>
                <a:gd name="connsiteY6-2352" fmla="*/ 3634447 h 4244066"/>
                <a:gd name="connsiteX7-2353" fmla="*/ 258841 w 4365751"/>
                <a:gd name="connsiteY7-2354" fmla="*/ 2305851 h 4244066"/>
                <a:gd name="connsiteX8-2355" fmla="*/ 431887 w 4365751"/>
                <a:gd name="connsiteY8-2356" fmla="*/ 1415122 h 4244066"/>
                <a:gd name="connsiteX9-2357" fmla="*/ 1479637 w 4365751"/>
                <a:gd name="connsiteY9-2358" fmla="*/ 281647 h 4244066"/>
                <a:gd name="connsiteX10-2359" fmla="*/ 3454478 w 4365751"/>
                <a:gd name="connsiteY10-2360" fmla="*/ 540102 h 4244066"/>
                <a:gd name="connsiteX11-2361" fmla="*/ 4156781 w 4365751"/>
                <a:gd name="connsiteY11-2362" fmla="*/ 2251422 h 4244066"/>
                <a:gd name="connsiteX12-2363" fmla="*/ 2260687 w 4365751"/>
                <a:gd name="connsiteY12-2364" fmla="*/ 4234522 h 4244066"/>
                <a:gd name="connsiteX13-2365" fmla="*/ 336637 w 4365751"/>
                <a:gd name="connsiteY13-2366" fmla="*/ 2929597 h 4244066"/>
                <a:gd name="connsiteX14-2367" fmla="*/ 393254 w 4365751"/>
                <a:gd name="connsiteY14-2368" fmla="*/ 1236279 h 4244066"/>
                <a:gd name="connsiteX15-2369" fmla="*/ 851175 w 4365751"/>
                <a:gd name="connsiteY15-2370" fmla="*/ 559379 h 4244066"/>
                <a:gd name="connsiteX16-2371" fmla="*/ 2203537 w 4365751"/>
                <a:gd name="connsiteY16-2372" fmla="*/ 81622 h 4244066"/>
                <a:gd name="connsiteX17-2373" fmla="*/ 3851362 w 4365751"/>
                <a:gd name="connsiteY17-2374" fmla="*/ 643597 h 4244066"/>
                <a:gd name="connsiteX18-2375" fmla="*/ 4232362 w 4365751"/>
                <a:gd name="connsiteY18-2376" fmla="*/ 2520022 h 4244066"/>
                <a:gd name="connsiteX19-2377" fmla="*/ 3708487 w 4365751"/>
                <a:gd name="connsiteY19-2378" fmla="*/ 3548722 h 4244066"/>
                <a:gd name="connsiteX20-2379" fmla="*/ 2327362 w 4365751"/>
                <a:gd name="connsiteY20-2380" fmla="*/ 4005922 h 4244066"/>
                <a:gd name="connsiteX21-2381" fmla="*/ 1165312 w 4365751"/>
                <a:gd name="connsiteY21-2382" fmla="*/ 3948772 h 4244066"/>
                <a:gd name="connsiteX22-2383" fmla="*/ 98512 w 4365751"/>
                <a:gd name="connsiteY22-2384" fmla="*/ 2424772 h 4244066"/>
                <a:gd name="connsiteX23-2385" fmla="*/ 432117 w 4365751"/>
                <a:gd name="connsiteY23-2386" fmla="*/ 830668 h 4244066"/>
                <a:gd name="connsiteX24-2387" fmla="*/ 1258690 w 4365751"/>
                <a:gd name="connsiteY24-2388" fmla="*/ 202804 h 4244066"/>
                <a:gd name="connsiteX25-2389" fmla="*/ 1917787 w 4365751"/>
                <a:gd name="connsiteY25-2390" fmla="*/ 62572 h 4244066"/>
                <a:gd name="connsiteX26-2391" fmla="*/ 3460837 w 4365751"/>
                <a:gd name="connsiteY26-2392" fmla="*/ 376897 h 4244066"/>
                <a:gd name="connsiteX27-2393" fmla="*/ 4279987 w 4365751"/>
                <a:gd name="connsiteY27-2394" fmla="*/ 1605622 h 4244066"/>
                <a:gd name="connsiteX28-2395" fmla="*/ 4241887 w 4365751"/>
                <a:gd name="connsiteY28-2396" fmla="*/ 2672422 h 4244066"/>
                <a:gd name="connsiteX29-2397" fmla="*/ 3403687 w 4365751"/>
                <a:gd name="connsiteY29-2398" fmla="*/ 3834472 h 4244066"/>
                <a:gd name="connsiteX30-2399" fmla="*/ 1727287 w 4365751"/>
                <a:gd name="connsiteY30-2400" fmla="*/ 3967822 h 4244066"/>
                <a:gd name="connsiteX31-2401" fmla="*/ 393787 w 4365751"/>
                <a:gd name="connsiteY31-2402" fmla="*/ 3262972 h 4244066"/>
                <a:gd name="connsiteX32-2403" fmla="*/ 203287 w 4365751"/>
                <a:gd name="connsiteY32-2404" fmla="*/ 1491322 h 4244066"/>
                <a:gd name="connsiteX33-2405" fmla="*/ 1679662 w 4365751"/>
                <a:gd name="connsiteY33-2406" fmla="*/ 205447 h 4244066"/>
                <a:gd name="connsiteX34-2407" fmla="*/ 3241762 w 4365751"/>
                <a:gd name="connsiteY34-2408" fmla="*/ 148297 h 4244066"/>
                <a:gd name="connsiteX35-2409" fmla="*/ 4337137 w 4365751"/>
                <a:gd name="connsiteY35-2410" fmla="*/ 1586572 h 4244066"/>
                <a:gd name="connsiteX36-2411" fmla="*/ 3432262 w 4365751"/>
                <a:gd name="connsiteY36-2412" fmla="*/ 3748747 h 4244066"/>
                <a:gd name="connsiteX37-2413" fmla="*/ 1155787 w 4365751"/>
                <a:gd name="connsiteY37-2414" fmla="*/ 3977347 h 4244066"/>
                <a:gd name="connsiteX38-2415" fmla="*/ 41362 w 4365751"/>
                <a:gd name="connsiteY38-2416" fmla="*/ 2500972 h 4244066"/>
                <a:gd name="connsiteX39-2417" fmla="*/ 346162 w 4365751"/>
                <a:gd name="connsiteY39-2418" fmla="*/ 1329397 h 4244066"/>
                <a:gd name="connsiteX0-2419" fmla="*/ 327112 w 4365751"/>
                <a:gd name="connsiteY0-2420" fmla="*/ 1419148 h 4286192"/>
                <a:gd name="connsiteX1-2421" fmla="*/ 1047255 w 4365751"/>
                <a:gd name="connsiteY1-2422" fmla="*/ 731729 h 4286192"/>
                <a:gd name="connsiteX2-2423" fmla="*/ 2203537 w 4365751"/>
                <a:gd name="connsiteY2-2424" fmla="*/ 238048 h 4286192"/>
                <a:gd name="connsiteX3-2425" fmla="*/ 3539257 w 4365751"/>
                <a:gd name="connsiteY3-2426" fmla="*/ 750697 h 4286192"/>
                <a:gd name="connsiteX4-2427" fmla="*/ 4137098 w 4365751"/>
                <a:gd name="connsiteY4-2428" fmla="*/ 2108195 h 4286192"/>
                <a:gd name="connsiteX5-2429" fmla="*/ 3184612 w 4365751"/>
                <a:gd name="connsiteY5-2430" fmla="*/ 4028998 h 4286192"/>
                <a:gd name="connsiteX6-2431" fmla="*/ 793837 w 4365751"/>
                <a:gd name="connsiteY6-2432" fmla="*/ 3676573 h 4286192"/>
                <a:gd name="connsiteX7-2433" fmla="*/ 258841 w 4365751"/>
                <a:gd name="connsiteY7-2434" fmla="*/ 2347977 h 4286192"/>
                <a:gd name="connsiteX8-2435" fmla="*/ 431887 w 4365751"/>
                <a:gd name="connsiteY8-2436" fmla="*/ 1457248 h 4286192"/>
                <a:gd name="connsiteX9-2437" fmla="*/ 1479637 w 4365751"/>
                <a:gd name="connsiteY9-2438" fmla="*/ 323773 h 4286192"/>
                <a:gd name="connsiteX10-2439" fmla="*/ 3454478 w 4365751"/>
                <a:gd name="connsiteY10-2440" fmla="*/ 582228 h 4286192"/>
                <a:gd name="connsiteX11-2441" fmla="*/ 4156781 w 4365751"/>
                <a:gd name="connsiteY11-2442" fmla="*/ 2293548 h 4286192"/>
                <a:gd name="connsiteX12-2443" fmla="*/ 2260687 w 4365751"/>
                <a:gd name="connsiteY12-2444" fmla="*/ 4276648 h 4286192"/>
                <a:gd name="connsiteX13-2445" fmla="*/ 336637 w 4365751"/>
                <a:gd name="connsiteY13-2446" fmla="*/ 2971723 h 4286192"/>
                <a:gd name="connsiteX14-2447" fmla="*/ 393254 w 4365751"/>
                <a:gd name="connsiteY14-2448" fmla="*/ 1278405 h 4286192"/>
                <a:gd name="connsiteX15-2449" fmla="*/ 851175 w 4365751"/>
                <a:gd name="connsiteY15-2450" fmla="*/ 601505 h 4286192"/>
                <a:gd name="connsiteX16-2451" fmla="*/ 2203537 w 4365751"/>
                <a:gd name="connsiteY16-2452" fmla="*/ 123748 h 4286192"/>
                <a:gd name="connsiteX17-2453" fmla="*/ 3851362 w 4365751"/>
                <a:gd name="connsiteY17-2454" fmla="*/ 685723 h 4286192"/>
                <a:gd name="connsiteX18-2455" fmla="*/ 4232362 w 4365751"/>
                <a:gd name="connsiteY18-2456" fmla="*/ 2562148 h 4286192"/>
                <a:gd name="connsiteX19-2457" fmla="*/ 3708487 w 4365751"/>
                <a:gd name="connsiteY19-2458" fmla="*/ 3590848 h 4286192"/>
                <a:gd name="connsiteX20-2459" fmla="*/ 2327362 w 4365751"/>
                <a:gd name="connsiteY20-2460" fmla="*/ 4048048 h 4286192"/>
                <a:gd name="connsiteX21-2461" fmla="*/ 1165312 w 4365751"/>
                <a:gd name="connsiteY21-2462" fmla="*/ 3990898 h 4286192"/>
                <a:gd name="connsiteX22-2463" fmla="*/ 98512 w 4365751"/>
                <a:gd name="connsiteY22-2464" fmla="*/ 2466898 h 4286192"/>
                <a:gd name="connsiteX23-2465" fmla="*/ 432117 w 4365751"/>
                <a:gd name="connsiteY23-2466" fmla="*/ 872794 h 4286192"/>
                <a:gd name="connsiteX24-2467" fmla="*/ 1258690 w 4365751"/>
                <a:gd name="connsiteY24-2468" fmla="*/ 244930 h 4286192"/>
                <a:gd name="connsiteX25-2469" fmla="*/ 1917787 w 4365751"/>
                <a:gd name="connsiteY25-2470" fmla="*/ 104698 h 4286192"/>
                <a:gd name="connsiteX26-2471" fmla="*/ 3460837 w 4365751"/>
                <a:gd name="connsiteY26-2472" fmla="*/ 419023 h 4286192"/>
                <a:gd name="connsiteX27-2473" fmla="*/ 4279987 w 4365751"/>
                <a:gd name="connsiteY27-2474" fmla="*/ 1647748 h 4286192"/>
                <a:gd name="connsiteX28-2475" fmla="*/ 4241887 w 4365751"/>
                <a:gd name="connsiteY28-2476" fmla="*/ 2714548 h 4286192"/>
                <a:gd name="connsiteX29-2477" fmla="*/ 3403687 w 4365751"/>
                <a:gd name="connsiteY29-2478" fmla="*/ 3876598 h 4286192"/>
                <a:gd name="connsiteX30-2479" fmla="*/ 1727287 w 4365751"/>
                <a:gd name="connsiteY30-2480" fmla="*/ 4009948 h 4286192"/>
                <a:gd name="connsiteX31-2481" fmla="*/ 393787 w 4365751"/>
                <a:gd name="connsiteY31-2482" fmla="*/ 3305098 h 4286192"/>
                <a:gd name="connsiteX32-2483" fmla="*/ 203287 w 4365751"/>
                <a:gd name="connsiteY32-2484" fmla="*/ 1533448 h 4286192"/>
                <a:gd name="connsiteX33-2485" fmla="*/ 1679662 w 4365751"/>
                <a:gd name="connsiteY33-2486" fmla="*/ 247573 h 4286192"/>
                <a:gd name="connsiteX34-2487" fmla="*/ 2927394 w 4365751"/>
                <a:gd name="connsiteY34-2488" fmla="*/ 129296 h 4286192"/>
                <a:gd name="connsiteX35-2489" fmla="*/ 4337137 w 4365751"/>
                <a:gd name="connsiteY35-2490" fmla="*/ 1628698 h 4286192"/>
                <a:gd name="connsiteX36-2491" fmla="*/ 3432262 w 4365751"/>
                <a:gd name="connsiteY36-2492" fmla="*/ 3790873 h 4286192"/>
                <a:gd name="connsiteX37-2493" fmla="*/ 1155787 w 4365751"/>
                <a:gd name="connsiteY37-2494" fmla="*/ 4019473 h 4286192"/>
                <a:gd name="connsiteX38-2495" fmla="*/ 41362 w 4365751"/>
                <a:gd name="connsiteY38-2496" fmla="*/ 2543098 h 4286192"/>
                <a:gd name="connsiteX39-2497" fmla="*/ 346162 w 4365751"/>
                <a:gd name="connsiteY39-2498" fmla="*/ 1371523 h 4286192"/>
                <a:gd name="connsiteX0-2499" fmla="*/ 327112 w 4365751"/>
                <a:gd name="connsiteY0-2500" fmla="*/ 1419148 h 4286192"/>
                <a:gd name="connsiteX1-2501" fmla="*/ 1047255 w 4365751"/>
                <a:gd name="connsiteY1-2502" fmla="*/ 731729 h 4286192"/>
                <a:gd name="connsiteX2-2503" fmla="*/ 2203537 w 4365751"/>
                <a:gd name="connsiteY2-2504" fmla="*/ 238048 h 4286192"/>
                <a:gd name="connsiteX3-2505" fmla="*/ 3539257 w 4365751"/>
                <a:gd name="connsiteY3-2506" fmla="*/ 750697 h 4286192"/>
                <a:gd name="connsiteX4-2507" fmla="*/ 4137098 w 4365751"/>
                <a:gd name="connsiteY4-2508" fmla="*/ 2108195 h 4286192"/>
                <a:gd name="connsiteX5-2509" fmla="*/ 3184612 w 4365751"/>
                <a:gd name="connsiteY5-2510" fmla="*/ 4028998 h 4286192"/>
                <a:gd name="connsiteX6-2511" fmla="*/ 793837 w 4365751"/>
                <a:gd name="connsiteY6-2512" fmla="*/ 3676573 h 4286192"/>
                <a:gd name="connsiteX7-2513" fmla="*/ 258841 w 4365751"/>
                <a:gd name="connsiteY7-2514" fmla="*/ 2347977 h 4286192"/>
                <a:gd name="connsiteX8-2515" fmla="*/ 431887 w 4365751"/>
                <a:gd name="connsiteY8-2516" fmla="*/ 1457248 h 4286192"/>
                <a:gd name="connsiteX9-2517" fmla="*/ 1479637 w 4365751"/>
                <a:gd name="connsiteY9-2518" fmla="*/ 323773 h 4286192"/>
                <a:gd name="connsiteX10-2519" fmla="*/ 3454478 w 4365751"/>
                <a:gd name="connsiteY10-2520" fmla="*/ 582228 h 4286192"/>
                <a:gd name="connsiteX11-2521" fmla="*/ 4156781 w 4365751"/>
                <a:gd name="connsiteY11-2522" fmla="*/ 2293548 h 4286192"/>
                <a:gd name="connsiteX12-2523" fmla="*/ 2260687 w 4365751"/>
                <a:gd name="connsiteY12-2524" fmla="*/ 4276648 h 4286192"/>
                <a:gd name="connsiteX13-2525" fmla="*/ 336637 w 4365751"/>
                <a:gd name="connsiteY13-2526" fmla="*/ 2971723 h 4286192"/>
                <a:gd name="connsiteX14-2527" fmla="*/ 393254 w 4365751"/>
                <a:gd name="connsiteY14-2528" fmla="*/ 1278405 h 4286192"/>
                <a:gd name="connsiteX15-2529" fmla="*/ 851175 w 4365751"/>
                <a:gd name="connsiteY15-2530" fmla="*/ 601505 h 4286192"/>
                <a:gd name="connsiteX16-2531" fmla="*/ 2203537 w 4365751"/>
                <a:gd name="connsiteY16-2532" fmla="*/ 123748 h 4286192"/>
                <a:gd name="connsiteX17-2533" fmla="*/ 3851362 w 4365751"/>
                <a:gd name="connsiteY17-2534" fmla="*/ 685723 h 4286192"/>
                <a:gd name="connsiteX18-2535" fmla="*/ 4232362 w 4365751"/>
                <a:gd name="connsiteY18-2536" fmla="*/ 2562148 h 4286192"/>
                <a:gd name="connsiteX19-2537" fmla="*/ 3708487 w 4365751"/>
                <a:gd name="connsiteY19-2538" fmla="*/ 3590848 h 4286192"/>
                <a:gd name="connsiteX20-2539" fmla="*/ 2327362 w 4365751"/>
                <a:gd name="connsiteY20-2540" fmla="*/ 4048048 h 4286192"/>
                <a:gd name="connsiteX21-2541" fmla="*/ 1165312 w 4365751"/>
                <a:gd name="connsiteY21-2542" fmla="*/ 3990898 h 4286192"/>
                <a:gd name="connsiteX22-2543" fmla="*/ 98512 w 4365751"/>
                <a:gd name="connsiteY22-2544" fmla="*/ 2466898 h 4286192"/>
                <a:gd name="connsiteX23-2545" fmla="*/ 432117 w 4365751"/>
                <a:gd name="connsiteY23-2546" fmla="*/ 872794 h 4286192"/>
                <a:gd name="connsiteX24-2547" fmla="*/ 1258690 w 4365751"/>
                <a:gd name="connsiteY24-2548" fmla="*/ 244930 h 4286192"/>
                <a:gd name="connsiteX25-2549" fmla="*/ 1865392 w 4365751"/>
                <a:gd name="connsiteY25-2550" fmla="*/ 104698 h 4286192"/>
                <a:gd name="connsiteX26-2551" fmla="*/ 3460837 w 4365751"/>
                <a:gd name="connsiteY26-2552" fmla="*/ 419023 h 4286192"/>
                <a:gd name="connsiteX27-2553" fmla="*/ 4279987 w 4365751"/>
                <a:gd name="connsiteY27-2554" fmla="*/ 1647748 h 4286192"/>
                <a:gd name="connsiteX28-2555" fmla="*/ 4241887 w 4365751"/>
                <a:gd name="connsiteY28-2556" fmla="*/ 2714548 h 4286192"/>
                <a:gd name="connsiteX29-2557" fmla="*/ 3403687 w 4365751"/>
                <a:gd name="connsiteY29-2558" fmla="*/ 3876598 h 4286192"/>
                <a:gd name="connsiteX30-2559" fmla="*/ 1727287 w 4365751"/>
                <a:gd name="connsiteY30-2560" fmla="*/ 4009948 h 4286192"/>
                <a:gd name="connsiteX31-2561" fmla="*/ 393787 w 4365751"/>
                <a:gd name="connsiteY31-2562" fmla="*/ 3305098 h 4286192"/>
                <a:gd name="connsiteX32-2563" fmla="*/ 203287 w 4365751"/>
                <a:gd name="connsiteY32-2564" fmla="*/ 1533448 h 4286192"/>
                <a:gd name="connsiteX33-2565" fmla="*/ 1679662 w 4365751"/>
                <a:gd name="connsiteY33-2566" fmla="*/ 247573 h 4286192"/>
                <a:gd name="connsiteX34-2567" fmla="*/ 2927394 w 4365751"/>
                <a:gd name="connsiteY34-2568" fmla="*/ 129296 h 4286192"/>
                <a:gd name="connsiteX35-2569" fmla="*/ 4337137 w 4365751"/>
                <a:gd name="connsiteY35-2570" fmla="*/ 1628698 h 4286192"/>
                <a:gd name="connsiteX36-2571" fmla="*/ 3432262 w 4365751"/>
                <a:gd name="connsiteY36-2572" fmla="*/ 3790873 h 4286192"/>
                <a:gd name="connsiteX37-2573" fmla="*/ 1155787 w 4365751"/>
                <a:gd name="connsiteY37-2574" fmla="*/ 4019473 h 4286192"/>
                <a:gd name="connsiteX38-2575" fmla="*/ 41362 w 4365751"/>
                <a:gd name="connsiteY38-2576" fmla="*/ 2543098 h 4286192"/>
                <a:gd name="connsiteX39-2577" fmla="*/ 346162 w 4365751"/>
                <a:gd name="connsiteY39-2578" fmla="*/ 1371523 h 4286192"/>
                <a:gd name="connsiteX0-2579" fmla="*/ 327112 w 4365751"/>
                <a:gd name="connsiteY0-2580" fmla="*/ 1423930 h 4290974"/>
                <a:gd name="connsiteX1-2581" fmla="*/ 1047255 w 4365751"/>
                <a:gd name="connsiteY1-2582" fmla="*/ 736511 h 4290974"/>
                <a:gd name="connsiteX2-2583" fmla="*/ 2203537 w 4365751"/>
                <a:gd name="connsiteY2-2584" fmla="*/ 242830 h 4290974"/>
                <a:gd name="connsiteX3-2585" fmla="*/ 3539257 w 4365751"/>
                <a:gd name="connsiteY3-2586" fmla="*/ 755479 h 4290974"/>
                <a:gd name="connsiteX4-2587" fmla="*/ 4137098 w 4365751"/>
                <a:gd name="connsiteY4-2588" fmla="*/ 2112977 h 4290974"/>
                <a:gd name="connsiteX5-2589" fmla="*/ 3184612 w 4365751"/>
                <a:gd name="connsiteY5-2590" fmla="*/ 4033780 h 4290974"/>
                <a:gd name="connsiteX6-2591" fmla="*/ 793837 w 4365751"/>
                <a:gd name="connsiteY6-2592" fmla="*/ 3681355 h 4290974"/>
                <a:gd name="connsiteX7-2593" fmla="*/ 258841 w 4365751"/>
                <a:gd name="connsiteY7-2594" fmla="*/ 2352759 h 4290974"/>
                <a:gd name="connsiteX8-2595" fmla="*/ 431887 w 4365751"/>
                <a:gd name="connsiteY8-2596" fmla="*/ 1462030 h 4290974"/>
                <a:gd name="connsiteX9-2597" fmla="*/ 1479637 w 4365751"/>
                <a:gd name="connsiteY9-2598" fmla="*/ 328555 h 4290974"/>
                <a:gd name="connsiteX10-2599" fmla="*/ 3454478 w 4365751"/>
                <a:gd name="connsiteY10-2600" fmla="*/ 587010 h 4290974"/>
                <a:gd name="connsiteX11-2601" fmla="*/ 4156781 w 4365751"/>
                <a:gd name="connsiteY11-2602" fmla="*/ 2298330 h 4290974"/>
                <a:gd name="connsiteX12-2603" fmla="*/ 2260687 w 4365751"/>
                <a:gd name="connsiteY12-2604" fmla="*/ 4281430 h 4290974"/>
                <a:gd name="connsiteX13-2605" fmla="*/ 336637 w 4365751"/>
                <a:gd name="connsiteY13-2606" fmla="*/ 2976505 h 4290974"/>
                <a:gd name="connsiteX14-2607" fmla="*/ 393254 w 4365751"/>
                <a:gd name="connsiteY14-2608" fmla="*/ 1283187 h 4290974"/>
                <a:gd name="connsiteX15-2609" fmla="*/ 851175 w 4365751"/>
                <a:gd name="connsiteY15-2610" fmla="*/ 606287 h 4290974"/>
                <a:gd name="connsiteX16-2611" fmla="*/ 2203537 w 4365751"/>
                <a:gd name="connsiteY16-2612" fmla="*/ 128530 h 4290974"/>
                <a:gd name="connsiteX17-2613" fmla="*/ 3851362 w 4365751"/>
                <a:gd name="connsiteY17-2614" fmla="*/ 690505 h 4290974"/>
                <a:gd name="connsiteX18-2615" fmla="*/ 4232362 w 4365751"/>
                <a:gd name="connsiteY18-2616" fmla="*/ 2566930 h 4290974"/>
                <a:gd name="connsiteX19-2617" fmla="*/ 3708487 w 4365751"/>
                <a:gd name="connsiteY19-2618" fmla="*/ 3595630 h 4290974"/>
                <a:gd name="connsiteX20-2619" fmla="*/ 2327362 w 4365751"/>
                <a:gd name="connsiteY20-2620" fmla="*/ 4052830 h 4290974"/>
                <a:gd name="connsiteX21-2621" fmla="*/ 1165312 w 4365751"/>
                <a:gd name="connsiteY21-2622" fmla="*/ 3995680 h 4290974"/>
                <a:gd name="connsiteX22-2623" fmla="*/ 98512 w 4365751"/>
                <a:gd name="connsiteY22-2624" fmla="*/ 2471680 h 4290974"/>
                <a:gd name="connsiteX23-2625" fmla="*/ 432117 w 4365751"/>
                <a:gd name="connsiteY23-2626" fmla="*/ 877576 h 4290974"/>
                <a:gd name="connsiteX24-2627" fmla="*/ 1258690 w 4365751"/>
                <a:gd name="connsiteY24-2628" fmla="*/ 249712 h 4290974"/>
                <a:gd name="connsiteX25-2629" fmla="*/ 1865392 w 4365751"/>
                <a:gd name="connsiteY25-2630" fmla="*/ 109480 h 4290974"/>
                <a:gd name="connsiteX26-2631" fmla="*/ 3460837 w 4365751"/>
                <a:gd name="connsiteY26-2632" fmla="*/ 423805 h 4290974"/>
                <a:gd name="connsiteX27-2633" fmla="*/ 4279987 w 4365751"/>
                <a:gd name="connsiteY27-2634" fmla="*/ 1652530 h 4290974"/>
                <a:gd name="connsiteX28-2635" fmla="*/ 4241887 w 4365751"/>
                <a:gd name="connsiteY28-2636" fmla="*/ 2719330 h 4290974"/>
                <a:gd name="connsiteX29-2637" fmla="*/ 3403687 w 4365751"/>
                <a:gd name="connsiteY29-2638" fmla="*/ 3881380 h 4290974"/>
                <a:gd name="connsiteX30-2639" fmla="*/ 1727287 w 4365751"/>
                <a:gd name="connsiteY30-2640" fmla="*/ 4014730 h 4290974"/>
                <a:gd name="connsiteX31-2641" fmla="*/ 393787 w 4365751"/>
                <a:gd name="connsiteY31-2642" fmla="*/ 3309880 h 4290974"/>
                <a:gd name="connsiteX32-2643" fmla="*/ 203287 w 4365751"/>
                <a:gd name="connsiteY32-2644" fmla="*/ 1538230 h 4290974"/>
                <a:gd name="connsiteX33-2645" fmla="*/ 1679662 w 4365751"/>
                <a:gd name="connsiteY33-2646" fmla="*/ 252355 h 4290974"/>
                <a:gd name="connsiteX34-2647" fmla="*/ 2927394 w 4365751"/>
                <a:gd name="connsiteY34-2648" fmla="*/ 134078 h 4290974"/>
                <a:gd name="connsiteX35-2649" fmla="*/ 4337137 w 4365751"/>
                <a:gd name="connsiteY35-2650" fmla="*/ 1633480 h 4290974"/>
                <a:gd name="connsiteX36-2651" fmla="*/ 3432262 w 4365751"/>
                <a:gd name="connsiteY36-2652" fmla="*/ 3795655 h 4290974"/>
                <a:gd name="connsiteX37-2653" fmla="*/ 1155787 w 4365751"/>
                <a:gd name="connsiteY37-2654" fmla="*/ 4024255 h 4290974"/>
                <a:gd name="connsiteX38-2655" fmla="*/ 41362 w 4365751"/>
                <a:gd name="connsiteY38-2656" fmla="*/ 2547880 h 4290974"/>
                <a:gd name="connsiteX39-2657" fmla="*/ 346162 w 4365751"/>
                <a:gd name="connsiteY39-2658" fmla="*/ 1376305 h 4290974"/>
                <a:gd name="connsiteX0-2659" fmla="*/ 327112 w 4365751"/>
                <a:gd name="connsiteY0-2660" fmla="*/ 1435333 h 4302377"/>
                <a:gd name="connsiteX1-2661" fmla="*/ 1047255 w 4365751"/>
                <a:gd name="connsiteY1-2662" fmla="*/ 747914 h 4302377"/>
                <a:gd name="connsiteX2-2663" fmla="*/ 2203537 w 4365751"/>
                <a:gd name="connsiteY2-2664" fmla="*/ 254233 h 4302377"/>
                <a:gd name="connsiteX3-2665" fmla="*/ 3539257 w 4365751"/>
                <a:gd name="connsiteY3-2666" fmla="*/ 766882 h 4302377"/>
                <a:gd name="connsiteX4-2667" fmla="*/ 4137098 w 4365751"/>
                <a:gd name="connsiteY4-2668" fmla="*/ 2124380 h 4302377"/>
                <a:gd name="connsiteX5-2669" fmla="*/ 3184612 w 4365751"/>
                <a:gd name="connsiteY5-2670" fmla="*/ 4045183 h 4302377"/>
                <a:gd name="connsiteX6-2671" fmla="*/ 793837 w 4365751"/>
                <a:gd name="connsiteY6-2672" fmla="*/ 3692758 h 4302377"/>
                <a:gd name="connsiteX7-2673" fmla="*/ 258841 w 4365751"/>
                <a:gd name="connsiteY7-2674" fmla="*/ 2364162 h 4302377"/>
                <a:gd name="connsiteX8-2675" fmla="*/ 431887 w 4365751"/>
                <a:gd name="connsiteY8-2676" fmla="*/ 1473433 h 4302377"/>
                <a:gd name="connsiteX9-2677" fmla="*/ 1479637 w 4365751"/>
                <a:gd name="connsiteY9-2678" fmla="*/ 339958 h 4302377"/>
                <a:gd name="connsiteX10-2679" fmla="*/ 3454478 w 4365751"/>
                <a:gd name="connsiteY10-2680" fmla="*/ 598413 h 4302377"/>
                <a:gd name="connsiteX11-2681" fmla="*/ 4156781 w 4365751"/>
                <a:gd name="connsiteY11-2682" fmla="*/ 2309733 h 4302377"/>
                <a:gd name="connsiteX12-2683" fmla="*/ 2260687 w 4365751"/>
                <a:gd name="connsiteY12-2684" fmla="*/ 4292833 h 4302377"/>
                <a:gd name="connsiteX13-2685" fmla="*/ 336637 w 4365751"/>
                <a:gd name="connsiteY13-2686" fmla="*/ 2987908 h 4302377"/>
                <a:gd name="connsiteX14-2687" fmla="*/ 393254 w 4365751"/>
                <a:gd name="connsiteY14-2688" fmla="*/ 1294590 h 4302377"/>
                <a:gd name="connsiteX15-2689" fmla="*/ 851175 w 4365751"/>
                <a:gd name="connsiteY15-2690" fmla="*/ 617690 h 4302377"/>
                <a:gd name="connsiteX16-2691" fmla="*/ 2203537 w 4365751"/>
                <a:gd name="connsiteY16-2692" fmla="*/ 139933 h 4302377"/>
                <a:gd name="connsiteX17-2693" fmla="*/ 3851362 w 4365751"/>
                <a:gd name="connsiteY17-2694" fmla="*/ 701908 h 4302377"/>
                <a:gd name="connsiteX18-2695" fmla="*/ 4232362 w 4365751"/>
                <a:gd name="connsiteY18-2696" fmla="*/ 2578333 h 4302377"/>
                <a:gd name="connsiteX19-2697" fmla="*/ 3708487 w 4365751"/>
                <a:gd name="connsiteY19-2698" fmla="*/ 3607033 h 4302377"/>
                <a:gd name="connsiteX20-2699" fmla="*/ 2327362 w 4365751"/>
                <a:gd name="connsiteY20-2700" fmla="*/ 4064233 h 4302377"/>
                <a:gd name="connsiteX21-2701" fmla="*/ 1165312 w 4365751"/>
                <a:gd name="connsiteY21-2702" fmla="*/ 4007083 h 4302377"/>
                <a:gd name="connsiteX22-2703" fmla="*/ 98512 w 4365751"/>
                <a:gd name="connsiteY22-2704" fmla="*/ 2483083 h 4302377"/>
                <a:gd name="connsiteX23-2705" fmla="*/ 432117 w 4365751"/>
                <a:gd name="connsiteY23-2706" fmla="*/ 888979 h 4302377"/>
                <a:gd name="connsiteX24-2707" fmla="*/ 1258690 w 4365751"/>
                <a:gd name="connsiteY24-2708" fmla="*/ 261115 h 4302377"/>
                <a:gd name="connsiteX25-2709" fmla="*/ 1865392 w 4365751"/>
                <a:gd name="connsiteY25-2710" fmla="*/ 120883 h 4302377"/>
                <a:gd name="connsiteX26-2711" fmla="*/ 3460837 w 4365751"/>
                <a:gd name="connsiteY26-2712" fmla="*/ 435208 h 4302377"/>
                <a:gd name="connsiteX27-2713" fmla="*/ 4279987 w 4365751"/>
                <a:gd name="connsiteY27-2714" fmla="*/ 1663933 h 4302377"/>
                <a:gd name="connsiteX28-2715" fmla="*/ 4241887 w 4365751"/>
                <a:gd name="connsiteY28-2716" fmla="*/ 2730733 h 4302377"/>
                <a:gd name="connsiteX29-2717" fmla="*/ 3403687 w 4365751"/>
                <a:gd name="connsiteY29-2718" fmla="*/ 3892783 h 4302377"/>
                <a:gd name="connsiteX30-2719" fmla="*/ 1727287 w 4365751"/>
                <a:gd name="connsiteY30-2720" fmla="*/ 4026133 h 4302377"/>
                <a:gd name="connsiteX31-2721" fmla="*/ 393787 w 4365751"/>
                <a:gd name="connsiteY31-2722" fmla="*/ 3321283 h 4302377"/>
                <a:gd name="connsiteX32-2723" fmla="*/ 203287 w 4365751"/>
                <a:gd name="connsiteY32-2724" fmla="*/ 1549633 h 4302377"/>
                <a:gd name="connsiteX33-2725" fmla="*/ 1583605 w 4365751"/>
                <a:gd name="connsiteY33-2726" fmla="*/ 228828 h 4302377"/>
                <a:gd name="connsiteX34-2727" fmla="*/ 2927394 w 4365751"/>
                <a:gd name="connsiteY34-2728" fmla="*/ 145481 h 4302377"/>
                <a:gd name="connsiteX35-2729" fmla="*/ 4337137 w 4365751"/>
                <a:gd name="connsiteY35-2730" fmla="*/ 1644883 h 4302377"/>
                <a:gd name="connsiteX36-2731" fmla="*/ 3432262 w 4365751"/>
                <a:gd name="connsiteY36-2732" fmla="*/ 3807058 h 4302377"/>
                <a:gd name="connsiteX37-2733" fmla="*/ 1155787 w 4365751"/>
                <a:gd name="connsiteY37-2734" fmla="*/ 4035658 h 4302377"/>
                <a:gd name="connsiteX38-2735" fmla="*/ 41362 w 4365751"/>
                <a:gd name="connsiteY38-2736" fmla="*/ 2559283 h 4302377"/>
                <a:gd name="connsiteX39-2737" fmla="*/ 346162 w 4365751"/>
                <a:gd name="connsiteY39-2738" fmla="*/ 1387708 h 4302377"/>
                <a:gd name="connsiteX0-2739" fmla="*/ 327112 w 4365751"/>
                <a:gd name="connsiteY0-2740" fmla="*/ 1381979 h 4249023"/>
                <a:gd name="connsiteX1-2741" fmla="*/ 1047255 w 4365751"/>
                <a:gd name="connsiteY1-2742" fmla="*/ 694560 h 4249023"/>
                <a:gd name="connsiteX2-2743" fmla="*/ 2203537 w 4365751"/>
                <a:gd name="connsiteY2-2744" fmla="*/ 200879 h 4249023"/>
                <a:gd name="connsiteX3-2745" fmla="*/ 3539257 w 4365751"/>
                <a:gd name="connsiteY3-2746" fmla="*/ 713528 h 4249023"/>
                <a:gd name="connsiteX4-2747" fmla="*/ 4137098 w 4365751"/>
                <a:gd name="connsiteY4-2748" fmla="*/ 2071026 h 4249023"/>
                <a:gd name="connsiteX5-2749" fmla="*/ 3184612 w 4365751"/>
                <a:gd name="connsiteY5-2750" fmla="*/ 3991829 h 4249023"/>
                <a:gd name="connsiteX6-2751" fmla="*/ 793837 w 4365751"/>
                <a:gd name="connsiteY6-2752" fmla="*/ 3639404 h 4249023"/>
                <a:gd name="connsiteX7-2753" fmla="*/ 258841 w 4365751"/>
                <a:gd name="connsiteY7-2754" fmla="*/ 2310808 h 4249023"/>
                <a:gd name="connsiteX8-2755" fmla="*/ 431887 w 4365751"/>
                <a:gd name="connsiteY8-2756" fmla="*/ 1420079 h 4249023"/>
                <a:gd name="connsiteX9-2757" fmla="*/ 1479637 w 4365751"/>
                <a:gd name="connsiteY9-2758" fmla="*/ 286604 h 4249023"/>
                <a:gd name="connsiteX10-2759" fmla="*/ 3454478 w 4365751"/>
                <a:gd name="connsiteY10-2760" fmla="*/ 545059 h 4249023"/>
                <a:gd name="connsiteX11-2761" fmla="*/ 4156781 w 4365751"/>
                <a:gd name="connsiteY11-2762" fmla="*/ 2256379 h 4249023"/>
                <a:gd name="connsiteX12-2763" fmla="*/ 2260687 w 4365751"/>
                <a:gd name="connsiteY12-2764" fmla="*/ 4239479 h 4249023"/>
                <a:gd name="connsiteX13-2765" fmla="*/ 336637 w 4365751"/>
                <a:gd name="connsiteY13-2766" fmla="*/ 2934554 h 4249023"/>
                <a:gd name="connsiteX14-2767" fmla="*/ 393254 w 4365751"/>
                <a:gd name="connsiteY14-2768" fmla="*/ 1241236 h 4249023"/>
                <a:gd name="connsiteX15-2769" fmla="*/ 851175 w 4365751"/>
                <a:gd name="connsiteY15-2770" fmla="*/ 564336 h 4249023"/>
                <a:gd name="connsiteX16-2771" fmla="*/ 2203537 w 4365751"/>
                <a:gd name="connsiteY16-2772" fmla="*/ 86579 h 4249023"/>
                <a:gd name="connsiteX17-2773" fmla="*/ 3851362 w 4365751"/>
                <a:gd name="connsiteY17-2774" fmla="*/ 648554 h 4249023"/>
                <a:gd name="connsiteX18-2775" fmla="*/ 4232362 w 4365751"/>
                <a:gd name="connsiteY18-2776" fmla="*/ 2524979 h 4249023"/>
                <a:gd name="connsiteX19-2777" fmla="*/ 3708487 w 4365751"/>
                <a:gd name="connsiteY19-2778" fmla="*/ 3553679 h 4249023"/>
                <a:gd name="connsiteX20-2779" fmla="*/ 2327362 w 4365751"/>
                <a:gd name="connsiteY20-2780" fmla="*/ 4010879 h 4249023"/>
                <a:gd name="connsiteX21-2781" fmla="*/ 1165312 w 4365751"/>
                <a:gd name="connsiteY21-2782" fmla="*/ 3953729 h 4249023"/>
                <a:gd name="connsiteX22-2783" fmla="*/ 98512 w 4365751"/>
                <a:gd name="connsiteY22-2784" fmla="*/ 2429729 h 4249023"/>
                <a:gd name="connsiteX23-2785" fmla="*/ 432117 w 4365751"/>
                <a:gd name="connsiteY23-2786" fmla="*/ 835625 h 4249023"/>
                <a:gd name="connsiteX24-2787" fmla="*/ 1258690 w 4365751"/>
                <a:gd name="connsiteY24-2788" fmla="*/ 207761 h 4249023"/>
                <a:gd name="connsiteX25-2789" fmla="*/ 1865392 w 4365751"/>
                <a:gd name="connsiteY25-2790" fmla="*/ 67529 h 4249023"/>
                <a:gd name="connsiteX26-2791" fmla="*/ 3460837 w 4365751"/>
                <a:gd name="connsiteY26-2792" fmla="*/ 381854 h 4249023"/>
                <a:gd name="connsiteX27-2793" fmla="*/ 4279987 w 4365751"/>
                <a:gd name="connsiteY27-2794" fmla="*/ 1610579 h 4249023"/>
                <a:gd name="connsiteX28-2795" fmla="*/ 4241887 w 4365751"/>
                <a:gd name="connsiteY28-2796" fmla="*/ 2677379 h 4249023"/>
                <a:gd name="connsiteX29-2797" fmla="*/ 3403687 w 4365751"/>
                <a:gd name="connsiteY29-2798" fmla="*/ 3839429 h 4249023"/>
                <a:gd name="connsiteX30-2799" fmla="*/ 1727287 w 4365751"/>
                <a:gd name="connsiteY30-2800" fmla="*/ 3972779 h 4249023"/>
                <a:gd name="connsiteX31-2801" fmla="*/ 393787 w 4365751"/>
                <a:gd name="connsiteY31-2802" fmla="*/ 3267929 h 4249023"/>
                <a:gd name="connsiteX32-2803" fmla="*/ 203287 w 4365751"/>
                <a:gd name="connsiteY32-2804" fmla="*/ 1496279 h 4249023"/>
                <a:gd name="connsiteX33-2805" fmla="*/ 1583605 w 4365751"/>
                <a:gd name="connsiteY33-2806" fmla="*/ 175474 h 4249023"/>
                <a:gd name="connsiteX34-2807" fmla="*/ 2927394 w 4365751"/>
                <a:gd name="connsiteY34-2808" fmla="*/ 92127 h 4249023"/>
                <a:gd name="connsiteX35-2809" fmla="*/ 4337137 w 4365751"/>
                <a:gd name="connsiteY35-2810" fmla="*/ 1591529 h 4249023"/>
                <a:gd name="connsiteX36-2811" fmla="*/ 3432262 w 4365751"/>
                <a:gd name="connsiteY36-2812" fmla="*/ 3753704 h 4249023"/>
                <a:gd name="connsiteX37-2813" fmla="*/ 1155787 w 4365751"/>
                <a:gd name="connsiteY37-2814" fmla="*/ 3982304 h 4249023"/>
                <a:gd name="connsiteX38-2815" fmla="*/ 41362 w 4365751"/>
                <a:gd name="connsiteY38-2816" fmla="*/ 2505929 h 4249023"/>
                <a:gd name="connsiteX39-2817" fmla="*/ 346162 w 4365751"/>
                <a:gd name="connsiteY39-2818" fmla="*/ 1334354 h 4249023"/>
                <a:gd name="connsiteX0-2819" fmla="*/ 327112 w 4365751"/>
                <a:gd name="connsiteY0-2820" fmla="*/ 1360615 h 4227659"/>
                <a:gd name="connsiteX1-2821" fmla="*/ 1047255 w 4365751"/>
                <a:gd name="connsiteY1-2822" fmla="*/ 673196 h 4227659"/>
                <a:gd name="connsiteX2-2823" fmla="*/ 2203537 w 4365751"/>
                <a:gd name="connsiteY2-2824" fmla="*/ 179515 h 4227659"/>
                <a:gd name="connsiteX3-2825" fmla="*/ 3539257 w 4365751"/>
                <a:gd name="connsiteY3-2826" fmla="*/ 692164 h 4227659"/>
                <a:gd name="connsiteX4-2827" fmla="*/ 4137098 w 4365751"/>
                <a:gd name="connsiteY4-2828" fmla="*/ 2049662 h 4227659"/>
                <a:gd name="connsiteX5-2829" fmla="*/ 3184612 w 4365751"/>
                <a:gd name="connsiteY5-2830" fmla="*/ 3970465 h 4227659"/>
                <a:gd name="connsiteX6-2831" fmla="*/ 793837 w 4365751"/>
                <a:gd name="connsiteY6-2832" fmla="*/ 3618040 h 4227659"/>
                <a:gd name="connsiteX7-2833" fmla="*/ 258841 w 4365751"/>
                <a:gd name="connsiteY7-2834" fmla="*/ 2289444 h 4227659"/>
                <a:gd name="connsiteX8-2835" fmla="*/ 431887 w 4365751"/>
                <a:gd name="connsiteY8-2836" fmla="*/ 1398715 h 4227659"/>
                <a:gd name="connsiteX9-2837" fmla="*/ 1479637 w 4365751"/>
                <a:gd name="connsiteY9-2838" fmla="*/ 265240 h 4227659"/>
                <a:gd name="connsiteX10-2839" fmla="*/ 3454478 w 4365751"/>
                <a:gd name="connsiteY10-2840" fmla="*/ 523695 h 4227659"/>
                <a:gd name="connsiteX11-2841" fmla="*/ 4156781 w 4365751"/>
                <a:gd name="connsiteY11-2842" fmla="*/ 2235015 h 4227659"/>
                <a:gd name="connsiteX12-2843" fmla="*/ 2260687 w 4365751"/>
                <a:gd name="connsiteY12-2844" fmla="*/ 4218115 h 4227659"/>
                <a:gd name="connsiteX13-2845" fmla="*/ 336637 w 4365751"/>
                <a:gd name="connsiteY13-2846" fmla="*/ 2913190 h 4227659"/>
                <a:gd name="connsiteX14-2847" fmla="*/ 393254 w 4365751"/>
                <a:gd name="connsiteY14-2848" fmla="*/ 1219872 h 4227659"/>
                <a:gd name="connsiteX15-2849" fmla="*/ 851175 w 4365751"/>
                <a:gd name="connsiteY15-2850" fmla="*/ 542972 h 4227659"/>
                <a:gd name="connsiteX16-2851" fmla="*/ 2203537 w 4365751"/>
                <a:gd name="connsiteY16-2852" fmla="*/ 65215 h 4227659"/>
                <a:gd name="connsiteX17-2853" fmla="*/ 3851362 w 4365751"/>
                <a:gd name="connsiteY17-2854" fmla="*/ 627190 h 4227659"/>
                <a:gd name="connsiteX18-2855" fmla="*/ 4232362 w 4365751"/>
                <a:gd name="connsiteY18-2856" fmla="*/ 2503615 h 4227659"/>
                <a:gd name="connsiteX19-2857" fmla="*/ 3708487 w 4365751"/>
                <a:gd name="connsiteY19-2858" fmla="*/ 3532315 h 4227659"/>
                <a:gd name="connsiteX20-2859" fmla="*/ 2327362 w 4365751"/>
                <a:gd name="connsiteY20-2860" fmla="*/ 3989515 h 4227659"/>
                <a:gd name="connsiteX21-2861" fmla="*/ 1165312 w 4365751"/>
                <a:gd name="connsiteY21-2862" fmla="*/ 3932365 h 4227659"/>
                <a:gd name="connsiteX22-2863" fmla="*/ 98512 w 4365751"/>
                <a:gd name="connsiteY22-2864" fmla="*/ 2408365 h 4227659"/>
                <a:gd name="connsiteX23-2865" fmla="*/ 432117 w 4365751"/>
                <a:gd name="connsiteY23-2866" fmla="*/ 814261 h 4227659"/>
                <a:gd name="connsiteX24-2867" fmla="*/ 1258690 w 4365751"/>
                <a:gd name="connsiteY24-2868" fmla="*/ 186397 h 4227659"/>
                <a:gd name="connsiteX25-2869" fmla="*/ 1865392 w 4365751"/>
                <a:gd name="connsiteY25-2870" fmla="*/ 46165 h 4227659"/>
                <a:gd name="connsiteX26-2871" fmla="*/ 3460837 w 4365751"/>
                <a:gd name="connsiteY26-2872" fmla="*/ 360490 h 4227659"/>
                <a:gd name="connsiteX27-2873" fmla="*/ 4279987 w 4365751"/>
                <a:gd name="connsiteY27-2874" fmla="*/ 1589215 h 4227659"/>
                <a:gd name="connsiteX28-2875" fmla="*/ 4241887 w 4365751"/>
                <a:gd name="connsiteY28-2876" fmla="*/ 2656015 h 4227659"/>
                <a:gd name="connsiteX29-2877" fmla="*/ 3403687 w 4365751"/>
                <a:gd name="connsiteY29-2878" fmla="*/ 3818065 h 4227659"/>
                <a:gd name="connsiteX30-2879" fmla="*/ 1727287 w 4365751"/>
                <a:gd name="connsiteY30-2880" fmla="*/ 3951415 h 4227659"/>
                <a:gd name="connsiteX31-2881" fmla="*/ 393787 w 4365751"/>
                <a:gd name="connsiteY31-2882" fmla="*/ 3246565 h 4227659"/>
                <a:gd name="connsiteX32-2883" fmla="*/ 203287 w 4365751"/>
                <a:gd name="connsiteY32-2884" fmla="*/ 1474915 h 4227659"/>
                <a:gd name="connsiteX33-2885" fmla="*/ 1583605 w 4365751"/>
                <a:gd name="connsiteY33-2886" fmla="*/ 154110 h 4227659"/>
                <a:gd name="connsiteX34-2887" fmla="*/ 3067113 w 4365751"/>
                <a:gd name="connsiteY34-2888" fmla="*/ 96961 h 4227659"/>
                <a:gd name="connsiteX35-2889" fmla="*/ 4337137 w 4365751"/>
                <a:gd name="connsiteY35-2890" fmla="*/ 1570165 h 4227659"/>
                <a:gd name="connsiteX36-2891" fmla="*/ 3432262 w 4365751"/>
                <a:gd name="connsiteY36-2892" fmla="*/ 3732340 h 4227659"/>
                <a:gd name="connsiteX37-2893" fmla="*/ 1155787 w 4365751"/>
                <a:gd name="connsiteY37-2894" fmla="*/ 3960940 h 4227659"/>
                <a:gd name="connsiteX38-2895" fmla="*/ 41362 w 4365751"/>
                <a:gd name="connsiteY38-2896" fmla="*/ 2484565 h 4227659"/>
                <a:gd name="connsiteX39-2897" fmla="*/ 346162 w 4365751"/>
                <a:gd name="connsiteY39-2898" fmla="*/ 1312990 h 4227659"/>
                <a:gd name="connsiteX0-2899" fmla="*/ 327112 w 4365751"/>
                <a:gd name="connsiteY0-2900" fmla="*/ 1360615 h 4227659"/>
                <a:gd name="connsiteX1-2901" fmla="*/ 1047255 w 4365751"/>
                <a:gd name="connsiteY1-2902" fmla="*/ 673196 h 4227659"/>
                <a:gd name="connsiteX2-2903" fmla="*/ 2203537 w 4365751"/>
                <a:gd name="connsiteY2-2904" fmla="*/ 179515 h 4227659"/>
                <a:gd name="connsiteX3-2905" fmla="*/ 3539257 w 4365751"/>
                <a:gd name="connsiteY3-2906" fmla="*/ 692164 h 4227659"/>
                <a:gd name="connsiteX4-2907" fmla="*/ 4137098 w 4365751"/>
                <a:gd name="connsiteY4-2908" fmla="*/ 2049662 h 4227659"/>
                <a:gd name="connsiteX5-2909" fmla="*/ 3184612 w 4365751"/>
                <a:gd name="connsiteY5-2910" fmla="*/ 3970465 h 4227659"/>
                <a:gd name="connsiteX6-2911" fmla="*/ 793837 w 4365751"/>
                <a:gd name="connsiteY6-2912" fmla="*/ 3618040 h 4227659"/>
                <a:gd name="connsiteX7-2913" fmla="*/ 258841 w 4365751"/>
                <a:gd name="connsiteY7-2914" fmla="*/ 2289444 h 4227659"/>
                <a:gd name="connsiteX8-2915" fmla="*/ 431887 w 4365751"/>
                <a:gd name="connsiteY8-2916" fmla="*/ 1398715 h 4227659"/>
                <a:gd name="connsiteX9-2917" fmla="*/ 1479637 w 4365751"/>
                <a:gd name="connsiteY9-2918" fmla="*/ 265240 h 4227659"/>
                <a:gd name="connsiteX10-2919" fmla="*/ 3454478 w 4365751"/>
                <a:gd name="connsiteY10-2920" fmla="*/ 523695 h 4227659"/>
                <a:gd name="connsiteX11-2921" fmla="*/ 4156781 w 4365751"/>
                <a:gd name="connsiteY11-2922" fmla="*/ 2235015 h 4227659"/>
                <a:gd name="connsiteX12-2923" fmla="*/ 2260687 w 4365751"/>
                <a:gd name="connsiteY12-2924" fmla="*/ 4218115 h 4227659"/>
                <a:gd name="connsiteX13-2925" fmla="*/ 336637 w 4365751"/>
                <a:gd name="connsiteY13-2926" fmla="*/ 2913190 h 4227659"/>
                <a:gd name="connsiteX14-2927" fmla="*/ 393254 w 4365751"/>
                <a:gd name="connsiteY14-2928" fmla="*/ 1219872 h 4227659"/>
                <a:gd name="connsiteX15-2929" fmla="*/ 851175 w 4365751"/>
                <a:gd name="connsiteY15-2930" fmla="*/ 542972 h 4227659"/>
                <a:gd name="connsiteX16-2931" fmla="*/ 2203537 w 4365751"/>
                <a:gd name="connsiteY16-2932" fmla="*/ 65215 h 4227659"/>
                <a:gd name="connsiteX17-2933" fmla="*/ 3851362 w 4365751"/>
                <a:gd name="connsiteY17-2934" fmla="*/ 627190 h 4227659"/>
                <a:gd name="connsiteX18-2935" fmla="*/ 4232362 w 4365751"/>
                <a:gd name="connsiteY18-2936" fmla="*/ 2503615 h 4227659"/>
                <a:gd name="connsiteX19-2937" fmla="*/ 3708487 w 4365751"/>
                <a:gd name="connsiteY19-2938" fmla="*/ 3532315 h 4227659"/>
                <a:gd name="connsiteX20-2939" fmla="*/ 2327362 w 4365751"/>
                <a:gd name="connsiteY20-2940" fmla="*/ 3989515 h 4227659"/>
                <a:gd name="connsiteX21-2941" fmla="*/ 1165312 w 4365751"/>
                <a:gd name="connsiteY21-2942" fmla="*/ 3932365 h 4227659"/>
                <a:gd name="connsiteX22-2943" fmla="*/ 98512 w 4365751"/>
                <a:gd name="connsiteY22-2944" fmla="*/ 2408365 h 4227659"/>
                <a:gd name="connsiteX23-2945" fmla="*/ 432117 w 4365751"/>
                <a:gd name="connsiteY23-2946" fmla="*/ 814261 h 4227659"/>
                <a:gd name="connsiteX24-2947" fmla="*/ 1014181 w 4365751"/>
                <a:gd name="connsiteY24-2948" fmla="*/ 299919 h 4227659"/>
                <a:gd name="connsiteX25-2949" fmla="*/ 1865392 w 4365751"/>
                <a:gd name="connsiteY25-2950" fmla="*/ 46165 h 4227659"/>
                <a:gd name="connsiteX26-2951" fmla="*/ 3460837 w 4365751"/>
                <a:gd name="connsiteY26-2952" fmla="*/ 360490 h 4227659"/>
                <a:gd name="connsiteX27-2953" fmla="*/ 4279987 w 4365751"/>
                <a:gd name="connsiteY27-2954" fmla="*/ 1589215 h 4227659"/>
                <a:gd name="connsiteX28-2955" fmla="*/ 4241887 w 4365751"/>
                <a:gd name="connsiteY28-2956" fmla="*/ 2656015 h 4227659"/>
                <a:gd name="connsiteX29-2957" fmla="*/ 3403687 w 4365751"/>
                <a:gd name="connsiteY29-2958" fmla="*/ 3818065 h 4227659"/>
                <a:gd name="connsiteX30-2959" fmla="*/ 1727287 w 4365751"/>
                <a:gd name="connsiteY30-2960" fmla="*/ 3951415 h 4227659"/>
                <a:gd name="connsiteX31-2961" fmla="*/ 393787 w 4365751"/>
                <a:gd name="connsiteY31-2962" fmla="*/ 3246565 h 4227659"/>
                <a:gd name="connsiteX32-2963" fmla="*/ 203287 w 4365751"/>
                <a:gd name="connsiteY32-2964" fmla="*/ 1474915 h 4227659"/>
                <a:gd name="connsiteX33-2965" fmla="*/ 1583605 w 4365751"/>
                <a:gd name="connsiteY33-2966" fmla="*/ 154110 h 4227659"/>
                <a:gd name="connsiteX34-2967" fmla="*/ 3067113 w 4365751"/>
                <a:gd name="connsiteY34-2968" fmla="*/ 96961 h 4227659"/>
                <a:gd name="connsiteX35-2969" fmla="*/ 4337137 w 4365751"/>
                <a:gd name="connsiteY35-2970" fmla="*/ 1570165 h 4227659"/>
                <a:gd name="connsiteX36-2971" fmla="*/ 3432262 w 4365751"/>
                <a:gd name="connsiteY36-2972" fmla="*/ 3732340 h 4227659"/>
                <a:gd name="connsiteX37-2973" fmla="*/ 1155787 w 4365751"/>
                <a:gd name="connsiteY37-2974" fmla="*/ 3960940 h 4227659"/>
                <a:gd name="connsiteX38-2975" fmla="*/ 41362 w 4365751"/>
                <a:gd name="connsiteY38-2976" fmla="*/ 2484565 h 4227659"/>
                <a:gd name="connsiteX39-2977" fmla="*/ 346162 w 4365751"/>
                <a:gd name="connsiteY39-2978" fmla="*/ 1312990 h 4227659"/>
                <a:gd name="connsiteX0-2979" fmla="*/ 327112 w 4365751"/>
                <a:gd name="connsiteY0-2980" fmla="*/ 1360615 h 4227659"/>
                <a:gd name="connsiteX1-2981" fmla="*/ 1047255 w 4365751"/>
                <a:gd name="connsiteY1-2982" fmla="*/ 673196 h 4227659"/>
                <a:gd name="connsiteX2-2983" fmla="*/ 2203537 w 4365751"/>
                <a:gd name="connsiteY2-2984" fmla="*/ 179515 h 4227659"/>
                <a:gd name="connsiteX3-2985" fmla="*/ 3539257 w 4365751"/>
                <a:gd name="connsiteY3-2986" fmla="*/ 692164 h 4227659"/>
                <a:gd name="connsiteX4-2987" fmla="*/ 4137098 w 4365751"/>
                <a:gd name="connsiteY4-2988" fmla="*/ 2049662 h 4227659"/>
                <a:gd name="connsiteX5-2989" fmla="*/ 3184612 w 4365751"/>
                <a:gd name="connsiteY5-2990" fmla="*/ 3970465 h 4227659"/>
                <a:gd name="connsiteX6-2991" fmla="*/ 793837 w 4365751"/>
                <a:gd name="connsiteY6-2992" fmla="*/ 3618040 h 4227659"/>
                <a:gd name="connsiteX7-2993" fmla="*/ 258841 w 4365751"/>
                <a:gd name="connsiteY7-2994" fmla="*/ 2289444 h 4227659"/>
                <a:gd name="connsiteX8-2995" fmla="*/ 431887 w 4365751"/>
                <a:gd name="connsiteY8-2996" fmla="*/ 1398715 h 4227659"/>
                <a:gd name="connsiteX9-2997" fmla="*/ 1479637 w 4365751"/>
                <a:gd name="connsiteY9-2998" fmla="*/ 265240 h 4227659"/>
                <a:gd name="connsiteX10-2999" fmla="*/ 3454478 w 4365751"/>
                <a:gd name="connsiteY10-3000" fmla="*/ 523695 h 4227659"/>
                <a:gd name="connsiteX11-3001" fmla="*/ 4156781 w 4365751"/>
                <a:gd name="connsiteY11-3002" fmla="*/ 2235015 h 4227659"/>
                <a:gd name="connsiteX12-3003" fmla="*/ 2260687 w 4365751"/>
                <a:gd name="connsiteY12-3004" fmla="*/ 4218115 h 4227659"/>
                <a:gd name="connsiteX13-3005" fmla="*/ 336637 w 4365751"/>
                <a:gd name="connsiteY13-3006" fmla="*/ 2913190 h 4227659"/>
                <a:gd name="connsiteX14-3007" fmla="*/ 393254 w 4365751"/>
                <a:gd name="connsiteY14-3008" fmla="*/ 1219872 h 4227659"/>
                <a:gd name="connsiteX15-3009" fmla="*/ 851175 w 4365751"/>
                <a:gd name="connsiteY15-3010" fmla="*/ 542972 h 4227659"/>
                <a:gd name="connsiteX16-3011" fmla="*/ 2203537 w 4365751"/>
                <a:gd name="connsiteY16-3012" fmla="*/ 65215 h 4227659"/>
                <a:gd name="connsiteX17-3013" fmla="*/ 3851362 w 4365751"/>
                <a:gd name="connsiteY17-3014" fmla="*/ 627190 h 4227659"/>
                <a:gd name="connsiteX18-3015" fmla="*/ 4232362 w 4365751"/>
                <a:gd name="connsiteY18-3016" fmla="*/ 2503615 h 4227659"/>
                <a:gd name="connsiteX19-3017" fmla="*/ 3708487 w 4365751"/>
                <a:gd name="connsiteY19-3018" fmla="*/ 3532315 h 4227659"/>
                <a:gd name="connsiteX20-3019" fmla="*/ 2327362 w 4365751"/>
                <a:gd name="connsiteY20-3020" fmla="*/ 3989515 h 4227659"/>
                <a:gd name="connsiteX21-3021" fmla="*/ 1165312 w 4365751"/>
                <a:gd name="connsiteY21-3022" fmla="*/ 3932365 h 4227659"/>
                <a:gd name="connsiteX22-3023" fmla="*/ 98512 w 4365751"/>
                <a:gd name="connsiteY22-3024" fmla="*/ 2408365 h 4227659"/>
                <a:gd name="connsiteX23-3025" fmla="*/ 432117 w 4365751"/>
                <a:gd name="connsiteY23-3026" fmla="*/ 814261 h 4227659"/>
                <a:gd name="connsiteX24-3027" fmla="*/ 1014181 w 4365751"/>
                <a:gd name="connsiteY24-3028" fmla="*/ 299919 h 4227659"/>
                <a:gd name="connsiteX25-3029" fmla="*/ 1865392 w 4365751"/>
                <a:gd name="connsiteY25-3030" fmla="*/ 46165 h 4227659"/>
                <a:gd name="connsiteX26-3031" fmla="*/ 3460837 w 4365751"/>
                <a:gd name="connsiteY26-3032" fmla="*/ 360490 h 4227659"/>
                <a:gd name="connsiteX27-3033" fmla="*/ 4279987 w 4365751"/>
                <a:gd name="connsiteY27-3034" fmla="*/ 1589215 h 4227659"/>
                <a:gd name="connsiteX28-3035" fmla="*/ 4241887 w 4365751"/>
                <a:gd name="connsiteY28-3036" fmla="*/ 2656015 h 4227659"/>
                <a:gd name="connsiteX29-3037" fmla="*/ 3403687 w 4365751"/>
                <a:gd name="connsiteY29-3038" fmla="*/ 3818065 h 4227659"/>
                <a:gd name="connsiteX30-3039" fmla="*/ 1727287 w 4365751"/>
                <a:gd name="connsiteY30-3040" fmla="*/ 3951415 h 4227659"/>
                <a:gd name="connsiteX31-3041" fmla="*/ 393787 w 4365751"/>
                <a:gd name="connsiteY31-3042" fmla="*/ 3246565 h 4227659"/>
                <a:gd name="connsiteX32-3043" fmla="*/ 203287 w 4365751"/>
                <a:gd name="connsiteY32-3044" fmla="*/ 1474915 h 4227659"/>
                <a:gd name="connsiteX33-3045" fmla="*/ 1583605 w 4365751"/>
                <a:gd name="connsiteY33-3046" fmla="*/ 154110 h 4227659"/>
                <a:gd name="connsiteX34-3047" fmla="*/ 3067113 w 4365751"/>
                <a:gd name="connsiteY34-3048" fmla="*/ 96961 h 4227659"/>
                <a:gd name="connsiteX35-3049" fmla="*/ 4337137 w 4365751"/>
                <a:gd name="connsiteY35-3050" fmla="*/ 1570165 h 4227659"/>
                <a:gd name="connsiteX36-3051" fmla="*/ 3432262 w 4365751"/>
                <a:gd name="connsiteY36-3052" fmla="*/ 3732340 h 4227659"/>
                <a:gd name="connsiteX37-3053" fmla="*/ 1155787 w 4365751"/>
                <a:gd name="connsiteY37-3054" fmla="*/ 3960940 h 4227659"/>
                <a:gd name="connsiteX38-3055" fmla="*/ 41362 w 4365751"/>
                <a:gd name="connsiteY38-3056" fmla="*/ 2484565 h 4227659"/>
                <a:gd name="connsiteX39-3057" fmla="*/ 346162 w 4365751"/>
                <a:gd name="connsiteY39-3058" fmla="*/ 1312990 h 4227659"/>
                <a:gd name="connsiteX0-3059" fmla="*/ 327112 w 4365751"/>
                <a:gd name="connsiteY0-3060" fmla="*/ 1360615 h 4227659"/>
                <a:gd name="connsiteX1-3061" fmla="*/ 1047255 w 4365751"/>
                <a:gd name="connsiteY1-3062" fmla="*/ 673196 h 4227659"/>
                <a:gd name="connsiteX2-3063" fmla="*/ 2203537 w 4365751"/>
                <a:gd name="connsiteY2-3064" fmla="*/ 179515 h 4227659"/>
                <a:gd name="connsiteX3-3065" fmla="*/ 3539257 w 4365751"/>
                <a:gd name="connsiteY3-3066" fmla="*/ 692164 h 4227659"/>
                <a:gd name="connsiteX4-3067" fmla="*/ 4137098 w 4365751"/>
                <a:gd name="connsiteY4-3068" fmla="*/ 2049662 h 4227659"/>
                <a:gd name="connsiteX5-3069" fmla="*/ 3184612 w 4365751"/>
                <a:gd name="connsiteY5-3070" fmla="*/ 3970465 h 4227659"/>
                <a:gd name="connsiteX6-3071" fmla="*/ 793837 w 4365751"/>
                <a:gd name="connsiteY6-3072" fmla="*/ 3618040 h 4227659"/>
                <a:gd name="connsiteX7-3073" fmla="*/ 258841 w 4365751"/>
                <a:gd name="connsiteY7-3074" fmla="*/ 2289444 h 4227659"/>
                <a:gd name="connsiteX8-3075" fmla="*/ 431887 w 4365751"/>
                <a:gd name="connsiteY8-3076" fmla="*/ 1398715 h 4227659"/>
                <a:gd name="connsiteX9-3077" fmla="*/ 1479637 w 4365751"/>
                <a:gd name="connsiteY9-3078" fmla="*/ 265240 h 4227659"/>
                <a:gd name="connsiteX10-3079" fmla="*/ 3454478 w 4365751"/>
                <a:gd name="connsiteY10-3080" fmla="*/ 523695 h 4227659"/>
                <a:gd name="connsiteX11-3081" fmla="*/ 4156781 w 4365751"/>
                <a:gd name="connsiteY11-3082" fmla="*/ 2235015 h 4227659"/>
                <a:gd name="connsiteX12-3083" fmla="*/ 2260687 w 4365751"/>
                <a:gd name="connsiteY12-3084" fmla="*/ 4218115 h 4227659"/>
                <a:gd name="connsiteX13-3085" fmla="*/ 336637 w 4365751"/>
                <a:gd name="connsiteY13-3086" fmla="*/ 2913190 h 4227659"/>
                <a:gd name="connsiteX14-3087" fmla="*/ 393254 w 4365751"/>
                <a:gd name="connsiteY14-3088" fmla="*/ 1219872 h 4227659"/>
                <a:gd name="connsiteX15-3089" fmla="*/ 851175 w 4365751"/>
                <a:gd name="connsiteY15-3090" fmla="*/ 542972 h 4227659"/>
                <a:gd name="connsiteX16-3091" fmla="*/ 2203537 w 4365751"/>
                <a:gd name="connsiteY16-3092" fmla="*/ 65215 h 4227659"/>
                <a:gd name="connsiteX17-3093" fmla="*/ 3851362 w 4365751"/>
                <a:gd name="connsiteY17-3094" fmla="*/ 627190 h 4227659"/>
                <a:gd name="connsiteX18-3095" fmla="*/ 4232362 w 4365751"/>
                <a:gd name="connsiteY18-3096" fmla="*/ 2503615 h 4227659"/>
                <a:gd name="connsiteX19-3097" fmla="*/ 3708487 w 4365751"/>
                <a:gd name="connsiteY19-3098" fmla="*/ 3532315 h 4227659"/>
                <a:gd name="connsiteX20-3099" fmla="*/ 2327362 w 4365751"/>
                <a:gd name="connsiteY20-3100" fmla="*/ 3989515 h 4227659"/>
                <a:gd name="connsiteX21-3101" fmla="*/ 1165312 w 4365751"/>
                <a:gd name="connsiteY21-3102" fmla="*/ 3932365 h 4227659"/>
                <a:gd name="connsiteX22-3103" fmla="*/ 98512 w 4365751"/>
                <a:gd name="connsiteY22-3104" fmla="*/ 2408365 h 4227659"/>
                <a:gd name="connsiteX23-3105" fmla="*/ 432117 w 4365751"/>
                <a:gd name="connsiteY23-3106" fmla="*/ 814261 h 4227659"/>
                <a:gd name="connsiteX24-3107" fmla="*/ 1014181 w 4365751"/>
                <a:gd name="connsiteY24-3108" fmla="*/ 299919 h 4227659"/>
                <a:gd name="connsiteX25-3109" fmla="*/ 1865392 w 4365751"/>
                <a:gd name="connsiteY25-3110" fmla="*/ 46165 h 4227659"/>
                <a:gd name="connsiteX26-3111" fmla="*/ 3460837 w 4365751"/>
                <a:gd name="connsiteY26-3112" fmla="*/ 360490 h 4227659"/>
                <a:gd name="connsiteX27-3113" fmla="*/ 4279987 w 4365751"/>
                <a:gd name="connsiteY27-3114" fmla="*/ 1589215 h 4227659"/>
                <a:gd name="connsiteX28-3115" fmla="*/ 4241887 w 4365751"/>
                <a:gd name="connsiteY28-3116" fmla="*/ 2656015 h 4227659"/>
                <a:gd name="connsiteX29-3117" fmla="*/ 3403687 w 4365751"/>
                <a:gd name="connsiteY29-3118" fmla="*/ 3818065 h 4227659"/>
                <a:gd name="connsiteX30-3119" fmla="*/ 1727287 w 4365751"/>
                <a:gd name="connsiteY30-3120" fmla="*/ 3951415 h 4227659"/>
                <a:gd name="connsiteX31-3121" fmla="*/ 393787 w 4365751"/>
                <a:gd name="connsiteY31-3122" fmla="*/ 3246565 h 4227659"/>
                <a:gd name="connsiteX32-3123" fmla="*/ 203287 w 4365751"/>
                <a:gd name="connsiteY32-3124" fmla="*/ 1474915 h 4227659"/>
                <a:gd name="connsiteX33-3125" fmla="*/ 1583605 w 4365751"/>
                <a:gd name="connsiteY33-3126" fmla="*/ 154110 h 4227659"/>
                <a:gd name="connsiteX34-3127" fmla="*/ 3067113 w 4365751"/>
                <a:gd name="connsiteY34-3128" fmla="*/ 96961 h 4227659"/>
                <a:gd name="connsiteX35-3129" fmla="*/ 4337137 w 4365751"/>
                <a:gd name="connsiteY35-3130" fmla="*/ 1570165 h 4227659"/>
                <a:gd name="connsiteX36-3131" fmla="*/ 3432262 w 4365751"/>
                <a:gd name="connsiteY36-3132" fmla="*/ 3732340 h 4227659"/>
                <a:gd name="connsiteX37-3133" fmla="*/ 1155787 w 4365751"/>
                <a:gd name="connsiteY37-3134" fmla="*/ 3960940 h 4227659"/>
                <a:gd name="connsiteX38-3135" fmla="*/ 41362 w 4365751"/>
                <a:gd name="connsiteY38-3136" fmla="*/ 2484565 h 4227659"/>
                <a:gd name="connsiteX39-3137" fmla="*/ 346162 w 4365751"/>
                <a:gd name="connsiteY39-3138" fmla="*/ 1312990 h 4227659"/>
                <a:gd name="connsiteX0-3139" fmla="*/ 327112 w 4365751"/>
                <a:gd name="connsiteY0-3140" fmla="*/ 1360615 h 4227659"/>
                <a:gd name="connsiteX1-3141" fmla="*/ 1047255 w 4365751"/>
                <a:gd name="connsiteY1-3142" fmla="*/ 673196 h 4227659"/>
                <a:gd name="connsiteX2-3143" fmla="*/ 2203537 w 4365751"/>
                <a:gd name="connsiteY2-3144" fmla="*/ 179515 h 4227659"/>
                <a:gd name="connsiteX3-3145" fmla="*/ 3539257 w 4365751"/>
                <a:gd name="connsiteY3-3146" fmla="*/ 692164 h 4227659"/>
                <a:gd name="connsiteX4-3147" fmla="*/ 4137098 w 4365751"/>
                <a:gd name="connsiteY4-3148" fmla="*/ 2049662 h 4227659"/>
                <a:gd name="connsiteX5-3149" fmla="*/ 3184612 w 4365751"/>
                <a:gd name="connsiteY5-3150" fmla="*/ 3970465 h 4227659"/>
                <a:gd name="connsiteX6-3151" fmla="*/ 793837 w 4365751"/>
                <a:gd name="connsiteY6-3152" fmla="*/ 3618040 h 4227659"/>
                <a:gd name="connsiteX7-3153" fmla="*/ 258841 w 4365751"/>
                <a:gd name="connsiteY7-3154" fmla="*/ 2289444 h 4227659"/>
                <a:gd name="connsiteX8-3155" fmla="*/ 431887 w 4365751"/>
                <a:gd name="connsiteY8-3156" fmla="*/ 1398715 h 4227659"/>
                <a:gd name="connsiteX9-3157" fmla="*/ 1479637 w 4365751"/>
                <a:gd name="connsiteY9-3158" fmla="*/ 265240 h 4227659"/>
                <a:gd name="connsiteX10-3159" fmla="*/ 3454478 w 4365751"/>
                <a:gd name="connsiteY10-3160" fmla="*/ 523695 h 4227659"/>
                <a:gd name="connsiteX11-3161" fmla="*/ 4156781 w 4365751"/>
                <a:gd name="connsiteY11-3162" fmla="*/ 2235015 h 4227659"/>
                <a:gd name="connsiteX12-3163" fmla="*/ 2260687 w 4365751"/>
                <a:gd name="connsiteY12-3164" fmla="*/ 4218115 h 4227659"/>
                <a:gd name="connsiteX13-3165" fmla="*/ 336637 w 4365751"/>
                <a:gd name="connsiteY13-3166" fmla="*/ 2913190 h 4227659"/>
                <a:gd name="connsiteX14-3167" fmla="*/ 393254 w 4365751"/>
                <a:gd name="connsiteY14-3168" fmla="*/ 1219872 h 4227659"/>
                <a:gd name="connsiteX15-3169" fmla="*/ 851175 w 4365751"/>
                <a:gd name="connsiteY15-3170" fmla="*/ 542972 h 4227659"/>
                <a:gd name="connsiteX16-3171" fmla="*/ 2203537 w 4365751"/>
                <a:gd name="connsiteY16-3172" fmla="*/ 65215 h 4227659"/>
                <a:gd name="connsiteX17-3173" fmla="*/ 3851362 w 4365751"/>
                <a:gd name="connsiteY17-3174" fmla="*/ 627190 h 4227659"/>
                <a:gd name="connsiteX18-3175" fmla="*/ 4232362 w 4365751"/>
                <a:gd name="connsiteY18-3176" fmla="*/ 2503615 h 4227659"/>
                <a:gd name="connsiteX19-3177" fmla="*/ 3708487 w 4365751"/>
                <a:gd name="connsiteY19-3178" fmla="*/ 3532315 h 4227659"/>
                <a:gd name="connsiteX20-3179" fmla="*/ 2327362 w 4365751"/>
                <a:gd name="connsiteY20-3180" fmla="*/ 3989515 h 4227659"/>
                <a:gd name="connsiteX21-3181" fmla="*/ 1165312 w 4365751"/>
                <a:gd name="connsiteY21-3182" fmla="*/ 3932365 h 4227659"/>
                <a:gd name="connsiteX22-3183" fmla="*/ 98512 w 4365751"/>
                <a:gd name="connsiteY22-3184" fmla="*/ 2408365 h 4227659"/>
                <a:gd name="connsiteX23-3185" fmla="*/ 432117 w 4365751"/>
                <a:gd name="connsiteY23-3186" fmla="*/ 814261 h 4227659"/>
                <a:gd name="connsiteX24-3187" fmla="*/ 1075308 w 4365751"/>
                <a:gd name="connsiteY24-3188" fmla="*/ 317384 h 4227659"/>
                <a:gd name="connsiteX25-3189" fmla="*/ 1865392 w 4365751"/>
                <a:gd name="connsiteY25-3190" fmla="*/ 46165 h 4227659"/>
                <a:gd name="connsiteX26-3191" fmla="*/ 3460837 w 4365751"/>
                <a:gd name="connsiteY26-3192" fmla="*/ 360490 h 4227659"/>
                <a:gd name="connsiteX27-3193" fmla="*/ 4279987 w 4365751"/>
                <a:gd name="connsiteY27-3194" fmla="*/ 1589215 h 4227659"/>
                <a:gd name="connsiteX28-3195" fmla="*/ 4241887 w 4365751"/>
                <a:gd name="connsiteY28-3196" fmla="*/ 2656015 h 4227659"/>
                <a:gd name="connsiteX29-3197" fmla="*/ 3403687 w 4365751"/>
                <a:gd name="connsiteY29-3198" fmla="*/ 3818065 h 4227659"/>
                <a:gd name="connsiteX30-3199" fmla="*/ 1727287 w 4365751"/>
                <a:gd name="connsiteY30-3200" fmla="*/ 3951415 h 4227659"/>
                <a:gd name="connsiteX31-3201" fmla="*/ 393787 w 4365751"/>
                <a:gd name="connsiteY31-3202" fmla="*/ 3246565 h 4227659"/>
                <a:gd name="connsiteX32-3203" fmla="*/ 203287 w 4365751"/>
                <a:gd name="connsiteY32-3204" fmla="*/ 1474915 h 4227659"/>
                <a:gd name="connsiteX33-3205" fmla="*/ 1583605 w 4365751"/>
                <a:gd name="connsiteY33-3206" fmla="*/ 154110 h 4227659"/>
                <a:gd name="connsiteX34-3207" fmla="*/ 3067113 w 4365751"/>
                <a:gd name="connsiteY34-3208" fmla="*/ 96961 h 4227659"/>
                <a:gd name="connsiteX35-3209" fmla="*/ 4337137 w 4365751"/>
                <a:gd name="connsiteY35-3210" fmla="*/ 1570165 h 4227659"/>
                <a:gd name="connsiteX36-3211" fmla="*/ 3432262 w 4365751"/>
                <a:gd name="connsiteY36-3212" fmla="*/ 3732340 h 4227659"/>
                <a:gd name="connsiteX37-3213" fmla="*/ 1155787 w 4365751"/>
                <a:gd name="connsiteY37-3214" fmla="*/ 3960940 h 4227659"/>
                <a:gd name="connsiteX38-3215" fmla="*/ 41362 w 4365751"/>
                <a:gd name="connsiteY38-3216" fmla="*/ 2484565 h 4227659"/>
                <a:gd name="connsiteX39-3217" fmla="*/ 346162 w 4365751"/>
                <a:gd name="connsiteY39-3218" fmla="*/ 1312990 h 4227659"/>
                <a:gd name="connsiteX0-3219" fmla="*/ 327112 w 4365751"/>
                <a:gd name="connsiteY0-3220" fmla="*/ 1360615 h 4227659"/>
                <a:gd name="connsiteX1-3221" fmla="*/ 1047255 w 4365751"/>
                <a:gd name="connsiteY1-3222" fmla="*/ 673196 h 4227659"/>
                <a:gd name="connsiteX2-3223" fmla="*/ 2203537 w 4365751"/>
                <a:gd name="connsiteY2-3224" fmla="*/ 179515 h 4227659"/>
                <a:gd name="connsiteX3-3225" fmla="*/ 3539257 w 4365751"/>
                <a:gd name="connsiteY3-3226" fmla="*/ 692164 h 4227659"/>
                <a:gd name="connsiteX4-3227" fmla="*/ 4137098 w 4365751"/>
                <a:gd name="connsiteY4-3228" fmla="*/ 2049662 h 4227659"/>
                <a:gd name="connsiteX5-3229" fmla="*/ 3184612 w 4365751"/>
                <a:gd name="connsiteY5-3230" fmla="*/ 3970465 h 4227659"/>
                <a:gd name="connsiteX6-3231" fmla="*/ 793837 w 4365751"/>
                <a:gd name="connsiteY6-3232" fmla="*/ 3618040 h 4227659"/>
                <a:gd name="connsiteX7-3233" fmla="*/ 258841 w 4365751"/>
                <a:gd name="connsiteY7-3234" fmla="*/ 2289444 h 4227659"/>
                <a:gd name="connsiteX8-3235" fmla="*/ 431887 w 4365751"/>
                <a:gd name="connsiteY8-3236" fmla="*/ 1398715 h 4227659"/>
                <a:gd name="connsiteX9-3237" fmla="*/ 1479637 w 4365751"/>
                <a:gd name="connsiteY9-3238" fmla="*/ 265240 h 4227659"/>
                <a:gd name="connsiteX10-3239" fmla="*/ 3454478 w 4365751"/>
                <a:gd name="connsiteY10-3240" fmla="*/ 523695 h 4227659"/>
                <a:gd name="connsiteX11-3241" fmla="*/ 4156781 w 4365751"/>
                <a:gd name="connsiteY11-3242" fmla="*/ 2235015 h 4227659"/>
                <a:gd name="connsiteX12-3243" fmla="*/ 2260687 w 4365751"/>
                <a:gd name="connsiteY12-3244" fmla="*/ 4218115 h 4227659"/>
                <a:gd name="connsiteX13-3245" fmla="*/ 336637 w 4365751"/>
                <a:gd name="connsiteY13-3246" fmla="*/ 2913190 h 4227659"/>
                <a:gd name="connsiteX14-3247" fmla="*/ 393254 w 4365751"/>
                <a:gd name="connsiteY14-3248" fmla="*/ 1219872 h 4227659"/>
                <a:gd name="connsiteX15-3249" fmla="*/ 851175 w 4365751"/>
                <a:gd name="connsiteY15-3250" fmla="*/ 542972 h 4227659"/>
                <a:gd name="connsiteX16-3251" fmla="*/ 2203537 w 4365751"/>
                <a:gd name="connsiteY16-3252" fmla="*/ 65215 h 4227659"/>
                <a:gd name="connsiteX17-3253" fmla="*/ 3851362 w 4365751"/>
                <a:gd name="connsiteY17-3254" fmla="*/ 627190 h 4227659"/>
                <a:gd name="connsiteX18-3255" fmla="*/ 4232362 w 4365751"/>
                <a:gd name="connsiteY18-3256" fmla="*/ 2503615 h 4227659"/>
                <a:gd name="connsiteX19-3257" fmla="*/ 3708487 w 4365751"/>
                <a:gd name="connsiteY19-3258" fmla="*/ 3532315 h 4227659"/>
                <a:gd name="connsiteX20-3259" fmla="*/ 2327362 w 4365751"/>
                <a:gd name="connsiteY20-3260" fmla="*/ 3989515 h 4227659"/>
                <a:gd name="connsiteX21-3261" fmla="*/ 1165312 w 4365751"/>
                <a:gd name="connsiteY21-3262" fmla="*/ 3932365 h 4227659"/>
                <a:gd name="connsiteX22-3263" fmla="*/ 98512 w 4365751"/>
                <a:gd name="connsiteY22-3264" fmla="*/ 2408365 h 4227659"/>
                <a:gd name="connsiteX23-3265" fmla="*/ 432117 w 4365751"/>
                <a:gd name="connsiteY23-3266" fmla="*/ 814261 h 4227659"/>
                <a:gd name="connsiteX24-3267" fmla="*/ 1075308 w 4365751"/>
                <a:gd name="connsiteY24-3268" fmla="*/ 317384 h 4227659"/>
                <a:gd name="connsiteX25-3269" fmla="*/ 1865392 w 4365751"/>
                <a:gd name="connsiteY25-3270" fmla="*/ 46165 h 4227659"/>
                <a:gd name="connsiteX26-3271" fmla="*/ 3460837 w 4365751"/>
                <a:gd name="connsiteY26-3272" fmla="*/ 360490 h 4227659"/>
                <a:gd name="connsiteX27-3273" fmla="*/ 4279987 w 4365751"/>
                <a:gd name="connsiteY27-3274" fmla="*/ 1589215 h 4227659"/>
                <a:gd name="connsiteX28-3275" fmla="*/ 4241887 w 4365751"/>
                <a:gd name="connsiteY28-3276" fmla="*/ 2656015 h 4227659"/>
                <a:gd name="connsiteX29-3277" fmla="*/ 3403687 w 4365751"/>
                <a:gd name="connsiteY29-3278" fmla="*/ 3818065 h 4227659"/>
                <a:gd name="connsiteX30-3279" fmla="*/ 1727287 w 4365751"/>
                <a:gd name="connsiteY30-3280" fmla="*/ 3951415 h 4227659"/>
                <a:gd name="connsiteX31-3281" fmla="*/ 393787 w 4365751"/>
                <a:gd name="connsiteY31-3282" fmla="*/ 3246565 h 4227659"/>
                <a:gd name="connsiteX32-3283" fmla="*/ 203287 w 4365751"/>
                <a:gd name="connsiteY32-3284" fmla="*/ 1474915 h 4227659"/>
                <a:gd name="connsiteX33-3285" fmla="*/ 1583605 w 4365751"/>
                <a:gd name="connsiteY33-3286" fmla="*/ 154110 h 4227659"/>
                <a:gd name="connsiteX34-3287" fmla="*/ 3067113 w 4365751"/>
                <a:gd name="connsiteY34-3288" fmla="*/ 96961 h 4227659"/>
                <a:gd name="connsiteX35-3289" fmla="*/ 4337137 w 4365751"/>
                <a:gd name="connsiteY35-3290" fmla="*/ 1570165 h 4227659"/>
                <a:gd name="connsiteX36-3291" fmla="*/ 3432262 w 4365751"/>
                <a:gd name="connsiteY36-3292" fmla="*/ 3732340 h 4227659"/>
                <a:gd name="connsiteX37-3293" fmla="*/ 1155787 w 4365751"/>
                <a:gd name="connsiteY37-3294" fmla="*/ 3960940 h 4227659"/>
                <a:gd name="connsiteX38-3295" fmla="*/ 41362 w 4365751"/>
                <a:gd name="connsiteY38-3296" fmla="*/ 2484565 h 4227659"/>
                <a:gd name="connsiteX39-3297" fmla="*/ 346162 w 4365751"/>
                <a:gd name="connsiteY39-3298" fmla="*/ 1312990 h 4227659"/>
                <a:gd name="connsiteX0-3299" fmla="*/ 327112 w 4365751"/>
                <a:gd name="connsiteY0-3300" fmla="*/ 1360615 h 4227659"/>
                <a:gd name="connsiteX1-3301" fmla="*/ 1047255 w 4365751"/>
                <a:gd name="connsiteY1-3302" fmla="*/ 673196 h 4227659"/>
                <a:gd name="connsiteX2-3303" fmla="*/ 2203537 w 4365751"/>
                <a:gd name="connsiteY2-3304" fmla="*/ 179515 h 4227659"/>
                <a:gd name="connsiteX3-3305" fmla="*/ 3539257 w 4365751"/>
                <a:gd name="connsiteY3-3306" fmla="*/ 692164 h 4227659"/>
                <a:gd name="connsiteX4-3307" fmla="*/ 4137098 w 4365751"/>
                <a:gd name="connsiteY4-3308" fmla="*/ 2049662 h 4227659"/>
                <a:gd name="connsiteX5-3309" fmla="*/ 3184612 w 4365751"/>
                <a:gd name="connsiteY5-3310" fmla="*/ 3970465 h 4227659"/>
                <a:gd name="connsiteX6-3311" fmla="*/ 793837 w 4365751"/>
                <a:gd name="connsiteY6-3312" fmla="*/ 3618040 h 4227659"/>
                <a:gd name="connsiteX7-3313" fmla="*/ 258841 w 4365751"/>
                <a:gd name="connsiteY7-3314" fmla="*/ 2289444 h 4227659"/>
                <a:gd name="connsiteX8-3315" fmla="*/ 431887 w 4365751"/>
                <a:gd name="connsiteY8-3316" fmla="*/ 1398715 h 4227659"/>
                <a:gd name="connsiteX9-3317" fmla="*/ 1479637 w 4365751"/>
                <a:gd name="connsiteY9-3318" fmla="*/ 265240 h 4227659"/>
                <a:gd name="connsiteX10-3319" fmla="*/ 3454478 w 4365751"/>
                <a:gd name="connsiteY10-3320" fmla="*/ 523695 h 4227659"/>
                <a:gd name="connsiteX11-3321" fmla="*/ 4156781 w 4365751"/>
                <a:gd name="connsiteY11-3322" fmla="*/ 2235015 h 4227659"/>
                <a:gd name="connsiteX12-3323" fmla="*/ 2260687 w 4365751"/>
                <a:gd name="connsiteY12-3324" fmla="*/ 4218115 h 4227659"/>
                <a:gd name="connsiteX13-3325" fmla="*/ 336637 w 4365751"/>
                <a:gd name="connsiteY13-3326" fmla="*/ 2913190 h 4227659"/>
                <a:gd name="connsiteX14-3327" fmla="*/ 393254 w 4365751"/>
                <a:gd name="connsiteY14-3328" fmla="*/ 1219872 h 4227659"/>
                <a:gd name="connsiteX15-3329" fmla="*/ 851175 w 4365751"/>
                <a:gd name="connsiteY15-3330" fmla="*/ 542972 h 4227659"/>
                <a:gd name="connsiteX16-3331" fmla="*/ 2203537 w 4365751"/>
                <a:gd name="connsiteY16-3332" fmla="*/ 65215 h 4227659"/>
                <a:gd name="connsiteX17-3333" fmla="*/ 3851362 w 4365751"/>
                <a:gd name="connsiteY17-3334" fmla="*/ 627190 h 4227659"/>
                <a:gd name="connsiteX18-3335" fmla="*/ 4232362 w 4365751"/>
                <a:gd name="connsiteY18-3336" fmla="*/ 2503615 h 4227659"/>
                <a:gd name="connsiteX19-3337" fmla="*/ 3708487 w 4365751"/>
                <a:gd name="connsiteY19-3338" fmla="*/ 3532315 h 4227659"/>
                <a:gd name="connsiteX20-3339" fmla="*/ 2327362 w 4365751"/>
                <a:gd name="connsiteY20-3340" fmla="*/ 3989515 h 4227659"/>
                <a:gd name="connsiteX21-3341" fmla="*/ 1165312 w 4365751"/>
                <a:gd name="connsiteY21-3342" fmla="*/ 3932365 h 4227659"/>
                <a:gd name="connsiteX22-3343" fmla="*/ 98512 w 4365751"/>
                <a:gd name="connsiteY22-3344" fmla="*/ 2408365 h 4227659"/>
                <a:gd name="connsiteX23-3345" fmla="*/ 432117 w 4365751"/>
                <a:gd name="connsiteY23-3346" fmla="*/ 814261 h 4227659"/>
                <a:gd name="connsiteX24-3347" fmla="*/ 1075308 w 4365751"/>
                <a:gd name="connsiteY24-3348" fmla="*/ 317384 h 4227659"/>
                <a:gd name="connsiteX25-3349" fmla="*/ 1865392 w 4365751"/>
                <a:gd name="connsiteY25-3350" fmla="*/ 46165 h 4227659"/>
                <a:gd name="connsiteX26-3351" fmla="*/ 3460837 w 4365751"/>
                <a:gd name="connsiteY26-3352" fmla="*/ 360490 h 4227659"/>
                <a:gd name="connsiteX27-3353" fmla="*/ 4279987 w 4365751"/>
                <a:gd name="connsiteY27-3354" fmla="*/ 1589215 h 4227659"/>
                <a:gd name="connsiteX28-3355" fmla="*/ 4241887 w 4365751"/>
                <a:gd name="connsiteY28-3356" fmla="*/ 2656015 h 4227659"/>
                <a:gd name="connsiteX29-3357" fmla="*/ 3403687 w 4365751"/>
                <a:gd name="connsiteY29-3358" fmla="*/ 3818065 h 4227659"/>
                <a:gd name="connsiteX30-3359" fmla="*/ 1727287 w 4365751"/>
                <a:gd name="connsiteY30-3360" fmla="*/ 3951415 h 4227659"/>
                <a:gd name="connsiteX31-3361" fmla="*/ 393787 w 4365751"/>
                <a:gd name="connsiteY31-3362" fmla="*/ 3246565 h 4227659"/>
                <a:gd name="connsiteX32-3363" fmla="*/ 203287 w 4365751"/>
                <a:gd name="connsiteY32-3364" fmla="*/ 1474915 h 4227659"/>
                <a:gd name="connsiteX33-3365" fmla="*/ 1583605 w 4365751"/>
                <a:gd name="connsiteY33-3366" fmla="*/ 154110 h 4227659"/>
                <a:gd name="connsiteX34-3367" fmla="*/ 3067113 w 4365751"/>
                <a:gd name="connsiteY34-3368" fmla="*/ 96961 h 4227659"/>
                <a:gd name="connsiteX35-3369" fmla="*/ 4337137 w 4365751"/>
                <a:gd name="connsiteY35-3370" fmla="*/ 1570165 h 4227659"/>
                <a:gd name="connsiteX36-3371" fmla="*/ 3432262 w 4365751"/>
                <a:gd name="connsiteY36-3372" fmla="*/ 3732340 h 4227659"/>
                <a:gd name="connsiteX37-3373" fmla="*/ 1155787 w 4365751"/>
                <a:gd name="connsiteY37-3374" fmla="*/ 3960940 h 4227659"/>
                <a:gd name="connsiteX38-3375" fmla="*/ 41362 w 4365751"/>
                <a:gd name="connsiteY38-3376" fmla="*/ 2484565 h 4227659"/>
                <a:gd name="connsiteX39-3377" fmla="*/ 346162 w 4365751"/>
                <a:gd name="connsiteY39-3378" fmla="*/ 1312990 h 4227659"/>
                <a:gd name="connsiteX0-3379" fmla="*/ 327112 w 4365751"/>
                <a:gd name="connsiteY0-3380" fmla="*/ 1360615 h 4227659"/>
                <a:gd name="connsiteX1-3381" fmla="*/ 1047255 w 4365751"/>
                <a:gd name="connsiteY1-3382" fmla="*/ 673196 h 4227659"/>
                <a:gd name="connsiteX2-3383" fmla="*/ 2203537 w 4365751"/>
                <a:gd name="connsiteY2-3384" fmla="*/ 179515 h 4227659"/>
                <a:gd name="connsiteX3-3385" fmla="*/ 3539257 w 4365751"/>
                <a:gd name="connsiteY3-3386" fmla="*/ 692164 h 4227659"/>
                <a:gd name="connsiteX4-3387" fmla="*/ 4137098 w 4365751"/>
                <a:gd name="connsiteY4-3388" fmla="*/ 2049662 h 4227659"/>
                <a:gd name="connsiteX5-3389" fmla="*/ 3184612 w 4365751"/>
                <a:gd name="connsiteY5-3390" fmla="*/ 3970465 h 4227659"/>
                <a:gd name="connsiteX6-3391" fmla="*/ 793837 w 4365751"/>
                <a:gd name="connsiteY6-3392" fmla="*/ 3618040 h 4227659"/>
                <a:gd name="connsiteX7-3393" fmla="*/ 258841 w 4365751"/>
                <a:gd name="connsiteY7-3394" fmla="*/ 2289444 h 4227659"/>
                <a:gd name="connsiteX8-3395" fmla="*/ 431887 w 4365751"/>
                <a:gd name="connsiteY8-3396" fmla="*/ 1398715 h 4227659"/>
                <a:gd name="connsiteX9-3397" fmla="*/ 1479637 w 4365751"/>
                <a:gd name="connsiteY9-3398" fmla="*/ 265240 h 4227659"/>
                <a:gd name="connsiteX10-3399" fmla="*/ 3454478 w 4365751"/>
                <a:gd name="connsiteY10-3400" fmla="*/ 523695 h 4227659"/>
                <a:gd name="connsiteX11-3401" fmla="*/ 4156781 w 4365751"/>
                <a:gd name="connsiteY11-3402" fmla="*/ 2235015 h 4227659"/>
                <a:gd name="connsiteX12-3403" fmla="*/ 2260687 w 4365751"/>
                <a:gd name="connsiteY12-3404" fmla="*/ 4218115 h 4227659"/>
                <a:gd name="connsiteX13-3405" fmla="*/ 336637 w 4365751"/>
                <a:gd name="connsiteY13-3406" fmla="*/ 2913190 h 4227659"/>
                <a:gd name="connsiteX14-3407" fmla="*/ 393254 w 4365751"/>
                <a:gd name="connsiteY14-3408" fmla="*/ 1219872 h 4227659"/>
                <a:gd name="connsiteX15-3409" fmla="*/ 851175 w 4365751"/>
                <a:gd name="connsiteY15-3410" fmla="*/ 542972 h 4227659"/>
                <a:gd name="connsiteX16-3411" fmla="*/ 2203537 w 4365751"/>
                <a:gd name="connsiteY16-3412" fmla="*/ 65215 h 4227659"/>
                <a:gd name="connsiteX17-3413" fmla="*/ 3851362 w 4365751"/>
                <a:gd name="connsiteY17-3414" fmla="*/ 627190 h 4227659"/>
                <a:gd name="connsiteX18-3415" fmla="*/ 4232362 w 4365751"/>
                <a:gd name="connsiteY18-3416" fmla="*/ 2503615 h 4227659"/>
                <a:gd name="connsiteX19-3417" fmla="*/ 3708487 w 4365751"/>
                <a:gd name="connsiteY19-3418" fmla="*/ 3532315 h 4227659"/>
                <a:gd name="connsiteX20-3419" fmla="*/ 2327362 w 4365751"/>
                <a:gd name="connsiteY20-3420" fmla="*/ 3989515 h 4227659"/>
                <a:gd name="connsiteX21-3421" fmla="*/ 1165312 w 4365751"/>
                <a:gd name="connsiteY21-3422" fmla="*/ 3932365 h 4227659"/>
                <a:gd name="connsiteX22-3423" fmla="*/ 98512 w 4365751"/>
                <a:gd name="connsiteY22-3424" fmla="*/ 2408365 h 4227659"/>
                <a:gd name="connsiteX23-3425" fmla="*/ 379722 w 4365751"/>
                <a:gd name="connsiteY23-3426" fmla="*/ 892854 h 4227659"/>
                <a:gd name="connsiteX24-3427" fmla="*/ 1075308 w 4365751"/>
                <a:gd name="connsiteY24-3428" fmla="*/ 317384 h 4227659"/>
                <a:gd name="connsiteX25-3429" fmla="*/ 1865392 w 4365751"/>
                <a:gd name="connsiteY25-3430" fmla="*/ 46165 h 4227659"/>
                <a:gd name="connsiteX26-3431" fmla="*/ 3460837 w 4365751"/>
                <a:gd name="connsiteY26-3432" fmla="*/ 360490 h 4227659"/>
                <a:gd name="connsiteX27-3433" fmla="*/ 4279987 w 4365751"/>
                <a:gd name="connsiteY27-3434" fmla="*/ 1589215 h 4227659"/>
                <a:gd name="connsiteX28-3435" fmla="*/ 4241887 w 4365751"/>
                <a:gd name="connsiteY28-3436" fmla="*/ 2656015 h 4227659"/>
                <a:gd name="connsiteX29-3437" fmla="*/ 3403687 w 4365751"/>
                <a:gd name="connsiteY29-3438" fmla="*/ 3818065 h 4227659"/>
                <a:gd name="connsiteX30-3439" fmla="*/ 1727287 w 4365751"/>
                <a:gd name="connsiteY30-3440" fmla="*/ 3951415 h 4227659"/>
                <a:gd name="connsiteX31-3441" fmla="*/ 393787 w 4365751"/>
                <a:gd name="connsiteY31-3442" fmla="*/ 3246565 h 4227659"/>
                <a:gd name="connsiteX32-3443" fmla="*/ 203287 w 4365751"/>
                <a:gd name="connsiteY32-3444" fmla="*/ 1474915 h 4227659"/>
                <a:gd name="connsiteX33-3445" fmla="*/ 1583605 w 4365751"/>
                <a:gd name="connsiteY33-3446" fmla="*/ 154110 h 4227659"/>
                <a:gd name="connsiteX34-3447" fmla="*/ 3067113 w 4365751"/>
                <a:gd name="connsiteY34-3448" fmla="*/ 96961 h 4227659"/>
                <a:gd name="connsiteX35-3449" fmla="*/ 4337137 w 4365751"/>
                <a:gd name="connsiteY35-3450" fmla="*/ 1570165 h 4227659"/>
                <a:gd name="connsiteX36-3451" fmla="*/ 3432262 w 4365751"/>
                <a:gd name="connsiteY36-3452" fmla="*/ 3732340 h 4227659"/>
                <a:gd name="connsiteX37-3453" fmla="*/ 1155787 w 4365751"/>
                <a:gd name="connsiteY37-3454" fmla="*/ 3960940 h 4227659"/>
                <a:gd name="connsiteX38-3455" fmla="*/ 41362 w 4365751"/>
                <a:gd name="connsiteY38-3456" fmla="*/ 2484565 h 4227659"/>
                <a:gd name="connsiteX39-3457" fmla="*/ 346162 w 4365751"/>
                <a:gd name="connsiteY39-3458" fmla="*/ 1312990 h 4227659"/>
                <a:gd name="connsiteX0-3459" fmla="*/ 327112 w 4365751"/>
                <a:gd name="connsiteY0-3460" fmla="*/ 1360615 h 4227659"/>
                <a:gd name="connsiteX1-3461" fmla="*/ 1047255 w 4365751"/>
                <a:gd name="connsiteY1-3462" fmla="*/ 673196 h 4227659"/>
                <a:gd name="connsiteX2-3463" fmla="*/ 2203537 w 4365751"/>
                <a:gd name="connsiteY2-3464" fmla="*/ 179515 h 4227659"/>
                <a:gd name="connsiteX3-3465" fmla="*/ 3539257 w 4365751"/>
                <a:gd name="connsiteY3-3466" fmla="*/ 692164 h 4227659"/>
                <a:gd name="connsiteX4-3467" fmla="*/ 4137098 w 4365751"/>
                <a:gd name="connsiteY4-3468" fmla="*/ 2049662 h 4227659"/>
                <a:gd name="connsiteX5-3469" fmla="*/ 3184612 w 4365751"/>
                <a:gd name="connsiteY5-3470" fmla="*/ 3970465 h 4227659"/>
                <a:gd name="connsiteX6-3471" fmla="*/ 793837 w 4365751"/>
                <a:gd name="connsiteY6-3472" fmla="*/ 3618040 h 4227659"/>
                <a:gd name="connsiteX7-3473" fmla="*/ 258841 w 4365751"/>
                <a:gd name="connsiteY7-3474" fmla="*/ 2289444 h 4227659"/>
                <a:gd name="connsiteX8-3475" fmla="*/ 431887 w 4365751"/>
                <a:gd name="connsiteY8-3476" fmla="*/ 1398715 h 4227659"/>
                <a:gd name="connsiteX9-3477" fmla="*/ 1479637 w 4365751"/>
                <a:gd name="connsiteY9-3478" fmla="*/ 265240 h 4227659"/>
                <a:gd name="connsiteX10-3479" fmla="*/ 3454478 w 4365751"/>
                <a:gd name="connsiteY10-3480" fmla="*/ 523695 h 4227659"/>
                <a:gd name="connsiteX11-3481" fmla="*/ 4156781 w 4365751"/>
                <a:gd name="connsiteY11-3482" fmla="*/ 2235015 h 4227659"/>
                <a:gd name="connsiteX12-3483" fmla="*/ 2260687 w 4365751"/>
                <a:gd name="connsiteY12-3484" fmla="*/ 4218115 h 4227659"/>
                <a:gd name="connsiteX13-3485" fmla="*/ 336637 w 4365751"/>
                <a:gd name="connsiteY13-3486" fmla="*/ 2913190 h 4227659"/>
                <a:gd name="connsiteX14-3487" fmla="*/ 393254 w 4365751"/>
                <a:gd name="connsiteY14-3488" fmla="*/ 1219872 h 4227659"/>
                <a:gd name="connsiteX15-3489" fmla="*/ 851175 w 4365751"/>
                <a:gd name="connsiteY15-3490" fmla="*/ 542972 h 4227659"/>
                <a:gd name="connsiteX16-3491" fmla="*/ 2203537 w 4365751"/>
                <a:gd name="connsiteY16-3492" fmla="*/ 65215 h 4227659"/>
                <a:gd name="connsiteX17-3493" fmla="*/ 3851362 w 4365751"/>
                <a:gd name="connsiteY17-3494" fmla="*/ 627190 h 4227659"/>
                <a:gd name="connsiteX18-3495" fmla="*/ 4232362 w 4365751"/>
                <a:gd name="connsiteY18-3496" fmla="*/ 2503615 h 4227659"/>
                <a:gd name="connsiteX19-3497" fmla="*/ 3708487 w 4365751"/>
                <a:gd name="connsiteY19-3498" fmla="*/ 3532315 h 4227659"/>
                <a:gd name="connsiteX20-3499" fmla="*/ 2327362 w 4365751"/>
                <a:gd name="connsiteY20-3500" fmla="*/ 3989515 h 4227659"/>
                <a:gd name="connsiteX21-3501" fmla="*/ 1165312 w 4365751"/>
                <a:gd name="connsiteY21-3502" fmla="*/ 3932365 h 4227659"/>
                <a:gd name="connsiteX22-3503" fmla="*/ 98512 w 4365751"/>
                <a:gd name="connsiteY22-3504" fmla="*/ 2408365 h 4227659"/>
                <a:gd name="connsiteX23-3505" fmla="*/ 379722 w 4365751"/>
                <a:gd name="connsiteY23-3506" fmla="*/ 892854 h 4227659"/>
                <a:gd name="connsiteX24-3507" fmla="*/ 1075308 w 4365751"/>
                <a:gd name="connsiteY24-3508" fmla="*/ 317384 h 4227659"/>
                <a:gd name="connsiteX25-3509" fmla="*/ 1865392 w 4365751"/>
                <a:gd name="connsiteY25-3510" fmla="*/ 46165 h 4227659"/>
                <a:gd name="connsiteX26-3511" fmla="*/ 3460837 w 4365751"/>
                <a:gd name="connsiteY26-3512" fmla="*/ 360490 h 4227659"/>
                <a:gd name="connsiteX27-3513" fmla="*/ 4279987 w 4365751"/>
                <a:gd name="connsiteY27-3514" fmla="*/ 1589215 h 4227659"/>
                <a:gd name="connsiteX28-3515" fmla="*/ 4241887 w 4365751"/>
                <a:gd name="connsiteY28-3516" fmla="*/ 2656015 h 4227659"/>
                <a:gd name="connsiteX29-3517" fmla="*/ 3403687 w 4365751"/>
                <a:gd name="connsiteY29-3518" fmla="*/ 3818065 h 4227659"/>
                <a:gd name="connsiteX30-3519" fmla="*/ 1727287 w 4365751"/>
                <a:gd name="connsiteY30-3520" fmla="*/ 3951415 h 4227659"/>
                <a:gd name="connsiteX31-3521" fmla="*/ 393787 w 4365751"/>
                <a:gd name="connsiteY31-3522" fmla="*/ 3246565 h 4227659"/>
                <a:gd name="connsiteX32-3523" fmla="*/ 203287 w 4365751"/>
                <a:gd name="connsiteY32-3524" fmla="*/ 1474915 h 4227659"/>
                <a:gd name="connsiteX33-3525" fmla="*/ 1583605 w 4365751"/>
                <a:gd name="connsiteY33-3526" fmla="*/ 154110 h 4227659"/>
                <a:gd name="connsiteX34-3527" fmla="*/ 3067113 w 4365751"/>
                <a:gd name="connsiteY34-3528" fmla="*/ 96961 h 4227659"/>
                <a:gd name="connsiteX35-3529" fmla="*/ 4337137 w 4365751"/>
                <a:gd name="connsiteY35-3530" fmla="*/ 1570165 h 4227659"/>
                <a:gd name="connsiteX36-3531" fmla="*/ 3432262 w 4365751"/>
                <a:gd name="connsiteY36-3532" fmla="*/ 3732340 h 4227659"/>
                <a:gd name="connsiteX37-3533" fmla="*/ 1155787 w 4365751"/>
                <a:gd name="connsiteY37-3534" fmla="*/ 3960940 h 4227659"/>
                <a:gd name="connsiteX38-3535" fmla="*/ 41362 w 4365751"/>
                <a:gd name="connsiteY38-3536" fmla="*/ 2484565 h 4227659"/>
                <a:gd name="connsiteX39-3537" fmla="*/ 346162 w 4365751"/>
                <a:gd name="connsiteY39-3538" fmla="*/ 1312990 h 4227659"/>
                <a:gd name="connsiteX0-3539" fmla="*/ 327112 w 4365751"/>
                <a:gd name="connsiteY0-3540" fmla="*/ 1360615 h 4227659"/>
                <a:gd name="connsiteX1-3541" fmla="*/ 1047255 w 4365751"/>
                <a:gd name="connsiteY1-3542" fmla="*/ 673196 h 4227659"/>
                <a:gd name="connsiteX2-3543" fmla="*/ 2203537 w 4365751"/>
                <a:gd name="connsiteY2-3544" fmla="*/ 179515 h 4227659"/>
                <a:gd name="connsiteX3-3545" fmla="*/ 3539257 w 4365751"/>
                <a:gd name="connsiteY3-3546" fmla="*/ 692164 h 4227659"/>
                <a:gd name="connsiteX4-3547" fmla="*/ 4137098 w 4365751"/>
                <a:gd name="connsiteY4-3548" fmla="*/ 2049662 h 4227659"/>
                <a:gd name="connsiteX5-3549" fmla="*/ 3184612 w 4365751"/>
                <a:gd name="connsiteY5-3550" fmla="*/ 3970465 h 4227659"/>
                <a:gd name="connsiteX6-3551" fmla="*/ 793837 w 4365751"/>
                <a:gd name="connsiteY6-3552" fmla="*/ 3618040 h 4227659"/>
                <a:gd name="connsiteX7-3553" fmla="*/ 258841 w 4365751"/>
                <a:gd name="connsiteY7-3554" fmla="*/ 2289444 h 4227659"/>
                <a:gd name="connsiteX8-3555" fmla="*/ 431887 w 4365751"/>
                <a:gd name="connsiteY8-3556" fmla="*/ 1398715 h 4227659"/>
                <a:gd name="connsiteX9-3557" fmla="*/ 1479637 w 4365751"/>
                <a:gd name="connsiteY9-3558" fmla="*/ 265240 h 4227659"/>
                <a:gd name="connsiteX10-3559" fmla="*/ 3454478 w 4365751"/>
                <a:gd name="connsiteY10-3560" fmla="*/ 523695 h 4227659"/>
                <a:gd name="connsiteX11-3561" fmla="*/ 4156781 w 4365751"/>
                <a:gd name="connsiteY11-3562" fmla="*/ 2235015 h 4227659"/>
                <a:gd name="connsiteX12-3563" fmla="*/ 2260687 w 4365751"/>
                <a:gd name="connsiteY12-3564" fmla="*/ 4218115 h 4227659"/>
                <a:gd name="connsiteX13-3565" fmla="*/ 336637 w 4365751"/>
                <a:gd name="connsiteY13-3566" fmla="*/ 2913190 h 4227659"/>
                <a:gd name="connsiteX14-3567" fmla="*/ 393254 w 4365751"/>
                <a:gd name="connsiteY14-3568" fmla="*/ 1219872 h 4227659"/>
                <a:gd name="connsiteX15-3569" fmla="*/ 851175 w 4365751"/>
                <a:gd name="connsiteY15-3570" fmla="*/ 542972 h 4227659"/>
                <a:gd name="connsiteX16-3571" fmla="*/ 2203537 w 4365751"/>
                <a:gd name="connsiteY16-3572" fmla="*/ 65215 h 4227659"/>
                <a:gd name="connsiteX17-3573" fmla="*/ 3851362 w 4365751"/>
                <a:gd name="connsiteY17-3574" fmla="*/ 627190 h 4227659"/>
                <a:gd name="connsiteX18-3575" fmla="*/ 4232362 w 4365751"/>
                <a:gd name="connsiteY18-3576" fmla="*/ 2503615 h 4227659"/>
                <a:gd name="connsiteX19-3577" fmla="*/ 3708487 w 4365751"/>
                <a:gd name="connsiteY19-3578" fmla="*/ 3532315 h 4227659"/>
                <a:gd name="connsiteX20-3579" fmla="*/ 2327362 w 4365751"/>
                <a:gd name="connsiteY20-3580" fmla="*/ 3989515 h 4227659"/>
                <a:gd name="connsiteX21-3581" fmla="*/ 1165312 w 4365751"/>
                <a:gd name="connsiteY21-3582" fmla="*/ 3932365 h 4227659"/>
                <a:gd name="connsiteX22-3583" fmla="*/ 98512 w 4365751"/>
                <a:gd name="connsiteY22-3584" fmla="*/ 2408365 h 4227659"/>
                <a:gd name="connsiteX23-3585" fmla="*/ 405920 w 4365751"/>
                <a:gd name="connsiteY23-3586" fmla="*/ 927783 h 4227659"/>
                <a:gd name="connsiteX24-3587" fmla="*/ 1075308 w 4365751"/>
                <a:gd name="connsiteY24-3588" fmla="*/ 317384 h 4227659"/>
                <a:gd name="connsiteX25-3589" fmla="*/ 1865392 w 4365751"/>
                <a:gd name="connsiteY25-3590" fmla="*/ 46165 h 4227659"/>
                <a:gd name="connsiteX26-3591" fmla="*/ 3460837 w 4365751"/>
                <a:gd name="connsiteY26-3592" fmla="*/ 360490 h 4227659"/>
                <a:gd name="connsiteX27-3593" fmla="*/ 4279987 w 4365751"/>
                <a:gd name="connsiteY27-3594" fmla="*/ 1589215 h 4227659"/>
                <a:gd name="connsiteX28-3595" fmla="*/ 4241887 w 4365751"/>
                <a:gd name="connsiteY28-3596" fmla="*/ 2656015 h 4227659"/>
                <a:gd name="connsiteX29-3597" fmla="*/ 3403687 w 4365751"/>
                <a:gd name="connsiteY29-3598" fmla="*/ 3818065 h 4227659"/>
                <a:gd name="connsiteX30-3599" fmla="*/ 1727287 w 4365751"/>
                <a:gd name="connsiteY30-3600" fmla="*/ 3951415 h 4227659"/>
                <a:gd name="connsiteX31-3601" fmla="*/ 393787 w 4365751"/>
                <a:gd name="connsiteY31-3602" fmla="*/ 3246565 h 4227659"/>
                <a:gd name="connsiteX32-3603" fmla="*/ 203287 w 4365751"/>
                <a:gd name="connsiteY32-3604" fmla="*/ 1474915 h 4227659"/>
                <a:gd name="connsiteX33-3605" fmla="*/ 1583605 w 4365751"/>
                <a:gd name="connsiteY33-3606" fmla="*/ 154110 h 4227659"/>
                <a:gd name="connsiteX34-3607" fmla="*/ 3067113 w 4365751"/>
                <a:gd name="connsiteY34-3608" fmla="*/ 96961 h 4227659"/>
                <a:gd name="connsiteX35-3609" fmla="*/ 4337137 w 4365751"/>
                <a:gd name="connsiteY35-3610" fmla="*/ 1570165 h 4227659"/>
                <a:gd name="connsiteX36-3611" fmla="*/ 3432262 w 4365751"/>
                <a:gd name="connsiteY36-3612" fmla="*/ 3732340 h 4227659"/>
                <a:gd name="connsiteX37-3613" fmla="*/ 1155787 w 4365751"/>
                <a:gd name="connsiteY37-3614" fmla="*/ 3960940 h 4227659"/>
                <a:gd name="connsiteX38-3615" fmla="*/ 41362 w 4365751"/>
                <a:gd name="connsiteY38-3616" fmla="*/ 2484565 h 4227659"/>
                <a:gd name="connsiteX39-3617" fmla="*/ 346162 w 4365751"/>
                <a:gd name="connsiteY39-3618" fmla="*/ 1312990 h 4227659"/>
                <a:gd name="connsiteX0-3619" fmla="*/ 327112 w 4365751"/>
                <a:gd name="connsiteY0-3620" fmla="*/ 1360615 h 4227659"/>
                <a:gd name="connsiteX1-3621" fmla="*/ 1047255 w 4365751"/>
                <a:gd name="connsiteY1-3622" fmla="*/ 673196 h 4227659"/>
                <a:gd name="connsiteX2-3623" fmla="*/ 2203537 w 4365751"/>
                <a:gd name="connsiteY2-3624" fmla="*/ 179515 h 4227659"/>
                <a:gd name="connsiteX3-3625" fmla="*/ 3539257 w 4365751"/>
                <a:gd name="connsiteY3-3626" fmla="*/ 692164 h 4227659"/>
                <a:gd name="connsiteX4-3627" fmla="*/ 4137098 w 4365751"/>
                <a:gd name="connsiteY4-3628" fmla="*/ 2049662 h 4227659"/>
                <a:gd name="connsiteX5-3629" fmla="*/ 3184612 w 4365751"/>
                <a:gd name="connsiteY5-3630" fmla="*/ 3970465 h 4227659"/>
                <a:gd name="connsiteX6-3631" fmla="*/ 793837 w 4365751"/>
                <a:gd name="connsiteY6-3632" fmla="*/ 3618040 h 4227659"/>
                <a:gd name="connsiteX7-3633" fmla="*/ 258841 w 4365751"/>
                <a:gd name="connsiteY7-3634" fmla="*/ 2289444 h 4227659"/>
                <a:gd name="connsiteX8-3635" fmla="*/ 431887 w 4365751"/>
                <a:gd name="connsiteY8-3636" fmla="*/ 1398715 h 4227659"/>
                <a:gd name="connsiteX9-3637" fmla="*/ 1479637 w 4365751"/>
                <a:gd name="connsiteY9-3638" fmla="*/ 265240 h 4227659"/>
                <a:gd name="connsiteX10-3639" fmla="*/ 3454478 w 4365751"/>
                <a:gd name="connsiteY10-3640" fmla="*/ 523695 h 4227659"/>
                <a:gd name="connsiteX11-3641" fmla="*/ 4156781 w 4365751"/>
                <a:gd name="connsiteY11-3642" fmla="*/ 2235015 h 4227659"/>
                <a:gd name="connsiteX12-3643" fmla="*/ 2260687 w 4365751"/>
                <a:gd name="connsiteY12-3644" fmla="*/ 4218115 h 4227659"/>
                <a:gd name="connsiteX13-3645" fmla="*/ 336637 w 4365751"/>
                <a:gd name="connsiteY13-3646" fmla="*/ 2913190 h 4227659"/>
                <a:gd name="connsiteX14-3647" fmla="*/ 393254 w 4365751"/>
                <a:gd name="connsiteY14-3648" fmla="*/ 1219872 h 4227659"/>
                <a:gd name="connsiteX15-3649" fmla="*/ 851175 w 4365751"/>
                <a:gd name="connsiteY15-3650" fmla="*/ 542972 h 4227659"/>
                <a:gd name="connsiteX16-3651" fmla="*/ 2203537 w 4365751"/>
                <a:gd name="connsiteY16-3652" fmla="*/ 65215 h 4227659"/>
                <a:gd name="connsiteX17-3653" fmla="*/ 3851362 w 4365751"/>
                <a:gd name="connsiteY17-3654" fmla="*/ 627190 h 4227659"/>
                <a:gd name="connsiteX18-3655" fmla="*/ 4232362 w 4365751"/>
                <a:gd name="connsiteY18-3656" fmla="*/ 2503615 h 4227659"/>
                <a:gd name="connsiteX19-3657" fmla="*/ 3708487 w 4365751"/>
                <a:gd name="connsiteY19-3658" fmla="*/ 3532315 h 4227659"/>
                <a:gd name="connsiteX20-3659" fmla="*/ 2327362 w 4365751"/>
                <a:gd name="connsiteY20-3660" fmla="*/ 3989515 h 4227659"/>
                <a:gd name="connsiteX21-3661" fmla="*/ 1165312 w 4365751"/>
                <a:gd name="connsiteY21-3662" fmla="*/ 3932365 h 4227659"/>
                <a:gd name="connsiteX22-3663" fmla="*/ 98512 w 4365751"/>
                <a:gd name="connsiteY22-3664" fmla="*/ 2408365 h 4227659"/>
                <a:gd name="connsiteX23-3665" fmla="*/ 405920 w 4365751"/>
                <a:gd name="connsiteY23-3666" fmla="*/ 927783 h 4227659"/>
                <a:gd name="connsiteX24-3667" fmla="*/ 935588 w 4365751"/>
                <a:gd name="connsiteY24-3668" fmla="*/ 378511 h 4227659"/>
                <a:gd name="connsiteX25-3669" fmla="*/ 1865392 w 4365751"/>
                <a:gd name="connsiteY25-3670" fmla="*/ 46165 h 4227659"/>
                <a:gd name="connsiteX26-3671" fmla="*/ 3460837 w 4365751"/>
                <a:gd name="connsiteY26-3672" fmla="*/ 360490 h 4227659"/>
                <a:gd name="connsiteX27-3673" fmla="*/ 4279987 w 4365751"/>
                <a:gd name="connsiteY27-3674" fmla="*/ 1589215 h 4227659"/>
                <a:gd name="connsiteX28-3675" fmla="*/ 4241887 w 4365751"/>
                <a:gd name="connsiteY28-3676" fmla="*/ 2656015 h 4227659"/>
                <a:gd name="connsiteX29-3677" fmla="*/ 3403687 w 4365751"/>
                <a:gd name="connsiteY29-3678" fmla="*/ 3818065 h 4227659"/>
                <a:gd name="connsiteX30-3679" fmla="*/ 1727287 w 4365751"/>
                <a:gd name="connsiteY30-3680" fmla="*/ 3951415 h 4227659"/>
                <a:gd name="connsiteX31-3681" fmla="*/ 393787 w 4365751"/>
                <a:gd name="connsiteY31-3682" fmla="*/ 3246565 h 4227659"/>
                <a:gd name="connsiteX32-3683" fmla="*/ 203287 w 4365751"/>
                <a:gd name="connsiteY32-3684" fmla="*/ 1474915 h 4227659"/>
                <a:gd name="connsiteX33-3685" fmla="*/ 1583605 w 4365751"/>
                <a:gd name="connsiteY33-3686" fmla="*/ 154110 h 4227659"/>
                <a:gd name="connsiteX34-3687" fmla="*/ 3067113 w 4365751"/>
                <a:gd name="connsiteY34-3688" fmla="*/ 96961 h 4227659"/>
                <a:gd name="connsiteX35-3689" fmla="*/ 4337137 w 4365751"/>
                <a:gd name="connsiteY35-3690" fmla="*/ 1570165 h 4227659"/>
                <a:gd name="connsiteX36-3691" fmla="*/ 3432262 w 4365751"/>
                <a:gd name="connsiteY36-3692" fmla="*/ 3732340 h 4227659"/>
                <a:gd name="connsiteX37-3693" fmla="*/ 1155787 w 4365751"/>
                <a:gd name="connsiteY37-3694" fmla="*/ 3960940 h 4227659"/>
                <a:gd name="connsiteX38-3695" fmla="*/ 41362 w 4365751"/>
                <a:gd name="connsiteY38-3696" fmla="*/ 2484565 h 4227659"/>
                <a:gd name="connsiteX39-3697" fmla="*/ 346162 w 4365751"/>
                <a:gd name="connsiteY39-3698" fmla="*/ 1312990 h 4227659"/>
                <a:gd name="connsiteX0-3699" fmla="*/ 327112 w 4365751"/>
                <a:gd name="connsiteY0-3700" fmla="*/ 1360615 h 4227659"/>
                <a:gd name="connsiteX1-3701" fmla="*/ 1047255 w 4365751"/>
                <a:gd name="connsiteY1-3702" fmla="*/ 673196 h 4227659"/>
                <a:gd name="connsiteX2-3703" fmla="*/ 2203537 w 4365751"/>
                <a:gd name="connsiteY2-3704" fmla="*/ 179515 h 4227659"/>
                <a:gd name="connsiteX3-3705" fmla="*/ 3539257 w 4365751"/>
                <a:gd name="connsiteY3-3706" fmla="*/ 692164 h 4227659"/>
                <a:gd name="connsiteX4-3707" fmla="*/ 4137098 w 4365751"/>
                <a:gd name="connsiteY4-3708" fmla="*/ 2049662 h 4227659"/>
                <a:gd name="connsiteX5-3709" fmla="*/ 3184612 w 4365751"/>
                <a:gd name="connsiteY5-3710" fmla="*/ 3970465 h 4227659"/>
                <a:gd name="connsiteX6-3711" fmla="*/ 793837 w 4365751"/>
                <a:gd name="connsiteY6-3712" fmla="*/ 3618040 h 4227659"/>
                <a:gd name="connsiteX7-3713" fmla="*/ 258841 w 4365751"/>
                <a:gd name="connsiteY7-3714" fmla="*/ 2289444 h 4227659"/>
                <a:gd name="connsiteX8-3715" fmla="*/ 431887 w 4365751"/>
                <a:gd name="connsiteY8-3716" fmla="*/ 1398715 h 4227659"/>
                <a:gd name="connsiteX9-3717" fmla="*/ 1479637 w 4365751"/>
                <a:gd name="connsiteY9-3718" fmla="*/ 265240 h 4227659"/>
                <a:gd name="connsiteX10-3719" fmla="*/ 3454478 w 4365751"/>
                <a:gd name="connsiteY10-3720" fmla="*/ 523695 h 4227659"/>
                <a:gd name="connsiteX11-3721" fmla="*/ 4156781 w 4365751"/>
                <a:gd name="connsiteY11-3722" fmla="*/ 2235015 h 4227659"/>
                <a:gd name="connsiteX12-3723" fmla="*/ 2260687 w 4365751"/>
                <a:gd name="connsiteY12-3724" fmla="*/ 4218115 h 4227659"/>
                <a:gd name="connsiteX13-3725" fmla="*/ 336637 w 4365751"/>
                <a:gd name="connsiteY13-3726" fmla="*/ 2913190 h 4227659"/>
                <a:gd name="connsiteX14-3727" fmla="*/ 393254 w 4365751"/>
                <a:gd name="connsiteY14-3728" fmla="*/ 1219872 h 4227659"/>
                <a:gd name="connsiteX15-3729" fmla="*/ 851175 w 4365751"/>
                <a:gd name="connsiteY15-3730" fmla="*/ 542972 h 4227659"/>
                <a:gd name="connsiteX16-3731" fmla="*/ 2203537 w 4365751"/>
                <a:gd name="connsiteY16-3732" fmla="*/ 65215 h 4227659"/>
                <a:gd name="connsiteX17-3733" fmla="*/ 3851362 w 4365751"/>
                <a:gd name="connsiteY17-3734" fmla="*/ 627190 h 4227659"/>
                <a:gd name="connsiteX18-3735" fmla="*/ 4232362 w 4365751"/>
                <a:gd name="connsiteY18-3736" fmla="*/ 2503615 h 4227659"/>
                <a:gd name="connsiteX19-3737" fmla="*/ 3708487 w 4365751"/>
                <a:gd name="connsiteY19-3738" fmla="*/ 3532315 h 4227659"/>
                <a:gd name="connsiteX20-3739" fmla="*/ 2327362 w 4365751"/>
                <a:gd name="connsiteY20-3740" fmla="*/ 3989515 h 4227659"/>
                <a:gd name="connsiteX21-3741" fmla="*/ 1165312 w 4365751"/>
                <a:gd name="connsiteY21-3742" fmla="*/ 3932365 h 4227659"/>
                <a:gd name="connsiteX22-3743" fmla="*/ 98512 w 4365751"/>
                <a:gd name="connsiteY22-3744" fmla="*/ 2408365 h 4227659"/>
                <a:gd name="connsiteX23-3745" fmla="*/ 405920 w 4365751"/>
                <a:gd name="connsiteY23-3746" fmla="*/ 927783 h 4227659"/>
                <a:gd name="connsiteX24-3747" fmla="*/ 935588 w 4365751"/>
                <a:gd name="connsiteY24-3748" fmla="*/ 378511 h 4227659"/>
                <a:gd name="connsiteX25-3749" fmla="*/ 1865392 w 4365751"/>
                <a:gd name="connsiteY25-3750" fmla="*/ 46165 h 4227659"/>
                <a:gd name="connsiteX26-3751" fmla="*/ 3460837 w 4365751"/>
                <a:gd name="connsiteY26-3752" fmla="*/ 360490 h 4227659"/>
                <a:gd name="connsiteX27-3753" fmla="*/ 4279987 w 4365751"/>
                <a:gd name="connsiteY27-3754" fmla="*/ 1589215 h 4227659"/>
                <a:gd name="connsiteX28-3755" fmla="*/ 4241887 w 4365751"/>
                <a:gd name="connsiteY28-3756" fmla="*/ 2656015 h 4227659"/>
                <a:gd name="connsiteX29-3757" fmla="*/ 3403687 w 4365751"/>
                <a:gd name="connsiteY29-3758" fmla="*/ 3818065 h 4227659"/>
                <a:gd name="connsiteX30-3759" fmla="*/ 1727287 w 4365751"/>
                <a:gd name="connsiteY30-3760" fmla="*/ 3951415 h 4227659"/>
                <a:gd name="connsiteX31-3761" fmla="*/ 393787 w 4365751"/>
                <a:gd name="connsiteY31-3762" fmla="*/ 3246565 h 4227659"/>
                <a:gd name="connsiteX32-3763" fmla="*/ 203287 w 4365751"/>
                <a:gd name="connsiteY32-3764" fmla="*/ 1474915 h 4227659"/>
                <a:gd name="connsiteX33-3765" fmla="*/ 1583605 w 4365751"/>
                <a:gd name="connsiteY33-3766" fmla="*/ 154110 h 4227659"/>
                <a:gd name="connsiteX34-3767" fmla="*/ 3067113 w 4365751"/>
                <a:gd name="connsiteY34-3768" fmla="*/ 96961 h 4227659"/>
                <a:gd name="connsiteX35-3769" fmla="*/ 4337137 w 4365751"/>
                <a:gd name="connsiteY35-3770" fmla="*/ 1570165 h 4227659"/>
                <a:gd name="connsiteX36-3771" fmla="*/ 3432262 w 4365751"/>
                <a:gd name="connsiteY36-3772" fmla="*/ 3732340 h 4227659"/>
                <a:gd name="connsiteX37-3773" fmla="*/ 1155787 w 4365751"/>
                <a:gd name="connsiteY37-3774" fmla="*/ 3960940 h 4227659"/>
                <a:gd name="connsiteX38-3775" fmla="*/ 41362 w 4365751"/>
                <a:gd name="connsiteY38-3776" fmla="*/ 2484565 h 4227659"/>
                <a:gd name="connsiteX39-3777" fmla="*/ 346162 w 4365751"/>
                <a:gd name="connsiteY39-3778" fmla="*/ 1312990 h 4227659"/>
                <a:gd name="connsiteX0-3779" fmla="*/ 327112 w 4365751"/>
                <a:gd name="connsiteY0-3780" fmla="*/ 1360615 h 4227659"/>
                <a:gd name="connsiteX1-3781" fmla="*/ 1047255 w 4365751"/>
                <a:gd name="connsiteY1-3782" fmla="*/ 673196 h 4227659"/>
                <a:gd name="connsiteX2-3783" fmla="*/ 2203537 w 4365751"/>
                <a:gd name="connsiteY2-3784" fmla="*/ 179515 h 4227659"/>
                <a:gd name="connsiteX3-3785" fmla="*/ 3539257 w 4365751"/>
                <a:gd name="connsiteY3-3786" fmla="*/ 692164 h 4227659"/>
                <a:gd name="connsiteX4-3787" fmla="*/ 4137098 w 4365751"/>
                <a:gd name="connsiteY4-3788" fmla="*/ 2049662 h 4227659"/>
                <a:gd name="connsiteX5-3789" fmla="*/ 3184612 w 4365751"/>
                <a:gd name="connsiteY5-3790" fmla="*/ 3970465 h 4227659"/>
                <a:gd name="connsiteX6-3791" fmla="*/ 793837 w 4365751"/>
                <a:gd name="connsiteY6-3792" fmla="*/ 3618040 h 4227659"/>
                <a:gd name="connsiteX7-3793" fmla="*/ 258841 w 4365751"/>
                <a:gd name="connsiteY7-3794" fmla="*/ 2289444 h 4227659"/>
                <a:gd name="connsiteX8-3795" fmla="*/ 431887 w 4365751"/>
                <a:gd name="connsiteY8-3796" fmla="*/ 1398715 h 4227659"/>
                <a:gd name="connsiteX9-3797" fmla="*/ 1479637 w 4365751"/>
                <a:gd name="connsiteY9-3798" fmla="*/ 265240 h 4227659"/>
                <a:gd name="connsiteX10-3799" fmla="*/ 3454478 w 4365751"/>
                <a:gd name="connsiteY10-3800" fmla="*/ 523695 h 4227659"/>
                <a:gd name="connsiteX11-3801" fmla="*/ 4156781 w 4365751"/>
                <a:gd name="connsiteY11-3802" fmla="*/ 2235015 h 4227659"/>
                <a:gd name="connsiteX12-3803" fmla="*/ 2260687 w 4365751"/>
                <a:gd name="connsiteY12-3804" fmla="*/ 4218115 h 4227659"/>
                <a:gd name="connsiteX13-3805" fmla="*/ 336637 w 4365751"/>
                <a:gd name="connsiteY13-3806" fmla="*/ 2913190 h 4227659"/>
                <a:gd name="connsiteX14-3807" fmla="*/ 393254 w 4365751"/>
                <a:gd name="connsiteY14-3808" fmla="*/ 1219872 h 4227659"/>
                <a:gd name="connsiteX15-3809" fmla="*/ 851175 w 4365751"/>
                <a:gd name="connsiteY15-3810" fmla="*/ 542972 h 4227659"/>
                <a:gd name="connsiteX16-3811" fmla="*/ 2203537 w 4365751"/>
                <a:gd name="connsiteY16-3812" fmla="*/ 65215 h 4227659"/>
                <a:gd name="connsiteX17-3813" fmla="*/ 3851362 w 4365751"/>
                <a:gd name="connsiteY17-3814" fmla="*/ 627190 h 4227659"/>
                <a:gd name="connsiteX18-3815" fmla="*/ 4232362 w 4365751"/>
                <a:gd name="connsiteY18-3816" fmla="*/ 2503615 h 4227659"/>
                <a:gd name="connsiteX19-3817" fmla="*/ 3708487 w 4365751"/>
                <a:gd name="connsiteY19-3818" fmla="*/ 3532315 h 4227659"/>
                <a:gd name="connsiteX20-3819" fmla="*/ 2327362 w 4365751"/>
                <a:gd name="connsiteY20-3820" fmla="*/ 3989515 h 4227659"/>
                <a:gd name="connsiteX21-3821" fmla="*/ 1165312 w 4365751"/>
                <a:gd name="connsiteY21-3822" fmla="*/ 3932365 h 4227659"/>
                <a:gd name="connsiteX22-3823" fmla="*/ 98512 w 4365751"/>
                <a:gd name="connsiteY22-3824" fmla="*/ 2408365 h 4227659"/>
                <a:gd name="connsiteX23-3825" fmla="*/ 405920 w 4365751"/>
                <a:gd name="connsiteY23-3826" fmla="*/ 927783 h 4227659"/>
                <a:gd name="connsiteX24-3827" fmla="*/ 935588 w 4365751"/>
                <a:gd name="connsiteY24-3828" fmla="*/ 378511 h 4227659"/>
                <a:gd name="connsiteX25-3829" fmla="*/ 1865392 w 4365751"/>
                <a:gd name="connsiteY25-3830" fmla="*/ 46165 h 4227659"/>
                <a:gd name="connsiteX26-3831" fmla="*/ 3460837 w 4365751"/>
                <a:gd name="connsiteY26-3832" fmla="*/ 360490 h 4227659"/>
                <a:gd name="connsiteX27-3833" fmla="*/ 4279987 w 4365751"/>
                <a:gd name="connsiteY27-3834" fmla="*/ 1589215 h 4227659"/>
                <a:gd name="connsiteX28-3835" fmla="*/ 4241887 w 4365751"/>
                <a:gd name="connsiteY28-3836" fmla="*/ 2656015 h 4227659"/>
                <a:gd name="connsiteX29-3837" fmla="*/ 3403687 w 4365751"/>
                <a:gd name="connsiteY29-3838" fmla="*/ 3818065 h 4227659"/>
                <a:gd name="connsiteX30-3839" fmla="*/ 1727287 w 4365751"/>
                <a:gd name="connsiteY30-3840" fmla="*/ 3951415 h 4227659"/>
                <a:gd name="connsiteX31-3841" fmla="*/ 393787 w 4365751"/>
                <a:gd name="connsiteY31-3842" fmla="*/ 3246565 h 4227659"/>
                <a:gd name="connsiteX32-3843" fmla="*/ 203287 w 4365751"/>
                <a:gd name="connsiteY32-3844" fmla="*/ 1474915 h 4227659"/>
                <a:gd name="connsiteX33-3845" fmla="*/ 1583605 w 4365751"/>
                <a:gd name="connsiteY33-3846" fmla="*/ 154110 h 4227659"/>
                <a:gd name="connsiteX34-3847" fmla="*/ 3067113 w 4365751"/>
                <a:gd name="connsiteY34-3848" fmla="*/ 96961 h 4227659"/>
                <a:gd name="connsiteX35-3849" fmla="*/ 4337137 w 4365751"/>
                <a:gd name="connsiteY35-3850" fmla="*/ 1570165 h 4227659"/>
                <a:gd name="connsiteX36-3851" fmla="*/ 3432262 w 4365751"/>
                <a:gd name="connsiteY36-3852" fmla="*/ 3732340 h 4227659"/>
                <a:gd name="connsiteX37-3853" fmla="*/ 1155787 w 4365751"/>
                <a:gd name="connsiteY37-3854" fmla="*/ 3960940 h 4227659"/>
                <a:gd name="connsiteX38-3855" fmla="*/ 41362 w 4365751"/>
                <a:gd name="connsiteY38-3856" fmla="*/ 2484565 h 4227659"/>
                <a:gd name="connsiteX39-3857" fmla="*/ 346162 w 4365751"/>
                <a:gd name="connsiteY39-3858" fmla="*/ 1312990 h 42276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 ang="0">
                  <a:pos x="connsiteX36-215" y="connsiteY36-216"/>
                </a:cxn>
                <a:cxn ang="0">
                  <a:pos x="connsiteX37-291" y="connsiteY37-292"/>
                </a:cxn>
                <a:cxn ang="0">
                  <a:pos x="connsiteX38-977" y="connsiteY38-978"/>
                </a:cxn>
                <a:cxn ang="0">
                  <a:pos x="connsiteX39-1057" y="connsiteY39-1058"/>
                </a:cxn>
              </a:cxnLst>
              <a:rect l="l" t="t" r="r" b="b"/>
              <a:pathLst>
                <a:path w="4365751" h="4227659">
                  <a:moveTo>
                    <a:pt x="327112" y="1360615"/>
                  </a:moveTo>
                  <a:cubicBezTo>
                    <a:pt x="447136" y="1259185"/>
                    <a:pt x="734518" y="870046"/>
                    <a:pt x="1047255" y="673196"/>
                  </a:cubicBezTo>
                  <a:cubicBezTo>
                    <a:pt x="1359992" y="476346"/>
                    <a:pt x="1788203" y="176354"/>
                    <a:pt x="2203537" y="179515"/>
                  </a:cubicBezTo>
                  <a:cubicBezTo>
                    <a:pt x="2618871" y="182676"/>
                    <a:pt x="3205882" y="439752"/>
                    <a:pt x="3539257" y="692164"/>
                  </a:cubicBezTo>
                  <a:cubicBezTo>
                    <a:pt x="3890416" y="1166871"/>
                    <a:pt x="4196206" y="1503278"/>
                    <a:pt x="4137098" y="2049662"/>
                  </a:cubicBezTo>
                  <a:cubicBezTo>
                    <a:pt x="4077990" y="2596046"/>
                    <a:pt x="3741822" y="3709069"/>
                    <a:pt x="3184612" y="3970465"/>
                  </a:cubicBezTo>
                  <a:cubicBezTo>
                    <a:pt x="2627402" y="4231861"/>
                    <a:pt x="1281466" y="3898210"/>
                    <a:pt x="793837" y="3618040"/>
                  </a:cubicBezTo>
                  <a:cubicBezTo>
                    <a:pt x="306208" y="3337870"/>
                    <a:pt x="319166" y="2659332"/>
                    <a:pt x="258841" y="2289444"/>
                  </a:cubicBezTo>
                  <a:cubicBezTo>
                    <a:pt x="198516" y="1919557"/>
                    <a:pt x="228421" y="1736082"/>
                    <a:pt x="431887" y="1398715"/>
                  </a:cubicBezTo>
                  <a:cubicBezTo>
                    <a:pt x="635353" y="1061348"/>
                    <a:pt x="975872" y="411077"/>
                    <a:pt x="1479637" y="265240"/>
                  </a:cubicBezTo>
                  <a:cubicBezTo>
                    <a:pt x="1983402" y="119403"/>
                    <a:pt x="3008287" y="195399"/>
                    <a:pt x="3454478" y="523695"/>
                  </a:cubicBezTo>
                  <a:cubicBezTo>
                    <a:pt x="3900669" y="851991"/>
                    <a:pt x="4355746" y="1619278"/>
                    <a:pt x="4156781" y="2235015"/>
                  </a:cubicBezTo>
                  <a:cubicBezTo>
                    <a:pt x="3957816" y="2850752"/>
                    <a:pt x="2897378" y="4105086"/>
                    <a:pt x="2260687" y="4218115"/>
                  </a:cubicBezTo>
                  <a:cubicBezTo>
                    <a:pt x="1623996" y="4331144"/>
                    <a:pt x="647876" y="3412897"/>
                    <a:pt x="336637" y="2913190"/>
                  </a:cubicBezTo>
                  <a:cubicBezTo>
                    <a:pt x="25398" y="2413483"/>
                    <a:pt x="249282" y="1614908"/>
                    <a:pt x="393254" y="1219872"/>
                  </a:cubicBezTo>
                  <a:cubicBezTo>
                    <a:pt x="537226" y="824836"/>
                    <a:pt x="564015" y="771800"/>
                    <a:pt x="851175" y="542972"/>
                  </a:cubicBezTo>
                  <a:cubicBezTo>
                    <a:pt x="1138335" y="314144"/>
                    <a:pt x="1703506" y="51179"/>
                    <a:pt x="2203537" y="65215"/>
                  </a:cubicBezTo>
                  <a:cubicBezTo>
                    <a:pt x="2703568" y="79251"/>
                    <a:pt x="3513225" y="220790"/>
                    <a:pt x="3851362" y="627190"/>
                  </a:cubicBezTo>
                  <a:cubicBezTo>
                    <a:pt x="4189500" y="1033590"/>
                    <a:pt x="4256174" y="2019428"/>
                    <a:pt x="4232362" y="2503615"/>
                  </a:cubicBezTo>
                  <a:cubicBezTo>
                    <a:pt x="4208550" y="2987802"/>
                    <a:pt x="4025987" y="3284665"/>
                    <a:pt x="3708487" y="3532315"/>
                  </a:cubicBezTo>
                  <a:cubicBezTo>
                    <a:pt x="3390987" y="3779965"/>
                    <a:pt x="2751225" y="3922840"/>
                    <a:pt x="2327362" y="3989515"/>
                  </a:cubicBezTo>
                  <a:cubicBezTo>
                    <a:pt x="1903500" y="4056190"/>
                    <a:pt x="1536787" y="4195890"/>
                    <a:pt x="1165312" y="3932365"/>
                  </a:cubicBezTo>
                  <a:cubicBezTo>
                    <a:pt x="793837" y="3668840"/>
                    <a:pt x="225077" y="2909129"/>
                    <a:pt x="98512" y="2408365"/>
                  </a:cubicBezTo>
                  <a:cubicBezTo>
                    <a:pt x="-28053" y="1907601"/>
                    <a:pt x="187815" y="1266092"/>
                    <a:pt x="405920" y="927783"/>
                  </a:cubicBezTo>
                  <a:cubicBezTo>
                    <a:pt x="624025" y="589474"/>
                    <a:pt x="692343" y="525447"/>
                    <a:pt x="935588" y="378511"/>
                  </a:cubicBezTo>
                  <a:cubicBezTo>
                    <a:pt x="1178833" y="231575"/>
                    <a:pt x="1444517" y="49168"/>
                    <a:pt x="1865392" y="46165"/>
                  </a:cubicBezTo>
                  <a:cubicBezTo>
                    <a:pt x="2286267" y="43162"/>
                    <a:pt x="3058405" y="103315"/>
                    <a:pt x="3460837" y="360490"/>
                  </a:cubicBezTo>
                  <a:cubicBezTo>
                    <a:pt x="3863270" y="617665"/>
                    <a:pt x="4149812" y="1206628"/>
                    <a:pt x="4279987" y="1589215"/>
                  </a:cubicBezTo>
                  <a:cubicBezTo>
                    <a:pt x="4410162" y="1971802"/>
                    <a:pt x="4387937" y="2284540"/>
                    <a:pt x="4241887" y="2656015"/>
                  </a:cubicBezTo>
                  <a:cubicBezTo>
                    <a:pt x="4095837" y="3027490"/>
                    <a:pt x="3822787" y="3602165"/>
                    <a:pt x="3403687" y="3818065"/>
                  </a:cubicBezTo>
                  <a:cubicBezTo>
                    <a:pt x="2984587" y="4033965"/>
                    <a:pt x="2228937" y="4046665"/>
                    <a:pt x="1727287" y="3951415"/>
                  </a:cubicBezTo>
                  <a:cubicBezTo>
                    <a:pt x="1225637" y="3856165"/>
                    <a:pt x="647787" y="3659315"/>
                    <a:pt x="393787" y="3246565"/>
                  </a:cubicBezTo>
                  <a:cubicBezTo>
                    <a:pt x="139787" y="2833815"/>
                    <a:pt x="4984" y="1990324"/>
                    <a:pt x="203287" y="1474915"/>
                  </a:cubicBezTo>
                  <a:cubicBezTo>
                    <a:pt x="401590" y="959506"/>
                    <a:pt x="1106301" y="383769"/>
                    <a:pt x="1583605" y="154110"/>
                  </a:cubicBezTo>
                  <a:cubicBezTo>
                    <a:pt x="2060909" y="-75549"/>
                    <a:pt x="2503401" y="-8061"/>
                    <a:pt x="3067113" y="96961"/>
                  </a:cubicBezTo>
                  <a:cubicBezTo>
                    <a:pt x="3630825" y="201983"/>
                    <a:pt x="4276279" y="964269"/>
                    <a:pt x="4337137" y="1570165"/>
                  </a:cubicBezTo>
                  <a:cubicBezTo>
                    <a:pt x="4397995" y="2176062"/>
                    <a:pt x="3962487" y="3333878"/>
                    <a:pt x="3432262" y="3732340"/>
                  </a:cubicBezTo>
                  <a:cubicBezTo>
                    <a:pt x="2902037" y="4130802"/>
                    <a:pt x="1720937" y="4168903"/>
                    <a:pt x="1155787" y="3960940"/>
                  </a:cubicBezTo>
                  <a:cubicBezTo>
                    <a:pt x="590637" y="3752977"/>
                    <a:pt x="176299" y="2925890"/>
                    <a:pt x="41362" y="2484565"/>
                  </a:cubicBezTo>
                  <a:cubicBezTo>
                    <a:pt x="-93575" y="2043240"/>
                    <a:pt x="126293" y="1678115"/>
                    <a:pt x="346162" y="1312990"/>
                  </a:cubicBezTo>
                </a:path>
              </a:pathLst>
            </a:custGeom>
            <a:grpFill/>
            <a:ln w="19050" cap="flat" cmpd="sng" algn="ctr">
              <a:solidFill>
                <a:srgbClr val="B1A37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rgbClr val="133895">
                    <a:lumMod val="50000"/>
                  </a:srgbClr>
                </a:solidFill>
                <a:effectLst/>
                <a:uLnTx/>
                <a:uFillTx/>
                <a:latin typeface="微软雅黑" panose="020B0503020204020204" pitchFamily="34" charset="-122"/>
                <a:ea typeface="微软雅黑" panose="020B0503020204020204" pitchFamily="34" charset="-122"/>
                <a:cs typeface="+mn-cs"/>
              </a:endParaRPr>
            </a:p>
          </p:txBody>
        </p:sp>
      </p:grpSp>
      <p:cxnSp>
        <p:nvCxnSpPr>
          <p:cNvPr id="74" name="直接连接符 73"/>
          <p:cNvCxnSpPr/>
          <p:nvPr userDrawn="1"/>
        </p:nvCxnSpPr>
        <p:spPr>
          <a:xfrm>
            <a:off x="3076588" y="3936447"/>
            <a:ext cx="1316780" cy="0"/>
          </a:xfrm>
          <a:prstGeom prst="line">
            <a:avLst/>
          </a:prstGeom>
          <a:noFill/>
          <a:ln w="9525" cap="flat" cmpd="sng" algn="ctr">
            <a:solidFill>
              <a:srgbClr val="25AE9E"/>
            </a:solidFill>
            <a:prstDash val="dash"/>
            <a:round/>
            <a:headEnd type="none" w="med" len="med"/>
            <a:tailEnd type="none" w="med" len="med"/>
          </a:ln>
          <a:effectLst/>
        </p:spPr>
      </p:cxnSp>
      <p:cxnSp>
        <p:nvCxnSpPr>
          <p:cNvPr id="75" name="直接连接符 74"/>
          <p:cNvCxnSpPr/>
          <p:nvPr userDrawn="1"/>
        </p:nvCxnSpPr>
        <p:spPr>
          <a:xfrm flipV="1">
            <a:off x="5435410" y="3946210"/>
            <a:ext cx="1332000" cy="15390"/>
          </a:xfrm>
          <a:prstGeom prst="line">
            <a:avLst/>
          </a:prstGeom>
          <a:noFill/>
          <a:ln w="9525" cap="flat" cmpd="sng" algn="ctr">
            <a:solidFill>
              <a:srgbClr val="25AE9E"/>
            </a:solidFill>
            <a:prstDash val="dash"/>
            <a:round/>
            <a:headEnd type="none" w="med" len="med"/>
            <a:tailEnd type="none" w="med" len="med"/>
          </a:ln>
          <a:effectLst/>
        </p:spPr>
      </p:cxnSp>
      <p:cxnSp>
        <p:nvCxnSpPr>
          <p:cNvPr id="76" name="直接连接符 75"/>
          <p:cNvCxnSpPr/>
          <p:nvPr userDrawn="1"/>
        </p:nvCxnSpPr>
        <p:spPr>
          <a:xfrm flipV="1">
            <a:off x="7818715" y="3946210"/>
            <a:ext cx="1332000" cy="15390"/>
          </a:xfrm>
          <a:prstGeom prst="line">
            <a:avLst/>
          </a:prstGeom>
          <a:noFill/>
          <a:ln w="9525" cap="flat" cmpd="sng" algn="ctr">
            <a:solidFill>
              <a:srgbClr val="25AE9E"/>
            </a:solidFill>
            <a:prstDash val="dash"/>
            <a:round/>
            <a:headEnd type="none" w="med" len="med"/>
            <a:tailEnd type="none" w="med" len="med"/>
          </a:ln>
          <a:effectLst/>
        </p:spPr>
      </p:cxnSp>
      <p:cxnSp>
        <p:nvCxnSpPr>
          <p:cNvPr id="77" name="直接连接符 76"/>
          <p:cNvCxnSpPr/>
          <p:nvPr userDrawn="1"/>
        </p:nvCxnSpPr>
        <p:spPr>
          <a:xfrm flipV="1">
            <a:off x="10207050" y="3946210"/>
            <a:ext cx="764630" cy="15390"/>
          </a:xfrm>
          <a:prstGeom prst="line">
            <a:avLst/>
          </a:prstGeom>
          <a:noFill/>
          <a:ln w="9525" cap="flat" cmpd="sng" algn="ctr">
            <a:solidFill>
              <a:srgbClr val="25AE9E"/>
            </a:solidFill>
            <a:prstDash val="dash"/>
            <a:round/>
            <a:headEnd type="none" w="med" len="med"/>
            <a:tailEnd type="none" w="med" len="med"/>
          </a:ln>
          <a:effectLst/>
        </p:spPr>
      </p:cxnSp>
      <p:sp>
        <p:nvSpPr>
          <p:cNvPr id="79" name="文本占位符 78"/>
          <p:cNvSpPr>
            <a:spLocks noGrp="1"/>
          </p:cNvSpPr>
          <p:nvPr>
            <p:ph type="body" sz="quarter" idx="10" hasCustomPrompt="1"/>
          </p:nvPr>
        </p:nvSpPr>
        <p:spPr>
          <a:xfrm>
            <a:off x="3712947" y="1458924"/>
            <a:ext cx="2428191" cy="1244600"/>
          </a:xfrm>
          <a:ln>
            <a:solidFill>
              <a:srgbClr val="BFBFBF"/>
            </a:solidFill>
            <a:prstDash val="dash"/>
          </a:ln>
        </p:spPr>
        <p:txBody>
          <a:bodyPr>
            <a:noAutofit/>
          </a:bodyPr>
          <a:lstStyle>
            <a:lvl1pPr marL="0" indent="0">
              <a:buNone/>
              <a:defRPr sz="1800">
                <a:solidFill>
                  <a:srgbClr val="091C4A"/>
                </a:solidFill>
                <a:latin typeface="微软雅黑" panose="020B0503020204020204" pitchFamily="34" charset="-122"/>
                <a:ea typeface="微软雅黑" panose="020B0503020204020204" pitchFamily="34" charset="-122"/>
              </a:defRPr>
            </a:lvl1pPr>
            <a:lvl2pPr>
              <a:defRPr sz="1800">
                <a:solidFill>
                  <a:srgbClr val="014190"/>
                </a:solidFill>
                <a:latin typeface="微软雅黑" panose="020B0503020204020204" pitchFamily="34" charset="-122"/>
                <a:ea typeface="微软雅黑" panose="020B0503020204020204" pitchFamily="34" charset="-122"/>
              </a:defRPr>
            </a:lvl2pPr>
            <a:lvl3pPr>
              <a:defRPr sz="1800">
                <a:solidFill>
                  <a:srgbClr val="014190"/>
                </a:solidFill>
                <a:latin typeface="微软雅黑" panose="020B0503020204020204" pitchFamily="34" charset="-122"/>
                <a:ea typeface="微软雅黑" panose="020B0503020204020204" pitchFamily="34" charset="-122"/>
              </a:defRPr>
            </a:lvl3pPr>
            <a:lvl4pPr>
              <a:defRPr sz="1800">
                <a:solidFill>
                  <a:srgbClr val="014190"/>
                </a:solidFill>
                <a:latin typeface="微软雅黑" panose="020B0503020204020204" pitchFamily="34" charset="-122"/>
                <a:ea typeface="微软雅黑" panose="020B0503020204020204" pitchFamily="34" charset="-122"/>
              </a:defRPr>
            </a:lvl4pPr>
            <a:lvl5pPr>
              <a:defRPr sz="1800">
                <a:solidFill>
                  <a:srgbClr val="014190"/>
                </a:solidFill>
                <a:latin typeface="微软雅黑" panose="020B0503020204020204" pitchFamily="34" charset="-122"/>
                <a:ea typeface="微软雅黑" panose="020B0503020204020204" pitchFamily="34" charset="-122"/>
              </a:defRPr>
            </a:lvl5pPr>
          </a:lstStyle>
          <a:p>
            <a:pPr lvl="0"/>
            <a:r>
              <a:rPr lang="zh-CN" altLang="en-US" dirty="0"/>
              <a:t>请输入内容</a:t>
            </a:r>
          </a:p>
        </p:txBody>
      </p:sp>
      <p:sp>
        <p:nvSpPr>
          <p:cNvPr id="80" name="文本占位符 78"/>
          <p:cNvSpPr>
            <a:spLocks noGrp="1"/>
          </p:cNvSpPr>
          <p:nvPr>
            <p:ph type="body" sz="quarter" idx="11" hasCustomPrompt="1"/>
          </p:nvPr>
        </p:nvSpPr>
        <p:spPr>
          <a:xfrm>
            <a:off x="1328816" y="5106174"/>
            <a:ext cx="2428191" cy="1244600"/>
          </a:xfrm>
          <a:ln>
            <a:solidFill>
              <a:srgbClr val="BFBFBF"/>
            </a:solidFill>
            <a:prstDash val="dash"/>
          </a:ln>
        </p:spPr>
        <p:txBody>
          <a:bodyPr>
            <a:noAutofit/>
          </a:bodyPr>
          <a:lstStyle>
            <a:lvl1pPr marL="0" indent="0">
              <a:buNone/>
              <a:defRPr sz="1800">
                <a:solidFill>
                  <a:srgbClr val="091C4A"/>
                </a:solidFill>
                <a:latin typeface="微软雅黑" panose="020B0503020204020204" pitchFamily="34" charset="-122"/>
                <a:ea typeface="微软雅黑" panose="020B0503020204020204" pitchFamily="34" charset="-122"/>
              </a:defRPr>
            </a:lvl1pPr>
            <a:lvl2pPr>
              <a:defRPr sz="1800">
                <a:solidFill>
                  <a:srgbClr val="014190"/>
                </a:solidFill>
                <a:latin typeface="微软雅黑" panose="020B0503020204020204" pitchFamily="34" charset="-122"/>
                <a:ea typeface="微软雅黑" panose="020B0503020204020204" pitchFamily="34" charset="-122"/>
              </a:defRPr>
            </a:lvl2pPr>
            <a:lvl3pPr>
              <a:defRPr sz="1800">
                <a:solidFill>
                  <a:srgbClr val="014190"/>
                </a:solidFill>
                <a:latin typeface="微软雅黑" panose="020B0503020204020204" pitchFamily="34" charset="-122"/>
                <a:ea typeface="微软雅黑" panose="020B0503020204020204" pitchFamily="34" charset="-122"/>
              </a:defRPr>
            </a:lvl3pPr>
            <a:lvl4pPr>
              <a:defRPr sz="1800">
                <a:solidFill>
                  <a:srgbClr val="014190"/>
                </a:solidFill>
                <a:latin typeface="微软雅黑" panose="020B0503020204020204" pitchFamily="34" charset="-122"/>
                <a:ea typeface="微软雅黑" panose="020B0503020204020204" pitchFamily="34" charset="-122"/>
              </a:defRPr>
            </a:lvl4pPr>
            <a:lvl5pPr>
              <a:defRPr sz="1800">
                <a:solidFill>
                  <a:srgbClr val="014190"/>
                </a:solidFill>
                <a:latin typeface="微软雅黑" panose="020B0503020204020204" pitchFamily="34" charset="-122"/>
                <a:ea typeface="微软雅黑" panose="020B0503020204020204" pitchFamily="34" charset="-122"/>
              </a:defRPr>
            </a:lvl5pPr>
          </a:lstStyle>
          <a:p>
            <a:pPr lvl="0"/>
            <a:r>
              <a:rPr lang="zh-CN" altLang="en-US" dirty="0"/>
              <a:t>请输入内容</a:t>
            </a:r>
          </a:p>
        </p:txBody>
      </p:sp>
      <p:sp>
        <p:nvSpPr>
          <p:cNvPr id="81" name="文本占位符 78"/>
          <p:cNvSpPr>
            <a:spLocks noGrp="1"/>
          </p:cNvSpPr>
          <p:nvPr>
            <p:ph type="body" sz="quarter" idx="12" hasCustomPrompt="1"/>
          </p:nvPr>
        </p:nvSpPr>
        <p:spPr>
          <a:xfrm>
            <a:off x="5994748" y="5106174"/>
            <a:ext cx="2428191" cy="1244600"/>
          </a:xfrm>
          <a:ln>
            <a:solidFill>
              <a:srgbClr val="BFBFBF"/>
            </a:solidFill>
            <a:prstDash val="dash"/>
          </a:ln>
        </p:spPr>
        <p:txBody>
          <a:bodyPr>
            <a:noAutofit/>
          </a:bodyPr>
          <a:lstStyle>
            <a:lvl1pPr marL="0" indent="0">
              <a:buNone/>
              <a:defRPr sz="1800">
                <a:solidFill>
                  <a:srgbClr val="091C4A"/>
                </a:solidFill>
                <a:latin typeface="微软雅黑" panose="020B0503020204020204" pitchFamily="34" charset="-122"/>
                <a:ea typeface="微软雅黑" panose="020B0503020204020204" pitchFamily="34" charset="-122"/>
              </a:defRPr>
            </a:lvl1pPr>
            <a:lvl2pPr>
              <a:defRPr sz="1800">
                <a:solidFill>
                  <a:srgbClr val="014190"/>
                </a:solidFill>
                <a:latin typeface="微软雅黑" panose="020B0503020204020204" pitchFamily="34" charset="-122"/>
                <a:ea typeface="微软雅黑" panose="020B0503020204020204" pitchFamily="34" charset="-122"/>
              </a:defRPr>
            </a:lvl2pPr>
            <a:lvl3pPr>
              <a:defRPr sz="1800">
                <a:solidFill>
                  <a:srgbClr val="014190"/>
                </a:solidFill>
                <a:latin typeface="微软雅黑" panose="020B0503020204020204" pitchFamily="34" charset="-122"/>
                <a:ea typeface="微软雅黑" panose="020B0503020204020204" pitchFamily="34" charset="-122"/>
              </a:defRPr>
            </a:lvl3pPr>
            <a:lvl4pPr>
              <a:defRPr sz="1800">
                <a:solidFill>
                  <a:srgbClr val="014190"/>
                </a:solidFill>
                <a:latin typeface="微软雅黑" panose="020B0503020204020204" pitchFamily="34" charset="-122"/>
                <a:ea typeface="微软雅黑" panose="020B0503020204020204" pitchFamily="34" charset="-122"/>
              </a:defRPr>
            </a:lvl4pPr>
            <a:lvl5pPr>
              <a:defRPr sz="1800">
                <a:solidFill>
                  <a:srgbClr val="014190"/>
                </a:solidFill>
                <a:latin typeface="微软雅黑" panose="020B0503020204020204" pitchFamily="34" charset="-122"/>
                <a:ea typeface="微软雅黑" panose="020B0503020204020204" pitchFamily="34" charset="-122"/>
              </a:defRPr>
            </a:lvl5pPr>
          </a:lstStyle>
          <a:p>
            <a:pPr lvl="0"/>
            <a:r>
              <a:rPr lang="zh-CN" altLang="en-US" dirty="0"/>
              <a:t>请输入内容</a:t>
            </a:r>
          </a:p>
        </p:txBody>
      </p:sp>
      <p:sp>
        <p:nvSpPr>
          <p:cNvPr id="82" name="文本占位符 78"/>
          <p:cNvSpPr>
            <a:spLocks noGrp="1"/>
          </p:cNvSpPr>
          <p:nvPr>
            <p:ph type="body" sz="quarter" idx="13" hasCustomPrompt="1"/>
          </p:nvPr>
        </p:nvSpPr>
        <p:spPr>
          <a:xfrm>
            <a:off x="8459279" y="1444895"/>
            <a:ext cx="2428191" cy="1244600"/>
          </a:xfrm>
          <a:ln>
            <a:solidFill>
              <a:srgbClr val="BFBFBF"/>
            </a:solidFill>
            <a:prstDash val="dash"/>
          </a:ln>
        </p:spPr>
        <p:txBody>
          <a:bodyPr>
            <a:noAutofit/>
          </a:bodyPr>
          <a:lstStyle>
            <a:lvl1pPr marL="0" indent="0">
              <a:buNone/>
              <a:defRPr sz="1800">
                <a:solidFill>
                  <a:srgbClr val="091C4A"/>
                </a:solidFill>
                <a:latin typeface="微软雅黑" panose="020B0503020204020204" pitchFamily="34" charset="-122"/>
                <a:ea typeface="微软雅黑" panose="020B0503020204020204" pitchFamily="34" charset="-122"/>
              </a:defRPr>
            </a:lvl1pPr>
            <a:lvl2pPr>
              <a:defRPr sz="1800">
                <a:solidFill>
                  <a:srgbClr val="014190"/>
                </a:solidFill>
                <a:latin typeface="微软雅黑" panose="020B0503020204020204" pitchFamily="34" charset="-122"/>
                <a:ea typeface="微软雅黑" panose="020B0503020204020204" pitchFamily="34" charset="-122"/>
              </a:defRPr>
            </a:lvl2pPr>
            <a:lvl3pPr>
              <a:defRPr sz="1800">
                <a:solidFill>
                  <a:srgbClr val="014190"/>
                </a:solidFill>
                <a:latin typeface="微软雅黑" panose="020B0503020204020204" pitchFamily="34" charset="-122"/>
                <a:ea typeface="微软雅黑" panose="020B0503020204020204" pitchFamily="34" charset="-122"/>
              </a:defRPr>
            </a:lvl3pPr>
            <a:lvl4pPr>
              <a:defRPr sz="1800">
                <a:solidFill>
                  <a:srgbClr val="014190"/>
                </a:solidFill>
                <a:latin typeface="微软雅黑" panose="020B0503020204020204" pitchFamily="34" charset="-122"/>
                <a:ea typeface="微软雅黑" panose="020B0503020204020204" pitchFamily="34" charset="-122"/>
              </a:defRPr>
            </a:lvl4pPr>
            <a:lvl5pPr>
              <a:defRPr sz="1800">
                <a:solidFill>
                  <a:srgbClr val="014190"/>
                </a:solidFill>
                <a:latin typeface="微软雅黑" panose="020B0503020204020204" pitchFamily="34" charset="-122"/>
                <a:ea typeface="微软雅黑" panose="020B0503020204020204" pitchFamily="34" charset="-122"/>
              </a:defRPr>
            </a:lvl5pPr>
          </a:lstStyle>
          <a:p>
            <a:pPr lvl="0"/>
            <a:r>
              <a:rPr lang="zh-CN" altLang="en-US" dirty="0"/>
              <a:t>请输入内容</a:t>
            </a:r>
          </a:p>
        </p:txBody>
      </p:sp>
      <p:sp>
        <p:nvSpPr>
          <p:cNvPr id="86" name="文本占位符 85"/>
          <p:cNvSpPr>
            <a:spLocks noGrp="1"/>
          </p:cNvSpPr>
          <p:nvPr>
            <p:ph type="body" sz="quarter" idx="14" hasCustomPrompt="1"/>
          </p:nvPr>
        </p:nvSpPr>
        <p:spPr>
          <a:xfrm>
            <a:off x="2215510" y="3762120"/>
            <a:ext cx="654802" cy="337185"/>
          </a:xfrm>
        </p:spPr>
        <p:txBody>
          <a:bodyPr>
            <a:normAutofit/>
          </a:bodyPr>
          <a:lstStyle>
            <a:lvl1pPr marL="0" indent="0">
              <a:buNone/>
              <a:defRPr sz="1800" b="1">
                <a:solidFill>
                  <a:srgbClr val="091C4A"/>
                </a:solidFill>
                <a:latin typeface="微软雅黑" panose="020B0503020204020204" pitchFamily="34" charset="-122"/>
                <a:ea typeface="微软雅黑" panose="020B0503020204020204" pitchFamily="34" charset="-122"/>
              </a:defRPr>
            </a:lvl1pPr>
          </a:lstStyle>
          <a:p>
            <a:pPr lvl="0"/>
            <a:r>
              <a:rPr lang="zh-CN" altLang="en-US" sz="1800" dirty="0">
                <a:latin typeface="微软雅黑" panose="020B0503020204020204" pitchFamily="34" charset="-122"/>
                <a:ea typeface="微软雅黑" panose="020B0503020204020204" pitchFamily="34" charset="-122"/>
              </a:rPr>
              <a:t>日期</a:t>
            </a:r>
            <a:endParaRPr lang="zh-CN" altLang="en-US" dirty="0"/>
          </a:p>
        </p:txBody>
      </p:sp>
      <p:sp>
        <p:nvSpPr>
          <p:cNvPr id="87" name="文本占位符 85"/>
          <p:cNvSpPr>
            <a:spLocks noGrp="1"/>
          </p:cNvSpPr>
          <p:nvPr>
            <p:ph type="body" sz="quarter" idx="15" hasCustomPrompt="1"/>
          </p:nvPr>
        </p:nvSpPr>
        <p:spPr>
          <a:xfrm>
            <a:off x="4599641" y="3793007"/>
            <a:ext cx="654802" cy="337185"/>
          </a:xfrm>
        </p:spPr>
        <p:txBody>
          <a:bodyPr>
            <a:normAutofit/>
          </a:bodyPr>
          <a:lstStyle>
            <a:lvl1pPr marL="0" indent="0">
              <a:buNone/>
              <a:defRPr sz="1800" b="1">
                <a:solidFill>
                  <a:srgbClr val="091C4A"/>
                </a:solidFill>
                <a:latin typeface="微软雅黑" panose="020B0503020204020204" pitchFamily="34" charset="-122"/>
                <a:ea typeface="微软雅黑" panose="020B0503020204020204" pitchFamily="34" charset="-122"/>
              </a:defRPr>
            </a:lvl1pPr>
          </a:lstStyle>
          <a:p>
            <a:pPr lvl="0"/>
            <a:r>
              <a:rPr lang="zh-CN" altLang="en-US" sz="1800" dirty="0">
                <a:latin typeface="微软雅黑" panose="020B0503020204020204" pitchFamily="34" charset="-122"/>
                <a:ea typeface="微软雅黑" panose="020B0503020204020204" pitchFamily="34" charset="-122"/>
              </a:rPr>
              <a:t>日期</a:t>
            </a:r>
            <a:endParaRPr lang="zh-CN" altLang="en-US" dirty="0"/>
          </a:p>
        </p:txBody>
      </p:sp>
      <p:sp>
        <p:nvSpPr>
          <p:cNvPr id="88" name="文本占位符 85"/>
          <p:cNvSpPr>
            <a:spLocks noGrp="1"/>
          </p:cNvSpPr>
          <p:nvPr>
            <p:ph type="body" sz="quarter" idx="16" hasCustomPrompt="1"/>
          </p:nvPr>
        </p:nvSpPr>
        <p:spPr>
          <a:xfrm>
            <a:off x="6983774" y="3793006"/>
            <a:ext cx="654802" cy="337185"/>
          </a:xfrm>
        </p:spPr>
        <p:txBody>
          <a:bodyPr>
            <a:normAutofit/>
          </a:bodyPr>
          <a:lstStyle>
            <a:lvl1pPr marL="0" indent="0">
              <a:buNone/>
              <a:defRPr sz="1800" b="1">
                <a:solidFill>
                  <a:srgbClr val="091C4A"/>
                </a:solidFill>
                <a:latin typeface="微软雅黑" panose="020B0503020204020204" pitchFamily="34" charset="-122"/>
                <a:ea typeface="微软雅黑" panose="020B0503020204020204" pitchFamily="34" charset="-122"/>
              </a:defRPr>
            </a:lvl1pPr>
          </a:lstStyle>
          <a:p>
            <a:pPr lvl="0"/>
            <a:r>
              <a:rPr lang="zh-CN" altLang="en-US" sz="1800" dirty="0">
                <a:latin typeface="微软雅黑" panose="020B0503020204020204" pitchFamily="34" charset="-122"/>
                <a:ea typeface="微软雅黑" panose="020B0503020204020204" pitchFamily="34" charset="-122"/>
              </a:rPr>
              <a:t>日期</a:t>
            </a:r>
            <a:endParaRPr lang="zh-CN" altLang="en-US" dirty="0"/>
          </a:p>
        </p:txBody>
      </p:sp>
      <p:sp>
        <p:nvSpPr>
          <p:cNvPr id="89" name="文本占位符 85"/>
          <p:cNvSpPr>
            <a:spLocks noGrp="1"/>
          </p:cNvSpPr>
          <p:nvPr>
            <p:ph type="body" sz="quarter" idx="17" hasCustomPrompt="1"/>
          </p:nvPr>
        </p:nvSpPr>
        <p:spPr>
          <a:xfrm>
            <a:off x="9352707" y="3796611"/>
            <a:ext cx="654802" cy="337185"/>
          </a:xfrm>
        </p:spPr>
        <p:txBody>
          <a:bodyPr>
            <a:normAutofit/>
          </a:bodyPr>
          <a:lstStyle>
            <a:lvl1pPr marL="0" indent="0">
              <a:buNone/>
              <a:defRPr sz="1800" b="1">
                <a:solidFill>
                  <a:srgbClr val="091C4A"/>
                </a:solidFill>
                <a:latin typeface="微软雅黑" panose="020B0503020204020204" pitchFamily="34" charset="-122"/>
                <a:ea typeface="微软雅黑" panose="020B0503020204020204" pitchFamily="34" charset="-122"/>
              </a:defRPr>
            </a:lvl1pPr>
          </a:lstStyle>
          <a:p>
            <a:pPr lvl="0"/>
            <a:r>
              <a:rPr lang="zh-CN" altLang="en-US" sz="1800" dirty="0">
                <a:latin typeface="微软雅黑" panose="020B0503020204020204" pitchFamily="34" charset="-122"/>
                <a:ea typeface="微软雅黑" panose="020B0503020204020204" pitchFamily="34" charset="-122"/>
              </a:rPr>
              <a:t>日期</a:t>
            </a:r>
            <a:endParaRPr lang="zh-CN" altLang="en-US" dirty="0"/>
          </a:p>
        </p:txBody>
      </p:sp>
      <p:pic>
        <p:nvPicPr>
          <p:cNvPr id="41" name="图片 40"/>
          <p:cNvPicPr preferRelativeResize="0"/>
          <p:nvPr userDrawn="1"/>
        </p:nvPicPr>
        <p:blipFill>
          <a:blip r:embed="rId3"/>
          <a:stretch>
            <a:fillRect/>
          </a:stretch>
        </p:blipFill>
        <p:spPr>
          <a:xfrm>
            <a:off x="10890139" y="67376"/>
            <a:ext cx="864000" cy="864000"/>
          </a:xfrm>
          <a:prstGeom prst="rect">
            <a:avLst/>
          </a:prstGeom>
        </p:spPr>
      </p:pic>
      <p:sp>
        <p:nvSpPr>
          <p:cNvPr id="42" name="标题 1"/>
          <p:cNvSpPr>
            <a:spLocks noGrp="1"/>
          </p:cNvSpPr>
          <p:nvPr>
            <p:ph type="title" hasCustomPrompt="1"/>
          </p:nvPr>
        </p:nvSpPr>
        <p:spPr>
          <a:xfrm>
            <a:off x="1028727" y="67376"/>
            <a:ext cx="9677373" cy="875248"/>
          </a:xfrm>
        </p:spPr>
        <p:txBody>
          <a:bodyPr>
            <a:normAutofit/>
          </a:bodyPr>
          <a:lstStyle>
            <a:lvl1pPr>
              <a:defRPr sz="3600" b="1">
                <a:solidFill>
                  <a:srgbClr val="133895"/>
                </a:solidFill>
                <a:latin typeface="微软雅黑" panose="020B0503020204020204" pitchFamily="34" charset="-122"/>
                <a:ea typeface="微软雅黑" panose="020B0503020204020204" pitchFamily="34" charset="-122"/>
              </a:defRPr>
            </a:lvl1pPr>
          </a:lstStyle>
          <a:p>
            <a:r>
              <a:rPr lang="zh-CN" altLang="en-US" dirty="0"/>
              <a:t>一级标题</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结尾01">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5390" b="5695"/>
          <a:stretch>
            <a:fillRect/>
          </a:stretch>
        </p:blipFill>
        <p:spPr>
          <a:xfrm>
            <a:off x="0" y="-357909"/>
            <a:ext cx="12192000" cy="7215909"/>
          </a:xfrm>
          <a:prstGeom prst="rect">
            <a:avLst/>
          </a:prstGeom>
        </p:spPr>
      </p:pic>
      <p:sp>
        <p:nvSpPr>
          <p:cNvPr id="7" name="矩形 6"/>
          <p:cNvSpPr/>
          <p:nvPr userDrawn="1"/>
        </p:nvSpPr>
        <p:spPr>
          <a:xfrm>
            <a:off x="0" y="1711337"/>
            <a:ext cx="12192000" cy="3456909"/>
          </a:xfrm>
          <a:prstGeom prst="rect">
            <a:avLst/>
          </a:prstGeom>
          <a:solidFill>
            <a:schemeClr val="bg1">
              <a:alpha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1" i="0" u="none" strike="noStrike" kern="1200" cap="none" spc="0" normalizeH="0" baseline="0" noProof="0" dirty="0">
              <a:ln>
                <a:noFill/>
              </a:ln>
              <a:solidFill>
                <a:prstClr val="white">
                  <a:alpha val="50000"/>
                </a:prstClr>
              </a:solidFill>
              <a:effectLst/>
              <a:uLnTx/>
              <a:uFillTx/>
              <a:latin typeface="Arial" panose="020B0604020202020204"/>
              <a:ea typeface="微软雅黑" panose="020B0503020204020204" pitchFamily="34" charset="-122"/>
              <a:cs typeface="+mn-cs"/>
            </a:endParaRPr>
          </a:p>
        </p:txBody>
      </p:sp>
      <p:cxnSp>
        <p:nvCxnSpPr>
          <p:cNvPr id="9" name="直接连接符 8"/>
          <p:cNvCxnSpPr/>
          <p:nvPr userDrawn="1"/>
        </p:nvCxnSpPr>
        <p:spPr>
          <a:xfrm>
            <a:off x="1489869" y="2469172"/>
            <a:ext cx="9356725" cy="12700"/>
          </a:xfrm>
          <a:prstGeom prst="line">
            <a:avLst/>
          </a:prstGeom>
          <a:ln w="34925">
            <a:solidFill>
              <a:schemeClr val="accent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1489869" y="4197960"/>
            <a:ext cx="9355138" cy="14287"/>
          </a:xfrm>
          <a:prstGeom prst="line">
            <a:avLst/>
          </a:prstGeom>
          <a:ln w="28575">
            <a:solidFill>
              <a:schemeClr val="accent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Isosceles Triangle 14"/>
          <p:cNvSpPr/>
          <p:nvPr userDrawn="1"/>
        </p:nvSpPr>
        <p:spPr bwMode="auto">
          <a:xfrm rot="5400000" flipH="1">
            <a:off x="10483454" y="2914300"/>
            <a:ext cx="2070099" cy="822325"/>
          </a:xfrm>
          <a:prstGeom prst="triangle">
            <a:avLst/>
          </a:prstGeom>
          <a:solidFill>
            <a:schemeClr val="bg1">
              <a:lumMod val="9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Isosceles Triangle 11"/>
          <p:cNvSpPr/>
          <p:nvPr userDrawn="1"/>
        </p:nvSpPr>
        <p:spPr bwMode="auto">
          <a:xfrm rot="16200000" flipH="1">
            <a:off x="-195880" y="2842862"/>
            <a:ext cx="1939924" cy="965200"/>
          </a:xfrm>
          <a:prstGeom prst="triangle">
            <a:avLst/>
          </a:prstGeom>
          <a:solidFill>
            <a:schemeClr val="bg1">
              <a:lumMod val="9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 name="文本占位符 13"/>
          <p:cNvSpPr>
            <a:spLocks noGrp="1"/>
          </p:cNvSpPr>
          <p:nvPr>
            <p:ph type="body" sz="quarter" idx="10" hasCustomPrompt="1"/>
          </p:nvPr>
        </p:nvSpPr>
        <p:spPr>
          <a:xfrm>
            <a:off x="934139" y="2768599"/>
            <a:ext cx="10143460" cy="1201951"/>
          </a:xfrm>
        </p:spPr>
        <p:txBody>
          <a:bodyPr>
            <a:normAutofit/>
          </a:bodyPr>
          <a:lstStyle>
            <a:lvl1pPr marL="0" indent="0" algn="ctr">
              <a:buNone/>
              <a:defRPr sz="8000" b="1">
                <a:solidFill>
                  <a:srgbClr val="014190"/>
                </a:solidFill>
                <a:latin typeface="微软雅黑" panose="020B0503020204020204" pitchFamily="34" charset="-122"/>
                <a:ea typeface="微软雅黑" panose="020B0503020204020204" pitchFamily="34" charset="-122"/>
              </a:defRPr>
            </a:lvl1pPr>
          </a:lstStyle>
          <a:p>
            <a:pPr lvl="0"/>
            <a:r>
              <a:rPr lang="zh-CN" altLang="en-US" dirty="0"/>
              <a:t>谢  谢！</a:t>
            </a:r>
          </a:p>
        </p:txBody>
      </p:sp>
      <p:pic>
        <p:nvPicPr>
          <p:cNvPr id="14" name="图片 13" descr="单色蓝LOGO.png"/>
          <p:cNvPicPr>
            <a:picLocks noChangeAspect="1"/>
          </p:cNvPicPr>
          <p:nvPr userDrawn="1"/>
        </p:nvPicPr>
        <p:blipFill>
          <a:blip r:embed="rId3" cstate="print"/>
          <a:stretch>
            <a:fillRect/>
          </a:stretch>
        </p:blipFill>
        <p:spPr>
          <a:xfrm>
            <a:off x="4318456" y="4585248"/>
            <a:ext cx="421878" cy="421878"/>
          </a:xfrm>
          <a:prstGeom prst="rect">
            <a:avLst/>
          </a:prstGeom>
        </p:spPr>
      </p:pic>
      <p:pic>
        <p:nvPicPr>
          <p:cNvPr id="15" name="图片 14"/>
          <p:cNvPicPr>
            <a:picLocks noChangeAspect="1"/>
          </p:cNvPicPr>
          <p:nvPr userDrawn="1"/>
        </p:nvPicPr>
        <p:blipFill rotWithShape="1">
          <a:blip r:embed="rId4">
            <a:extLst>
              <a:ext uri="{28A0092B-C50C-407E-A947-70E740481C1C}">
                <a14:useLocalDpi xmlns:a14="http://schemas.microsoft.com/office/drawing/2010/main" val="0"/>
              </a:ext>
            </a:extLst>
          </a:blip>
          <a:srcRect l="15744" t="-4587"/>
          <a:stretch>
            <a:fillRect/>
          </a:stretch>
        </p:blipFill>
        <p:spPr>
          <a:xfrm>
            <a:off x="4740334" y="4551118"/>
            <a:ext cx="2478926" cy="46686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结尾02">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30" t="21135" r="2401" b="5991"/>
          <a:stretch>
            <a:fillRect/>
          </a:stretch>
        </p:blipFill>
        <p:spPr>
          <a:xfrm>
            <a:off x="0" y="0"/>
            <a:ext cx="12185583" cy="6939815"/>
          </a:xfrm>
          <a:prstGeom prst="rect">
            <a:avLst/>
          </a:prstGeom>
        </p:spPr>
      </p:pic>
      <p:pic>
        <p:nvPicPr>
          <p:cNvPr id="9" name="图片 8"/>
          <p:cNvPicPr>
            <a:picLocks noChangeAspect="1"/>
          </p:cNvPicPr>
          <p:nvPr userDrawn="1"/>
        </p:nvPicPr>
        <p:blipFill>
          <a:blip r:embed="rId3">
            <a:clrChange>
              <a:clrFrom>
                <a:srgbClr val="858585">
                  <a:alpha val="54902"/>
                </a:srgbClr>
              </a:clrFrom>
              <a:clrTo>
                <a:srgbClr val="858585">
                  <a:alpha val="0"/>
                </a:srgbClr>
              </a:clrTo>
            </a:clrChange>
          </a:blip>
          <a:stretch>
            <a:fillRect/>
          </a:stretch>
        </p:blipFill>
        <p:spPr>
          <a:xfrm>
            <a:off x="797443" y="2176682"/>
            <a:ext cx="10416852" cy="3430843"/>
          </a:xfrm>
          <a:prstGeom prst="rect">
            <a:avLst/>
          </a:prstGeom>
        </p:spPr>
      </p:pic>
      <p:sp>
        <p:nvSpPr>
          <p:cNvPr id="11" name="矩形 10"/>
          <p:cNvSpPr/>
          <p:nvPr userDrawn="1"/>
        </p:nvSpPr>
        <p:spPr>
          <a:xfrm>
            <a:off x="934139" y="1329922"/>
            <a:ext cx="10143460" cy="36707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占位符 13"/>
          <p:cNvSpPr>
            <a:spLocks noGrp="1"/>
          </p:cNvSpPr>
          <p:nvPr>
            <p:ph type="body" sz="quarter" idx="10" hasCustomPrompt="1"/>
          </p:nvPr>
        </p:nvSpPr>
        <p:spPr>
          <a:xfrm>
            <a:off x="934139" y="2640629"/>
            <a:ext cx="10143460" cy="1329922"/>
          </a:xfrm>
        </p:spPr>
        <p:txBody>
          <a:bodyPr>
            <a:normAutofit/>
          </a:bodyPr>
          <a:lstStyle>
            <a:lvl1pPr marL="0" indent="0" algn="ctr">
              <a:buNone/>
              <a:defRPr sz="80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谢  谢！</a:t>
            </a:r>
          </a:p>
        </p:txBody>
      </p:sp>
      <p:pic>
        <p:nvPicPr>
          <p:cNvPr id="7" name="图片 6" descr="单色蓝LOGO.png"/>
          <p:cNvPicPr>
            <a:picLocks noChangeAspect="1"/>
          </p:cNvPicPr>
          <p:nvPr userDrawn="1"/>
        </p:nvPicPr>
        <p:blipFill>
          <a:blip r:embed="rId4" cstate="print"/>
          <a:stretch>
            <a:fillRect/>
          </a:stretch>
        </p:blipFill>
        <p:spPr>
          <a:xfrm>
            <a:off x="4510962" y="5104773"/>
            <a:ext cx="421878" cy="421878"/>
          </a:xfrm>
          <a:prstGeom prst="rect">
            <a:avLst/>
          </a:prstGeom>
        </p:spPr>
      </p:pic>
      <p:pic>
        <p:nvPicPr>
          <p:cNvPr id="12" name="图片 11"/>
          <p:cNvPicPr>
            <a:picLocks noChangeAspect="1"/>
          </p:cNvPicPr>
          <p:nvPr userDrawn="1"/>
        </p:nvPicPr>
        <p:blipFill rotWithShape="1">
          <a:blip r:embed="rId5">
            <a:extLst>
              <a:ext uri="{28A0092B-C50C-407E-A947-70E740481C1C}">
                <a14:useLocalDpi xmlns:a14="http://schemas.microsoft.com/office/drawing/2010/main" val="0"/>
              </a:ext>
            </a:extLst>
          </a:blip>
          <a:srcRect l="15744" t="-4587"/>
          <a:stretch>
            <a:fillRect/>
          </a:stretch>
        </p:blipFill>
        <p:spPr>
          <a:xfrm>
            <a:off x="4932840" y="5070643"/>
            <a:ext cx="2478926" cy="46686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结尾03">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8205"/>
          <a:stretch>
            <a:fillRect/>
          </a:stretch>
        </p:blipFill>
        <p:spPr>
          <a:xfrm>
            <a:off x="0" y="0"/>
            <a:ext cx="12192000" cy="6858000"/>
          </a:xfrm>
          <a:prstGeom prst="rect">
            <a:avLst/>
          </a:prstGeom>
        </p:spPr>
      </p:pic>
      <p:sp>
        <p:nvSpPr>
          <p:cNvPr id="9" name="文本占位符 13"/>
          <p:cNvSpPr>
            <a:spLocks noGrp="1"/>
          </p:cNvSpPr>
          <p:nvPr>
            <p:ph type="body" sz="quarter" idx="10" hasCustomPrompt="1"/>
          </p:nvPr>
        </p:nvSpPr>
        <p:spPr>
          <a:xfrm>
            <a:off x="934139" y="964229"/>
            <a:ext cx="5161861" cy="1329922"/>
          </a:xfrm>
        </p:spPr>
        <p:txBody>
          <a:bodyPr>
            <a:normAutofit/>
          </a:bodyPr>
          <a:lstStyle>
            <a:lvl1pPr marL="0" indent="0" algn="ctr">
              <a:buNone/>
              <a:defRPr sz="8000" b="1">
                <a:solidFill>
                  <a:srgbClr val="014190"/>
                </a:solidFill>
                <a:latin typeface="微软雅黑" panose="020B0503020204020204" pitchFamily="34" charset="-122"/>
                <a:ea typeface="微软雅黑" panose="020B0503020204020204" pitchFamily="34" charset="-122"/>
              </a:defRPr>
            </a:lvl1pPr>
          </a:lstStyle>
          <a:p>
            <a:pPr lvl="0"/>
            <a:r>
              <a:rPr lang="zh-CN" altLang="en-US" dirty="0"/>
              <a:t>谢  谢！</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02">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30" t="21135" r="2401" b="5991"/>
          <a:stretch>
            <a:fillRect/>
          </a:stretch>
        </p:blipFill>
        <p:spPr>
          <a:xfrm>
            <a:off x="0" y="0"/>
            <a:ext cx="12185583" cy="6939815"/>
          </a:xfrm>
          <a:prstGeom prst="rect">
            <a:avLst/>
          </a:prstGeom>
        </p:spPr>
      </p:pic>
      <p:sp>
        <p:nvSpPr>
          <p:cNvPr id="9" name="矩形 8"/>
          <p:cNvSpPr/>
          <p:nvPr userDrawn="1"/>
        </p:nvSpPr>
        <p:spPr>
          <a:xfrm>
            <a:off x="-6" y="1913467"/>
            <a:ext cx="12192000" cy="3456909"/>
          </a:xfrm>
          <a:prstGeom prst="rect">
            <a:avLst/>
          </a:prstGeom>
          <a:solidFill>
            <a:schemeClr val="bg1">
              <a:alpha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1" i="0" u="none" strike="noStrike" kern="1200" cap="none" spc="0" normalizeH="0" baseline="0" noProof="0" dirty="0">
              <a:ln>
                <a:noFill/>
              </a:ln>
              <a:solidFill>
                <a:prstClr val="white">
                  <a:alpha val="50000"/>
                </a:prstClr>
              </a:solidFill>
              <a:effectLst/>
              <a:uLnTx/>
              <a:uFillTx/>
              <a:latin typeface="Arial" panose="020B0604020202020204"/>
              <a:ea typeface="微软雅黑" panose="020B0503020204020204" pitchFamily="34" charset="-122"/>
              <a:cs typeface="+mn-cs"/>
            </a:endParaRPr>
          </a:p>
        </p:txBody>
      </p:sp>
      <p:cxnSp>
        <p:nvCxnSpPr>
          <p:cNvPr id="12" name="直接连接符 11"/>
          <p:cNvCxnSpPr/>
          <p:nvPr userDrawn="1"/>
        </p:nvCxnSpPr>
        <p:spPr>
          <a:xfrm>
            <a:off x="1536700" y="2416175"/>
            <a:ext cx="9356725" cy="12700"/>
          </a:xfrm>
          <a:prstGeom prst="line">
            <a:avLst/>
          </a:prstGeom>
          <a:ln w="34925">
            <a:solidFill>
              <a:schemeClr val="accent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a:off x="1536700" y="4144963"/>
            <a:ext cx="9355138" cy="14287"/>
          </a:xfrm>
          <a:prstGeom prst="line">
            <a:avLst/>
          </a:prstGeom>
          <a:ln w="28575">
            <a:solidFill>
              <a:schemeClr val="accent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Isosceles Triangle 14"/>
          <p:cNvSpPr/>
          <p:nvPr userDrawn="1"/>
        </p:nvSpPr>
        <p:spPr bwMode="auto">
          <a:xfrm rot="5400000" flipH="1">
            <a:off x="10544704" y="2865181"/>
            <a:ext cx="2070099" cy="822325"/>
          </a:xfrm>
          <a:prstGeom prst="triangle">
            <a:avLst/>
          </a:prstGeom>
          <a:solidFill>
            <a:schemeClr val="bg1">
              <a:lumMod val="9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Isosceles Triangle 11"/>
          <p:cNvSpPr/>
          <p:nvPr userDrawn="1"/>
        </p:nvSpPr>
        <p:spPr bwMode="auto">
          <a:xfrm rot="16200000" flipH="1">
            <a:off x="-118534" y="2793745"/>
            <a:ext cx="1939924" cy="965200"/>
          </a:xfrm>
          <a:prstGeom prst="triangle">
            <a:avLst/>
          </a:prstGeom>
          <a:solidFill>
            <a:schemeClr val="bg1">
              <a:lumMod val="9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4" name="文本占位符 23"/>
          <p:cNvSpPr>
            <a:spLocks noGrp="1"/>
          </p:cNvSpPr>
          <p:nvPr>
            <p:ph type="body" sz="quarter" idx="10" hasCustomPrompt="1"/>
          </p:nvPr>
        </p:nvSpPr>
        <p:spPr>
          <a:xfrm>
            <a:off x="1536700" y="2931583"/>
            <a:ext cx="9355138" cy="774700"/>
          </a:xfrm>
        </p:spPr>
        <p:txBody>
          <a:bodyPr>
            <a:noAutofit/>
          </a:bodyPr>
          <a:lstStyle>
            <a:lvl1pPr marL="0" indent="0" algn="ctr">
              <a:buNone/>
              <a:defRPr sz="6000" b="1">
                <a:solidFill>
                  <a:srgbClr val="002060"/>
                </a:solidFill>
                <a:latin typeface="微软雅黑" panose="020B0503020204020204" pitchFamily="34" charset="-122"/>
                <a:ea typeface="微软雅黑" panose="020B0503020204020204" pitchFamily="34" charset="-122"/>
              </a:defRPr>
            </a:lvl1pPr>
          </a:lstStyle>
          <a:p>
            <a:pPr lvl="0"/>
            <a:r>
              <a:rPr lang="zh-CN" altLang="en-US" dirty="0"/>
              <a:t>中国科学院力学研究所</a:t>
            </a:r>
          </a:p>
        </p:txBody>
      </p:sp>
      <p:sp>
        <p:nvSpPr>
          <p:cNvPr id="26" name="文本占位符 25"/>
          <p:cNvSpPr>
            <a:spLocks noGrp="1"/>
          </p:cNvSpPr>
          <p:nvPr>
            <p:ph type="body" sz="quarter" idx="11" hasCustomPrompt="1"/>
          </p:nvPr>
        </p:nvSpPr>
        <p:spPr>
          <a:xfrm>
            <a:off x="4762500" y="4659209"/>
            <a:ext cx="3390900" cy="569520"/>
          </a:xfrm>
        </p:spPr>
        <p:txBody>
          <a:bodyPr>
            <a:noAutofit/>
          </a:bodyPr>
          <a:lstStyle>
            <a:lvl1pPr marL="0" indent="0">
              <a:buNone/>
              <a:defRPr sz="3200" b="1">
                <a:solidFill>
                  <a:srgbClr val="002060"/>
                </a:solidFill>
                <a:latin typeface="微软雅黑" panose="020B0503020204020204" pitchFamily="34" charset="-122"/>
                <a:ea typeface="微软雅黑" panose="020B0503020204020204" pitchFamily="34" charset="-122"/>
              </a:defRPr>
            </a:lvl1pPr>
            <a:lvl2pPr>
              <a:defRPr b="1">
                <a:solidFill>
                  <a:srgbClr val="002060"/>
                </a:solidFill>
                <a:latin typeface="微软雅黑" panose="020B0503020204020204" pitchFamily="34" charset="-122"/>
                <a:ea typeface="微软雅黑" panose="020B0503020204020204" pitchFamily="34" charset="-122"/>
              </a:defRPr>
            </a:lvl2pPr>
            <a:lvl3pPr>
              <a:defRPr b="1">
                <a:solidFill>
                  <a:srgbClr val="002060"/>
                </a:solidFill>
                <a:latin typeface="微软雅黑" panose="020B0503020204020204" pitchFamily="34" charset="-122"/>
                <a:ea typeface="微软雅黑" panose="020B0503020204020204" pitchFamily="34" charset="-122"/>
              </a:defRPr>
            </a:lvl3pPr>
            <a:lvl4pPr>
              <a:defRPr b="1">
                <a:solidFill>
                  <a:srgbClr val="002060"/>
                </a:solidFill>
                <a:latin typeface="微软雅黑" panose="020B0503020204020204" pitchFamily="34" charset="-122"/>
                <a:ea typeface="微软雅黑" panose="020B0503020204020204" pitchFamily="34" charset="-122"/>
              </a:defRPr>
            </a:lvl4pPr>
            <a:lvl5pPr>
              <a:defRPr b="1">
                <a:solidFill>
                  <a:srgbClr val="002060"/>
                </a:solidFill>
                <a:latin typeface="微软雅黑" panose="020B0503020204020204" pitchFamily="34" charset="-122"/>
                <a:ea typeface="微软雅黑" panose="020B0503020204020204" pitchFamily="34" charset="-122"/>
              </a:defRPr>
            </a:lvl5pPr>
          </a:lstStyle>
          <a:p>
            <a:pPr lvl="0"/>
            <a:r>
              <a:rPr lang="zh-CN" altLang="en-US" dirty="0"/>
              <a:t>汇报人：</a:t>
            </a:r>
            <a:r>
              <a:rPr lang="en-US" altLang="zh-CN" dirty="0"/>
              <a:t>XX</a:t>
            </a:r>
            <a:endParaRPr lang="zh-CN" altLang="en-US" dirty="0"/>
          </a:p>
        </p:txBody>
      </p:sp>
      <p:pic>
        <p:nvPicPr>
          <p:cNvPr id="11" name="图片 10" descr="单色蓝LOGO.png"/>
          <p:cNvPicPr>
            <a:picLocks noChangeAspect="1"/>
          </p:cNvPicPr>
          <p:nvPr userDrawn="1"/>
        </p:nvPicPr>
        <p:blipFill>
          <a:blip r:embed="rId3" cstate="print"/>
          <a:stretch>
            <a:fillRect/>
          </a:stretch>
        </p:blipFill>
        <p:spPr>
          <a:xfrm>
            <a:off x="6462403" y="34130"/>
            <a:ext cx="505112" cy="505112"/>
          </a:xfrm>
          <a:prstGeom prst="rect">
            <a:avLst/>
          </a:prstGeom>
        </p:spPr>
      </p:pic>
      <p:pic>
        <p:nvPicPr>
          <p:cNvPr id="16" name="图片 15"/>
          <p:cNvPicPr>
            <a:picLocks noChangeAspect="1"/>
          </p:cNvPicPr>
          <p:nvPr userDrawn="1"/>
        </p:nvPicPr>
        <p:blipFill rotWithShape="1">
          <a:blip r:embed="rId4">
            <a:extLst>
              <a:ext uri="{28A0092B-C50C-407E-A947-70E740481C1C}">
                <a14:useLocalDpi xmlns:a14="http://schemas.microsoft.com/office/drawing/2010/main" val="0"/>
              </a:ext>
            </a:extLst>
          </a:blip>
          <a:srcRect l="15744" t="-4587"/>
          <a:stretch>
            <a:fillRect/>
          </a:stretch>
        </p:blipFill>
        <p:spPr>
          <a:xfrm>
            <a:off x="6997706" y="32327"/>
            <a:ext cx="2682024" cy="505112"/>
          </a:xfrm>
          <a:prstGeom prst="rect">
            <a:avLst/>
          </a:prstGeom>
        </p:spPr>
      </p:pic>
      <p:pic>
        <p:nvPicPr>
          <p:cNvPr id="3" name="图片 2"/>
          <p:cNvPicPr>
            <a:picLocks noChangeAspect="1"/>
          </p:cNvPicPr>
          <p:nvPr userDrawn="1"/>
        </p:nvPicPr>
        <p:blipFill>
          <a:blip r:embed="rId5"/>
          <a:stretch>
            <a:fillRect/>
          </a:stretch>
        </p:blipFill>
        <p:spPr>
          <a:xfrm>
            <a:off x="9905999" y="20094"/>
            <a:ext cx="2198077" cy="50511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大纲01">
    <p:spTree>
      <p:nvGrpSpPr>
        <p:cNvPr id="1" name=""/>
        <p:cNvGrpSpPr/>
        <p:nvPr/>
      </p:nvGrpSpPr>
      <p:grpSpPr>
        <a:xfrm>
          <a:off x="0" y="0"/>
          <a:ext cx="0" cy="0"/>
          <a:chOff x="0" y="0"/>
          <a:chExt cx="0" cy="0"/>
        </a:xfrm>
      </p:grpSpPr>
      <p:sp>
        <p:nvSpPr>
          <p:cNvPr id="10" name="矩形 3"/>
          <p:cNvSpPr/>
          <p:nvPr userDrawn="1"/>
        </p:nvSpPr>
        <p:spPr>
          <a:xfrm>
            <a:off x="0" y="0"/>
            <a:ext cx="4720856" cy="6858000"/>
          </a:xfrm>
          <a:prstGeom prst="rect">
            <a:avLst/>
          </a:prstGeom>
          <a:solidFill>
            <a:srgbClr val="18388A"/>
          </a:solidFill>
        </p:spPr>
        <p:txBody>
          <a:bodyPr wrap="square" rtlCol="0" anchor="ctr" anchorCtr="0">
            <a:spAutoFit/>
          </a:bodyPr>
          <a:lstStyle/>
          <a:p>
            <a:pPr algn="just">
              <a:lnSpc>
                <a:spcPct val="200000"/>
              </a:lnSpc>
              <a:defRPr/>
            </a:pPr>
            <a:endPar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5"/>
          <p:cNvPicPr>
            <a:picLocks noChangeAspect="1"/>
          </p:cNvPicPr>
          <p:nvPr userDrawn="1"/>
        </p:nvPicPr>
        <p:blipFill rotWithShape="1">
          <a:blip r:embed="rId2"/>
          <a:srcRect t="28915" b="50149"/>
          <a:stretch>
            <a:fillRect/>
          </a:stretch>
        </p:blipFill>
        <p:spPr>
          <a:xfrm>
            <a:off x="0" y="4801025"/>
            <a:ext cx="4731822" cy="2067282"/>
          </a:xfrm>
          <a:prstGeom prst="rect">
            <a:avLst/>
          </a:prstGeom>
        </p:spPr>
      </p:pic>
      <p:sp>
        <p:nvSpPr>
          <p:cNvPr id="12" name="矩形 4"/>
          <p:cNvSpPr/>
          <p:nvPr userDrawn="1"/>
        </p:nvSpPr>
        <p:spPr>
          <a:xfrm>
            <a:off x="0" y="4808644"/>
            <a:ext cx="4720856" cy="2052000"/>
          </a:xfrm>
          <a:prstGeom prst="rect">
            <a:avLst/>
          </a:prstGeom>
          <a:solidFill>
            <a:srgbClr val="18388A">
              <a:alpha val="50000"/>
            </a:srgbClr>
          </a:solidFill>
        </p:spPr>
        <p:txBody>
          <a:bodyPr wrap="square" rtlCol="0" anchor="ctr" anchorCtr="0">
            <a:spAutoFit/>
          </a:bodyPr>
          <a:lstStyle/>
          <a:p>
            <a:pPr algn="just">
              <a:lnSpc>
                <a:spcPct val="200000"/>
              </a:lnSpc>
              <a:defRPr/>
            </a:pPr>
            <a:endPar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8"/>
          <p:cNvSpPr/>
          <p:nvPr userDrawn="1"/>
        </p:nvSpPr>
        <p:spPr>
          <a:xfrm>
            <a:off x="1839433" y="1052623"/>
            <a:ext cx="1063255" cy="3253563"/>
          </a:xfrm>
          <a:prstGeom prst="rect">
            <a:avLst/>
          </a:prstGeom>
          <a:noFill/>
          <a:ln w="19050" cap="flat" cmpd="sng" algn="ctr">
            <a:solidFill>
              <a:sysClr val="window" lastClr="FFFFFF"/>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5" name="矩形 9"/>
          <p:cNvSpPr/>
          <p:nvPr userDrawn="1"/>
        </p:nvSpPr>
        <p:spPr>
          <a:xfrm>
            <a:off x="1702096" y="871870"/>
            <a:ext cx="1317551" cy="3615069"/>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16" name="组合 15"/>
          <p:cNvGrpSpPr/>
          <p:nvPr userDrawn="1"/>
        </p:nvGrpSpPr>
        <p:grpSpPr>
          <a:xfrm>
            <a:off x="4495801" y="669925"/>
            <a:ext cx="7349120" cy="5518150"/>
            <a:chOff x="7463" y="723"/>
            <a:chExt cx="11219" cy="8690"/>
          </a:xfrm>
        </p:grpSpPr>
        <p:sp>
          <p:nvSpPr>
            <p:cNvPr id="17" name="矩形 10"/>
            <p:cNvSpPr/>
            <p:nvPr/>
          </p:nvSpPr>
          <p:spPr>
            <a:xfrm>
              <a:off x="7463" y="5510"/>
              <a:ext cx="11219" cy="1501"/>
            </a:xfrm>
            <a:prstGeom prst="rect">
              <a:avLst/>
            </a:prstGeom>
            <a:noFill/>
            <a:ln w="28575">
              <a:solidFill>
                <a:srgbClr val="18388A"/>
              </a:solidFill>
            </a:ln>
          </p:spPr>
          <p:txBody>
            <a:bodyPr wrap="square" rtlCol="0" anchor="ctr" anchorCtr="0">
              <a:spAutoFit/>
            </a:bodyPr>
            <a:lstStyle/>
            <a:p>
              <a:pPr algn="just">
                <a:lnSpc>
                  <a:spcPct val="200000"/>
                </a:lnSpc>
                <a:defRPr/>
              </a:pPr>
              <a:endPar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矩形 11"/>
            <p:cNvSpPr/>
            <p:nvPr/>
          </p:nvSpPr>
          <p:spPr>
            <a:xfrm>
              <a:off x="7463" y="3122"/>
              <a:ext cx="11219" cy="1501"/>
            </a:xfrm>
            <a:prstGeom prst="rect">
              <a:avLst/>
            </a:prstGeom>
            <a:noFill/>
            <a:ln w="28575">
              <a:solidFill>
                <a:srgbClr val="18388A"/>
              </a:solidFill>
            </a:ln>
          </p:spPr>
          <p:txBody>
            <a:bodyPr wrap="square" rtlCol="0" anchor="ctr" anchorCtr="0">
              <a:spAutoFit/>
            </a:bodyPr>
            <a:lstStyle/>
            <a:p>
              <a:pPr algn="just">
                <a:lnSpc>
                  <a:spcPct val="200000"/>
                </a:lnSpc>
                <a:defRPr/>
              </a:pPr>
              <a:endPar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16"/>
            <p:cNvSpPr/>
            <p:nvPr/>
          </p:nvSpPr>
          <p:spPr>
            <a:xfrm>
              <a:off x="7463" y="723"/>
              <a:ext cx="11219" cy="1501"/>
            </a:xfrm>
            <a:prstGeom prst="rect">
              <a:avLst/>
            </a:prstGeom>
            <a:noFill/>
            <a:ln w="28575">
              <a:solidFill>
                <a:srgbClr val="18388A"/>
              </a:solidFill>
            </a:ln>
          </p:spPr>
          <p:txBody>
            <a:bodyPr wrap="square" rtlCol="0" anchor="ctr" anchorCtr="0">
              <a:spAutoFit/>
            </a:bodyPr>
            <a:lstStyle/>
            <a:p>
              <a:pPr algn="just">
                <a:lnSpc>
                  <a:spcPct val="200000"/>
                </a:lnSpc>
                <a:defRPr/>
              </a:pPr>
              <a:endPar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矩形 12"/>
            <p:cNvSpPr/>
            <p:nvPr/>
          </p:nvSpPr>
          <p:spPr>
            <a:xfrm>
              <a:off x="7463" y="7912"/>
              <a:ext cx="11219" cy="1501"/>
            </a:xfrm>
            <a:prstGeom prst="rect">
              <a:avLst/>
            </a:prstGeom>
            <a:noFill/>
            <a:ln w="28575">
              <a:solidFill>
                <a:srgbClr val="18388A"/>
              </a:solidFill>
            </a:ln>
          </p:spPr>
          <p:txBody>
            <a:bodyPr wrap="square" rtlCol="0" anchor="ctr" anchorCtr="0">
              <a:spAutoFit/>
            </a:bodyPr>
            <a:lstStyle/>
            <a:p>
              <a:pPr algn="just">
                <a:lnSpc>
                  <a:spcPct val="200000"/>
                </a:lnSpc>
                <a:defRPr/>
              </a:pPr>
              <a:endPar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5" name="竖排文字占位符 51"/>
          <p:cNvSpPr>
            <a:spLocks noGrp="1"/>
          </p:cNvSpPr>
          <p:nvPr>
            <p:ph type="body" orient="vert" sz="quarter" idx="20" hasCustomPrompt="1"/>
          </p:nvPr>
        </p:nvSpPr>
        <p:spPr>
          <a:xfrm>
            <a:off x="1915740" y="1431607"/>
            <a:ext cx="830262" cy="2590800"/>
          </a:xfrm>
        </p:spPr>
        <p:txBody>
          <a:bodyPr vert="eaVert">
            <a:normAutofit/>
          </a:bodyPr>
          <a:lstStyle>
            <a:lvl1pPr marL="0" indent="0">
              <a:buNone/>
              <a:defRPr sz="4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报告内容</a:t>
            </a:r>
          </a:p>
        </p:txBody>
      </p:sp>
      <p:sp>
        <p:nvSpPr>
          <p:cNvPr id="26" name="文本占位符 39"/>
          <p:cNvSpPr>
            <a:spLocks noGrp="1"/>
          </p:cNvSpPr>
          <p:nvPr>
            <p:ph type="body" sz="quarter" idx="15" hasCustomPrompt="1"/>
          </p:nvPr>
        </p:nvSpPr>
        <p:spPr>
          <a:xfrm>
            <a:off x="5051730" y="838962"/>
            <a:ext cx="6793191" cy="615059"/>
          </a:xfrm>
        </p:spPr>
        <p:txBody>
          <a:bodyPr>
            <a:noAutofit/>
          </a:bodyPr>
          <a:lstStyle>
            <a:lvl1pPr marL="0" indent="0" algn="l">
              <a:buNone/>
              <a:defRPr sz="40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27" name="文本占位符 39"/>
          <p:cNvSpPr>
            <a:spLocks noGrp="1"/>
          </p:cNvSpPr>
          <p:nvPr>
            <p:ph type="body" sz="quarter" idx="21" hasCustomPrompt="1"/>
          </p:nvPr>
        </p:nvSpPr>
        <p:spPr>
          <a:xfrm>
            <a:off x="5051730" y="2371874"/>
            <a:ext cx="6793191" cy="615059"/>
          </a:xfrm>
        </p:spPr>
        <p:txBody>
          <a:bodyPr>
            <a:noAutofit/>
          </a:bodyPr>
          <a:lstStyle>
            <a:lvl1pPr marL="0" indent="0" algn="l">
              <a:buNone/>
              <a:defRPr sz="40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28" name="文本占位符 39"/>
          <p:cNvSpPr>
            <a:spLocks noGrp="1"/>
          </p:cNvSpPr>
          <p:nvPr>
            <p:ph type="body" sz="quarter" idx="22" hasCustomPrompt="1"/>
          </p:nvPr>
        </p:nvSpPr>
        <p:spPr>
          <a:xfrm>
            <a:off x="5051730" y="3871880"/>
            <a:ext cx="6793191" cy="615059"/>
          </a:xfrm>
        </p:spPr>
        <p:txBody>
          <a:bodyPr>
            <a:noAutofit/>
          </a:bodyPr>
          <a:lstStyle>
            <a:lvl1pPr marL="0" indent="0" algn="l">
              <a:buNone/>
              <a:defRPr sz="40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29" name="文本占位符 39"/>
          <p:cNvSpPr>
            <a:spLocks noGrp="1"/>
          </p:cNvSpPr>
          <p:nvPr>
            <p:ph type="body" sz="quarter" idx="23" hasCustomPrompt="1"/>
          </p:nvPr>
        </p:nvSpPr>
        <p:spPr>
          <a:xfrm>
            <a:off x="5051730" y="5403977"/>
            <a:ext cx="6793191" cy="615059"/>
          </a:xfrm>
        </p:spPr>
        <p:txBody>
          <a:bodyPr>
            <a:noAutofit/>
          </a:bodyPr>
          <a:lstStyle>
            <a:lvl1pPr marL="0" indent="0" algn="l">
              <a:buNone/>
              <a:defRPr sz="40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大纲02">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2833535" y="0"/>
            <a:ext cx="9358465" cy="6870700"/>
          </a:xfrm>
          <a:prstGeom prst="rect">
            <a:avLst/>
          </a:prstGeom>
        </p:spPr>
      </p:pic>
      <p:sp>
        <p:nvSpPr>
          <p:cNvPr id="8" name="箭头: 五边形 5"/>
          <p:cNvSpPr/>
          <p:nvPr userDrawn="1"/>
        </p:nvSpPr>
        <p:spPr>
          <a:xfrm>
            <a:off x="1" y="0"/>
            <a:ext cx="3927105" cy="6858000"/>
          </a:xfrm>
          <a:prstGeom prst="homePlate">
            <a:avLst>
              <a:gd name="adj" fmla="val 0"/>
            </a:avLst>
          </a:prstGeom>
          <a:solidFill>
            <a:srgbClr val="13389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9" name="Freeform 11"/>
          <p:cNvSpPr/>
          <p:nvPr userDrawn="1"/>
        </p:nvSpPr>
        <p:spPr bwMode="auto">
          <a:xfrm>
            <a:off x="4668932" y="1029132"/>
            <a:ext cx="891827" cy="112668"/>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0" name="Freeform 10"/>
          <p:cNvSpPr/>
          <p:nvPr userDrawn="1"/>
        </p:nvSpPr>
        <p:spPr bwMode="auto">
          <a:xfrm>
            <a:off x="4505483" y="1117998"/>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1" name="Rectangle 12"/>
          <p:cNvSpPr>
            <a:spLocks noChangeArrowheads="1"/>
          </p:cNvSpPr>
          <p:nvPr userDrawn="1"/>
        </p:nvSpPr>
        <p:spPr bwMode="auto">
          <a:xfrm>
            <a:off x="4754623" y="1029132"/>
            <a:ext cx="720444" cy="737899"/>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006794"/>
              </a:solidFill>
              <a:effectLst/>
              <a:uLnTx/>
              <a:uFillTx/>
              <a:latin typeface="Arial" panose="020B0604020202020204" pitchFamily="34" charset="0"/>
              <a:ea typeface="宋体" panose="02010600030101010101" pitchFamily="2" charset="-122"/>
            </a:endParaRPr>
          </a:p>
        </p:txBody>
      </p:sp>
      <p:sp>
        <p:nvSpPr>
          <p:cNvPr id="12" name="Freeform 11"/>
          <p:cNvSpPr/>
          <p:nvPr userDrawn="1"/>
        </p:nvSpPr>
        <p:spPr bwMode="auto">
          <a:xfrm>
            <a:off x="4668932" y="2049496"/>
            <a:ext cx="891827" cy="11266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3" name="Freeform 10"/>
          <p:cNvSpPr/>
          <p:nvPr userDrawn="1"/>
        </p:nvSpPr>
        <p:spPr bwMode="auto">
          <a:xfrm>
            <a:off x="4505483" y="2138361"/>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4" name="Rectangle 12"/>
          <p:cNvSpPr>
            <a:spLocks noChangeArrowheads="1"/>
          </p:cNvSpPr>
          <p:nvPr userDrawn="1"/>
        </p:nvSpPr>
        <p:spPr bwMode="auto">
          <a:xfrm>
            <a:off x="4754623" y="2049495"/>
            <a:ext cx="720444" cy="737900"/>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15" name="Freeform 11"/>
          <p:cNvSpPr/>
          <p:nvPr userDrawn="1"/>
        </p:nvSpPr>
        <p:spPr bwMode="auto">
          <a:xfrm>
            <a:off x="4668932" y="3047644"/>
            <a:ext cx="891827" cy="112668"/>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6" name="Freeform 10"/>
          <p:cNvSpPr/>
          <p:nvPr userDrawn="1"/>
        </p:nvSpPr>
        <p:spPr bwMode="auto">
          <a:xfrm>
            <a:off x="4505483" y="3134922"/>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7" name="Rectangle 12"/>
          <p:cNvSpPr>
            <a:spLocks noChangeArrowheads="1"/>
          </p:cNvSpPr>
          <p:nvPr userDrawn="1"/>
        </p:nvSpPr>
        <p:spPr bwMode="auto">
          <a:xfrm>
            <a:off x="4754623" y="3047644"/>
            <a:ext cx="720444" cy="737899"/>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18" name="Freeform 11"/>
          <p:cNvSpPr/>
          <p:nvPr userDrawn="1"/>
        </p:nvSpPr>
        <p:spPr bwMode="auto">
          <a:xfrm>
            <a:off x="4668932" y="4056899"/>
            <a:ext cx="891827" cy="112668"/>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19" name="Freeform 10"/>
          <p:cNvSpPr/>
          <p:nvPr userDrawn="1"/>
        </p:nvSpPr>
        <p:spPr bwMode="auto">
          <a:xfrm>
            <a:off x="4505483" y="4144178"/>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20" name="Rectangle 12"/>
          <p:cNvSpPr>
            <a:spLocks noChangeArrowheads="1"/>
          </p:cNvSpPr>
          <p:nvPr userDrawn="1"/>
        </p:nvSpPr>
        <p:spPr bwMode="auto">
          <a:xfrm>
            <a:off x="4754623" y="4056900"/>
            <a:ext cx="720444" cy="737899"/>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21" name="Freeform 11"/>
          <p:cNvSpPr/>
          <p:nvPr userDrawn="1"/>
        </p:nvSpPr>
        <p:spPr bwMode="auto">
          <a:xfrm>
            <a:off x="4668932" y="5101066"/>
            <a:ext cx="891827" cy="112668"/>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6BA0"/>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22" name="Freeform 10"/>
          <p:cNvSpPr/>
          <p:nvPr userDrawn="1"/>
        </p:nvSpPr>
        <p:spPr bwMode="auto">
          <a:xfrm>
            <a:off x="4505483" y="5188345"/>
            <a:ext cx="6690287"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a:lstStyle/>
          <a:p>
            <a:pPr defTabSz="913765" fontAlgn="base">
              <a:spcBef>
                <a:spcPct val="0"/>
              </a:spcBef>
              <a:spcAft>
                <a:spcPct val="0"/>
              </a:spcAft>
              <a:defRPr/>
            </a:pPr>
            <a:endParaRPr lang="zh-CN" altLang="en-US" sz="1800">
              <a:solidFill>
                <a:srgbClr val="006794"/>
              </a:solidFill>
              <a:latin typeface="Arial" panose="020B0604020202020204" pitchFamily="34" charset="0"/>
              <a:ea typeface="宋体" panose="02010600030101010101" pitchFamily="2" charset="-122"/>
            </a:endParaRPr>
          </a:p>
        </p:txBody>
      </p:sp>
      <p:sp>
        <p:nvSpPr>
          <p:cNvPr id="23" name="Rectangle 12"/>
          <p:cNvSpPr>
            <a:spLocks noChangeArrowheads="1"/>
          </p:cNvSpPr>
          <p:nvPr userDrawn="1"/>
        </p:nvSpPr>
        <p:spPr bwMode="auto">
          <a:xfrm>
            <a:off x="4754623" y="5101067"/>
            <a:ext cx="720444" cy="737899"/>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6794"/>
              </a:solidFill>
              <a:effectLst/>
              <a:uLnTx/>
              <a:uFillTx/>
              <a:latin typeface="Arial" panose="020B0604020202020204" pitchFamily="34" charset="0"/>
              <a:ea typeface="宋体" panose="02010600030101010101" pitchFamily="2" charset="-122"/>
            </a:endParaRPr>
          </a:p>
        </p:txBody>
      </p:sp>
      <p:sp>
        <p:nvSpPr>
          <p:cNvPr id="35" name="矩形 8"/>
          <p:cNvSpPr/>
          <p:nvPr userDrawn="1"/>
        </p:nvSpPr>
        <p:spPr>
          <a:xfrm>
            <a:off x="1366469" y="1653157"/>
            <a:ext cx="1063255" cy="3253563"/>
          </a:xfrm>
          <a:prstGeom prst="rect">
            <a:avLst/>
          </a:prstGeom>
          <a:noFill/>
          <a:ln w="19050" cap="flat" cmpd="sng" algn="ctr">
            <a:solidFill>
              <a:sysClr val="window" lastClr="FFFFFF"/>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6" name="矩形 9"/>
          <p:cNvSpPr/>
          <p:nvPr userDrawn="1"/>
        </p:nvSpPr>
        <p:spPr>
          <a:xfrm>
            <a:off x="1229132" y="1472404"/>
            <a:ext cx="1317551" cy="3615069"/>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0" name="文本占位符 39"/>
          <p:cNvSpPr>
            <a:spLocks noGrp="1"/>
          </p:cNvSpPr>
          <p:nvPr>
            <p:ph type="body" sz="quarter" idx="10" hasCustomPrompt="1"/>
          </p:nvPr>
        </p:nvSpPr>
        <p:spPr>
          <a:xfrm>
            <a:off x="4827471" y="1111196"/>
            <a:ext cx="582174" cy="595533"/>
          </a:xfrm>
        </p:spPr>
        <p:txBody>
          <a:bodyPr>
            <a:normAutofit/>
          </a:bodyPr>
          <a:lstStyle>
            <a:lvl1pPr marL="0" indent="0" algn="ctr">
              <a:buNone/>
              <a:defRPr sz="4000" b="1">
                <a:solidFill>
                  <a:schemeClr val="bg1"/>
                </a:solidFill>
                <a:latin typeface="微软雅黑" panose="020B0503020204020204" pitchFamily="34" charset="-122"/>
                <a:ea typeface="微软雅黑" panose="020B0503020204020204" pitchFamily="34" charset="-122"/>
              </a:defRPr>
            </a:lvl1pPr>
          </a:lstStyle>
          <a:p>
            <a:pPr lvl="0"/>
            <a:r>
              <a:rPr lang="en-US" altLang="zh-CN" dirty="0"/>
              <a:t>1</a:t>
            </a:r>
            <a:endParaRPr lang="zh-CN" altLang="en-US" dirty="0"/>
          </a:p>
        </p:txBody>
      </p:sp>
      <p:sp>
        <p:nvSpPr>
          <p:cNvPr id="42" name="文本占位符 39"/>
          <p:cNvSpPr>
            <a:spLocks noGrp="1"/>
          </p:cNvSpPr>
          <p:nvPr>
            <p:ph type="body" sz="quarter" idx="11" hasCustomPrompt="1"/>
          </p:nvPr>
        </p:nvSpPr>
        <p:spPr>
          <a:xfrm>
            <a:off x="4821378" y="2119885"/>
            <a:ext cx="582174" cy="595533"/>
          </a:xfrm>
        </p:spPr>
        <p:txBody>
          <a:bodyPr>
            <a:normAutofit/>
          </a:bodyPr>
          <a:lstStyle>
            <a:lvl1pPr marL="0" indent="0" algn="ctr">
              <a:buNone/>
              <a:defRPr sz="4000" b="1">
                <a:solidFill>
                  <a:schemeClr val="bg1"/>
                </a:solidFill>
                <a:latin typeface="微软雅黑" panose="020B0503020204020204" pitchFamily="34" charset="-122"/>
                <a:ea typeface="微软雅黑" panose="020B0503020204020204" pitchFamily="34" charset="-122"/>
              </a:defRPr>
            </a:lvl1pPr>
          </a:lstStyle>
          <a:p>
            <a:pPr lvl="0"/>
            <a:r>
              <a:rPr lang="en-US" altLang="zh-CN" dirty="0"/>
              <a:t>2</a:t>
            </a:r>
            <a:endParaRPr lang="zh-CN" altLang="en-US" dirty="0"/>
          </a:p>
        </p:txBody>
      </p:sp>
      <p:sp>
        <p:nvSpPr>
          <p:cNvPr id="43" name="文本占位符 39"/>
          <p:cNvSpPr>
            <a:spLocks noGrp="1"/>
          </p:cNvSpPr>
          <p:nvPr>
            <p:ph type="body" sz="quarter" idx="12" hasCustomPrompt="1"/>
          </p:nvPr>
        </p:nvSpPr>
        <p:spPr>
          <a:xfrm>
            <a:off x="4828360" y="3157705"/>
            <a:ext cx="582174" cy="595533"/>
          </a:xfrm>
        </p:spPr>
        <p:txBody>
          <a:bodyPr>
            <a:normAutofit/>
          </a:bodyPr>
          <a:lstStyle>
            <a:lvl1pPr marL="0" indent="0" algn="ctr">
              <a:buNone/>
              <a:defRPr sz="4000" b="1">
                <a:solidFill>
                  <a:schemeClr val="bg1"/>
                </a:solidFill>
                <a:latin typeface="微软雅黑" panose="020B0503020204020204" pitchFamily="34" charset="-122"/>
                <a:ea typeface="微软雅黑" panose="020B0503020204020204" pitchFamily="34" charset="-122"/>
              </a:defRPr>
            </a:lvl1pPr>
          </a:lstStyle>
          <a:p>
            <a:pPr lvl="0"/>
            <a:r>
              <a:rPr lang="en-US" altLang="zh-CN" dirty="0"/>
              <a:t>3</a:t>
            </a:r>
            <a:endParaRPr lang="zh-CN" altLang="en-US" dirty="0"/>
          </a:p>
        </p:txBody>
      </p:sp>
      <p:sp>
        <p:nvSpPr>
          <p:cNvPr id="44" name="文本占位符 39"/>
          <p:cNvSpPr>
            <a:spLocks noGrp="1"/>
          </p:cNvSpPr>
          <p:nvPr>
            <p:ph type="body" sz="quarter" idx="13" hasCustomPrompt="1"/>
          </p:nvPr>
        </p:nvSpPr>
        <p:spPr>
          <a:xfrm>
            <a:off x="4798614" y="5160464"/>
            <a:ext cx="582174" cy="595533"/>
          </a:xfrm>
        </p:spPr>
        <p:txBody>
          <a:bodyPr>
            <a:normAutofit/>
          </a:bodyPr>
          <a:lstStyle>
            <a:lvl1pPr marL="0" indent="0" algn="ctr">
              <a:buNone/>
              <a:defRPr sz="4000" b="1">
                <a:solidFill>
                  <a:schemeClr val="bg1"/>
                </a:solidFill>
                <a:latin typeface="微软雅黑" panose="020B0503020204020204" pitchFamily="34" charset="-122"/>
                <a:ea typeface="微软雅黑" panose="020B0503020204020204" pitchFamily="34" charset="-122"/>
              </a:defRPr>
            </a:lvl1pPr>
          </a:lstStyle>
          <a:p>
            <a:pPr lvl="0"/>
            <a:r>
              <a:rPr lang="en-US" altLang="zh-CN" dirty="0"/>
              <a:t>5</a:t>
            </a:r>
            <a:endParaRPr lang="zh-CN" altLang="en-US" dirty="0"/>
          </a:p>
        </p:txBody>
      </p:sp>
      <p:sp>
        <p:nvSpPr>
          <p:cNvPr id="45" name="文本占位符 39"/>
          <p:cNvSpPr>
            <a:spLocks noGrp="1"/>
          </p:cNvSpPr>
          <p:nvPr>
            <p:ph type="body" sz="quarter" idx="14" hasCustomPrompt="1"/>
          </p:nvPr>
        </p:nvSpPr>
        <p:spPr>
          <a:xfrm>
            <a:off x="4798614" y="4149129"/>
            <a:ext cx="582174" cy="595533"/>
          </a:xfrm>
        </p:spPr>
        <p:txBody>
          <a:bodyPr>
            <a:normAutofit/>
          </a:bodyPr>
          <a:lstStyle>
            <a:lvl1pPr marL="0" indent="0" algn="ctr">
              <a:buNone/>
              <a:defRPr sz="4000" b="1">
                <a:solidFill>
                  <a:schemeClr val="bg1"/>
                </a:solidFill>
                <a:latin typeface="微软雅黑" panose="020B0503020204020204" pitchFamily="34" charset="-122"/>
                <a:ea typeface="微软雅黑" panose="020B0503020204020204" pitchFamily="34" charset="-122"/>
              </a:defRPr>
            </a:lvl1pPr>
          </a:lstStyle>
          <a:p>
            <a:pPr lvl="0"/>
            <a:r>
              <a:rPr lang="en-US" altLang="zh-CN" dirty="0"/>
              <a:t>4</a:t>
            </a:r>
            <a:endParaRPr lang="zh-CN" altLang="en-US" dirty="0"/>
          </a:p>
        </p:txBody>
      </p:sp>
      <p:sp>
        <p:nvSpPr>
          <p:cNvPr id="46" name="文本占位符 39"/>
          <p:cNvSpPr>
            <a:spLocks noGrp="1"/>
          </p:cNvSpPr>
          <p:nvPr>
            <p:ph type="body" sz="quarter" idx="15" hasCustomPrompt="1"/>
          </p:nvPr>
        </p:nvSpPr>
        <p:spPr>
          <a:xfrm>
            <a:off x="5658772" y="1227868"/>
            <a:ext cx="4693518" cy="481659"/>
          </a:xfrm>
        </p:spPr>
        <p:txBody>
          <a:bodyPr>
            <a:normAutofit/>
          </a:bodyPr>
          <a:lstStyle>
            <a:lvl1pPr marL="0" indent="0" algn="l">
              <a:buNone/>
              <a:defRPr sz="32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47" name="文本占位符 39"/>
          <p:cNvSpPr>
            <a:spLocks noGrp="1"/>
          </p:cNvSpPr>
          <p:nvPr>
            <p:ph type="body" sz="quarter" idx="16" hasCustomPrompt="1"/>
          </p:nvPr>
        </p:nvSpPr>
        <p:spPr>
          <a:xfrm>
            <a:off x="5658772" y="3244792"/>
            <a:ext cx="4693518" cy="481659"/>
          </a:xfrm>
        </p:spPr>
        <p:txBody>
          <a:bodyPr>
            <a:normAutofit/>
          </a:bodyPr>
          <a:lstStyle>
            <a:lvl1pPr marL="0" indent="0" algn="l">
              <a:buNone/>
              <a:defRPr sz="32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48" name="文本占位符 39"/>
          <p:cNvSpPr>
            <a:spLocks noGrp="1"/>
          </p:cNvSpPr>
          <p:nvPr>
            <p:ph type="body" sz="quarter" idx="17" hasCustomPrompt="1"/>
          </p:nvPr>
        </p:nvSpPr>
        <p:spPr>
          <a:xfrm>
            <a:off x="5658772" y="2248231"/>
            <a:ext cx="4693518" cy="481659"/>
          </a:xfrm>
        </p:spPr>
        <p:txBody>
          <a:bodyPr>
            <a:normAutofit/>
          </a:bodyPr>
          <a:lstStyle>
            <a:lvl1pPr marL="0" indent="0" algn="l">
              <a:buNone/>
              <a:defRPr sz="32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49" name="文本占位符 39"/>
          <p:cNvSpPr>
            <a:spLocks noGrp="1"/>
          </p:cNvSpPr>
          <p:nvPr>
            <p:ph type="body" sz="quarter" idx="18" hasCustomPrompt="1"/>
          </p:nvPr>
        </p:nvSpPr>
        <p:spPr>
          <a:xfrm>
            <a:off x="5658772" y="4250834"/>
            <a:ext cx="4693518" cy="481659"/>
          </a:xfrm>
        </p:spPr>
        <p:txBody>
          <a:bodyPr>
            <a:normAutofit/>
          </a:bodyPr>
          <a:lstStyle>
            <a:lvl1pPr marL="0" indent="0" algn="l">
              <a:buNone/>
              <a:defRPr sz="32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50" name="文本占位符 39"/>
          <p:cNvSpPr>
            <a:spLocks noGrp="1"/>
          </p:cNvSpPr>
          <p:nvPr>
            <p:ph type="body" sz="quarter" idx="19" hasCustomPrompt="1"/>
          </p:nvPr>
        </p:nvSpPr>
        <p:spPr>
          <a:xfrm>
            <a:off x="5658772" y="5298215"/>
            <a:ext cx="4693518" cy="481659"/>
          </a:xfrm>
        </p:spPr>
        <p:txBody>
          <a:bodyPr>
            <a:normAutofit/>
          </a:bodyPr>
          <a:lstStyle>
            <a:lvl1pPr marL="0" indent="0" algn="l">
              <a:buNone/>
              <a:defRPr sz="3200" b="1">
                <a:solidFill>
                  <a:schemeClr val="tx1"/>
                </a:solidFill>
                <a:latin typeface="微软雅黑" panose="020B0503020204020204" pitchFamily="34" charset="-122"/>
                <a:ea typeface="微软雅黑" panose="020B0503020204020204" pitchFamily="34" charset="-122"/>
              </a:defRPr>
            </a:lvl1pPr>
          </a:lstStyle>
          <a:p>
            <a:pPr lvl="0"/>
            <a:r>
              <a:rPr lang="zh-CN" altLang="en-US" dirty="0"/>
              <a:t>标题</a:t>
            </a:r>
          </a:p>
        </p:txBody>
      </p:sp>
      <p:sp>
        <p:nvSpPr>
          <p:cNvPr id="52" name="竖排文字占位符 51"/>
          <p:cNvSpPr>
            <a:spLocks noGrp="1"/>
          </p:cNvSpPr>
          <p:nvPr>
            <p:ph type="body" orient="vert" sz="quarter" idx="20" hasCustomPrompt="1"/>
          </p:nvPr>
        </p:nvSpPr>
        <p:spPr>
          <a:xfrm>
            <a:off x="1473520" y="1949392"/>
            <a:ext cx="830262" cy="2590800"/>
          </a:xfrm>
        </p:spPr>
        <p:txBody>
          <a:bodyPr vert="eaVert">
            <a:normAutofit/>
          </a:bodyPr>
          <a:lstStyle>
            <a:lvl1pPr marL="0" indent="0">
              <a:buNone/>
              <a:defRPr sz="4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报告内容</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过渡页01">
    <p:spTree>
      <p:nvGrpSpPr>
        <p:cNvPr id="1" name=""/>
        <p:cNvGrpSpPr/>
        <p:nvPr/>
      </p:nvGrpSpPr>
      <p:grpSpPr>
        <a:xfrm>
          <a:off x="0" y="0"/>
          <a:ext cx="0" cy="0"/>
          <a:chOff x="0" y="0"/>
          <a:chExt cx="0" cy="0"/>
        </a:xfrm>
      </p:grpSpPr>
      <p:pic>
        <p:nvPicPr>
          <p:cNvPr id="100" name="图片 99"/>
          <p:cNvPicPr>
            <a:picLocks noChangeAspect="1"/>
          </p:cNvPicPr>
          <p:nvPr userDrawn="1"/>
        </p:nvPicPr>
        <p:blipFill rotWithShape="1">
          <a:blip r:embed="rId2">
            <a:extLst>
              <a:ext uri="{28A0092B-C50C-407E-A947-70E740481C1C}">
                <a14:useLocalDpi xmlns:a14="http://schemas.microsoft.com/office/drawing/2010/main" val="0"/>
              </a:ext>
            </a:extLst>
          </a:blip>
          <a:srcRect t="4265" b="17412"/>
          <a:stretch>
            <a:fillRect/>
          </a:stretch>
        </p:blipFill>
        <p:spPr>
          <a:xfrm>
            <a:off x="-1" y="0"/>
            <a:ext cx="12192000" cy="6997700"/>
          </a:xfrm>
          <a:prstGeom prst="rect">
            <a:avLst/>
          </a:prstGeom>
        </p:spPr>
      </p:pic>
      <p:sp>
        <p:nvSpPr>
          <p:cNvPr id="101" name="Freeform 5"/>
          <p:cNvSpPr/>
          <p:nvPr userDrawn="1"/>
        </p:nvSpPr>
        <p:spPr bwMode="auto">
          <a:xfrm>
            <a:off x="771223" y="1210093"/>
            <a:ext cx="2935728" cy="487172"/>
          </a:xfrm>
          <a:custGeom>
            <a:avLst/>
            <a:gdLst>
              <a:gd name="T0" fmla="*/ 275 w 3851"/>
              <a:gd name="T1" fmla="*/ 0 h 633"/>
              <a:gd name="T2" fmla="*/ 3575 w 3851"/>
              <a:gd name="T3" fmla="*/ 0 h 633"/>
              <a:gd name="T4" fmla="*/ 3851 w 3851"/>
              <a:gd name="T5" fmla="*/ 633 h 633"/>
              <a:gd name="T6" fmla="*/ 0 w 3851"/>
              <a:gd name="T7" fmla="*/ 633 h 633"/>
              <a:gd name="T8" fmla="*/ 275 w 3851"/>
              <a:gd name="T9" fmla="*/ 0 h 633"/>
            </a:gdLst>
            <a:ahLst/>
            <a:cxnLst>
              <a:cxn ang="0">
                <a:pos x="T0" y="T1"/>
              </a:cxn>
              <a:cxn ang="0">
                <a:pos x="T2" y="T3"/>
              </a:cxn>
              <a:cxn ang="0">
                <a:pos x="T4" y="T5"/>
              </a:cxn>
              <a:cxn ang="0">
                <a:pos x="T6" y="T7"/>
              </a:cxn>
              <a:cxn ang="0">
                <a:pos x="T8" y="T9"/>
              </a:cxn>
            </a:cxnLst>
            <a:rect l="0" t="0" r="r" b="b"/>
            <a:pathLst>
              <a:path w="3851" h="633">
                <a:moveTo>
                  <a:pt x="275" y="0"/>
                </a:moveTo>
                <a:lnTo>
                  <a:pt x="3575" y="0"/>
                </a:lnTo>
                <a:lnTo>
                  <a:pt x="3851" y="633"/>
                </a:lnTo>
                <a:lnTo>
                  <a:pt x="0" y="633"/>
                </a:lnTo>
                <a:lnTo>
                  <a:pt x="275" y="0"/>
                </a:lnTo>
                <a:close/>
              </a:path>
            </a:pathLst>
          </a:custGeom>
          <a:solidFill>
            <a:sysClr val="windowText" lastClr="000000">
              <a:lumMod val="75000"/>
              <a:lumOff val="25000"/>
            </a:sysClr>
          </a:solidFill>
          <a:ln>
            <a:noFill/>
          </a:ln>
        </p:spPr>
        <p:txBody>
          <a:body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D7004"/>
              </a:solidFill>
              <a:effectLst/>
              <a:uLnTx/>
              <a:uFillTx/>
              <a:latin typeface="Arial" panose="020B0604020202020204" pitchFamily="34" charset="0"/>
              <a:ea typeface="宋体" panose="02010600030101010101" pitchFamily="2" charset="-122"/>
            </a:endParaRPr>
          </a:p>
        </p:txBody>
      </p:sp>
      <p:sp>
        <p:nvSpPr>
          <p:cNvPr id="102" name="Rectangle 6"/>
          <p:cNvSpPr>
            <a:spLocks noChangeArrowheads="1"/>
          </p:cNvSpPr>
          <p:nvPr userDrawn="1"/>
        </p:nvSpPr>
        <p:spPr bwMode="auto">
          <a:xfrm>
            <a:off x="-1" y="1700440"/>
            <a:ext cx="12192002" cy="2196242"/>
          </a:xfrm>
          <a:prstGeom prst="rect">
            <a:avLst/>
          </a:prstGeom>
          <a:gradFill flip="none" rotWithShape="1">
            <a:gsLst>
              <a:gs pos="0">
                <a:srgbClr val="0C4994">
                  <a:shade val="30000"/>
                  <a:satMod val="115000"/>
                </a:srgbClr>
              </a:gs>
              <a:gs pos="50000">
                <a:srgbClr val="0C4994">
                  <a:shade val="67500"/>
                  <a:satMod val="115000"/>
                </a:srgbClr>
              </a:gs>
              <a:gs pos="100000">
                <a:srgbClr val="0C4994">
                  <a:shade val="100000"/>
                  <a:satMod val="115000"/>
                </a:srgbClr>
              </a:gs>
            </a:gsLst>
            <a:lin ang="0" scaled="1"/>
            <a:tileRect/>
          </a:gra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D7004"/>
              </a:solidFill>
              <a:effectLst/>
              <a:uLnTx/>
              <a:uFillTx/>
              <a:latin typeface="Arial" panose="020B0604020202020204" pitchFamily="34" charset="0"/>
              <a:ea typeface="宋体" panose="02010600030101010101" pitchFamily="2" charset="-122"/>
            </a:endParaRPr>
          </a:p>
        </p:txBody>
      </p:sp>
      <p:sp>
        <p:nvSpPr>
          <p:cNvPr id="103" name="Rectangle 7"/>
          <p:cNvSpPr>
            <a:spLocks noChangeArrowheads="1"/>
          </p:cNvSpPr>
          <p:nvPr userDrawn="1"/>
        </p:nvSpPr>
        <p:spPr bwMode="auto">
          <a:xfrm>
            <a:off x="980690" y="1210093"/>
            <a:ext cx="2513618" cy="2686588"/>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D7004"/>
              </a:solidFill>
              <a:effectLst/>
              <a:uLnTx/>
              <a:uFillTx/>
              <a:latin typeface="Arial" panose="020B0604020202020204" pitchFamily="34" charset="0"/>
              <a:ea typeface="宋体" panose="02010600030101010101" pitchFamily="2" charset="-122"/>
            </a:endParaRPr>
          </a:p>
        </p:txBody>
      </p:sp>
      <p:sp>
        <p:nvSpPr>
          <p:cNvPr id="98" name="标题 1"/>
          <p:cNvSpPr>
            <a:spLocks noGrp="1"/>
          </p:cNvSpPr>
          <p:nvPr>
            <p:ph type="title" hasCustomPrompt="1"/>
          </p:nvPr>
        </p:nvSpPr>
        <p:spPr>
          <a:xfrm>
            <a:off x="3703773" y="2030400"/>
            <a:ext cx="8488226" cy="1325563"/>
          </a:xfrm>
          <a:ln>
            <a:noFill/>
          </a:ln>
        </p:spPr>
        <p:txBody>
          <a:bodyPr>
            <a:normAutofit/>
          </a:bodyPr>
          <a:lstStyle>
            <a:lvl1pPr>
              <a:defRPr sz="5400" b="1">
                <a:solidFill>
                  <a:srgbClr val="FDCB34"/>
                </a:solidFill>
                <a:latin typeface="微软雅黑" panose="020B0503020204020204" pitchFamily="34" charset="-122"/>
                <a:ea typeface="微软雅黑" panose="020B0503020204020204" pitchFamily="34" charset="-122"/>
              </a:defRPr>
            </a:lvl1pPr>
          </a:lstStyle>
          <a:p>
            <a:r>
              <a:rPr lang="zh-CN" altLang="en-US" dirty="0"/>
              <a:t>第一部分</a:t>
            </a:r>
          </a:p>
        </p:txBody>
      </p:sp>
      <p:sp>
        <p:nvSpPr>
          <p:cNvPr id="128" name="文本占位符 127"/>
          <p:cNvSpPr>
            <a:spLocks noGrp="1"/>
          </p:cNvSpPr>
          <p:nvPr>
            <p:ph type="body" sz="quarter" idx="10" hasCustomPrompt="1"/>
          </p:nvPr>
        </p:nvSpPr>
        <p:spPr>
          <a:xfrm>
            <a:off x="1106904" y="1866900"/>
            <a:ext cx="2261937" cy="1530806"/>
          </a:xfrm>
        </p:spPr>
        <p:txBody>
          <a:bodyPr/>
          <a:lstStyle>
            <a:lvl1pPr marL="0" indent="0" algn="ctr" defTabSz="913765" rtl="0" eaLnBrk="1" fontAlgn="base" latinLnBrk="0" hangingPunct="1">
              <a:spcBef>
                <a:spcPct val="0"/>
              </a:spcBef>
              <a:spcAft>
                <a:spcPct val="0"/>
              </a:spcAft>
              <a:buNone/>
              <a:defRPr lang="zh-CN" altLang="en-US" sz="11995" b="1" kern="1200" dirty="0">
                <a:solidFill>
                  <a:srgbClr val="FFFFFF"/>
                </a:solidFill>
                <a:latin typeface="微软雅黑" panose="020B0503020204020204" pitchFamily="34" charset="-122"/>
                <a:ea typeface="微软雅黑" panose="020B0503020204020204" pitchFamily="34" charset="-122"/>
                <a:cs typeface="+mn-cs"/>
              </a:defRPr>
            </a:lvl1pPr>
          </a:lstStyle>
          <a:p>
            <a:pPr lvl="0"/>
            <a:r>
              <a:rPr lang="en-US" altLang="zh-CN" dirty="0"/>
              <a:t>01</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过渡页02">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2765" r="8935" b="15362"/>
          <a:stretch>
            <a:fillRect/>
          </a:stretch>
        </p:blipFill>
        <p:spPr>
          <a:xfrm>
            <a:off x="0" y="0"/>
            <a:ext cx="12185583" cy="7122033"/>
          </a:xfrm>
          <a:prstGeom prst="rect">
            <a:avLst/>
          </a:prstGeom>
        </p:spPr>
      </p:pic>
      <p:sp>
        <p:nvSpPr>
          <p:cNvPr id="101" name="Freeform 5"/>
          <p:cNvSpPr/>
          <p:nvPr userDrawn="1"/>
        </p:nvSpPr>
        <p:spPr bwMode="auto">
          <a:xfrm>
            <a:off x="771223" y="1210093"/>
            <a:ext cx="2935728" cy="487172"/>
          </a:xfrm>
          <a:custGeom>
            <a:avLst/>
            <a:gdLst>
              <a:gd name="T0" fmla="*/ 275 w 3851"/>
              <a:gd name="T1" fmla="*/ 0 h 633"/>
              <a:gd name="T2" fmla="*/ 3575 w 3851"/>
              <a:gd name="T3" fmla="*/ 0 h 633"/>
              <a:gd name="T4" fmla="*/ 3851 w 3851"/>
              <a:gd name="T5" fmla="*/ 633 h 633"/>
              <a:gd name="T6" fmla="*/ 0 w 3851"/>
              <a:gd name="T7" fmla="*/ 633 h 633"/>
              <a:gd name="T8" fmla="*/ 275 w 3851"/>
              <a:gd name="T9" fmla="*/ 0 h 633"/>
            </a:gdLst>
            <a:ahLst/>
            <a:cxnLst>
              <a:cxn ang="0">
                <a:pos x="T0" y="T1"/>
              </a:cxn>
              <a:cxn ang="0">
                <a:pos x="T2" y="T3"/>
              </a:cxn>
              <a:cxn ang="0">
                <a:pos x="T4" y="T5"/>
              </a:cxn>
              <a:cxn ang="0">
                <a:pos x="T6" y="T7"/>
              </a:cxn>
              <a:cxn ang="0">
                <a:pos x="T8" y="T9"/>
              </a:cxn>
            </a:cxnLst>
            <a:rect l="0" t="0" r="r" b="b"/>
            <a:pathLst>
              <a:path w="3851" h="633">
                <a:moveTo>
                  <a:pt x="275" y="0"/>
                </a:moveTo>
                <a:lnTo>
                  <a:pt x="3575" y="0"/>
                </a:lnTo>
                <a:lnTo>
                  <a:pt x="3851" y="633"/>
                </a:lnTo>
                <a:lnTo>
                  <a:pt x="0" y="633"/>
                </a:lnTo>
                <a:lnTo>
                  <a:pt x="275" y="0"/>
                </a:lnTo>
                <a:close/>
              </a:path>
            </a:pathLst>
          </a:custGeom>
          <a:solidFill>
            <a:sysClr val="windowText" lastClr="000000">
              <a:lumMod val="75000"/>
              <a:lumOff val="25000"/>
            </a:sysClr>
          </a:solidFill>
          <a:ln>
            <a:noFill/>
          </a:ln>
        </p:spPr>
        <p:txBody>
          <a:body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D7004"/>
              </a:solidFill>
              <a:effectLst/>
              <a:uLnTx/>
              <a:uFillTx/>
              <a:latin typeface="Arial" panose="020B0604020202020204" pitchFamily="34" charset="0"/>
              <a:ea typeface="宋体" panose="02010600030101010101" pitchFamily="2" charset="-122"/>
            </a:endParaRPr>
          </a:p>
        </p:txBody>
      </p:sp>
      <p:sp>
        <p:nvSpPr>
          <p:cNvPr id="102" name="Rectangle 6"/>
          <p:cNvSpPr>
            <a:spLocks noChangeArrowheads="1"/>
          </p:cNvSpPr>
          <p:nvPr userDrawn="1"/>
        </p:nvSpPr>
        <p:spPr bwMode="auto">
          <a:xfrm>
            <a:off x="-1" y="1700440"/>
            <a:ext cx="12192002" cy="2196242"/>
          </a:xfrm>
          <a:prstGeom prst="rect">
            <a:avLst/>
          </a:prstGeom>
          <a:gradFill flip="none" rotWithShape="1">
            <a:gsLst>
              <a:gs pos="0">
                <a:srgbClr val="0C4994">
                  <a:shade val="30000"/>
                  <a:satMod val="115000"/>
                </a:srgbClr>
              </a:gs>
              <a:gs pos="50000">
                <a:srgbClr val="0C4994">
                  <a:shade val="67500"/>
                  <a:satMod val="115000"/>
                </a:srgbClr>
              </a:gs>
              <a:gs pos="100000">
                <a:srgbClr val="0C4994">
                  <a:shade val="100000"/>
                  <a:satMod val="115000"/>
                </a:srgbClr>
              </a:gs>
            </a:gsLst>
            <a:lin ang="0" scaled="1"/>
            <a:tileRect/>
          </a:gra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D7004"/>
              </a:solidFill>
              <a:effectLst/>
              <a:uLnTx/>
              <a:uFillTx/>
              <a:latin typeface="Arial" panose="020B0604020202020204" pitchFamily="34" charset="0"/>
              <a:ea typeface="宋体" panose="02010600030101010101" pitchFamily="2" charset="-122"/>
            </a:endParaRPr>
          </a:p>
        </p:txBody>
      </p:sp>
      <p:sp>
        <p:nvSpPr>
          <p:cNvPr id="103" name="Rectangle 7"/>
          <p:cNvSpPr>
            <a:spLocks noChangeArrowheads="1"/>
          </p:cNvSpPr>
          <p:nvPr userDrawn="1"/>
        </p:nvSpPr>
        <p:spPr bwMode="auto">
          <a:xfrm>
            <a:off x="980690" y="1210093"/>
            <a:ext cx="2513618" cy="2686588"/>
          </a:xfrm>
          <a:prstGeom prst="rect">
            <a:avLst/>
          </a:prstGeom>
          <a:solidFill>
            <a:srgbClr val="00A0E9"/>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3765"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D7004"/>
              </a:solidFill>
              <a:effectLst/>
              <a:uLnTx/>
              <a:uFillTx/>
              <a:latin typeface="Arial" panose="020B0604020202020204" pitchFamily="34" charset="0"/>
              <a:ea typeface="宋体" panose="02010600030101010101" pitchFamily="2" charset="-122"/>
            </a:endParaRPr>
          </a:p>
        </p:txBody>
      </p:sp>
      <p:sp>
        <p:nvSpPr>
          <p:cNvPr id="98" name="标题 1"/>
          <p:cNvSpPr>
            <a:spLocks noGrp="1"/>
          </p:cNvSpPr>
          <p:nvPr>
            <p:ph type="title" hasCustomPrompt="1"/>
          </p:nvPr>
        </p:nvSpPr>
        <p:spPr>
          <a:xfrm>
            <a:off x="3703773" y="1780674"/>
            <a:ext cx="8488228" cy="687326"/>
          </a:xfrm>
          <a:ln>
            <a:noFill/>
          </a:ln>
        </p:spPr>
        <p:txBody>
          <a:bodyPr>
            <a:normAutofit/>
          </a:bodyPr>
          <a:lstStyle>
            <a:lvl1pPr>
              <a:defRPr sz="4000" b="1">
                <a:solidFill>
                  <a:srgbClr val="FDCB34"/>
                </a:solidFill>
                <a:latin typeface="微软雅黑" panose="020B0503020204020204" pitchFamily="34" charset="-122"/>
                <a:ea typeface="微软雅黑" panose="020B0503020204020204" pitchFamily="34" charset="-122"/>
              </a:defRPr>
            </a:lvl1pPr>
          </a:lstStyle>
          <a:p>
            <a:r>
              <a:rPr lang="zh-CN" altLang="en-US" dirty="0"/>
              <a:t>第二部分</a:t>
            </a:r>
          </a:p>
        </p:txBody>
      </p:sp>
      <p:sp>
        <p:nvSpPr>
          <p:cNvPr id="128" name="文本占位符 127"/>
          <p:cNvSpPr>
            <a:spLocks noGrp="1"/>
          </p:cNvSpPr>
          <p:nvPr>
            <p:ph type="body" sz="quarter" idx="10" hasCustomPrompt="1"/>
          </p:nvPr>
        </p:nvSpPr>
        <p:spPr>
          <a:xfrm>
            <a:off x="1049154" y="1887166"/>
            <a:ext cx="2367814" cy="1510540"/>
          </a:xfrm>
        </p:spPr>
        <p:txBody>
          <a:bodyPr/>
          <a:lstStyle>
            <a:lvl1pPr marL="0" indent="0" algn="ctr" defTabSz="913765" rtl="0" eaLnBrk="1" fontAlgn="base" latinLnBrk="0" hangingPunct="1">
              <a:spcBef>
                <a:spcPct val="0"/>
              </a:spcBef>
              <a:spcAft>
                <a:spcPct val="0"/>
              </a:spcAft>
              <a:buNone/>
              <a:defRPr lang="zh-CN" altLang="en-US" sz="11995" b="1" kern="1200" dirty="0">
                <a:solidFill>
                  <a:srgbClr val="FFFFFF"/>
                </a:solidFill>
                <a:latin typeface="微软雅黑" panose="020B0503020204020204" pitchFamily="34" charset="-122"/>
                <a:ea typeface="微软雅黑" panose="020B0503020204020204" pitchFamily="34" charset="-122"/>
                <a:cs typeface="+mn-cs"/>
              </a:defRPr>
            </a:lvl1pPr>
          </a:lstStyle>
          <a:p>
            <a:pPr lvl="0"/>
            <a:r>
              <a:rPr lang="en-US" altLang="zh-CN" dirty="0"/>
              <a:t>02</a:t>
            </a:r>
            <a:endParaRPr lang="zh-CN" altLang="en-US" dirty="0"/>
          </a:p>
        </p:txBody>
      </p:sp>
      <p:sp>
        <p:nvSpPr>
          <p:cNvPr id="3" name="文本占位符 2"/>
          <p:cNvSpPr>
            <a:spLocks noGrp="1"/>
          </p:cNvSpPr>
          <p:nvPr>
            <p:ph type="body" sz="quarter" idx="11" hasCustomPrompt="1"/>
          </p:nvPr>
        </p:nvSpPr>
        <p:spPr>
          <a:xfrm>
            <a:off x="3703773" y="2669910"/>
            <a:ext cx="5903526" cy="1088796"/>
          </a:xfrm>
        </p:spPr>
        <p:txBody>
          <a:bodyPr>
            <a:noAutofit/>
          </a:bodyPr>
          <a:lstStyle>
            <a:lvl1pPr marL="0" indent="0" defTabSz="913765" eaLnBrk="1" fontAlgn="base" hangingPunct="1">
              <a:lnSpc>
                <a:spcPct val="150000"/>
              </a:lnSpc>
              <a:spcBef>
                <a:spcPct val="0"/>
              </a:spcBef>
              <a:spcAft>
                <a:spcPct val="0"/>
              </a:spcAft>
              <a:buNone/>
              <a:defRPr sz="2600">
                <a:solidFill>
                  <a:schemeClr val="bg1"/>
                </a:solidFill>
              </a:defRPr>
            </a:lvl1pPr>
          </a:lstStyle>
          <a:p>
            <a:pPr defTabSz="913765" eaLnBrk="1" fontAlgn="base" hangingPunct="1">
              <a:lnSpc>
                <a:spcPct val="150000"/>
              </a:lnSpc>
              <a:spcBef>
                <a:spcPct val="0"/>
              </a:spcBef>
              <a:spcAft>
                <a:spcPct val="0"/>
              </a:spcAft>
              <a:defRPr/>
            </a:pPr>
            <a:r>
              <a:rPr lang="en-US" altLang="zh-CN" sz="2800" dirty="0">
                <a:solidFill>
                  <a:srgbClr val="FFFFFF"/>
                </a:solidFill>
                <a:latin typeface="微软雅黑" panose="020B0503020204020204" pitchFamily="34" charset="-122"/>
                <a:ea typeface="微软雅黑" panose="020B0503020204020204" pitchFamily="34" charset="-122"/>
              </a:rPr>
              <a:t>◎</a:t>
            </a:r>
            <a:r>
              <a:rPr lang="zh-CN" altLang="en-US" sz="2800" dirty="0">
                <a:solidFill>
                  <a:srgbClr val="FFFFFF"/>
                </a:solidFill>
                <a:latin typeface="微软雅黑" panose="020B0503020204020204" pitchFamily="34" charset="-122"/>
                <a:ea typeface="微软雅黑" panose="020B0503020204020204" pitchFamily="34" charset="-122"/>
              </a:rPr>
              <a:t>小节标题一     </a:t>
            </a:r>
            <a:r>
              <a:rPr lang="en-US" altLang="zh-CN" sz="2800" dirty="0">
                <a:solidFill>
                  <a:srgbClr val="FFFFFF"/>
                </a:solidFill>
                <a:latin typeface="微软雅黑" panose="020B0503020204020204" pitchFamily="34" charset="-122"/>
                <a:ea typeface="微软雅黑" panose="020B0503020204020204" pitchFamily="34" charset="-122"/>
              </a:rPr>
              <a:t>◎</a:t>
            </a:r>
            <a:r>
              <a:rPr lang="zh-CN" altLang="en-US" sz="2800" dirty="0">
                <a:solidFill>
                  <a:srgbClr val="FFFFFF"/>
                </a:solidFill>
                <a:latin typeface="微软雅黑" panose="020B0503020204020204" pitchFamily="34" charset="-122"/>
                <a:ea typeface="微软雅黑" panose="020B0503020204020204" pitchFamily="34" charset="-122"/>
              </a:rPr>
              <a:t>小节标题二 </a:t>
            </a:r>
            <a:endParaRPr lang="en-US" altLang="zh-CN" sz="28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过渡页03">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3535" y="0"/>
            <a:ext cx="9358465" cy="6858000"/>
          </a:xfrm>
          <a:prstGeom prst="rect">
            <a:avLst/>
          </a:prstGeom>
        </p:spPr>
      </p:pic>
      <p:grpSp>
        <p:nvGrpSpPr>
          <p:cNvPr id="7" name="组合 6"/>
          <p:cNvGrpSpPr/>
          <p:nvPr userDrawn="1"/>
        </p:nvGrpSpPr>
        <p:grpSpPr>
          <a:xfrm>
            <a:off x="0" y="0"/>
            <a:ext cx="8474822" cy="6858000"/>
            <a:chOff x="-28875" y="0"/>
            <a:chExt cx="8503697" cy="6858000"/>
          </a:xfrm>
        </p:grpSpPr>
        <p:sp>
          <p:nvSpPr>
            <p:cNvPr id="8" name="任意多边形 7"/>
            <p:cNvSpPr/>
            <p:nvPr/>
          </p:nvSpPr>
          <p:spPr>
            <a:xfrm>
              <a:off x="-28875" y="0"/>
              <a:ext cx="8181472" cy="6858000"/>
            </a:xfrm>
            <a:custGeom>
              <a:avLst/>
              <a:gdLst>
                <a:gd name="connsiteX0" fmla="*/ 1207290 w 8181472"/>
                <a:gd name="connsiteY0" fmla="*/ 0 h 6858000"/>
                <a:gd name="connsiteX1" fmla="*/ 8181472 w 8181472"/>
                <a:gd name="connsiteY1" fmla="*/ 0 h 6858000"/>
                <a:gd name="connsiteX2" fmla="*/ 6106035 w 8181472"/>
                <a:gd name="connsiteY2" fmla="*/ 6858000 h 6858000"/>
                <a:gd name="connsiteX3" fmla="*/ 0 w 8181472"/>
                <a:gd name="connsiteY3" fmla="*/ 6858000 h 6858000"/>
                <a:gd name="connsiteX4" fmla="*/ 0 w 8181472"/>
                <a:gd name="connsiteY4" fmla="*/ 3989326 h 6858000"/>
                <a:gd name="connsiteX5" fmla="*/ 1207290 w 818147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1472" h="6858000">
                  <a:moveTo>
                    <a:pt x="1207290" y="0"/>
                  </a:moveTo>
                  <a:lnTo>
                    <a:pt x="8181472" y="0"/>
                  </a:lnTo>
                  <a:lnTo>
                    <a:pt x="6106035" y="6858000"/>
                  </a:lnTo>
                  <a:lnTo>
                    <a:pt x="0" y="6858000"/>
                  </a:lnTo>
                  <a:lnTo>
                    <a:pt x="0" y="3989326"/>
                  </a:lnTo>
                  <a:lnTo>
                    <a:pt x="1207290" y="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latin typeface="义启简黑体" panose="02000000000000000000" pitchFamily="2" charset="-128"/>
                <a:ea typeface="义启简黑体" panose="02000000000000000000" pitchFamily="2" charset="-128"/>
              </a:endParaRPr>
            </a:p>
          </p:txBody>
        </p:sp>
        <p:sp>
          <p:nvSpPr>
            <p:cNvPr id="9" name="平行四边形 8"/>
            <p:cNvSpPr/>
            <p:nvPr/>
          </p:nvSpPr>
          <p:spPr>
            <a:xfrm>
              <a:off x="5852472" y="0"/>
              <a:ext cx="2622350" cy="6858000"/>
            </a:xfrm>
            <a:prstGeom prst="parallelogram">
              <a:avLst>
                <a:gd name="adj" fmla="val 79177"/>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义启简黑体" panose="02000000000000000000" pitchFamily="2" charset="-128"/>
                <a:ea typeface="义启简黑体" panose="02000000000000000000" pitchFamily="2" charset="-128"/>
              </a:endParaRPr>
            </a:p>
          </p:txBody>
        </p:sp>
      </p:grpSp>
      <p:sp>
        <p:nvSpPr>
          <p:cNvPr id="14" name="标题 1"/>
          <p:cNvSpPr>
            <a:spLocks noGrp="1"/>
          </p:cNvSpPr>
          <p:nvPr>
            <p:ph type="title" hasCustomPrompt="1"/>
          </p:nvPr>
        </p:nvSpPr>
        <p:spPr>
          <a:xfrm>
            <a:off x="1455873" y="2199774"/>
            <a:ext cx="4792527" cy="1229226"/>
          </a:xfrm>
          <a:ln>
            <a:noFill/>
          </a:ln>
        </p:spPr>
        <p:txBody>
          <a:bodyPr>
            <a:noAutofit/>
          </a:bodyPr>
          <a:lstStyle>
            <a:lvl1pPr>
              <a:defRPr sz="6000" b="1">
                <a:solidFill>
                  <a:srgbClr val="002060"/>
                </a:solidFill>
                <a:latin typeface="微软雅黑" panose="020B0503020204020204" pitchFamily="34" charset="-122"/>
                <a:ea typeface="微软雅黑" panose="020B0503020204020204" pitchFamily="34" charset="-122"/>
              </a:defRPr>
            </a:lvl1pPr>
          </a:lstStyle>
          <a:p>
            <a:r>
              <a:rPr lang="zh-CN" altLang="en-US" dirty="0"/>
              <a:t>第三部分</a:t>
            </a:r>
          </a:p>
        </p:txBody>
      </p:sp>
      <p:sp>
        <p:nvSpPr>
          <p:cNvPr id="18" name="文本占位符 17"/>
          <p:cNvSpPr>
            <a:spLocks noGrp="1"/>
          </p:cNvSpPr>
          <p:nvPr>
            <p:ph type="body" sz="quarter" idx="10" hasCustomPrompt="1"/>
          </p:nvPr>
        </p:nvSpPr>
        <p:spPr>
          <a:xfrm>
            <a:off x="1574800" y="4470400"/>
            <a:ext cx="1549400" cy="520700"/>
          </a:xfrm>
          <a:solidFill>
            <a:srgbClr val="2E75B6"/>
          </a:solidFill>
        </p:spPr>
        <p:txBody>
          <a:bodyPr/>
          <a:lstStyle>
            <a:lvl1pPr marL="0" indent="0">
              <a:buNone/>
              <a:defRPr b="1">
                <a:solidFill>
                  <a:schemeClr val="bg1"/>
                </a:solidFill>
                <a:latin typeface="微软雅黑" panose="020B0503020204020204" pitchFamily="34" charset="-122"/>
                <a:ea typeface="微软雅黑" panose="020B0503020204020204" pitchFamily="34" charset="-122"/>
              </a:defRPr>
            </a:lvl1pPr>
          </a:lstStyle>
          <a:p>
            <a:pPr lvl="0"/>
            <a:r>
              <a:rPr lang="en-US" altLang="zh-CN" dirty="0"/>
              <a:t>Part 01</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01">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a:srcRect t="12500" b="12500"/>
          <a:stretch>
            <a:fillRect/>
          </a:stretch>
        </p:blipFill>
        <p:spPr>
          <a:xfrm>
            <a:off x="0" y="0"/>
            <a:ext cx="12192000" cy="6858000"/>
          </a:xfrm>
          <a:prstGeom prst="rect">
            <a:avLst/>
          </a:prstGeom>
        </p:spPr>
      </p:pic>
      <p:sp>
        <p:nvSpPr>
          <p:cNvPr id="21" name="矩形 20"/>
          <p:cNvSpPr/>
          <p:nvPr userDrawn="1"/>
        </p:nvSpPr>
        <p:spPr>
          <a:xfrm>
            <a:off x="0" y="0"/>
            <a:ext cx="12192001" cy="7044813"/>
          </a:xfrm>
          <a:prstGeom prst="rect">
            <a:avLst/>
          </a:prstGeom>
          <a:gradFill flip="none" rotWithShape="1">
            <a:gsLst>
              <a:gs pos="100000">
                <a:schemeClr val="accent5">
                  <a:lumMod val="5000"/>
                  <a:lumOff val="95000"/>
                  <a:alpha val="81000"/>
                </a:schemeClr>
              </a:gs>
              <a:gs pos="78000">
                <a:srgbClr val="FDFEFF">
                  <a:alpha val="95000"/>
                </a:srgbClr>
              </a:gs>
              <a:gs pos="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13" name="任意多边形: 形状 11"/>
          <p:cNvSpPr/>
          <p:nvPr userDrawn="1"/>
        </p:nvSpPr>
        <p:spPr bwMode="auto">
          <a:xfrm rot="5400000">
            <a:off x="93484" y="218081"/>
            <a:ext cx="1133344" cy="494119"/>
          </a:xfrm>
          <a:custGeom>
            <a:avLst/>
            <a:gdLst>
              <a:gd name="connsiteX0" fmla="*/ 0 w 4641513"/>
              <a:gd name="connsiteY0" fmla="*/ 0 h 2088000"/>
              <a:gd name="connsiteX1" fmla="*/ 3814008 w 4641513"/>
              <a:gd name="connsiteY1" fmla="*/ 0 h 2088000"/>
              <a:gd name="connsiteX2" fmla="*/ 4641513 w 4641513"/>
              <a:gd name="connsiteY2" fmla="*/ 1044000 h 2088000"/>
              <a:gd name="connsiteX3" fmla="*/ 3814008 w 4641513"/>
              <a:gd name="connsiteY3" fmla="*/ 2087999 h 2088000"/>
              <a:gd name="connsiteX4" fmla="*/ 3814008 w 4641513"/>
              <a:gd name="connsiteY4" fmla="*/ 2088000 h 2088000"/>
              <a:gd name="connsiteX5" fmla="*/ 0 w 4641513"/>
              <a:gd name="connsiteY5" fmla="*/ 208800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513" h="2088000">
                <a:moveTo>
                  <a:pt x="0" y="0"/>
                </a:moveTo>
                <a:lnTo>
                  <a:pt x="3814008" y="0"/>
                </a:lnTo>
                <a:lnTo>
                  <a:pt x="4641513" y="1044000"/>
                </a:lnTo>
                <a:lnTo>
                  <a:pt x="3814008" y="2087999"/>
                </a:lnTo>
                <a:lnTo>
                  <a:pt x="3814008" y="2088000"/>
                </a:lnTo>
                <a:lnTo>
                  <a:pt x="0" y="2088000"/>
                </a:lnTo>
                <a:close/>
              </a:path>
            </a:pathLst>
          </a:custGeom>
          <a:solidFill>
            <a:srgbClr val="133895"/>
          </a:solidFill>
          <a:ln>
            <a:noFill/>
          </a:ln>
          <a:effectLst/>
        </p:spPr>
        <p:txBody>
          <a:bodyPr vert="horz" wrap="square" lIns="91440" tIns="45720" rIns="91440" bIns="45720" numCol="1" anchor="ctr" anchorCtr="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sz="4000" b="0" i="0" u="none" strike="noStrike" kern="0" cap="none" spc="0" normalizeH="0" baseline="0" noProof="0" dirty="0">
              <a:ln>
                <a:noFill/>
              </a:ln>
              <a:solidFill>
                <a:srgbClr val="25AE9E"/>
              </a:solidFill>
              <a:effectLst/>
              <a:uLnTx/>
              <a:uFillTx/>
              <a:latin typeface="Arial" panose="020B0604020202020204"/>
              <a:ea typeface="微软雅黑" panose="020B0503020204020204" pitchFamily="34" charset="-122"/>
              <a:cs typeface="+mn-ea"/>
              <a:sym typeface="+mn-lt"/>
            </a:endParaRPr>
          </a:p>
        </p:txBody>
      </p:sp>
      <p:cxnSp>
        <p:nvCxnSpPr>
          <p:cNvPr id="14" name="直接连接符 13"/>
          <p:cNvCxnSpPr/>
          <p:nvPr userDrawn="1"/>
        </p:nvCxnSpPr>
        <p:spPr>
          <a:xfrm>
            <a:off x="829148" y="1082133"/>
            <a:ext cx="11008783"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5" name="直接连接符 14"/>
          <p:cNvCxnSpPr/>
          <p:nvPr userDrawn="1"/>
        </p:nvCxnSpPr>
        <p:spPr>
          <a:xfrm>
            <a:off x="829148" y="1102349"/>
            <a:ext cx="589713" cy="0"/>
          </a:xfrm>
          <a:prstGeom prst="line">
            <a:avLst/>
          </a:prstGeom>
          <a:noFill/>
          <a:ln w="38100" cap="flat" cmpd="sng" algn="ctr">
            <a:solidFill>
              <a:srgbClr val="053E8B"/>
            </a:solidFill>
            <a:prstDash val="solid"/>
            <a:miter lim="800000"/>
          </a:ln>
          <a:effectLst/>
        </p:spPr>
      </p:cxnSp>
      <p:sp>
        <p:nvSpPr>
          <p:cNvPr id="9" name="文本占位符 8"/>
          <p:cNvSpPr>
            <a:spLocks noGrp="1"/>
          </p:cNvSpPr>
          <p:nvPr>
            <p:ph type="body" sz="quarter" idx="12" hasCustomPrompt="1"/>
          </p:nvPr>
        </p:nvSpPr>
        <p:spPr>
          <a:xfrm>
            <a:off x="1124004" y="1434871"/>
            <a:ext cx="5265737" cy="589886"/>
          </a:xfrm>
        </p:spPr>
        <p:txBody>
          <a:bodyPr/>
          <a:lstStyle>
            <a:lvl1pPr marL="228600" indent="-228600">
              <a:buFont typeface="Wingdings" panose="05000000000000000000" pitchFamily="2" charset="2"/>
              <a:buChar char="Ø"/>
              <a:defRPr b="1">
                <a:solidFill>
                  <a:srgbClr val="0000FF"/>
                </a:solidFill>
                <a:latin typeface="微软雅黑" panose="020B0503020204020204" pitchFamily="34" charset="-122"/>
                <a:ea typeface="微软雅黑" panose="020B0503020204020204" pitchFamily="34" charset="-122"/>
              </a:defRPr>
            </a:lvl1pPr>
          </a:lstStyle>
          <a:p>
            <a:pPr lvl="0"/>
            <a:r>
              <a:rPr lang="zh-CN" altLang="en-US" dirty="0"/>
              <a:t>编辑母版文本样式</a:t>
            </a:r>
          </a:p>
        </p:txBody>
      </p:sp>
      <p:sp>
        <p:nvSpPr>
          <p:cNvPr id="11" name="内容占位符 10"/>
          <p:cNvSpPr>
            <a:spLocks noGrp="1"/>
          </p:cNvSpPr>
          <p:nvPr>
            <p:ph sz="quarter" idx="13" hasCustomPrompt="1"/>
          </p:nvPr>
        </p:nvSpPr>
        <p:spPr>
          <a:xfrm>
            <a:off x="1418861" y="2331878"/>
            <a:ext cx="8880839" cy="4076700"/>
          </a:xfrm>
        </p:spPr>
        <p:txBody>
          <a:bodyPr/>
          <a:lstStyle>
            <a:lvl1pPr marL="228600" indent="-228600">
              <a:buFont typeface="Wingdings" panose="05000000000000000000" pitchFamily="2" charset="2"/>
              <a:buChar char="p"/>
              <a:defRPr sz="2400" b="1">
                <a:solidFill>
                  <a:srgbClr val="091C4A"/>
                </a:solidFill>
                <a:latin typeface="微软雅黑" panose="020B0503020204020204" pitchFamily="34" charset="-122"/>
                <a:ea typeface="微软雅黑" panose="020B0503020204020204" pitchFamily="34" charset="-122"/>
              </a:defRPr>
            </a:lvl1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7" name="标题 1"/>
          <p:cNvSpPr>
            <a:spLocks noGrp="1"/>
          </p:cNvSpPr>
          <p:nvPr>
            <p:ph type="title" hasCustomPrompt="1"/>
          </p:nvPr>
        </p:nvSpPr>
        <p:spPr>
          <a:xfrm>
            <a:off x="1028727" y="67376"/>
            <a:ext cx="9677373" cy="875248"/>
          </a:xfrm>
        </p:spPr>
        <p:txBody>
          <a:bodyPr>
            <a:normAutofit/>
          </a:bodyPr>
          <a:lstStyle>
            <a:lvl1pPr>
              <a:defRPr sz="3600" b="1">
                <a:solidFill>
                  <a:srgbClr val="133895"/>
                </a:solidFill>
                <a:latin typeface="微软雅黑" panose="020B0503020204020204" pitchFamily="34" charset="-122"/>
                <a:ea typeface="微软雅黑" panose="020B0503020204020204" pitchFamily="34" charset="-122"/>
              </a:defRPr>
            </a:lvl1pPr>
          </a:lstStyle>
          <a:p>
            <a:r>
              <a:rPr lang="zh-CN" altLang="en-US" dirty="0"/>
              <a:t>一级标题</a:t>
            </a:r>
          </a:p>
        </p:txBody>
      </p:sp>
      <p:pic>
        <p:nvPicPr>
          <p:cNvPr id="3" name="图片 2"/>
          <p:cNvPicPr>
            <a:picLocks noChangeAspect="1"/>
          </p:cNvPicPr>
          <p:nvPr userDrawn="1"/>
        </p:nvPicPr>
        <p:blipFill>
          <a:blip r:embed="rId3"/>
          <a:stretch>
            <a:fillRect/>
          </a:stretch>
        </p:blipFill>
        <p:spPr>
          <a:xfrm>
            <a:off x="10974059" y="67376"/>
            <a:ext cx="949982" cy="93427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正文02">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a:srcRect t="12500" b="12500"/>
          <a:stretch>
            <a:fillRect/>
          </a:stretch>
        </p:blipFill>
        <p:spPr>
          <a:xfrm>
            <a:off x="0" y="0"/>
            <a:ext cx="12192000" cy="6858000"/>
          </a:xfrm>
          <a:prstGeom prst="rect">
            <a:avLst/>
          </a:prstGeom>
        </p:spPr>
      </p:pic>
      <p:sp>
        <p:nvSpPr>
          <p:cNvPr id="21" name="矩形 20"/>
          <p:cNvSpPr/>
          <p:nvPr userDrawn="1"/>
        </p:nvSpPr>
        <p:spPr>
          <a:xfrm>
            <a:off x="0" y="0"/>
            <a:ext cx="12192001" cy="7044813"/>
          </a:xfrm>
          <a:prstGeom prst="rect">
            <a:avLst/>
          </a:prstGeom>
          <a:gradFill flip="none" rotWithShape="1">
            <a:gsLst>
              <a:gs pos="100000">
                <a:schemeClr val="accent5">
                  <a:lumMod val="5000"/>
                  <a:lumOff val="95000"/>
                  <a:alpha val="81000"/>
                </a:schemeClr>
              </a:gs>
              <a:gs pos="78000">
                <a:srgbClr val="FDFEFF">
                  <a:alpha val="95000"/>
                </a:srgbClr>
              </a:gs>
              <a:gs pos="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p:cNvSpPr txBox="1"/>
          <p:nvPr userDrawn="1"/>
        </p:nvSpPr>
        <p:spPr>
          <a:xfrm>
            <a:off x="1091255" y="237834"/>
            <a:ext cx="8168208" cy="790865"/>
          </a:xfrm>
          <a:prstGeom prst="rect">
            <a:avLst/>
          </a:prstGeom>
        </p:spPr>
        <p:txBody>
          <a:bodyPr wrap="square" lIns="0" tIns="0" rIns="0" bIns="0">
            <a:normAutofit/>
          </a:bodyPr>
          <a:lst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a:lstStyle>
          <a:p>
            <a:endParaRPr lang="zh-CN" altLang="en-US" sz="3600" dirty="0">
              <a:solidFill>
                <a:srgbClr val="133895"/>
              </a:solidFill>
              <a:latin typeface="Arial" panose="020B0604020202020204"/>
              <a:ea typeface="微软雅黑" panose="020B0503020204020204" pitchFamily="34" charset="-122"/>
            </a:endParaRPr>
          </a:p>
        </p:txBody>
      </p:sp>
      <p:sp>
        <p:nvSpPr>
          <p:cNvPr id="13" name="任意多边形: 形状 11"/>
          <p:cNvSpPr/>
          <p:nvPr userDrawn="1"/>
        </p:nvSpPr>
        <p:spPr bwMode="auto">
          <a:xfrm rot="5400000">
            <a:off x="93484" y="218081"/>
            <a:ext cx="1133344" cy="494119"/>
          </a:xfrm>
          <a:custGeom>
            <a:avLst/>
            <a:gdLst>
              <a:gd name="connsiteX0" fmla="*/ 0 w 4641513"/>
              <a:gd name="connsiteY0" fmla="*/ 0 h 2088000"/>
              <a:gd name="connsiteX1" fmla="*/ 3814008 w 4641513"/>
              <a:gd name="connsiteY1" fmla="*/ 0 h 2088000"/>
              <a:gd name="connsiteX2" fmla="*/ 4641513 w 4641513"/>
              <a:gd name="connsiteY2" fmla="*/ 1044000 h 2088000"/>
              <a:gd name="connsiteX3" fmla="*/ 3814008 w 4641513"/>
              <a:gd name="connsiteY3" fmla="*/ 2087999 h 2088000"/>
              <a:gd name="connsiteX4" fmla="*/ 3814008 w 4641513"/>
              <a:gd name="connsiteY4" fmla="*/ 2088000 h 2088000"/>
              <a:gd name="connsiteX5" fmla="*/ 0 w 4641513"/>
              <a:gd name="connsiteY5" fmla="*/ 208800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513" h="2088000">
                <a:moveTo>
                  <a:pt x="0" y="0"/>
                </a:moveTo>
                <a:lnTo>
                  <a:pt x="3814008" y="0"/>
                </a:lnTo>
                <a:lnTo>
                  <a:pt x="4641513" y="1044000"/>
                </a:lnTo>
                <a:lnTo>
                  <a:pt x="3814008" y="2087999"/>
                </a:lnTo>
                <a:lnTo>
                  <a:pt x="3814008" y="2088000"/>
                </a:lnTo>
                <a:lnTo>
                  <a:pt x="0" y="2088000"/>
                </a:lnTo>
                <a:close/>
              </a:path>
            </a:pathLst>
          </a:custGeom>
          <a:solidFill>
            <a:srgbClr val="133895"/>
          </a:solidFill>
          <a:ln>
            <a:noFill/>
          </a:ln>
          <a:effectLst/>
        </p:spPr>
        <p:txBody>
          <a:bodyPr vert="horz" wrap="square" lIns="91440" tIns="45720" rIns="91440" bIns="45720" numCol="1" anchor="ctr" anchorCtr="0" compatLnSpc="1">
            <a:noAutofit/>
          </a:body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sz="4000" b="0" i="0" u="none" strike="noStrike" kern="0" cap="none" spc="0" normalizeH="0" baseline="0" noProof="0" dirty="0">
              <a:ln>
                <a:noFill/>
              </a:ln>
              <a:solidFill>
                <a:srgbClr val="25AE9E"/>
              </a:solidFill>
              <a:effectLst/>
              <a:uLnTx/>
              <a:uFillTx/>
              <a:latin typeface="Arial" panose="020B0604020202020204"/>
              <a:ea typeface="微软雅黑" panose="020B0503020204020204" pitchFamily="34" charset="-122"/>
              <a:cs typeface="+mn-ea"/>
              <a:sym typeface="+mn-lt"/>
            </a:endParaRPr>
          </a:p>
        </p:txBody>
      </p:sp>
      <p:cxnSp>
        <p:nvCxnSpPr>
          <p:cNvPr id="14" name="直接连接符 13"/>
          <p:cNvCxnSpPr/>
          <p:nvPr userDrawn="1"/>
        </p:nvCxnSpPr>
        <p:spPr>
          <a:xfrm>
            <a:off x="829148" y="1082133"/>
            <a:ext cx="11008783" cy="0"/>
          </a:xfrm>
          <a:prstGeom prst="line">
            <a:avLst/>
          </a:prstGeom>
          <a:noFill/>
          <a:ln w="6350" cap="flat" cmpd="sng" algn="ctr">
            <a:solidFill>
              <a:sysClr val="windowText" lastClr="000000">
                <a:lumMod val="75000"/>
                <a:lumOff val="25000"/>
              </a:sysClr>
            </a:solidFill>
            <a:prstDash val="solid"/>
            <a:miter lim="800000"/>
          </a:ln>
          <a:effectLst/>
        </p:spPr>
      </p:cxnSp>
      <p:cxnSp>
        <p:nvCxnSpPr>
          <p:cNvPr id="15" name="直接连接符 14"/>
          <p:cNvCxnSpPr/>
          <p:nvPr userDrawn="1"/>
        </p:nvCxnSpPr>
        <p:spPr>
          <a:xfrm>
            <a:off x="829148" y="1102349"/>
            <a:ext cx="589713" cy="0"/>
          </a:xfrm>
          <a:prstGeom prst="line">
            <a:avLst/>
          </a:prstGeom>
          <a:noFill/>
          <a:ln w="38100" cap="flat" cmpd="sng" algn="ctr">
            <a:solidFill>
              <a:srgbClr val="053E8B"/>
            </a:solidFill>
            <a:prstDash val="solid"/>
            <a:miter lim="800000"/>
          </a:ln>
          <a:effectLst/>
        </p:spPr>
      </p:cxnSp>
      <p:sp>
        <p:nvSpPr>
          <p:cNvPr id="4" name="内容占位符 3"/>
          <p:cNvSpPr>
            <a:spLocks noGrp="1"/>
          </p:cNvSpPr>
          <p:nvPr>
            <p:ph sz="quarter" idx="10" hasCustomPrompt="1"/>
          </p:nvPr>
        </p:nvSpPr>
        <p:spPr>
          <a:xfrm>
            <a:off x="918048" y="1514234"/>
            <a:ext cx="5111696" cy="5343766"/>
          </a:xfrm>
        </p:spPr>
        <p:txBody>
          <a:bodyPr/>
          <a:lstStyle>
            <a:lvl1pPr marL="228600" indent="-228600">
              <a:lnSpc>
                <a:spcPct val="150000"/>
              </a:lnSpc>
              <a:spcAft>
                <a:spcPts val="600"/>
              </a:spcAft>
              <a:buFont typeface="Wingdings" panose="05000000000000000000" pitchFamily="2" charset="2"/>
              <a:buChar char="Ø"/>
              <a:defRPr sz="2800" b="1">
                <a:solidFill>
                  <a:srgbClr val="0000FF"/>
                </a:solidFill>
                <a:latin typeface="微软雅黑" panose="020B0503020204020204" pitchFamily="34" charset="-122"/>
                <a:ea typeface="微软雅黑" panose="020B0503020204020204" pitchFamily="34" charset="-122"/>
              </a:defRPr>
            </a:lvl1pPr>
            <a:lvl2pPr marL="685800" indent="-228600">
              <a:lnSpc>
                <a:spcPct val="150000"/>
              </a:lnSpc>
              <a:buFont typeface="Wingdings" panose="05000000000000000000" pitchFamily="2" charset="2"/>
              <a:buChar char="p"/>
              <a:defRPr b="1">
                <a:solidFill>
                  <a:srgbClr val="133895"/>
                </a:solidFill>
                <a:latin typeface="微软雅黑" panose="020B0503020204020204" pitchFamily="34" charset="-122"/>
                <a:ea typeface="微软雅黑" panose="020B0503020204020204" pitchFamily="34" charset="-122"/>
              </a:defRPr>
            </a:lvl2pPr>
            <a:lvl3pPr marL="1143000" indent="-228600">
              <a:lnSpc>
                <a:spcPct val="150000"/>
              </a:lnSpc>
              <a:buFont typeface="Wingdings" panose="05000000000000000000" pitchFamily="2" charset="2"/>
              <a:buChar char="n"/>
              <a:defRPr b="1">
                <a:solidFill>
                  <a:srgbClr val="133895"/>
                </a:solidFill>
                <a:latin typeface="微软雅黑" panose="020B0503020204020204" pitchFamily="34" charset="-122"/>
                <a:ea typeface="微软雅黑" panose="020B0503020204020204" pitchFamily="34" charset="-122"/>
              </a:defRPr>
            </a:lvl3pPr>
            <a:lvl4pPr marL="1371600" indent="0">
              <a:lnSpc>
                <a:spcPct val="150000"/>
              </a:lnSpc>
              <a:buNone/>
              <a:defRPr b="1">
                <a:solidFill>
                  <a:srgbClr val="133895"/>
                </a:solidFill>
                <a:latin typeface="微软雅黑" panose="020B0503020204020204" pitchFamily="34" charset="-122"/>
                <a:ea typeface="微软雅黑" panose="020B0503020204020204" pitchFamily="34" charset="-122"/>
              </a:defRPr>
            </a:lvl4pPr>
            <a:lvl5pPr>
              <a:lnSpc>
                <a:spcPct val="150000"/>
              </a:lnSpc>
              <a:defRPr/>
            </a:lvl5pPr>
          </a:lstStyle>
          <a:p>
            <a:pPr lvl="0"/>
            <a:r>
              <a:rPr lang="zh-CN" altLang="en-US" dirty="0"/>
              <a:t>编辑母版文本样式</a:t>
            </a:r>
          </a:p>
          <a:p>
            <a:pPr lvl="1"/>
            <a:r>
              <a:rPr lang="zh-CN" altLang="en-US" dirty="0"/>
              <a:t> 第二级</a:t>
            </a:r>
          </a:p>
          <a:p>
            <a:pPr lvl="2"/>
            <a:r>
              <a:rPr lang="zh-CN" altLang="en-US" dirty="0"/>
              <a:t>第三级</a:t>
            </a:r>
          </a:p>
        </p:txBody>
      </p:sp>
      <p:sp>
        <p:nvSpPr>
          <p:cNvPr id="11" name="内容占位符 3"/>
          <p:cNvSpPr>
            <a:spLocks noGrp="1"/>
          </p:cNvSpPr>
          <p:nvPr>
            <p:ph sz="quarter" idx="11" hasCustomPrompt="1"/>
          </p:nvPr>
        </p:nvSpPr>
        <p:spPr>
          <a:xfrm>
            <a:off x="6321345" y="1514234"/>
            <a:ext cx="5111696" cy="5343766"/>
          </a:xfrm>
        </p:spPr>
        <p:txBody>
          <a:bodyPr/>
          <a:lstStyle>
            <a:lvl1pPr marL="228600" indent="-228600">
              <a:lnSpc>
                <a:spcPct val="150000"/>
              </a:lnSpc>
              <a:spcAft>
                <a:spcPts val="600"/>
              </a:spcAft>
              <a:buFont typeface="Wingdings" panose="05000000000000000000" pitchFamily="2" charset="2"/>
              <a:buChar char="Ø"/>
              <a:defRPr sz="2800" b="1">
                <a:solidFill>
                  <a:srgbClr val="0000FF"/>
                </a:solidFill>
                <a:latin typeface="微软雅黑" panose="020B0503020204020204" pitchFamily="34" charset="-122"/>
                <a:ea typeface="微软雅黑" panose="020B0503020204020204" pitchFamily="34" charset="-122"/>
              </a:defRPr>
            </a:lvl1pPr>
            <a:lvl2pPr marL="685800" indent="-228600">
              <a:lnSpc>
                <a:spcPct val="150000"/>
              </a:lnSpc>
              <a:buFont typeface="Wingdings" panose="05000000000000000000" pitchFamily="2" charset="2"/>
              <a:buChar char="p"/>
              <a:defRPr b="1" baseline="0">
                <a:solidFill>
                  <a:srgbClr val="133895"/>
                </a:solidFill>
                <a:latin typeface="微软雅黑" panose="020B0503020204020204" pitchFamily="34" charset="-122"/>
                <a:ea typeface="微软雅黑" panose="020B0503020204020204" pitchFamily="34" charset="-122"/>
              </a:defRPr>
            </a:lvl2pPr>
            <a:lvl3pPr marL="1143000" indent="-228600">
              <a:lnSpc>
                <a:spcPct val="150000"/>
              </a:lnSpc>
              <a:buFont typeface="Wingdings" panose="05000000000000000000" pitchFamily="2" charset="2"/>
              <a:buChar char="n"/>
              <a:defRPr b="1">
                <a:solidFill>
                  <a:srgbClr val="133895"/>
                </a:solidFill>
                <a:latin typeface="微软雅黑" panose="020B0503020204020204" pitchFamily="34" charset="-122"/>
                <a:ea typeface="微软雅黑" panose="020B0503020204020204" pitchFamily="34" charset="-122"/>
              </a:defRPr>
            </a:lvl3pPr>
            <a:lvl4pPr marL="1371600" indent="0">
              <a:lnSpc>
                <a:spcPct val="150000"/>
              </a:lnSpc>
              <a:buNone/>
              <a:defRPr b="1">
                <a:solidFill>
                  <a:srgbClr val="133895"/>
                </a:solidFill>
                <a:latin typeface="微软雅黑" panose="020B0503020204020204" pitchFamily="34" charset="-122"/>
                <a:ea typeface="微软雅黑" panose="020B0503020204020204" pitchFamily="34" charset="-122"/>
              </a:defRPr>
            </a:lvl4pPr>
            <a:lvl5pPr>
              <a:lnSpc>
                <a:spcPct val="150000"/>
              </a:lnSpc>
              <a:defRPr/>
            </a:lvl5pPr>
          </a:lstStyle>
          <a:p>
            <a:pPr lvl="0"/>
            <a:r>
              <a:rPr lang="zh-CN" altLang="en-US" dirty="0"/>
              <a:t>编辑母版文本样式</a:t>
            </a:r>
          </a:p>
          <a:p>
            <a:pPr lvl="1"/>
            <a:r>
              <a:rPr lang="en-US" altLang="zh-CN" dirty="0"/>
              <a:t> </a:t>
            </a:r>
            <a:r>
              <a:rPr lang="zh-CN" altLang="en-US" dirty="0"/>
              <a:t>第二级</a:t>
            </a:r>
          </a:p>
          <a:p>
            <a:pPr lvl="2"/>
            <a:r>
              <a:rPr lang="zh-CN" altLang="en-US" dirty="0"/>
              <a:t>第三级</a:t>
            </a:r>
          </a:p>
        </p:txBody>
      </p:sp>
      <p:pic>
        <p:nvPicPr>
          <p:cNvPr id="16" name="图片 15"/>
          <p:cNvPicPr preferRelativeResize="0"/>
          <p:nvPr userDrawn="1"/>
        </p:nvPicPr>
        <p:blipFill>
          <a:blip r:embed="rId3"/>
          <a:stretch>
            <a:fillRect/>
          </a:stretch>
        </p:blipFill>
        <p:spPr>
          <a:xfrm>
            <a:off x="10890139" y="67376"/>
            <a:ext cx="864000" cy="864000"/>
          </a:xfrm>
          <a:prstGeom prst="rect">
            <a:avLst/>
          </a:prstGeom>
        </p:spPr>
      </p:pic>
      <p:sp>
        <p:nvSpPr>
          <p:cNvPr id="17" name="标题 1"/>
          <p:cNvSpPr>
            <a:spLocks noGrp="1"/>
          </p:cNvSpPr>
          <p:nvPr>
            <p:ph type="title" hasCustomPrompt="1"/>
          </p:nvPr>
        </p:nvSpPr>
        <p:spPr>
          <a:xfrm>
            <a:off x="1028727" y="67376"/>
            <a:ext cx="9677373" cy="875248"/>
          </a:xfrm>
        </p:spPr>
        <p:txBody>
          <a:bodyPr>
            <a:normAutofit/>
          </a:bodyPr>
          <a:lstStyle>
            <a:lvl1pPr>
              <a:defRPr sz="3600" b="1">
                <a:solidFill>
                  <a:srgbClr val="133895"/>
                </a:solidFill>
                <a:latin typeface="微软雅黑" panose="020B0503020204020204" pitchFamily="34" charset="-122"/>
                <a:ea typeface="微软雅黑" panose="020B0503020204020204" pitchFamily="34" charset="-122"/>
              </a:defRPr>
            </a:lvl1pPr>
          </a:lstStyle>
          <a:p>
            <a:r>
              <a:rPr lang="zh-CN" altLang="en-US" dirty="0"/>
              <a:t>一级标题</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8A900-1CB3-4F2C-A654-2817906270A9}" type="datetimeFigureOut">
              <a:rPr lang="zh-CN" altLang="en-US" smtClean="0"/>
              <a:t>2025/8/27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E3F64-797B-4FE6-88B6-5912EA3DD4F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3.GIF"/><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18431" y="2563532"/>
            <a:ext cx="9355138" cy="774700"/>
          </a:xfrm>
        </p:spPr>
        <p:txBody>
          <a:bodyPr/>
          <a:lstStyle/>
          <a:p>
            <a:r>
              <a:rPr lang="en-US" altLang="zh-CN" sz="2800" dirty="0"/>
              <a:t>Equilibrated Stochastic Gravitational Wave Background Model and its role in the formation of large-scale structure in the universe</a:t>
            </a:r>
            <a:endParaRPr lang="zh-CN" sz="2800" dirty="0"/>
          </a:p>
        </p:txBody>
      </p:sp>
      <p:sp>
        <p:nvSpPr>
          <p:cNvPr id="3" name="文本占位符 2"/>
          <p:cNvSpPr>
            <a:spLocks noGrp="1"/>
          </p:cNvSpPr>
          <p:nvPr>
            <p:ph type="body" sz="quarter" idx="11"/>
          </p:nvPr>
        </p:nvSpPr>
        <p:spPr>
          <a:xfrm>
            <a:off x="4312226" y="4533505"/>
            <a:ext cx="7183582" cy="516476"/>
          </a:xfrm>
        </p:spPr>
        <p:txBody>
          <a:bodyPr/>
          <a:lstStyle/>
          <a:p>
            <a:pPr algn="r"/>
            <a:r>
              <a:rPr lang="en-US" altLang="zh-CN" sz="2000" dirty="0"/>
              <a:t>Manjia Liang,</a:t>
            </a:r>
            <a:r>
              <a:rPr lang="zh-CN" altLang="en-US" sz="2000" dirty="0"/>
              <a:t> </a:t>
            </a:r>
            <a:r>
              <a:rPr lang="en-US" altLang="zh-CN" sz="2000" dirty="0"/>
              <a:t>Institute of </a:t>
            </a:r>
            <a:r>
              <a:rPr lang="en-US" altLang="zh-CN" sz="2000" dirty="0" err="1"/>
              <a:t>Mechanics,CAS</a:t>
            </a:r>
            <a:endParaRPr lang="en-US" altLang="zh-CN" sz="2000" dirty="0"/>
          </a:p>
          <a:p>
            <a:pPr algn="r"/>
            <a:r>
              <a:rPr lang="en-US" altLang="zh-CN" sz="2000" dirty="0"/>
              <a:t>Based on 2410.10722 and subsequent version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028727" y="67376"/>
            <a:ext cx="9677373" cy="875248"/>
          </a:xfrm>
        </p:spPr>
        <p:txBody>
          <a:bodyPr>
            <a:normAutofit/>
          </a:bodyPr>
          <a:lstStyle/>
          <a:p>
            <a:r>
              <a:rPr lang="en-US" altLang="zh-CN" sz="2800" dirty="0">
                <a:sym typeface="+mn-ea"/>
              </a:rPr>
              <a:t>Support for our theory from PTA</a:t>
            </a:r>
            <a:endParaRPr lang="zh-CN" altLang="en-US" sz="2800" dirty="0"/>
          </a:p>
        </p:txBody>
      </p:sp>
      <p:pic>
        <p:nvPicPr>
          <p:cNvPr id="3" name="图片 2"/>
          <p:cNvPicPr>
            <a:picLocks noChangeAspect="1"/>
          </p:cNvPicPr>
          <p:nvPr/>
        </p:nvPicPr>
        <p:blipFill>
          <a:blip r:embed="rId3"/>
          <a:stretch>
            <a:fillRect/>
          </a:stretch>
        </p:blipFill>
        <p:spPr>
          <a:xfrm>
            <a:off x="1847603" y="1460180"/>
            <a:ext cx="8377924" cy="50160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n-US" altLang="zh-CN" sz="2800" dirty="0">
                <a:sym typeface="+mn-ea"/>
              </a:rPr>
              <a:t>Support for our theory from PTA</a:t>
            </a:r>
            <a:endParaRPr lang="zh-CN" altLang="en-US" sz="2800" dirty="0"/>
          </a:p>
        </p:txBody>
      </p:sp>
      <p:pic>
        <p:nvPicPr>
          <p:cNvPr id="3" name="图片 2"/>
          <p:cNvPicPr>
            <a:picLocks noChangeAspect="1"/>
          </p:cNvPicPr>
          <p:nvPr/>
        </p:nvPicPr>
        <p:blipFill>
          <a:blip r:embed="rId3"/>
          <a:srcRect r="6054"/>
          <a:stretch>
            <a:fillRect/>
          </a:stretch>
        </p:blipFill>
        <p:spPr>
          <a:xfrm>
            <a:off x="661035" y="1240155"/>
            <a:ext cx="5528310" cy="2948305"/>
          </a:xfrm>
          <a:prstGeom prst="rect">
            <a:avLst/>
          </a:prstGeom>
        </p:spPr>
      </p:pic>
      <p:pic>
        <p:nvPicPr>
          <p:cNvPr id="5" name="图片 4"/>
          <p:cNvPicPr>
            <a:picLocks noChangeAspect="1"/>
          </p:cNvPicPr>
          <p:nvPr/>
        </p:nvPicPr>
        <p:blipFill>
          <a:blip r:embed="rId4"/>
          <a:stretch>
            <a:fillRect/>
          </a:stretch>
        </p:blipFill>
        <p:spPr>
          <a:xfrm>
            <a:off x="7361857" y="1475348"/>
            <a:ext cx="4117506" cy="2335301"/>
          </a:xfrm>
          <a:prstGeom prst="rect">
            <a:avLst/>
          </a:prstGeom>
        </p:spPr>
      </p:pic>
      <p:pic>
        <p:nvPicPr>
          <p:cNvPr id="7" name="图片 6"/>
          <p:cNvPicPr>
            <a:picLocks noChangeAspect="1"/>
          </p:cNvPicPr>
          <p:nvPr/>
        </p:nvPicPr>
        <p:blipFill>
          <a:blip r:embed="rId5"/>
          <a:stretch>
            <a:fillRect/>
          </a:stretch>
        </p:blipFill>
        <p:spPr>
          <a:xfrm>
            <a:off x="1490345" y="4062730"/>
            <a:ext cx="4498340" cy="2712720"/>
          </a:xfrm>
          <a:prstGeom prst="rect">
            <a:avLst/>
          </a:prstGeom>
        </p:spPr>
      </p:pic>
      <p:pic>
        <p:nvPicPr>
          <p:cNvPr id="2" name="图片 1"/>
          <p:cNvPicPr>
            <a:picLocks noChangeAspect="1"/>
          </p:cNvPicPr>
          <p:nvPr/>
        </p:nvPicPr>
        <p:blipFill>
          <a:blip r:embed="rId6"/>
          <a:stretch>
            <a:fillRect/>
          </a:stretch>
        </p:blipFill>
        <p:spPr>
          <a:xfrm>
            <a:off x="7498080" y="4002405"/>
            <a:ext cx="2884805" cy="2639695"/>
          </a:xfrm>
          <a:prstGeom prst="rect">
            <a:avLst/>
          </a:prstGeom>
        </p:spPr>
      </p:pic>
      <p:sp>
        <p:nvSpPr>
          <p:cNvPr id="9" name="文本框 8"/>
          <p:cNvSpPr txBox="1"/>
          <p:nvPr/>
        </p:nvSpPr>
        <p:spPr>
          <a:xfrm>
            <a:off x="5713095" y="3510331"/>
            <a:ext cx="1985645" cy="1477328"/>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The current observational data from NG15 strongly support our conclusion.</a:t>
            </a:r>
            <a:endParaRPr lang="zh-CN" altLang="en-US" b="1" dirty="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028727" y="67376"/>
            <a:ext cx="9677373" cy="875248"/>
          </a:xfrm>
        </p:spPr>
        <p:txBody>
          <a:bodyPr>
            <a:normAutofit/>
          </a:bodyPr>
          <a:lstStyle/>
          <a:p>
            <a:r>
              <a:rPr lang="en-US" altLang="zh-CN" sz="2800" dirty="0">
                <a:sym typeface="+mn-ea"/>
              </a:rPr>
              <a:t>Support from redshift surveys and velocity-field measurements</a:t>
            </a:r>
            <a:endParaRPr lang="zh-CN" altLang="en-US" sz="2800" dirty="0"/>
          </a:p>
        </p:txBody>
      </p:sp>
      <p:sp>
        <p:nvSpPr>
          <p:cNvPr id="2" name="标题 1"/>
          <p:cNvSpPr txBox="1"/>
          <p:nvPr/>
        </p:nvSpPr>
        <p:spPr>
          <a:xfrm>
            <a:off x="344083" y="783590"/>
            <a:ext cx="11628755" cy="1863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33895"/>
                </a:solidFill>
                <a:latin typeface="微软雅黑" panose="020B0503020204020204" pitchFamily="34" charset="-122"/>
                <a:ea typeface="微软雅黑" panose="020B0503020204020204" pitchFamily="34" charset="-122"/>
                <a:cs typeface="+mj-cs"/>
              </a:defRPr>
            </a:lvl1pPr>
          </a:lstStyle>
          <a:p>
            <a:pPr>
              <a:lnSpc>
                <a:spcPct val="150000"/>
              </a:lnSpc>
            </a:pPr>
            <a:br>
              <a:rPr lang="en-US" altLang="zh-CN"/>
            </a:br>
            <a:endParaRPr lang="zh-CN" altLang="en-US" sz="22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640715" y="1263015"/>
            <a:ext cx="6189980" cy="3632835"/>
          </a:xfrm>
          <a:prstGeom prst="rect">
            <a:avLst/>
          </a:prstGeom>
        </p:spPr>
      </p:pic>
      <p:pic>
        <p:nvPicPr>
          <p:cNvPr id="5" name="图片 4"/>
          <p:cNvPicPr>
            <a:picLocks noChangeAspect="1"/>
          </p:cNvPicPr>
          <p:nvPr/>
        </p:nvPicPr>
        <p:blipFill>
          <a:blip r:embed="rId4"/>
          <a:stretch>
            <a:fillRect/>
          </a:stretch>
        </p:blipFill>
        <p:spPr>
          <a:xfrm>
            <a:off x="6415405" y="1728470"/>
            <a:ext cx="5694045" cy="4598035"/>
          </a:xfrm>
          <a:prstGeom prst="rect">
            <a:avLst/>
          </a:prstGeom>
        </p:spPr>
      </p:pic>
      <p:sp>
        <p:nvSpPr>
          <p:cNvPr id="6" name="文本框 5"/>
          <p:cNvSpPr txBox="1"/>
          <p:nvPr/>
        </p:nvSpPr>
        <p:spPr>
          <a:xfrm>
            <a:off x="721360" y="4963567"/>
            <a:ext cx="5694045" cy="1754326"/>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Velocity-field measurements and Planck-survey observations both show that, on scales larger than ≈ 8 Mpc, the bulk peculiar velocities of astronomical systems are relatively smooth, with 8 Mpc marking the typical boundary between the linear and non-linear regimes of the present-day Universe.</a:t>
            </a:r>
            <a:endParaRPr lang="zh-CN" altLang="en-US" b="1" dirty="0">
              <a:solidFill>
                <a:schemeClr val="tx1"/>
              </a:solidFill>
              <a:effectLst>
                <a:outerShdw blurRad="38100" dist="19050" dir="2700000" algn="tl" rotWithShape="0">
                  <a:schemeClr val="dk1">
                    <a:alpha val="40000"/>
                  </a:schemeClr>
                </a:outerShdw>
              </a:effectLst>
              <a:sym typeface="+mn-ea"/>
            </a:endParaRPr>
          </a:p>
        </p:txBody>
      </p:sp>
      <p:sp>
        <p:nvSpPr>
          <p:cNvPr id="4" name="文本框 3">
            <a:extLst>
              <a:ext uri="{FF2B5EF4-FFF2-40B4-BE49-F238E27FC236}">
                <a16:creationId xmlns:a16="http://schemas.microsoft.com/office/drawing/2014/main" id="{7CCE4307-C2EA-ECA1-09FE-C0CF887D8716}"/>
              </a:ext>
            </a:extLst>
          </p:cNvPr>
          <p:cNvSpPr txBox="1"/>
          <p:nvPr/>
        </p:nvSpPr>
        <p:spPr>
          <a:xfrm>
            <a:off x="9076070" y="1408079"/>
            <a:ext cx="2067791" cy="369332"/>
          </a:xfrm>
          <a:prstGeom prst="rect">
            <a:avLst/>
          </a:prstGeom>
          <a:noFill/>
        </p:spPr>
        <p:txBody>
          <a:bodyPr wrap="square" rtlCol="0">
            <a:spAutoFit/>
          </a:bodyPr>
          <a:lstStyle/>
          <a:p>
            <a:r>
              <a:rPr lang="en-US" altLang="zh-CN" b="1" dirty="0"/>
              <a:t>Planck’s data</a:t>
            </a:r>
            <a:endParaRPr lang="zh-CN" alt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7028803" y="2543976"/>
            <a:ext cx="2961668" cy="2472372"/>
          </a:xfrm>
          <a:prstGeom prst="rect">
            <a:avLst/>
          </a:prstGeom>
        </p:spPr>
      </p:pic>
      <p:sp>
        <p:nvSpPr>
          <p:cNvPr id="4" name="文本占位符 1"/>
          <p:cNvSpPr>
            <a:spLocks noGrp="1"/>
          </p:cNvSpPr>
          <p:nvPr>
            <p:ph type="body" sz="quarter" idx="12"/>
          </p:nvPr>
        </p:nvSpPr>
        <p:spPr>
          <a:xfrm>
            <a:off x="697230" y="1434871"/>
            <a:ext cx="7710992" cy="589886"/>
          </a:xfrm>
        </p:spPr>
        <p:txBody>
          <a:bodyPr>
            <a:normAutofit fontScale="85000" lnSpcReduction="10000"/>
          </a:bodyPr>
          <a:lstStyle/>
          <a:p>
            <a:r>
              <a:rPr lang="en-US" altLang="zh-CN" dirty="0"/>
              <a:t>Linear vs. non-linear regimes of the Universe</a:t>
            </a:r>
            <a:endParaRPr lang="zh-CN" dirty="0"/>
          </a:p>
        </p:txBody>
      </p:sp>
      <p:sp>
        <p:nvSpPr>
          <p:cNvPr id="24" name="文本框 23"/>
          <p:cNvSpPr txBox="1"/>
          <p:nvPr/>
        </p:nvSpPr>
        <p:spPr>
          <a:xfrm>
            <a:off x="819785" y="2024757"/>
            <a:ext cx="2598420" cy="923330"/>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Master equation for linear density perturbations</a:t>
            </a:r>
            <a:endParaRPr lang="zh-CN" b="1" dirty="0">
              <a:solidFill>
                <a:schemeClr val="tx1"/>
              </a:solidFill>
              <a:effectLst>
                <a:outerShdw blurRad="38100" dist="19050" dir="2700000" algn="tl" rotWithShape="0">
                  <a:schemeClr val="dk1">
                    <a:alpha val="40000"/>
                  </a:schemeClr>
                </a:outerShdw>
              </a:effectLst>
            </a:endParaRPr>
          </a:p>
        </p:txBody>
      </p:sp>
      <p:pic>
        <p:nvPicPr>
          <p:cNvPr id="5" name="图片 4"/>
          <p:cNvPicPr>
            <a:picLocks noChangeAspect="1"/>
          </p:cNvPicPr>
          <p:nvPr/>
        </p:nvPicPr>
        <p:blipFill>
          <a:blip r:embed="rId4"/>
          <a:stretch>
            <a:fillRect/>
          </a:stretch>
        </p:blipFill>
        <p:spPr>
          <a:xfrm>
            <a:off x="9074272" y="1527725"/>
            <a:ext cx="2282703" cy="1591655"/>
          </a:xfrm>
          <a:prstGeom prst="rect">
            <a:avLst/>
          </a:prstGeom>
        </p:spPr>
      </p:pic>
      <p:pic>
        <p:nvPicPr>
          <p:cNvPr id="6" name="图片 5"/>
          <p:cNvPicPr>
            <a:picLocks noChangeAspect="1"/>
          </p:cNvPicPr>
          <p:nvPr/>
        </p:nvPicPr>
        <p:blipFill>
          <a:blip r:embed="rId5"/>
          <a:stretch>
            <a:fillRect/>
          </a:stretch>
        </p:blipFill>
        <p:spPr>
          <a:xfrm>
            <a:off x="3438640" y="2234753"/>
            <a:ext cx="3048635" cy="529590"/>
          </a:xfrm>
          <a:prstGeom prst="rect">
            <a:avLst/>
          </a:prstGeom>
        </p:spPr>
      </p:pic>
      <p:pic>
        <p:nvPicPr>
          <p:cNvPr id="7" name="图片 6"/>
          <p:cNvPicPr>
            <a:picLocks noChangeAspect="1"/>
          </p:cNvPicPr>
          <p:nvPr/>
        </p:nvPicPr>
        <p:blipFill>
          <a:blip r:embed="rId6"/>
          <a:stretch>
            <a:fillRect/>
          </a:stretch>
        </p:blipFill>
        <p:spPr>
          <a:xfrm>
            <a:off x="4301490" y="3023235"/>
            <a:ext cx="1772920" cy="400685"/>
          </a:xfrm>
          <a:prstGeom prst="rect">
            <a:avLst/>
          </a:prstGeom>
        </p:spPr>
      </p:pic>
      <p:pic>
        <p:nvPicPr>
          <p:cNvPr id="8" name="图片 7"/>
          <p:cNvPicPr>
            <a:picLocks noChangeAspect="1"/>
          </p:cNvPicPr>
          <p:nvPr/>
        </p:nvPicPr>
        <p:blipFill>
          <a:blip r:embed="rId7"/>
          <a:stretch>
            <a:fillRect/>
          </a:stretch>
        </p:blipFill>
        <p:spPr>
          <a:xfrm>
            <a:off x="819785" y="2986405"/>
            <a:ext cx="2862580" cy="473710"/>
          </a:xfrm>
          <a:prstGeom prst="rect">
            <a:avLst/>
          </a:prstGeom>
        </p:spPr>
      </p:pic>
      <p:sp>
        <p:nvSpPr>
          <p:cNvPr id="11" name="文本框 10"/>
          <p:cNvSpPr txBox="1"/>
          <p:nvPr/>
        </p:nvSpPr>
        <p:spPr>
          <a:xfrm>
            <a:off x="761365" y="3518180"/>
            <a:ext cx="6655435" cy="646331"/>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Spherical collapse model: initial density perturbations grow under gravity and eventually collapse</a:t>
            </a:r>
            <a:endParaRPr lang="zh-CN" b="1" dirty="0">
              <a:solidFill>
                <a:schemeClr val="tx1"/>
              </a:solidFill>
              <a:effectLst>
                <a:outerShdw blurRad="38100" dist="19050" dir="2700000" algn="tl" rotWithShape="0">
                  <a:schemeClr val="dk1">
                    <a:alpha val="40000"/>
                  </a:schemeClr>
                </a:outerShdw>
              </a:effectLst>
            </a:endParaRPr>
          </a:p>
        </p:txBody>
      </p:sp>
      <p:pic>
        <p:nvPicPr>
          <p:cNvPr id="19" name="图片 18"/>
          <p:cNvPicPr>
            <a:picLocks noChangeAspect="1"/>
          </p:cNvPicPr>
          <p:nvPr/>
        </p:nvPicPr>
        <p:blipFill>
          <a:blip r:embed="rId8"/>
          <a:stretch>
            <a:fillRect/>
          </a:stretch>
        </p:blipFill>
        <p:spPr>
          <a:xfrm>
            <a:off x="9416111" y="1330679"/>
            <a:ext cx="1486535" cy="374015"/>
          </a:xfrm>
          <a:prstGeom prst="rect">
            <a:avLst/>
          </a:prstGeom>
        </p:spPr>
      </p:pic>
      <p:pic>
        <p:nvPicPr>
          <p:cNvPr id="20" name="图片 19"/>
          <p:cNvPicPr>
            <a:picLocks noChangeAspect="1"/>
          </p:cNvPicPr>
          <p:nvPr/>
        </p:nvPicPr>
        <p:blipFill>
          <a:blip r:embed="rId9"/>
          <a:stretch>
            <a:fillRect/>
          </a:stretch>
        </p:blipFill>
        <p:spPr>
          <a:xfrm>
            <a:off x="1028700" y="4582795"/>
            <a:ext cx="1847850" cy="464820"/>
          </a:xfrm>
          <a:prstGeom prst="rect">
            <a:avLst/>
          </a:prstGeom>
        </p:spPr>
      </p:pic>
      <p:pic>
        <p:nvPicPr>
          <p:cNvPr id="21" name="图片 20"/>
          <p:cNvPicPr>
            <a:picLocks noChangeAspect="1"/>
          </p:cNvPicPr>
          <p:nvPr/>
        </p:nvPicPr>
        <p:blipFill>
          <a:blip r:embed="rId10"/>
          <a:stretch>
            <a:fillRect/>
          </a:stretch>
        </p:blipFill>
        <p:spPr>
          <a:xfrm>
            <a:off x="3682365" y="4582795"/>
            <a:ext cx="1200150" cy="483235"/>
          </a:xfrm>
          <a:prstGeom prst="rect">
            <a:avLst/>
          </a:prstGeom>
        </p:spPr>
      </p:pic>
      <p:pic>
        <p:nvPicPr>
          <p:cNvPr id="22" name="图片 21"/>
          <p:cNvPicPr>
            <a:picLocks noChangeAspect="1"/>
          </p:cNvPicPr>
          <p:nvPr/>
        </p:nvPicPr>
        <p:blipFill>
          <a:blip r:embed="rId11"/>
          <a:stretch>
            <a:fillRect/>
          </a:stretch>
        </p:blipFill>
        <p:spPr>
          <a:xfrm>
            <a:off x="4461510" y="5353050"/>
            <a:ext cx="1452880" cy="555625"/>
          </a:xfrm>
          <a:prstGeom prst="rect">
            <a:avLst/>
          </a:prstGeom>
        </p:spPr>
      </p:pic>
      <p:pic>
        <p:nvPicPr>
          <p:cNvPr id="23" name="图片 22"/>
          <p:cNvPicPr>
            <a:picLocks noChangeAspect="1"/>
          </p:cNvPicPr>
          <p:nvPr/>
        </p:nvPicPr>
        <p:blipFill>
          <a:blip r:embed="rId12"/>
          <a:stretch>
            <a:fillRect/>
          </a:stretch>
        </p:blipFill>
        <p:spPr>
          <a:xfrm>
            <a:off x="1028700" y="5334635"/>
            <a:ext cx="2927350" cy="534670"/>
          </a:xfrm>
          <a:prstGeom prst="rect">
            <a:avLst/>
          </a:prstGeom>
        </p:spPr>
      </p:pic>
      <p:sp>
        <p:nvSpPr>
          <p:cNvPr id="27" name="文本框 26"/>
          <p:cNvSpPr txBox="1"/>
          <p:nvPr/>
        </p:nvSpPr>
        <p:spPr>
          <a:xfrm>
            <a:off x="761365" y="6061479"/>
            <a:ext cx="6655435" cy="646331"/>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When the linear density perturbation exceeds 1, linear theory is deemed to break down.</a:t>
            </a:r>
            <a:endParaRPr lang="zh-CN" altLang="en-US" b="1" dirty="0">
              <a:solidFill>
                <a:schemeClr val="tx1"/>
              </a:solidFill>
              <a:effectLst>
                <a:outerShdw blurRad="38100" dist="19050" dir="2700000" algn="tl" rotWithShape="0">
                  <a:schemeClr val="dk1">
                    <a:alpha val="40000"/>
                  </a:schemeClr>
                </a:outerShdw>
              </a:effectLst>
            </a:endParaRPr>
          </a:p>
        </p:txBody>
      </p:sp>
      <p:sp>
        <p:nvSpPr>
          <p:cNvPr id="10" name="标题 8">
            <a:extLst>
              <a:ext uri="{FF2B5EF4-FFF2-40B4-BE49-F238E27FC236}">
                <a16:creationId xmlns:a16="http://schemas.microsoft.com/office/drawing/2014/main" id="{2C58159F-861D-39D8-4AAF-739EE345B097}"/>
              </a:ext>
            </a:extLst>
          </p:cNvPr>
          <p:cNvSpPr>
            <a:spLocks noGrp="1"/>
          </p:cNvSpPr>
          <p:nvPr>
            <p:ph type="title"/>
          </p:nvPr>
        </p:nvSpPr>
        <p:spPr>
          <a:xfrm>
            <a:off x="1028727" y="67376"/>
            <a:ext cx="9677373" cy="875248"/>
          </a:xfrm>
        </p:spPr>
        <p:txBody>
          <a:bodyPr>
            <a:normAutofit/>
          </a:bodyPr>
          <a:lstStyle/>
          <a:p>
            <a:r>
              <a:rPr lang="en-US" altLang="zh-CN" sz="2800" dirty="0">
                <a:sym typeface="+mn-ea"/>
              </a:rPr>
              <a:t>Support from redshift surveys and velocity-field measurements</a:t>
            </a:r>
            <a:endParaRPr lang="zh-CN" altLang="en-US" sz="2800" dirty="0"/>
          </a:p>
        </p:txBody>
      </p:sp>
      <p:pic>
        <p:nvPicPr>
          <p:cNvPr id="3" name="图片 2">
            <a:extLst>
              <a:ext uri="{FF2B5EF4-FFF2-40B4-BE49-F238E27FC236}">
                <a16:creationId xmlns:a16="http://schemas.microsoft.com/office/drawing/2014/main" id="{09AB3A8C-1B23-A216-7F72-76188BDA3B9D}"/>
              </a:ext>
            </a:extLst>
          </p:cNvPr>
          <p:cNvPicPr>
            <a:picLocks noChangeAspect="1"/>
          </p:cNvPicPr>
          <p:nvPr/>
        </p:nvPicPr>
        <p:blipFill>
          <a:blip r:embed="rId13"/>
          <a:srcRect t="7377"/>
          <a:stretch>
            <a:fillRect/>
          </a:stretch>
        </p:blipFill>
        <p:spPr>
          <a:xfrm>
            <a:off x="9260828" y="4991362"/>
            <a:ext cx="2480899" cy="182182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a:spLocks noGrp="1"/>
          </p:cNvSpPr>
          <p:nvPr>
            <p:ph type="body" sz="quarter" idx="12"/>
          </p:nvPr>
        </p:nvSpPr>
        <p:spPr>
          <a:xfrm>
            <a:off x="690880" y="1431144"/>
            <a:ext cx="7710992" cy="589886"/>
          </a:xfrm>
        </p:spPr>
        <p:txBody>
          <a:bodyPr>
            <a:normAutofit fontScale="75000" lnSpcReduction="20000"/>
          </a:bodyPr>
          <a:lstStyle/>
          <a:p>
            <a:r>
              <a:rPr lang="en-US" altLang="zh-CN" dirty="0"/>
              <a:t>Non-Markovian nature and the mass demarcation point of SGWB-induced stochastic motion</a:t>
            </a:r>
            <a:endParaRPr lang="zh-CN" altLang="en-US" dirty="0"/>
          </a:p>
        </p:txBody>
      </p:sp>
      <p:sp>
        <p:nvSpPr>
          <p:cNvPr id="24" name="文本框 23"/>
          <p:cNvSpPr txBox="1"/>
          <p:nvPr/>
        </p:nvSpPr>
        <p:spPr>
          <a:xfrm>
            <a:off x="690880" y="2155487"/>
            <a:ext cx="3029585" cy="369332"/>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Non-Markovian factor b</a:t>
            </a:r>
          </a:p>
        </p:txBody>
      </p:sp>
      <p:sp>
        <p:nvSpPr>
          <p:cNvPr id="11" name="文本框 10"/>
          <p:cNvSpPr txBox="1"/>
          <p:nvPr/>
        </p:nvSpPr>
        <p:spPr>
          <a:xfrm>
            <a:off x="690880" y="3632934"/>
            <a:ext cx="8506908" cy="369332"/>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Motion of matter coupled to the SGWB under the pull of massive attractors</a:t>
            </a:r>
            <a:endParaRPr lang="zh-CN" altLang="en-US" b="1" dirty="0">
              <a:solidFill>
                <a:schemeClr val="tx1"/>
              </a:solidFill>
              <a:effectLst>
                <a:outerShdw blurRad="38100" dist="19050" dir="2700000" algn="tl" rotWithShape="0">
                  <a:schemeClr val="dk1">
                    <a:alpha val="40000"/>
                  </a:schemeClr>
                </a:outerShdw>
              </a:effectLst>
            </a:endParaRPr>
          </a:p>
        </p:txBody>
      </p:sp>
      <p:sp>
        <p:nvSpPr>
          <p:cNvPr id="27" name="文本框 26"/>
          <p:cNvSpPr txBox="1"/>
          <p:nvPr/>
        </p:nvSpPr>
        <p:spPr>
          <a:xfrm>
            <a:off x="690880" y="5057775"/>
            <a:ext cx="8725535" cy="1477328"/>
          </a:xfrm>
          <a:prstGeom prst="rect">
            <a:avLst/>
          </a:prstGeom>
          <a:noFill/>
        </p:spPr>
        <p:txBody>
          <a:bodyPr wrap="square" rtlCol="0" anchor="t">
            <a:spAutoFit/>
          </a:bodyPr>
          <a:lstStyle/>
          <a:p>
            <a:r>
              <a:rPr lang="en-US" b="1" dirty="0">
                <a:solidFill>
                  <a:schemeClr val="tx1"/>
                </a:solidFill>
                <a:effectLst>
                  <a:outerShdw blurRad="38100" dist="19050" dir="2700000" algn="tl" rotWithShape="0">
                    <a:schemeClr val="dk1">
                      <a:alpha val="40000"/>
                    </a:schemeClr>
                  </a:outerShdw>
                </a:effectLst>
              </a:rPr>
              <a:t>The SGWB attenuates gravity’s pull on matter, thereby damping the growth of density perturbations and suppressing the formation of the non-linear regime. </a:t>
            </a:r>
            <a:r>
              <a:rPr lang="en-US" b="1" dirty="0">
                <a:effectLst>
                  <a:outerShdw blurRad="38100" dist="19050" dir="2700000" algn="tl" rotWithShape="0">
                    <a:schemeClr val="dk1">
                      <a:alpha val="40000"/>
                    </a:schemeClr>
                  </a:outerShdw>
                </a:effectLst>
              </a:rPr>
              <a:t>T</a:t>
            </a:r>
            <a:r>
              <a:rPr lang="en-US" b="1" dirty="0">
                <a:solidFill>
                  <a:schemeClr val="tx1"/>
                </a:solidFill>
                <a:effectLst>
                  <a:outerShdw blurRad="38100" dist="19050" dir="2700000" algn="tl" rotWithShape="0">
                    <a:schemeClr val="dk1">
                      <a:alpha val="40000"/>
                    </a:schemeClr>
                  </a:outerShdw>
                </a:effectLst>
              </a:rPr>
              <a:t>his effect operates only for astrophysical systems with mass M≳1</a:t>
            </a:r>
            <a:r>
              <a:rPr lang="en-US" altLang="zh-CN" b="1" dirty="0">
                <a:solidFill>
                  <a:schemeClr val="tx1"/>
                </a:solidFill>
                <a:effectLst>
                  <a:outerShdw blurRad="38100" dist="19050" dir="2700000" algn="tl" rotWithShape="0">
                    <a:schemeClr val="dk1">
                      <a:alpha val="40000"/>
                    </a:schemeClr>
                  </a:outerShdw>
                </a:effectLst>
              </a:rPr>
              <a:t>e44kg</a:t>
            </a:r>
            <a:r>
              <a:rPr lang="en-US" b="1" dirty="0">
                <a:solidFill>
                  <a:schemeClr val="tx1"/>
                </a:solidFill>
                <a:effectLst>
                  <a:outerShdw blurRad="38100" dist="19050" dir="2700000" algn="tl" rotWithShape="0">
                    <a:schemeClr val="dk1">
                      <a:alpha val="40000"/>
                    </a:schemeClr>
                  </a:outerShdw>
                </a:effectLst>
              </a:rPr>
              <a:t>, in close agreement with the observed boundary between today’s linear and non-linear regions.</a:t>
            </a:r>
            <a:endParaRPr lang="zh-CN" altLang="en-US" b="1" dirty="0">
              <a:solidFill>
                <a:schemeClr val="tx1"/>
              </a:solidFill>
              <a:effectLst>
                <a:outerShdw blurRad="38100" dist="19050" dir="2700000" algn="tl" rotWithShape="0">
                  <a:schemeClr val="dk1">
                    <a:alpha val="40000"/>
                  </a:schemeClr>
                </a:outerShdw>
              </a:effectLst>
            </a:endParaRPr>
          </a:p>
        </p:txBody>
      </p:sp>
      <p:pic>
        <p:nvPicPr>
          <p:cNvPr id="17" name="图片 16"/>
          <p:cNvPicPr>
            <a:picLocks noChangeAspect="1"/>
          </p:cNvPicPr>
          <p:nvPr/>
        </p:nvPicPr>
        <p:blipFill>
          <a:blip r:embed="rId3"/>
          <a:stretch>
            <a:fillRect/>
          </a:stretch>
        </p:blipFill>
        <p:spPr>
          <a:xfrm>
            <a:off x="3720465" y="2007235"/>
            <a:ext cx="3900170" cy="1485265"/>
          </a:xfrm>
          <a:prstGeom prst="rect">
            <a:avLst/>
          </a:prstGeom>
        </p:spPr>
      </p:pic>
      <p:pic>
        <p:nvPicPr>
          <p:cNvPr id="3" name="图片 2"/>
          <p:cNvPicPr>
            <a:picLocks noChangeAspect="1"/>
          </p:cNvPicPr>
          <p:nvPr/>
        </p:nvPicPr>
        <p:blipFill>
          <a:blip r:embed="rId4"/>
          <a:stretch>
            <a:fillRect/>
          </a:stretch>
        </p:blipFill>
        <p:spPr>
          <a:xfrm>
            <a:off x="1962785" y="4254790"/>
            <a:ext cx="4883150" cy="556895"/>
          </a:xfrm>
          <a:prstGeom prst="rect">
            <a:avLst/>
          </a:prstGeom>
        </p:spPr>
      </p:pic>
      <p:pic>
        <p:nvPicPr>
          <p:cNvPr id="10" name="图片 9"/>
          <p:cNvPicPr>
            <a:picLocks noChangeAspect="1"/>
          </p:cNvPicPr>
          <p:nvPr/>
        </p:nvPicPr>
        <p:blipFill>
          <a:blip r:embed="rId5"/>
          <a:stretch>
            <a:fillRect/>
          </a:stretch>
        </p:blipFill>
        <p:spPr>
          <a:xfrm>
            <a:off x="7608364" y="4341710"/>
            <a:ext cx="1764665" cy="399415"/>
          </a:xfrm>
          <a:prstGeom prst="rect">
            <a:avLst/>
          </a:prstGeom>
        </p:spPr>
      </p:pic>
      <p:sp>
        <p:nvSpPr>
          <p:cNvPr id="6" name="标题 8">
            <a:extLst>
              <a:ext uri="{FF2B5EF4-FFF2-40B4-BE49-F238E27FC236}">
                <a16:creationId xmlns:a16="http://schemas.microsoft.com/office/drawing/2014/main" id="{DC2F8778-2FE9-5B17-A4A5-B9F49660D5D4}"/>
              </a:ext>
            </a:extLst>
          </p:cNvPr>
          <p:cNvSpPr>
            <a:spLocks noGrp="1"/>
          </p:cNvSpPr>
          <p:nvPr>
            <p:ph type="title"/>
          </p:nvPr>
        </p:nvSpPr>
        <p:spPr>
          <a:xfrm>
            <a:off x="1028727" y="67376"/>
            <a:ext cx="9677373" cy="875248"/>
          </a:xfrm>
        </p:spPr>
        <p:txBody>
          <a:bodyPr>
            <a:normAutofit/>
          </a:bodyPr>
          <a:lstStyle/>
          <a:p>
            <a:r>
              <a:rPr lang="en-US" altLang="zh-CN" sz="2800" dirty="0">
                <a:sym typeface="+mn-ea"/>
              </a:rPr>
              <a:t>Support from redshift surveys and velocity-field measurements</a:t>
            </a:r>
            <a:endParaRPr lang="zh-CN" alt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1384324" y="1382222"/>
            <a:ext cx="8455343" cy="4705374"/>
          </a:xfrm>
        </p:spPr>
        <p:txBody>
          <a:bodyPr>
            <a:normAutofit fontScale="85000" lnSpcReduction="20000"/>
          </a:bodyPr>
          <a:lstStyle/>
          <a:p>
            <a:r>
              <a:rPr lang="en-US" altLang="zh-CN" dirty="0"/>
              <a:t>The intersection of gravitation and statistical mechanics harbors a wealth of physics.</a:t>
            </a:r>
          </a:p>
          <a:p>
            <a:endParaRPr lang="en-US" altLang="zh-CN" dirty="0"/>
          </a:p>
          <a:p>
            <a:r>
              <a:rPr lang="en-US" altLang="zh-CN" dirty="0"/>
              <a:t>By analyzing the interaction between matter and the SGWB under the assumption of equilibrium, we have derived an equilibrium spectrum for the SGWB—now a compelling candidate for the actual background.</a:t>
            </a:r>
          </a:p>
          <a:p>
            <a:endParaRPr lang="en-US" altLang="zh-CN" dirty="0"/>
          </a:p>
          <a:p>
            <a:r>
              <a:rPr lang="en-US" altLang="zh-CN" dirty="0"/>
              <a:t>Processing the NG15 data, we find that PTA observations lend strong support to our theoretical predictions.</a:t>
            </a:r>
          </a:p>
          <a:p>
            <a:endParaRPr lang="en-US" altLang="zh-CN" dirty="0"/>
          </a:p>
          <a:p>
            <a:r>
              <a:rPr lang="en-US" altLang="zh-CN" dirty="0"/>
              <a:t>In the standard ΛCDM cosmology, the predicted boundary between the non-linear and linear regimes has long been regarded as a cornerstone of the model. Yet our theory reproduces this boundary just as well—without any reliance on assumptions about the primordial density-perturbation spectrum.</a:t>
            </a:r>
          </a:p>
          <a:p>
            <a:endParaRPr lang="en-US" altLang="zh-CN" dirty="0"/>
          </a:p>
        </p:txBody>
      </p:sp>
      <p:sp>
        <p:nvSpPr>
          <p:cNvPr id="4" name="标题 3"/>
          <p:cNvSpPr>
            <a:spLocks noGrp="1"/>
          </p:cNvSpPr>
          <p:nvPr>
            <p:ph type="title"/>
          </p:nvPr>
        </p:nvSpPr>
        <p:spPr/>
        <p:txBody>
          <a:bodyPr/>
          <a:lstStyle/>
          <a:p>
            <a:r>
              <a:rPr lang="en-US" altLang="zh-CN" dirty="0" err="1"/>
              <a:t>summry</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723630" y="477426"/>
            <a:ext cx="7348088" cy="2239460"/>
          </a:xfrm>
        </p:spPr>
        <p:txBody>
          <a:bodyPr>
            <a:normAutofit/>
          </a:bodyPr>
          <a:lstStyle/>
          <a:p>
            <a:r>
              <a:rPr lang="en-US" altLang="zh-CN" sz="5400" dirty="0"/>
              <a:t>Thank you for listening!</a:t>
            </a:r>
            <a:endParaRPr lang="zh-CN" altLang="en-US" sz="5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028727" y="67376"/>
            <a:ext cx="10176548" cy="875248"/>
          </a:xfrm>
        </p:spPr>
        <p:txBody>
          <a:bodyPr>
            <a:normAutofit/>
          </a:bodyPr>
          <a:lstStyle/>
          <a:p>
            <a:r>
              <a:rPr lang="en-US" altLang="zh-CN" sz="2800" dirty="0"/>
              <a:t>Overview – General Relativity and Statistical Mechanics</a:t>
            </a:r>
            <a:endParaRPr lang="zh-CN" altLang="en-US" sz="2800" dirty="0"/>
          </a:p>
        </p:txBody>
      </p:sp>
      <p:sp>
        <p:nvSpPr>
          <p:cNvPr id="2" name="矩形 1"/>
          <p:cNvSpPr/>
          <p:nvPr/>
        </p:nvSpPr>
        <p:spPr>
          <a:xfrm>
            <a:off x="4013875" y="6515475"/>
            <a:ext cx="914400" cy="42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4"/>
          <p:cNvPicPr>
            <a:picLocks noChangeAspect="1"/>
          </p:cNvPicPr>
          <p:nvPr/>
        </p:nvPicPr>
        <p:blipFill>
          <a:blip r:embed="rId3"/>
          <a:srcRect t="1781" b="11589"/>
          <a:stretch>
            <a:fillRect/>
          </a:stretch>
        </p:blipFill>
        <p:spPr>
          <a:xfrm>
            <a:off x="6573310" y="4003449"/>
            <a:ext cx="3198840" cy="2156238"/>
          </a:xfrm>
          <a:prstGeom prst="rect">
            <a:avLst/>
          </a:prstGeom>
          <a:noFill/>
          <a:ln w="9525">
            <a:noFill/>
          </a:ln>
        </p:spPr>
      </p:pic>
      <p:sp>
        <p:nvSpPr>
          <p:cNvPr id="13" name="Text Box 2"/>
          <p:cNvSpPr txBox="1">
            <a:spLocks noChangeArrowheads="1"/>
          </p:cNvSpPr>
          <p:nvPr/>
        </p:nvSpPr>
        <p:spPr bwMode="auto">
          <a:xfrm>
            <a:off x="6685401" y="6001343"/>
            <a:ext cx="4370965" cy="812800"/>
          </a:xfrm>
          <a:prstGeom prst="rect">
            <a:avLst/>
          </a:prstGeom>
          <a:noFill/>
          <a:ln w="9525" cap="flat">
            <a:noFill/>
            <a:round/>
          </a:ln>
          <a:effectLst/>
        </p:spPr>
        <p:txBody>
          <a:bodyPr lIns="90000" tIns="51048" rIns="90000" bIns="45000"/>
          <a:lstStyle/>
          <a:p>
            <a:pPr marR="0" algn="just" defTabSz="448945" rtl="0">
              <a:buClr>
                <a:srgbClr val="000000"/>
              </a:buClr>
              <a:buSzPct val="100000"/>
              <a:buFont typeface="Times New Roman" panose="02020603050405020304" pitchFamily="18" charset="0"/>
              <a:tabLst>
                <a:tab pos="448945" algn="l"/>
                <a:tab pos="898525" algn="l"/>
                <a:tab pos="1347470" algn="l"/>
                <a:tab pos="1797050" algn="l"/>
                <a:tab pos="2245995" algn="l"/>
                <a:tab pos="2695575" algn="l"/>
                <a:tab pos="3144520" algn="l"/>
                <a:tab pos="3594100" algn="l"/>
                <a:tab pos="4043045" algn="l"/>
                <a:tab pos="4492625" algn="l"/>
                <a:tab pos="4941570" algn="l"/>
                <a:tab pos="5391150" algn="l"/>
                <a:tab pos="5840095" algn="l"/>
                <a:tab pos="6289675" algn="l"/>
                <a:tab pos="6738620" algn="l"/>
                <a:tab pos="7188200" algn="l"/>
              </a:tabLst>
              <a:defRPr/>
            </a:pPr>
            <a:r>
              <a:rPr kumimoji="0" lang="en-US" sz="1400" b="1" kern="1200" cap="none" spc="0" normalizeH="0" baseline="0" noProof="0" dirty="0">
                <a:solidFill>
                  <a:schemeClr val="tx1">
                    <a:lumMod val="95000"/>
                    <a:lumOff val="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DejaVu Serif" panose="02060606050605020204" pitchFamily="16" charset="0"/>
              </a:rPr>
              <a:t>“Matter tells spacetime how to curve, and spacetime tells matter how to move”– J. A. Wheeler</a:t>
            </a:r>
          </a:p>
        </p:txBody>
      </p:sp>
      <p:sp>
        <p:nvSpPr>
          <p:cNvPr id="16" name="圆角矩形 14"/>
          <p:cNvSpPr/>
          <p:nvPr/>
        </p:nvSpPr>
        <p:spPr>
          <a:xfrm>
            <a:off x="1264325" y="1290955"/>
            <a:ext cx="4171132" cy="5567045"/>
          </a:xfrm>
          <a:prstGeom prst="roundRect">
            <a:avLst>
              <a:gd name="adj" fmla="val 4083"/>
            </a:avLst>
          </a:prstGeom>
          <a:noFill/>
          <a:ln w="38100" cmpd="dbl">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5"/>
          <p:cNvSpPr/>
          <p:nvPr/>
        </p:nvSpPr>
        <p:spPr>
          <a:xfrm>
            <a:off x="6444396" y="1290955"/>
            <a:ext cx="4760879" cy="5567045"/>
          </a:xfrm>
          <a:prstGeom prst="roundRect">
            <a:avLst>
              <a:gd name="adj" fmla="val 4083"/>
            </a:avLst>
          </a:prstGeom>
          <a:noFill/>
          <a:ln w="38100" cmpd="dbl">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黑板前的男子的黑白照片&#10;&#10;AI 生成的内容可能不正确。"/>
          <p:cNvPicPr>
            <a:picLocks noChangeAspect="1"/>
          </p:cNvPicPr>
          <p:nvPr/>
        </p:nvPicPr>
        <p:blipFill>
          <a:blip r:embed="rId4">
            <a:extLst>
              <a:ext uri="{28A0092B-C50C-407E-A947-70E740481C1C}">
                <a14:useLocalDpi xmlns:a14="http://schemas.microsoft.com/office/drawing/2010/main" val="0"/>
              </a:ext>
            </a:extLst>
          </a:blip>
          <a:srcRect l="48285"/>
          <a:stretch>
            <a:fillRect/>
          </a:stretch>
        </p:blipFill>
        <p:spPr>
          <a:xfrm>
            <a:off x="9704182" y="4136245"/>
            <a:ext cx="1258305" cy="1419817"/>
          </a:xfrm>
          <a:prstGeom prst="rect">
            <a:avLst/>
          </a:prstGeom>
        </p:spPr>
      </p:pic>
      <p:sp>
        <p:nvSpPr>
          <p:cNvPr id="21" name="文本框 20"/>
          <p:cNvSpPr txBox="1"/>
          <p:nvPr/>
        </p:nvSpPr>
        <p:spPr>
          <a:xfrm>
            <a:off x="6995160" y="1530146"/>
            <a:ext cx="3835400" cy="646331"/>
          </a:xfrm>
          <a:prstGeom prst="rect">
            <a:avLst/>
          </a:prstGeom>
          <a:noFill/>
        </p:spPr>
        <p:txBody>
          <a:bodyPr wrap="square" rtlCol="0" anchor="t">
            <a:spAutoFit/>
          </a:bodyPr>
          <a:lstStyle/>
          <a:p>
            <a:r>
              <a:rPr lang="en-US" altLang="zh-CN" b="1" dirty="0">
                <a:ln/>
                <a:solidFill>
                  <a:schemeClr val="tx1"/>
                </a:solidFill>
                <a:effectLst>
                  <a:outerShdw blurRad="38100" dist="19050" dir="2700000" algn="tl" rotWithShape="0">
                    <a:schemeClr val="dk1">
                      <a:alpha val="40000"/>
                    </a:schemeClr>
                  </a:outerShdw>
                </a:effectLst>
              </a:rPr>
              <a:t>General relativity: describes gravity and the structure of spacetime.</a:t>
            </a:r>
            <a:endParaRPr lang="zh-CN" altLang="en-US" b="1" dirty="0">
              <a:ln/>
              <a:solidFill>
                <a:schemeClr val="tx1"/>
              </a:solidFill>
              <a:effectLst>
                <a:outerShdw blurRad="38100" dist="19050" dir="2700000" algn="tl" rotWithShape="0">
                  <a:schemeClr val="dk1">
                    <a:alpha val="40000"/>
                  </a:schemeClr>
                </a:outerShdw>
              </a:effectLst>
            </a:endParaRPr>
          </a:p>
        </p:txBody>
      </p:sp>
      <p:pic>
        <p:nvPicPr>
          <p:cNvPr id="22" name="图片 21"/>
          <p:cNvPicPr>
            <a:picLocks noChangeAspect="1"/>
          </p:cNvPicPr>
          <p:nvPr/>
        </p:nvPicPr>
        <p:blipFill>
          <a:blip r:embed="rId5"/>
          <a:stretch>
            <a:fillRect/>
          </a:stretch>
        </p:blipFill>
        <p:spPr>
          <a:xfrm>
            <a:off x="7510417" y="2378489"/>
            <a:ext cx="2421539" cy="574605"/>
          </a:xfrm>
          <a:prstGeom prst="rect">
            <a:avLst/>
          </a:prstGeom>
        </p:spPr>
      </p:pic>
      <p:pic>
        <p:nvPicPr>
          <p:cNvPr id="23" name="图片 22"/>
          <p:cNvPicPr>
            <a:picLocks noChangeAspect="1"/>
          </p:cNvPicPr>
          <p:nvPr/>
        </p:nvPicPr>
        <p:blipFill>
          <a:blip r:embed="rId6"/>
          <a:stretch>
            <a:fillRect/>
          </a:stretch>
        </p:blipFill>
        <p:spPr>
          <a:xfrm>
            <a:off x="7773035" y="3125470"/>
            <a:ext cx="1895475" cy="588010"/>
          </a:xfrm>
          <a:prstGeom prst="rect">
            <a:avLst/>
          </a:prstGeom>
        </p:spPr>
      </p:pic>
      <p:sp>
        <p:nvSpPr>
          <p:cNvPr id="24" name="文本框 23"/>
          <p:cNvSpPr txBox="1"/>
          <p:nvPr/>
        </p:nvSpPr>
        <p:spPr>
          <a:xfrm>
            <a:off x="1361440" y="1375896"/>
            <a:ext cx="3976370" cy="923330"/>
          </a:xfrm>
          <a:prstGeom prst="rect">
            <a:avLst/>
          </a:prstGeom>
          <a:noFill/>
        </p:spPr>
        <p:txBody>
          <a:bodyPr wrap="square" rtlCol="0" anchor="t">
            <a:spAutoFit/>
          </a:bodyPr>
          <a:lstStyle/>
          <a:p>
            <a:r>
              <a:rPr lang="en-US" altLang="zh-CN" b="1" dirty="0">
                <a:ln/>
                <a:solidFill>
                  <a:schemeClr val="tx1"/>
                </a:solidFill>
                <a:effectLst>
                  <a:outerShdw blurRad="38100" dist="19050" dir="2700000" algn="tl" rotWithShape="0">
                    <a:schemeClr val="dk1">
                      <a:alpha val="40000"/>
                    </a:schemeClr>
                  </a:outerShdw>
                </a:effectLst>
              </a:rPr>
              <a:t>Statistical mechanics: deals with the average behavior of a vast number of particles.</a:t>
            </a:r>
            <a:endParaRPr lang="zh-CN" altLang="en-US" b="1" dirty="0">
              <a:ln/>
              <a:solidFill>
                <a:schemeClr val="tx1"/>
              </a:solidFill>
              <a:effectLst>
                <a:outerShdw blurRad="38100" dist="19050" dir="2700000" algn="tl" rotWithShape="0">
                  <a:schemeClr val="dk1">
                    <a:alpha val="40000"/>
                  </a:schemeClr>
                </a:outerShdw>
              </a:effectLst>
            </a:endParaRPr>
          </a:p>
        </p:txBody>
      </p:sp>
      <p:pic>
        <p:nvPicPr>
          <p:cNvPr id="25" name="图片 24"/>
          <p:cNvPicPr>
            <a:picLocks noChangeAspect="1"/>
          </p:cNvPicPr>
          <p:nvPr/>
        </p:nvPicPr>
        <p:blipFill>
          <a:blip r:embed="rId7"/>
          <a:stretch>
            <a:fillRect/>
          </a:stretch>
        </p:blipFill>
        <p:spPr>
          <a:xfrm>
            <a:off x="2131542" y="3416072"/>
            <a:ext cx="2255208" cy="2204466"/>
          </a:xfrm>
          <a:prstGeom prst="rect">
            <a:avLst/>
          </a:prstGeom>
        </p:spPr>
      </p:pic>
      <p:pic>
        <p:nvPicPr>
          <p:cNvPr id="27" name="图片 26"/>
          <p:cNvPicPr>
            <a:picLocks noChangeAspect="1"/>
          </p:cNvPicPr>
          <p:nvPr/>
        </p:nvPicPr>
        <p:blipFill>
          <a:blip r:embed="rId8"/>
          <a:stretch>
            <a:fillRect/>
          </a:stretch>
        </p:blipFill>
        <p:spPr>
          <a:xfrm>
            <a:off x="2179955" y="2322830"/>
            <a:ext cx="1833880" cy="454025"/>
          </a:xfrm>
          <a:prstGeom prst="rect">
            <a:avLst/>
          </a:prstGeom>
        </p:spPr>
      </p:pic>
      <p:pic>
        <p:nvPicPr>
          <p:cNvPr id="28" name="图片 27"/>
          <p:cNvPicPr>
            <a:picLocks noChangeAspect="1"/>
          </p:cNvPicPr>
          <p:nvPr/>
        </p:nvPicPr>
        <p:blipFill>
          <a:blip r:embed="rId9"/>
          <a:stretch>
            <a:fillRect/>
          </a:stretch>
        </p:blipFill>
        <p:spPr>
          <a:xfrm>
            <a:off x="2241550" y="2823845"/>
            <a:ext cx="2035810" cy="504190"/>
          </a:xfrm>
          <a:prstGeom prst="rect">
            <a:avLst/>
          </a:prstGeom>
        </p:spPr>
      </p:pic>
      <p:sp>
        <p:nvSpPr>
          <p:cNvPr id="29" name="文本框 28"/>
          <p:cNvSpPr txBox="1"/>
          <p:nvPr/>
        </p:nvSpPr>
        <p:spPr>
          <a:xfrm>
            <a:off x="1498600" y="5519420"/>
            <a:ext cx="3702050" cy="1168400"/>
          </a:xfrm>
          <a:prstGeom prst="rect">
            <a:avLst/>
          </a:prstGeom>
          <a:noFill/>
        </p:spPr>
        <p:txBody>
          <a:bodyPr wrap="square" rtlCol="0" anchor="t">
            <a:spAutoFit/>
          </a:bodyPr>
          <a:lstStyle/>
          <a:p>
            <a:pPr marR="0" algn="just" defTabSz="448945" rtl="0">
              <a:buClr>
                <a:srgbClr val="000000"/>
              </a:buClr>
              <a:buSzPct val="100000"/>
              <a:buFont typeface="Times New Roman" panose="02020603050405020304" pitchFamily="18" charset="0"/>
              <a:tabLst>
                <a:tab pos="448945" algn="l"/>
                <a:tab pos="898525" algn="l"/>
                <a:tab pos="1347470" algn="l"/>
                <a:tab pos="1797050" algn="l"/>
                <a:tab pos="2245995" algn="l"/>
                <a:tab pos="2695575" algn="l"/>
                <a:tab pos="3144520" algn="l"/>
                <a:tab pos="3594100" algn="l"/>
                <a:tab pos="4043045" algn="l"/>
                <a:tab pos="4492625" algn="l"/>
                <a:tab pos="4941570" algn="l"/>
                <a:tab pos="5391150" algn="l"/>
                <a:tab pos="5840095" algn="l"/>
                <a:tab pos="6289675" algn="l"/>
                <a:tab pos="6738620" algn="l"/>
                <a:tab pos="7188200" algn="l"/>
              </a:tabLst>
              <a:defRPr/>
            </a:pPr>
            <a:r>
              <a:rPr lang="en-US" sz="1400" b="1" noProof="0" dirty="0">
                <a:solidFill>
                  <a:schemeClr val="tx1">
                    <a:lumMod val="95000"/>
                    <a:lumOff val="5000"/>
                  </a:schemeClr>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DejaVu Serif" panose="02060606050605020204" pitchFamily="16" charset="0"/>
                <a:sym typeface="+mn-ea"/>
              </a:rPr>
              <a:t>“A theory is the more impressive the greater the simplicity of its premises, the more different kinds of things it relates, and the more extended its area of applicability”– Albert Einstein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028727" y="67376"/>
            <a:ext cx="10230944" cy="875248"/>
          </a:xfrm>
        </p:spPr>
        <p:txBody>
          <a:bodyPr>
            <a:normAutofit/>
          </a:bodyPr>
          <a:lstStyle/>
          <a:p>
            <a:r>
              <a:rPr lang="en-US" altLang="zh-CN" sz="2800" dirty="0"/>
              <a:t>Overview – General Relativity and Statistical Mechanics</a:t>
            </a:r>
            <a:endParaRPr lang="zh-CN" altLang="en-US" sz="2800" dirty="0"/>
          </a:p>
        </p:txBody>
      </p:sp>
      <p:cxnSp>
        <p:nvCxnSpPr>
          <p:cNvPr id="6" name="连接符: 肘形 5"/>
          <p:cNvCxnSpPr>
            <a:cxnSpLocks/>
          </p:cNvCxnSpPr>
          <p:nvPr/>
        </p:nvCxnSpPr>
        <p:spPr>
          <a:xfrm rot="10800000" flipV="1">
            <a:off x="7155469" y="1638285"/>
            <a:ext cx="706220" cy="24570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66576" y="1325327"/>
            <a:ext cx="5400837" cy="369332"/>
          </a:xfrm>
          <a:prstGeom prst="rect">
            <a:avLst/>
          </a:prstGeom>
          <a:noFill/>
        </p:spPr>
        <p:txBody>
          <a:bodyPr wrap="none" rtlCol="0">
            <a:spAutoFit/>
          </a:bodyPr>
          <a:lstStyle/>
          <a:p>
            <a:pPr algn="l"/>
            <a:r>
              <a:rPr lang="en-US" altLang="zh-CN" b="1" dirty="0"/>
              <a:t>Statistical-mechanics puzzles in curved spacetime</a:t>
            </a:r>
          </a:p>
        </p:txBody>
      </p:sp>
      <p:sp>
        <p:nvSpPr>
          <p:cNvPr id="2" name="文本框 1"/>
          <p:cNvSpPr txBox="1"/>
          <p:nvPr/>
        </p:nvSpPr>
        <p:spPr>
          <a:xfrm>
            <a:off x="4826000" y="3106420"/>
            <a:ext cx="2540000" cy="368300"/>
          </a:xfrm>
          <a:prstGeom prst="rect">
            <a:avLst/>
          </a:prstGeom>
          <a:noFill/>
        </p:spPr>
        <p:txBody>
          <a:bodyPr wrap="square" rtlCol="0" anchor="t">
            <a:spAutoFit/>
          </a:bodyPr>
          <a:lstStyle/>
          <a:p>
            <a:r>
              <a:rPr lang="zh-CN" altLang="en-US"/>
              <a:t> </a:t>
            </a:r>
          </a:p>
        </p:txBody>
      </p:sp>
      <p:sp>
        <p:nvSpPr>
          <p:cNvPr id="10" name="文本框 9"/>
          <p:cNvSpPr txBox="1"/>
          <p:nvPr/>
        </p:nvSpPr>
        <p:spPr>
          <a:xfrm>
            <a:off x="5867413" y="2087014"/>
            <a:ext cx="2664512" cy="369332"/>
          </a:xfrm>
          <a:prstGeom prst="rect">
            <a:avLst/>
          </a:prstGeom>
          <a:noFill/>
        </p:spPr>
        <p:txBody>
          <a:bodyPr wrap="square" rtlCol="0">
            <a:spAutoFit/>
          </a:bodyPr>
          <a:lstStyle/>
          <a:p>
            <a:pPr algn="l"/>
            <a:r>
              <a:rPr lang="en-US" altLang="zh-CN" b="1" dirty="0"/>
              <a:t>How to define “energy”</a:t>
            </a:r>
            <a:endParaRPr lang="zh-CN" altLang="en-US" b="1" dirty="0"/>
          </a:p>
        </p:txBody>
      </p:sp>
      <p:sp>
        <p:nvSpPr>
          <p:cNvPr id="12" name="文本框 11"/>
          <p:cNvSpPr txBox="1"/>
          <p:nvPr/>
        </p:nvSpPr>
        <p:spPr>
          <a:xfrm>
            <a:off x="9164586" y="2041609"/>
            <a:ext cx="2916999" cy="646331"/>
          </a:xfrm>
          <a:prstGeom prst="rect">
            <a:avLst/>
          </a:prstGeom>
          <a:noFill/>
        </p:spPr>
        <p:txBody>
          <a:bodyPr wrap="square" rtlCol="0">
            <a:spAutoFit/>
          </a:bodyPr>
          <a:lstStyle/>
          <a:p>
            <a:pPr algn="l"/>
            <a:r>
              <a:rPr lang="en-US" altLang="zh-CN" b="1" dirty="0"/>
              <a:t>Difficulties in constructing the partition function</a:t>
            </a:r>
            <a:endParaRPr lang="zh-CN" altLang="en-US" b="1" dirty="0"/>
          </a:p>
        </p:txBody>
      </p:sp>
      <p:cxnSp>
        <p:nvCxnSpPr>
          <p:cNvPr id="17" name="连接符: 肘形 5"/>
          <p:cNvCxnSpPr>
            <a:cxnSpLocks/>
          </p:cNvCxnSpPr>
          <p:nvPr/>
        </p:nvCxnSpPr>
        <p:spPr>
          <a:xfrm rot="10800000" flipH="1" flipV="1">
            <a:off x="9560214" y="1638285"/>
            <a:ext cx="706220" cy="24570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3"/>
          <a:srcRect l="13251" r="15100"/>
          <a:stretch>
            <a:fillRect/>
          </a:stretch>
        </p:blipFill>
        <p:spPr>
          <a:xfrm>
            <a:off x="7890214" y="1244325"/>
            <a:ext cx="1641475" cy="567690"/>
          </a:xfrm>
          <a:prstGeom prst="rect">
            <a:avLst/>
          </a:prstGeom>
        </p:spPr>
      </p:pic>
      <p:sp>
        <p:nvSpPr>
          <p:cNvPr id="23" name="文本框 22"/>
          <p:cNvSpPr txBox="1"/>
          <p:nvPr/>
        </p:nvSpPr>
        <p:spPr>
          <a:xfrm>
            <a:off x="6028353" y="2579654"/>
            <a:ext cx="2451100" cy="1477328"/>
          </a:xfrm>
          <a:prstGeom prst="rect">
            <a:avLst/>
          </a:prstGeom>
          <a:noFill/>
        </p:spPr>
        <p:txBody>
          <a:bodyPr wrap="square" rtlCol="0" anchor="t">
            <a:spAutoFit/>
          </a:bodyPr>
          <a:lstStyle/>
          <a:p>
            <a:r>
              <a:rPr lang="en-US" altLang="zh-CN" dirty="0"/>
              <a:t>General relativity lacks a global law of energy conservation because time-translation symmetry is absent.</a:t>
            </a:r>
            <a:endParaRPr lang="zh-CN" altLang="en-US" dirty="0"/>
          </a:p>
        </p:txBody>
      </p:sp>
      <p:sp>
        <p:nvSpPr>
          <p:cNvPr id="24" name="文本框 23"/>
          <p:cNvSpPr txBox="1"/>
          <p:nvPr/>
        </p:nvSpPr>
        <p:spPr>
          <a:xfrm>
            <a:off x="8908491" y="2687940"/>
            <a:ext cx="3069355" cy="1200329"/>
          </a:xfrm>
          <a:prstGeom prst="rect">
            <a:avLst/>
          </a:prstGeom>
          <a:noFill/>
        </p:spPr>
        <p:txBody>
          <a:bodyPr wrap="square" rtlCol="0" anchor="t">
            <a:spAutoFit/>
          </a:bodyPr>
          <a:lstStyle/>
          <a:p>
            <a:r>
              <a:rPr lang="en-US" altLang="zh-CN" dirty="0"/>
              <a:t>Without global energy conservation, the traditional notions of temperature and entropy lose their meaning.</a:t>
            </a:r>
            <a:endParaRPr lang="zh-CN" altLang="en-US" dirty="0"/>
          </a:p>
        </p:txBody>
      </p:sp>
      <p:sp>
        <p:nvSpPr>
          <p:cNvPr id="26" name="文本框 25"/>
          <p:cNvSpPr txBox="1"/>
          <p:nvPr/>
        </p:nvSpPr>
        <p:spPr>
          <a:xfrm>
            <a:off x="819150" y="4456107"/>
            <a:ext cx="4785284" cy="369332"/>
          </a:xfrm>
          <a:prstGeom prst="rect">
            <a:avLst/>
          </a:prstGeom>
          <a:noFill/>
        </p:spPr>
        <p:txBody>
          <a:bodyPr wrap="none" rtlCol="0">
            <a:spAutoFit/>
          </a:bodyPr>
          <a:lstStyle/>
          <a:p>
            <a:pPr algn="l"/>
            <a:r>
              <a:rPr lang="en-US" altLang="zh-CN" b="1" dirty="0"/>
              <a:t>Irreversible processes and the arrow of time</a:t>
            </a:r>
            <a:endParaRPr lang="zh-CN" altLang="en-US" b="1" dirty="0"/>
          </a:p>
        </p:txBody>
      </p:sp>
      <p:sp>
        <p:nvSpPr>
          <p:cNvPr id="30" name="文本框 29"/>
          <p:cNvSpPr txBox="1"/>
          <p:nvPr/>
        </p:nvSpPr>
        <p:spPr>
          <a:xfrm>
            <a:off x="819150" y="4942949"/>
            <a:ext cx="4967604" cy="1815882"/>
          </a:xfrm>
          <a:prstGeom prst="rect">
            <a:avLst/>
          </a:prstGeom>
          <a:noFill/>
        </p:spPr>
        <p:txBody>
          <a:bodyPr wrap="square" rtlCol="0" anchor="t">
            <a:spAutoFit/>
          </a:bodyPr>
          <a:lstStyle/>
          <a:p>
            <a:r>
              <a:rPr lang="en-US" altLang="zh-CN" sz="1400" dirty="0"/>
              <a:t>The equations of general relativity are time-symmetric (no “arrow”).</a:t>
            </a:r>
          </a:p>
          <a:p>
            <a:endParaRPr lang="en-US" altLang="zh-CN" sz="1400" dirty="0"/>
          </a:p>
          <a:p>
            <a:r>
              <a:rPr lang="en-US" altLang="zh-CN" sz="1400" dirty="0"/>
              <a:t>The entropy-increase principle in statistical mechanics introduces “macroscopic irreversibility.</a:t>
            </a:r>
          </a:p>
          <a:p>
            <a:r>
              <a:rPr lang="en-US" altLang="zh-CN" sz="1400" dirty="0"/>
              <a:t>”</a:t>
            </a:r>
          </a:p>
          <a:p>
            <a:r>
              <a:rPr lang="en-US" altLang="zh-CN" sz="1400" dirty="0"/>
              <a:t>Deriving fluctuation–dissipation structures from the GR equations remains a fundamental challenge.</a:t>
            </a:r>
            <a:endParaRPr lang="zh-CN" altLang="en-US" sz="1400" dirty="0"/>
          </a:p>
        </p:txBody>
      </p:sp>
      <p:sp>
        <p:nvSpPr>
          <p:cNvPr id="32" name="文本框 31"/>
          <p:cNvSpPr txBox="1"/>
          <p:nvPr/>
        </p:nvSpPr>
        <p:spPr>
          <a:xfrm>
            <a:off x="6771944" y="4320464"/>
            <a:ext cx="4785283" cy="646331"/>
          </a:xfrm>
          <a:prstGeom prst="rect">
            <a:avLst/>
          </a:prstGeom>
          <a:noFill/>
        </p:spPr>
        <p:txBody>
          <a:bodyPr wrap="square" rtlCol="0">
            <a:spAutoFit/>
          </a:bodyPr>
          <a:lstStyle/>
          <a:p>
            <a:pPr algn="l"/>
            <a:r>
              <a:rPr lang="en-US" altLang="zh-CN" b="1" dirty="0"/>
              <a:t>Non-equilibrium statistical theory lacks a unified framework within general relativity</a:t>
            </a:r>
            <a:endParaRPr lang="zh-CN" altLang="en-US" b="1" dirty="0"/>
          </a:p>
        </p:txBody>
      </p:sp>
      <p:sp>
        <p:nvSpPr>
          <p:cNvPr id="33" name="文本框 32"/>
          <p:cNvSpPr txBox="1"/>
          <p:nvPr/>
        </p:nvSpPr>
        <p:spPr>
          <a:xfrm>
            <a:off x="6944551" y="5189171"/>
            <a:ext cx="4126230" cy="1569660"/>
          </a:xfrm>
          <a:prstGeom prst="rect">
            <a:avLst/>
          </a:prstGeom>
          <a:noFill/>
        </p:spPr>
        <p:txBody>
          <a:bodyPr wrap="square" rtlCol="0" anchor="t">
            <a:spAutoFit/>
          </a:bodyPr>
          <a:lstStyle/>
          <a:p>
            <a:r>
              <a:rPr lang="en-US" altLang="zh-CN" sz="1600" dirty="0"/>
              <a:t>A generally covariant theory of non-equilibrium statistical mechanics is still missing; existing generalizations of diffusion equations and similar tools in curved spacetime frequently violate causality in strong gravitational fields.</a:t>
            </a:r>
            <a:endParaRPr lang="zh-CN" altLang="en-US" sz="1600" dirty="0"/>
          </a:p>
        </p:txBody>
      </p:sp>
      <p:pic>
        <p:nvPicPr>
          <p:cNvPr id="34" name="图片 33" descr="49482_1746861016_hd"/>
          <p:cNvPicPr>
            <a:picLocks noChangeAspect="1"/>
          </p:cNvPicPr>
          <p:nvPr/>
        </p:nvPicPr>
        <p:blipFill>
          <a:blip r:embed="rId4"/>
          <a:stretch>
            <a:fillRect/>
          </a:stretch>
        </p:blipFill>
        <p:spPr>
          <a:xfrm>
            <a:off x="631710" y="2087014"/>
            <a:ext cx="4967605" cy="1724025"/>
          </a:xfrm>
          <a:prstGeom prst="rect">
            <a:avLst/>
          </a:prstGeom>
        </p:spPr>
      </p:pic>
      <p:cxnSp>
        <p:nvCxnSpPr>
          <p:cNvPr id="5" name="直接箭头连接符 4">
            <a:extLst>
              <a:ext uri="{FF2B5EF4-FFF2-40B4-BE49-F238E27FC236}">
                <a16:creationId xmlns:a16="http://schemas.microsoft.com/office/drawing/2014/main" id="{0E273636-6170-855C-908A-633760116075}"/>
              </a:ext>
            </a:extLst>
          </p:cNvPr>
          <p:cNvCxnSpPr/>
          <p:nvPr/>
        </p:nvCxnSpPr>
        <p:spPr>
          <a:xfrm>
            <a:off x="3083593" y="3725882"/>
            <a:ext cx="0" cy="645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955992" y="3655163"/>
            <a:ext cx="4286885" cy="2853690"/>
          </a:xfrm>
          <a:prstGeom prst="rect">
            <a:avLst/>
          </a:prstGeom>
        </p:spPr>
      </p:pic>
      <p:sp>
        <p:nvSpPr>
          <p:cNvPr id="19" name="文本框 18"/>
          <p:cNvSpPr txBox="1"/>
          <p:nvPr/>
        </p:nvSpPr>
        <p:spPr>
          <a:xfrm>
            <a:off x="858203" y="1331575"/>
            <a:ext cx="4895532" cy="923330"/>
          </a:xfrm>
          <a:prstGeom prst="rect">
            <a:avLst/>
          </a:prstGeom>
          <a:noFill/>
        </p:spPr>
        <p:txBody>
          <a:bodyPr wrap="square" rtlCol="0">
            <a:spAutoFit/>
          </a:bodyPr>
          <a:lstStyle/>
          <a:p>
            <a:pPr algn="l"/>
            <a:r>
              <a:rPr lang="en-US" b="1" dirty="0"/>
              <a:t>The profound influence of statistical mechanics on the foundations of quantum mechanics</a:t>
            </a:r>
            <a:endParaRPr b="1" dirty="0"/>
          </a:p>
        </p:txBody>
      </p:sp>
      <p:sp>
        <p:nvSpPr>
          <p:cNvPr id="3" name="文本框 2"/>
          <p:cNvSpPr txBox="1"/>
          <p:nvPr/>
        </p:nvSpPr>
        <p:spPr>
          <a:xfrm>
            <a:off x="902335" y="2342882"/>
            <a:ext cx="5083175" cy="923330"/>
          </a:xfrm>
          <a:prstGeom prst="rect">
            <a:avLst/>
          </a:prstGeom>
          <a:noFill/>
        </p:spPr>
        <p:txBody>
          <a:bodyPr wrap="square" rtlCol="0" anchor="t">
            <a:spAutoFit/>
          </a:bodyPr>
          <a:lstStyle/>
          <a:p>
            <a:r>
              <a:rPr lang="en-US" altLang="zh-CN" dirty="0"/>
              <a:t>Black-body radiation: the failure of classical statistical theory → Wien’s law, the ultraviolet catastrophe of the Rayleigh–Jeans formula</a:t>
            </a:r>
            <a:endParaRPr lang="zh-CN" altLang="en-US" dirty="0"/>
          </a:p>
        </p:txBody>
      </p:sp>
      <p:pic>
        <p:nvPicPr>
          <p:cNvPr id="5" name="图片 4"/>
          <p:cNvPicPr>
            <a:picLocks noChangeAspect="1"/>
          </p:cNvPicPr>
          <p:nvPr/>
        </p:nvPicPr>
        <p:blipFill>
          <a:blip r:embed="rId4"/>
          <a:stretch>
            <a:fillRect/>
          </a:stretch>
        </p:blipFill>
        <p:spPr>
          <a:xfrm>
            <a:off x="511175" y="5120005"/>
            <a:ext cx="1122680" cy="1623060"/>
          </a:xfrm>
          <a:prstGeom prst="rect">
            <a:avLst/>
          </a:prstGeom>
        </p:spPr>
      </p:pic>
      <p:sp>
        <p:nvSpPr>
          <p:cNvPr id="6" name="文本框 5"/>
          <p:cNvSpPr txBox="1"/>
          <p:nvPr/>
        </p:nvSpPr>
        <p:spPr>
          <a:xfrm>
            <a:off x="7378700" y="1609090"/>
            <a:ext cx="1854947" cy="646331"/>
          </a:xfrm>
          <a:prstGeom prst="rect">
            <a:avLst/>
          </a:prstGeom>
          <a:noFill/>
        </p:spPr>
        <p:txBody>
          <a:bodyPr wrap="square" rtlCol="0" anchor="t">
            <a:spAutoFit/>
          </a:bodyPr>
          <a:lstStyle/>
          <a:p>
            <a:r>
              <a:rPr lang="en-US" altLang="zh-CN" dirty="0"/>
              <a:t>Boltzmann’s entropy formula</a:t>
            </a:r>
          </a:p>
        </p:txBody>
      </p:sp>
      <p:sp>
        <p:nvSpPr>
          <p:cNvPr id="7" name="文本框 6"/>
          <p:cNvSpPr txBox="1"/>
          <p:nvPr/>
        </p:nvSpPr>
        <p:spPr>
          <a:xfrm>
            <a:off x="7007225" y="3019905"/>
            <a:ext cx="2875915" cy="2062103"/>
          </a:xfrm>
          <a:prstGeom prst="rect">
            <a:avLst/>
          </a:prstGeom>
          <a:noFill/>
        </p:spPr>
        <p:txBody>
          <a:bodyPr wrap="square" rtlCol="0" anchor="t">
            <a:spAutoFit/>
          </a:bodyPr>
          <a:lstStyle/>
          <a:p>
            <a:r>
              <a:rPr lang="en-US" altLang="zh-CN" sz="1600" dirty="0"/>
              <a:t>Acceptance of the unknowability of microscopic states</a:t>
            </a:r>
            <a:endParaRPr lang="zh-CN" altLang="en-US" sz="1600" dirty="0"/>
          </a:p>
          <a:p>
            <a:r>
              <a:rPr lang="en-US" altLang="zh-CN" sz="1600" dirty="0"/>
              <a:t>These developments laid the conceptual groundwork for later quantum statistics and the probabilistic interpretation of the wave function.</a:t>
            </a:r>
            <a:endParaRPr lang="zh-CN" altLang="en-US" sz="1600" dirty="0"/>
          </a:p>
        </p:txBody>
      </p:sp>
      <p:pic>
        <p:nvPicPr>
          <p:cNvPr id="8" name="图片 7"/>
          <p:cNvPicPr>
            <a:picLocks noChangeAspect="1"/>
          </p:cNvPicPr>
          <p:nvPr/>
        </p:nvPicPr>
        <p:blipFill>
          <a:blip r:embed="rId5"/>
          <a:stretch>
            <a:fillRect/>
          </a:stretch>
        </p:blipFill>
        <p:spPr>
          <a:xfrm>
            <a:off x="7518083" y="2387918"/>
            <a:ext cx="1552575" cy="554990"/>
          </a:xfrm>
          <a:prstGeom prst="rect">
            <a:avLst/>
          </a:prstGeom>
        </p:spPr>
      </p:pic>
      <p:sp>
        <p:nvSpPr>
          <p:cNvPr id="11" name="文本框 10"/>
          <p:cNvSpPr txBox="1"/>
          <p:nvPr/>
        </p:nvSpPr>
        <p:spPr>
          <a:xfrm>
            <a:off x="5242877" y="5248910"/>
            <a:ext cx="6642101" cy="1477328"/>
          </a:xfrm>
          <a:prstGeom prst="rect">
            <a:avLst/>
          </a:prstGeom>
          <a:noFill/>
        </p:spPr>
        <p:txBody>
          <a:bodyPr wrap="square" rtlCol="0">
            <a:spAutoFit/>
          </a:bodyPr>
          <a:lstStyle/>
          <a:p>
            <a:pPr algn="l"/>
            <a:r>
              <a:rPr lang="en-US" b="1" dirty="0"/>
              <a:t>Statistical mechanics not only inherited the task of dealing with quantum systems; it in turn inspired and propelled the construction of quantum mechanics’ basic structure. </a:t>
            </a:r>
            <a:r>
              <a:rPr lang="en-US" altLang="zh-CN" b="1" dirty="0"/>
              <a:t>S</a:t>
            </a:r>
            <a:r>
              <a:rPr lang="en-US" b="1" dirty="0"/>
              <a:t>tatistical physics provided quantum mechanics with conceptual, mathematical, and philosophical support alike.</a:t>
            </a:r>
            <a:endParaRPr b="1" dirty="0"/>
          </a:p>
        </p:txBody>
      </p:sp>
      <p:sp>
        <p:nvSpPr>
          <p:cNvPr id="16" name="圆角矩形 14"/>
          <p:cNvSpPr/>
          <p:nvPr/>
        </p:nvSpPr>
        <p:spPr>
          <a:xfrm>
            <a:off x="6775450" y="1249680"/>
            <a:ext cx="3314700" cy="3926840"/>
          </a:xfrm>
          <a:prstGeom prst="roundRect">
            <a:avLst>
              <a:gd name="adj" fmla="val 4083"/>
            </a:avLst>
          </a:prstGeom>
          <a:noFill/>
          <a:ln w="38100" cmpd="dbl">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8">
            <a:extLst>
              <a:ext uri="{FF2B5EF4-FFF2-40B4-BE49-F238E27FC236}">
                <a16:creationId xmlns:a16="http://schemas.microsoft.com/office/drawing/2014/main" id="{C7423AD3-44B9-7B8D-4A09-18AA8BE0D079}"/>
              </a:ext>
            </a:extLst>
          </p:cNvPr>
          <p:cNvSpPr>
            <a:spLocks noGrp="1"/>
          </p:cNvSpPr>
          <p:nvPr>
            <p:ph type="title"/>
          </p:nvPr>
        </p:nvSpPr>
        <p:spPr>
          <a:xfrm>
            <a:off x="1028727" y="67376"/>
            <a:ext cx="10230944" cy="875248"/>
          </a:xfrm>
        </p:spPr>
        <p:txBody>
          <a:bodyPr>
            <a:normAutofit/>
          </a:bodyPr>
          <a:lstStyle/>
          <a:p>
            <a:r>
              <a:rPr lang="en-US" altLang="zh-CN" sz="2800" dirty="0"/>
              <a:t>Overview – General Relativity and Statistical Mechanics</a:t>
            </a:r>
            <a:endParaRPr lang="zh-CN" alt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73875" y="1243283"/>
            <a:ext cx="7970575" cy="369332"/>
          </a:xfrm>
          <a:prstGeom prst="rect">
            <a:avLst/>
          </a:prstGeom>
          <a:noFill/>
        </p:spPr>
        <p:txBody>
          <a:bodyPr wrap="square" rtlCol="0">
            <a:spAutoFit/>
          </a:bodyPr>
          <a:lstStyle/>
          <a:p>
            <a:r>
              <a:rPr lang="en-US" altLang="zh-CN" b="1" dirty="0"/>
              <a:t>Treating gravity itself as a stochastic statistical background</a:t>
            </a:r>
          </a:p>
        </p:txBody>
      </p:sp>
      <p:sp>
        <p:nvSpPr>
          <p:cNvPr id="12" name="文本框 11"/>
          <p:cNvSpPr txBox="1"/>
          <p:nvPr/>
        </p:nvSpPr>
        <p:spPr>
          <a:xfrm>
            <a:off x="2856571" y="1340868"/>
            <a:ext cx="1641331" cy="1077218"/>
          </a:xfrm>
          <a:prstGeom prst="rect">
            <a:avLst/>
          </a:prstGeom>
          <a:noFill/>
        </p:spPr>
        <p:txBody>
          <a:bodyPr wrap="square" rtlCol="0">
            <a:spAutoFit/>
            <a:scene3d>
              <a:camera prst="orthographicFront"/>
              <a:lightRig rig="threePt" dir="t"/>
            </a:scene3d>
          </a:bodyPr>
          <a:lstStyle/>
          <a:p>
            <a:r>
              <a:rPr lang="en-US" altLang="zh-CN" sz="1600" dirty="0">
                <a:ln/>
                <a:solidFill>
                  <a:schemeClr val="tx1"/>
                </a:solidFill>
                <a:effectLst>
                  <a:outerShdw blurRad="38100" dist="19050" dir="2700000" algn="tl" rotWithShape="0">
                    <a:schemeClr val="dk1">
                      <a:alpha val="40000"/>
                    </a:schemeClr>
                  </a:outerShdw>
                </a:effectLst>
                <a:latin typeface="Cambria Math" panose="02040503050406030204" pitchFamily="18" charset="0"/>
              </a:rPr>
              <a:t>stochastic gravitational-wave background</a:t>
            </a:r>
            <a:endParaRPr lang="zh-CN" sz="1600" dirty="0">
              <a:ln/>
              <a:solidFill>
                <a:schemeClr val="tx1"/>
              </a:solidFill>
              <a:effectLst>
                <a:outerShdw blurRad="38100" dist="19050" dir="2700000" algn="tl" rotWithShape="0">
                  <a:schemeClr val="dk1">
                    <a:alpha val="40000"/>
                  </a:schemeClr>
                </a:outerShdw>
              </a:effectLst>
              <a:latin typeface="Cambria Math" panose="02040503050406030204" pitchFamily="18" charset="0"/>
            </a:endParaRPr>
          </a:p>
        </p:txBody>
      </p:sp>
      <p:sp>
        <p:nvSpPr>
          <p:cNvPr id="13" name="文本框 12"/>
          <p:cNvSpPr txBox="1"/>
          <p:nvPr/>
        </p:nvSpPr>
        <p:spPr>
          <a:xfrm>
            <a:off x="330522" y="1339661"/>
            <a:ext cx="1605280" cy="923330"/>
          </a:xfrm>
          <a:prstGeom prst="rect">
            <a:avLst/>
          </a:prstGeom>
          <a:noFill/>
        </p:spPr>
        <p:txBody>
          <a:bodyPr wrap="square" rtlCol="0">
            <a:spAutoFit/>
          </a:bodyPr>
          <a:lstStyle/>
          <a:p>
            <a:r>
              <a:rPr lang="en-US" altLang="zh-CN" dirty="0">
                <a:ln/>
                <a:solidFill>
                  <a:schemeClr val="tx1"/>
                </a:solidFill>
                <a:effectLst>
                  <a:outerShdw blurRad="38100" dist="19050" dir="2700000" algn="tl" rotWithShape="0">
                    <a:schemeClr val="dk1">
                      <a:alpha val="40000"/>
                    </a:schemeClr>
                  </a:outerShdw>
                </a:effectLst>
              </a:rPr>
              <a:t>Random electromagnetic wave fields</a:t>
            </a:r>
            <a:endParaRPr lang="zh-CN" altLang="en-US" dirty="0">
              <a:ln/>
              <a:solidFill>
                <a:schemeClr val="tx1"/>
              </a:solidFill>
              <a:effectLst>
                <a:outerShdw blurRad="38100" dist="19050" dir="2700000" algn="tl" rotWithShape="0">
                  <a:schemeClr val="dk1">
                    <a:alpha val="40000"/>
                  </a:schemeClr>
                </a:outerShdw>
              </a:effectLst>
            </a:endParaRPr>
          </a:p>
        </p:txBody>
      </p:sp>
      <p:sp>
        <p:nvSpPr>
          <p:cNvPr id="14" name="箭头: 右 13"/>
          <p:cNvSpPr/>
          <p:nvPr/>
        </p:nvSpPr>
        <p:spPr>
          <a:xfrm>
            <a:off x="2073788" y="1924212"/>
            <a:ext cx="482918" cy="2140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4838575" y="4010072"/>
            <a:ext cx="6643832" cy="2246769"/>
          </a:xfrm>
          <a:prstGeom prst="rect">
            <a:avLst/>
          </a:prstGeom>
          <a:noFill/>
        </p:spPr>
        <p:txBody>
          <a:bodyPr wrap="square" rtlCol="0">
            <a:spAutoFit/>
          </a:bodyPr>
          <a:lstStyle/>
          <a:p>
            <a:r>
              <a:rPr lang="en-US" altLang="zh-CN" sz="1400" b="1" dirty="0"/>
              <a:t>Traditionally, theorists have focused on how physical processes in the early universe generate a stochastic gravitational-wave background—i.e., they study the SGWB from a cosmological perspective.</a:t>
            </a:r>
          </a:p>
          <a:p>
            <a:endParaRPr lang="en-US" altLang="zh-CN" sz="1400" b="1" dirty="0"/>
          </a:p>
          <a:p>
            <a:r>
              <a:rPr lang="en-US" altLang="zh-CN" sz="1400" b="1" dirty="0"/>
              <a:t>From a statistical-mechanics viewpoint, however, far less attention has been paid to questions such as: How does the stochastic gravitational-wave background couple to matter? What impact does it have on cosmic evolution? How do we investigate the classical statistical quantities intrinsic to the SGWB? Establishing a fluctuation–dissipation theorem for the SGWB is a crucial first step toward addressing these issues from a statistical perspective.</a:t>
            </a:r>
            <a:endParaRPr lang="zh-CN" altLang="en-US" sz="1400" b="1" dirty="0">
              <a:sym typeface="+mn-ea"/>
            </a:endParaRPr>
          </a:p>
        </p:txBody>
      </p:sp>
      <p:sp>
        <p:nvSpPr>
          <p:cNvPr id="4" name="文本框 3"/>
          <p:cNvSpPr txBox="1"/>
          <p:nvPr/>
        </p:nvSpPr>
        <p:spPr>
          <a:xfrm>
            <a:off x="2613391" y="5726766"/>
            <a:ext cx="1813394" cy="581322"/>
          </a:xfrm>
          <a:prstGeom prst="rect">
            <a:avLst/>
          </a:prstGeom>
          <a:noFill/>
        </p:spPr>
        <p:txBody>
          <a:bodyPr wrap="square" rtlCol="0">
            <a:spAutoFit/>
          </a:bodyPr>
          <a:lstStyle/>
          <a:p>
            <a:r>
              <a:rPr lang="en-US" altLang="zh-CN" sz="1600" dirty="0">
                <a:ln/>
                <a:solidFill>
                  <a:schemeClr val="tx1"/>
                </a:solidFill>
                <a:effectLst>
                  <a:outerShdw blurRad="38100" dist="19050" dir="2700000" algn="tl" rotWithShape="0">
                    <a:schemeClr val="dk1">
                      <a:alpha val="40000"/>
                    </a:schemeClr>
                  </a:outerShdw>
                </a:effectLst>
                <a:latin typeface="Cambria Math" panose="02040503050406030204" pitchFamily="18" charset="0"/>
              </a:rPr>
              <a:t>Gravitational wave blackbody</a:t>
            </a:r>
            <a:r>
              <a:rPr lang="zh-CN" sz="1600" dirty="0">
                <a:ln/>
                <a:solidFill>
                  <a:schemeClr val="tx1"/>
                </a:solidFill>
                <a:effectLst>
                  <a:outerShdw blurRad="38100" dist="19050" dir="2700000" algn="tl" rotWithShape="0">
                    <a:schemeClr val="dk1">
                      <a:alpha val="40000"/>
                    </a:schemeClr>
                  </a:outerShdw>
                </a:effectLst>
                <a:latin typeface="Cambria Math" panose="02040503050406030204" pitchFamily="18" charset="0"/>
              </a:rPr>
              <a:t>？</a:t>
            </a:r>
          </a:p>
        </p:txBody>
      </p:sp>
      <p:sp>
        <p:nvSpPr>
          <p:cNvPr id="5" name="文本框 4"/>
          <p:cNvSpPr txBox="1"/>
          <p:nvPr/>
        </p:nvSpPr>
        <p:spPr>
          <a:xfrm>
            <a:off x="642346" y="5758983"/>
            <a:ext cx="938077" cy="369332"/>
          </a:xfrm>
          <a:prstGeom prst="rect">
            <a:avLst/>
          </a:prstGeom>
          <a:noFill/>
        </p:spPr>
        <p:txBody>
          <a:bodyPr wrap="none" rtlCol="0">
            <a:spAutoFit/>
          </a:bodyPr>
          <a:lstStyle/>
          <a:p>
            <a:r>
              <a:rPr lang="en-US" altLang="zh-CN" dirty="0">
                <a:ln/>
                <a:solidFill>
                  <a:schemeClr val="tx1"/>
                </a:solidFill>
                <a:effectLst>
                  <a:outerShdw blurRad="38100" dist="19050" dir="2700000" algn="tl" rotWithShape="0">
                    <a:schemeClr val="dk1">
                      <a:alpha val="40000"/>
                    </a:schemeClr>
                  </a:outerShdw>
                </a:effectLst>
              </a:rPr>
              <a:t>cosmos</a:t>
            </a:r>
            <a:endParaRPr lang="zh-CN" altLang="en-US" dirty="0">
              <a:ln/>
              <a:solidFill>
                <a:schemeClr val="tx1"/>
              </a:solidFill>
              <a:effectLst>
                <a:outerShdw blurRad="38100" dist="19050" dir="2700000" algn="tl" rotWithShape="0">
                  <a:schemeClr val="dk1">
                    <a:alpha val="40000"/>
                  </a:schemeClr>
                </a:outerShdw>
              </a:effectLst>
            </a:endParaRPr>
          </a:p>
        </p:txBody>
      </p:sp>
      <p:sp>
        <p:nvSpPr>
          <p:cNvPr id="8" name="箭头: 右 13"/>
          <p:cNvSpPr/>
          <p:nvPr/>
        </p:nvSpPr>
        <p:spPr>
          <a:xfrm>
            <a:off x="1681993" y="5836447"/>
            <a:ext cx="482918" cy="2140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a:stretch>
            <a:fillRect/>
          </a:stretch>
        </p:blipFill>
        <p:spPr>
          <a:xfrm>
            <a:off x="1165225" y="2324735"/>
            <a:ext cx="2914650" cy="3114675"/>
          </a:xfrm>
          <a:prstGeom prst="rect">
            <a:avLst/>
          </a:prstGeom>
        </p:spPr>
      </p:pic>
      <p:pic>
        <p:nvPicPr>
          <p:cNvPr id="3074" name="Picture 2" descr="Background gravitational waves from the early Universe ｜ Gallery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180" y="1839595"/>
            <a:ext cx="2974975" cy="21024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wnian Motion – Sciences in the Mural of Life"/>
          <p:cNvPicPr>
            <a:picLocks noChangeAspect="1" noChangeArrowheads="1"/>
          </p:cNvPicPr>
          <p:nvPr/>
        </p:nvPicPr>
        <p:blipFill rotWithShape="1">
          <a:blip r:embed="rId5">
            <a:extLst>
              <a:ext uri="{28A0092B-C50C-407E-A947-70E740481C1C}">
                <a14:useLocalDpi xmlns:a14="http://schemas.microsoft.com/office/drawing/2010/main" val="0"/>
              </a:ext>
            </a:extLst>
          </a:blip>
          <a:srcRect l="29596" t="1" r="24498" b="391"/>
          <a:stretch>
            <a:fillRect/>
          </a:stretch>
        </p:blipFill>
        <p:spPr bwMode="auto">
          <a:xfrm>
            <a:off x="8943340" y="1749425"/>
            <a:ext cx="1814830" cy="2214880"/>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8">
            <a:extLst>
              <a:ext uri="{FF2B5EF4-FFF2-40B4-BE49-F238E27FC236}">
                <a16:creationId xmlns:a16="http://schemas.microsoft.com/office/drawing/2014/main" id="{154F547D-68E5-55C1-081B-116392A54A39}"/>
              </a:ext>
            </a:extLst>
          </p:cNvPr>
          <p:cNvSpPr>
            <a:spLocks noGrp="1"/>
          </p:cNvSpPr>
          <p:nvPr>
            <p:ph type="title"/>
          </p:nvPr>
        </p:nvSpPr>
        <p:spPr>
          <a:xfrm>
            <a:off x="1028727" y="67376"/>
            <a:ext cx="10230944" cy="875248"/>
          </a:xfrm>
        </p:spPr>
        <p:txBody>
          <a:bodyPr>
            <a:normAutofit/>
          </a:bodyPr>
          <a:lstStyle/>
          <a:p>
            <a:r>
              <a:rPr lang="en-US" altLang="zh-CN" sz="2800" dirty="0"/>
              <a:t>Overview – General Relativity and Statistical Mechanics</a:t>
            </a:r>
            <a:endParaRPr lang="zh-CN" alt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63721" y="1431582"/>
            <a:ext cx="10207384" cy="882879"/>
          </a:xfrm>
        </p:spPr>
        <p:txBody>
          <a:bodyPr>
            <a:normAutofit/>
          </a:bodyPr>
          <a:lstStyle/>
          <a:p>
            <a:r>
              <a:rPr lang="en-US" altLang="zh-CN" dirty="0"/>
              <a:t>Langevin kinematic model: the bridge between fluctuation and dissipation</a:t>
            </a:r>
            <a:endParaRPr lang="zh-CN" altLang="en-US" dirty="0"/>
          </a:p>
        </p:txBody>
      </p:sp>
      <p:sp>
        <p:nvSpPr>
          <p:cNvPr id="4" name="标题 3"/>
          <p:cNvSpPr>
            <a:spLocks noGrp="1"/>
          </p:cNvSpPr>
          <p:nvPr>
            <p:ph type="title"/>
          </p:nvPr>
        </p:nvSpPr>
        <p:spPr/>
        <p:txBody>
          <a:bodyPr>
            <a:normAutofit/>
          </a:bodyPr>
          <a:lstStyle/>
          <a:p>
            <a:r>
              <a:rPr lang="en-US" altLang="zh-CN" sz="2800" dirty="0"/>
              <a:t>The Fluctuation–Dissipation Theorem for the SGWB</a:t>
            </a:r>
            <a:endParaRPr lang="zh-CN" altLang="en-US" sz="2800" dirty="0"/>
          </a:p>
        </p:txBody>
      </p:sp>
      <p:pic>
        <p:nvPicPr>
          <p:cNvPr id="5" name="图片 4"/>
          <p:cNvPicPr>
            <a:picLocks noChangeAspect="1"/>
          </p:cNvPicPr>
          <p:nvPr/>
        </p:nvPicPr>
        <p:blipFill>
          <a:blip r:embed="rId3"/>
          <a:stretch>
            <a:fillRect/>
          </a:stretch>
        </p:blipFill>
        <p:spPr>
          <a:xfrm>
            <a:off x="1512568" y="2690777"/>
            <a:ext cx="1952625" cy="563880"/>
          </a:xfrm>
          <a:prstGeom prst="rect">
            <a:avLst/>
          </a:prstGeom>
        </p:spPr>
      </p:pic>
      <p:pic>
        <p:nvPicPr>
          <p:cNvPr id="10" name="图片 9"/>
          <p:cNvPicPr>
            <a:picLocks noChangeAspect="1"/>
          </p:cNvPicPr>
          <p:nvPr/>
        </p:nvPicPr>
        <p:blipFill>
          <a:blip r:embed="rId4"/>
          <a:stretch>
            <a:fillRect/>
          </a:stretch>
        </p:blipFill>
        <p:spPr>
          <a:xfrm>
            <a:off x="1580515" y="4930775"/>
            <a:ext cx="1403350" cy="1817370"/>
          </a:xfrm>
          <a:prstGeom prst="rect">
            <a:avLst/>
          </a:prstGeom>
        </p:spPr>
      </p:pic>
      <p:pic>
        <p:nvPicPr>
          <p:cNvPr id="13" name="图片 12"/>
          <p:cNvPicPr>
            <a:picLocks noChangeAspect="1"/>
          </p:cNvPicPr>
          <p:nvPr/>
        </p:nvPicPr>
        <p:blipFill>
          <a:blip r:embed="rId5"/>
          <a:stretch>
            <a:fillRect/>
          </a:stretch>
        </p:blipFill>
        <p:spPr>
          <a:xfrm>
            <a:off x="739139" y="3621749"/>
            <a:ext cx="3499485" cy="555625"/>
          </a:xfrm>
          <a:prstGeom prst="rect">
            <a:avLst/>
          </a:prstGeom>
        </p:spPr>
      </p:pic>
      <p:cxnSp>
        <p:nvCxnSpPr>
          <p:cNvPr id="29" name="连接符: 肘形 5"/>
          <p:cNvCxnSpPr/>
          <p:nvPr/>
        </p:nvCxnSpPr>
        <p:spPr>
          <a:xfrm flipV="1">
            <a:off x="4488180" y="3857625"/>
            <a:ext cx="896620" cy="3175"/>
          </a:xfrm>
          <a:prstGeom prst="bentConnector3">
            <a:avLst>
              <a:gd name="adj1" fmla="val 5007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a:blip r:embed="rId6"/>
          <a:stretch>
            <a:fillRect/>
          </a:stretch>
        </p:blipFill>
        <p:spPr>
          <a:xfrm>
            <a:off x="5384800" y="2381250"/>
            <a:ext cx="2362835" cy="1212215"/>
          </a:xfrm>
          <a:prstGeom prst="rect">
            <a:avLst/>
          </a:prstGeom>
        </p:spPr>
      </p:pic>
      <p:sp>
        <p:nvSpPr>
          <p:cNvPr id="14" name="文本框 13"/>
          <p:cNvSpPr txBox="1"/>
          <p:nvPr/>
        </p:nvSpPr>
        <p:spPr>
          <a:xfrm>
            <a:off x="8364682" y="2024911"/>
            <a:ext cx="2438488" cy="338554"/>
          </a:xfrm>
          <a:prstGeom prst="rect">
            <a:avLst/>
          </a:prstGeom>
          <a:noFill/>
        </p:spPr>
        <p:txBody>
          <a:bodyPr wrap="none" rtlCol="0">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Cambria Math" panose="02040503050406030204" pitchFamily="18" charset="0"/>
              </a:rPr>
              <a:t>Molecular collision model</a:t>
            </a:r>
            <a:endParaRPr lang="zh-CN" sz="1600" dirty="0">
              <a:solidFill>
                <a:schemeClr val="tx1"/>
              </a:solidFill>
              <a:effectLst>
                <a:outerShdw blurRad="38100" dist="19050" dir="2700000" algn="tl" rotWithShape="0">
                  <a:schemeClr val="dk1">
                    <a:alpha val="40000"/>
                  </a:schemeClr>
                </a:outerShdw>
              </a:effectLst>
              <a:latin typeface="Cambria Math" panose="02040503050406030204" pitchFamily="18" charset="0"/>
            </a:endParaRPr>
          </a:p>
        </p:txBody>
      </p:sp>
      <p:pic>
        <p:nvPicPr>
          <p:cNvPr id="15" name="图片 14"/>
          <p:cNvPicPr>
            <a:picLocks noChangeAspect="1"/>
          </p:cNvPicPr>
          <p:nvPr/>
        </p:nvPicPr>
        <p:blipFill>
          <a:blip r:embed="rId7"/>
          <a:stretch>
            <a:fillRect/>
          </a:stretch>
        </p:blipFill>
        <p:spPr>
          <a:xfrm>
            <a:off x="7854315" y="3053715"/>
            <a:ext cx="1466215" cy="405765"/>
          </a:xfrm>
          <a:prstGeom prst="rect">
            <a:avLst/>
          </a:prstGeom>
        </p:spPr>
      </p:pic>
      <p:pic>
        <p:nvPicPr>
          <p:cNvPr id="26" name="图片 25"/>
          <p:cNvPicPr>
            <a:picLocks noChangeAspect="1"/>
          </p:cNvPicPr>
          <p:nvPr/>
        </p:nvPicPr>
        <p:blipFill>
          <a:blip r:embed="rId8"/>
          <a:stretch>
            <a:fillRect/>
          </a:stretch>
        </p:blipFill>
        <p:spPr>
          <a:xfrm>
            <a:off x="7854315" y="2472690"/>
            <a:ext cx="2730500" cy="470535"/>
          </a:xfrm>
          <a:prstGeom prst="rect">
            <a:avLst/>
          </a:prstGeom>
        </p:spPr>
      </p:pic>
      <p:pic>
        <p:nvPicPr>
          <p:cNvPr id="24" name="图片 23"/>
          <p:cNvPicPr>
            <a:picLocks noChangeAspect="1"/>
          </p:cNvPicPr>
          <p:nvPr/>
        </p:nvPicPr>
        <p:blipFill>
          <a:blip r:embed="rId9"/>
          <a:stretch>
            <a:fillRect/>
          </a:stretch>
        </p:blipFill>
        <p:spPr>
          <a:xfrm>
            <a:off x="9471660" y="3087370"/>
            <a:ext cx="1476375" cy="372110"/>
          </a:xfrm>
          <a:prstGeom prst="rect">
            <a:avLst/>
          </a:prstGeom>
        </p:spPr>
      </p:pic>
      <p:pic>
        <p:nvPicPr>
          <p:cNvPr id="25" name="图片 24"/>
          <p:cNvPicPr>
            <a:picLocks noChangeAspect="1"/>
          </p:cNvPicPr>
          <p:nvPr/>
        </p:nvPicPr>
        <p:blipFill>
          <a:blip r:embed="rId10"/>
          <a:stretch>
            <a:fillRect/>
          </a:stretch>
        </p:blipFill>
        <p:spPr>
          <a:xfrm>
            <a:off x="7936865" y="3606165"/>
            <a:ext cx="2564765" cy="409575"/>
          </a:xfrm>
          <a:prstGeom prst="rect">
            <a:avLst/>
          </a:prstGeom>
        </p:spPr>
      </p:pic>
      <p:sp>
        <p:nvSpPr>
          <p:cNvPr id="16" name="文本框 15"/>
          <p:cNvSpPr txBox="1"/>
          <p:nvPr/>
        </p:nvSpPr>
        <p:spPr>
          <a:xfrm>
            <a:off x="8580875" y="4253238"/>
            <a:ext cx="1628972" cy="338554"/>
          </a:xfrm>
          <a:prstGeom prst="rect">
            <a:avLst/>
          </a:prstGeom>
          <a:noFill/>
        </p:spPr>
        <p:txBody>
          <a:bodyPr wrap="none" rtlCol="0">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Cambria Math" panose="02040503050406030204" pitchFamily="18" charset="0"/>
              </a:rPr>
              <a:t>Radiation model</a:t>
            </a:r>
            <a:endParaRPr lang="zh-CN" sz="1600" dirty="0">
              <a:solidFill>
                <a:schemeClr val="tx1"/>
              </a:solidFill>
              <a:effectLst>
                <a:outerShdw blurRad="38100" dist="19050" dir="2700000" algn="tl" rotWithShape="0">
                  <a:schemeClr val="dk1">
                    <a:alpha val="40000"/>
                  </a:schemeClr>
                </a:outerShdw>
              </a:effectLst>
              <a:latin typeface="Cambria Math" panose="02040503050406030204" pitchFamily="18" charset="0"/>
            </a:endParaRPr>
          </a:p>
        </p:txBody>
      </p:sp>
      <p:pic>
        <p:nvPicPr>
          <p:cNvPr id="17" name="图片 16"/>
          <p:cNvPicPr>
            <a:picLocks noChangeAspect="1"/>
          </p:cNvPicPr>
          <p:nvPr/>
        </p:nvPicPr>
        <p:blipFill>
          <a:blip r:embed="rId11"/>
          <a:srcRect l="-259" r="31301" b="-668"/>
          <a:stretch>
            <a:fillRect/>
          </a:stretch>
        </p:blipFill>
        <p:spPr>
          <a:xfrm>
            <a:off x="5575300" y="5032375"/>
            <a:ext cx="1860550" cy="1531620"/>
          </a:xfrm>
          <a:prstGeom prst="rect">
            <a:avLst/>
          </a:prstGeom>
        </p:spPr>
      </p:pic>
      <p:pic>
        <p:nvPicPr>
          <p:cNvPr id="18" name="图片 17"/>
          <p:cNvPicPr>
            <a:picLocks noChangeAspect="1"/>
          </p:cNvPicPr>
          <p:nvPr/>
        </p:nvPicPr>
        <p:blipFill>
          <a:blip r:embed="rId12"/>
          <a:stretch>
            <a:fillRect/>
          </a:stretch>
        </p:blipFill>
        <p:spPr>
          <a:xfrm>
            <a:off x="7666990" y="4957445"/>
            <a:ext cx="2977515" cy="401320"/>
          </a:xfrm>
          <a:prstGeom prst="rect">
            <a:avLst/>
          </a:prstGeom>
        </p:spPr>
      </p:pic>
      <p:pic>
        <p:nvPicPr>
          <p:cNvPr id="23" name="图片 22"/>
          <p:cNvPicPr>
            <a:picLocks noChangeAspect="1"/>
          </p:cNvPicPr>
          <p:nvPr/>
        </p:nvPicPr>
        <p:blipFill rotWithShape="1">
          <a:blip r:embed="rId13"/>
          <a:srcRect b="50388"/>
          <a:stretch>
            <a:fillRect/>
          </a:stretch>
        </p:blipFill>
        <p:spPr>
          <a:xfrm>
            <a:off x="8089900" y="5501640"/>
            <a:ext cx="1952625" cy="401320"/>
          </a:xfrm>
          <a:prstGeom prst="rect">
            <a:avLst/>
          </a:prstGeom>
        </p:spPr>
      </p:pic>
      <p:pic>
        <p:nvPicPr>
          <p:cNvPr id="32" name="图片 31"/>
          <p:cNvPicPr>
            <a:picLocks noChangeAspect="1"/>
          </p:cNvPicPr>
          <p:nvPr/>
        </p:nvPicPr>
        <p:blipFill rotWithShape="1">
          <a:blip r:embed="rId13"/>
          <a:srcRect l="15904" t="50000" r="19512" b="5409"/>
          <a:stretch>
            <a:fillRect/>
          </a:stretch>
        </p:blipFill>
        <p:spPr>
          <a:xfrm>
            <a:off x="8210550" y="6152515"/>
            <a:ext cx="1261110" cy="360680"/>
          </a:xfrm>
          <a:prstGeom prst="rect">
            <a:avLst/>
          </a:prstGeom>
        </p:spPr>
      </p:pic>
      <p:sp>
        <p:nvSpPr>
          <p:cNvPr id="33" name="文本框 32"/>
          <p:cNvSpPr txBox="1"/>
          <p:nvPr/>
        </p:nvSpPr>
        <p:spPr>
          <a:xfrm>
            <a:off x="7610475" y="5422265"/>
            <a:ext cx="114300" cy="368300"/>
          </a:xfrm>
          <a:prstGeom prst="rect">
            <a:avLst/>
          </a:prstGeom>
          <a:noFill/>
        </p:spPr>
        <p:txBody>
          <a:bodyPr wrap="square" rtlCol="0">
            <a:spAutoFit/>
          </a:bodyPr>
          <a:lstStyle/>
          <a:p>
            <a:r>
              <a:rPr lang="en-US" altLang="zh-CN" dirty="0"/>
              <a:t>,</a:t>
            </a:r>
            <a:endParaRPr lang="zh-CN" altLang="en-US" dirty="0"/>
          </a:p>
        </p:txBody>
      </p:sp>
      <p:pic>
        <p:nvPicPr>
          <p:cNvPr id="19" name="图片 18"/>
          <p:cNvPicPr>
            <a:picLocks noChangeAspect="1"/>
          </p:cNvPicPr>
          <p:nvPr/>
        </p:nvPicPr>
        <p:blipFill>
          <a:blip r:embed="rId14"/>
          <a:stretch>
            <a:fillRect/>
          </a:stretch>
        </p:blipFill>
        <p:spPr>
          <a:xfrm>
            <a:off x="9427210" y="6210935"/>
            <a:ext cx="521335" cy="2470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54380" y="1362710"/>
            <a:ext cx="9053008" cy="589915"/>
          </a:xfrm>
        </p:spPr>
        <p:txBody>
          <a:bodyPr>
            <a:normAutofit/>
          </a:bodyPr>
          <a:lstStyle/>
          <a:p>
            <a:r>
              <a:rPr lang="en-US" altLang="zh-CN" sz="2400" dirty="0"/>
              <a:t>Fluctuation and dissipation in a gravitational field</a:t>
            </a:r>
            <a:endParaRPr lang="zh-CN" altLang="en-US" sz="2400" dirty="0"/>
          </a:p>
        </p:txBody>
      </p:sp>
      <p:sp>
        <p:nvSpPr>
          <p:cNvPr id="6" name="矩形 5"/>
          <p:cNvSpPr/>
          <p:nvPr/>
        </p:nvSpPr>
        <p:spPr>
          <a:xfrm>
            <a:off x="4170680" y="6561455"/>
            <a:ext cx="757555" cy="37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4"/>
          <p:cNvSpPr/>
          <p:nvPr/>
        </p:nvSpPr>
        <p:spPr>
          <a:xfrm>
            <a:off x="610235" y="1900555"/>
            <a:ext cx="5269865" cy="4957445"/>
          </a:xfrm>
          <a:prstGeom prst="roundRect">
            <a:avLst>
              <a:gd name="adj" fmla="val 4083"/>
            </a:avLst>
          </a:prstGeom>
          <a:noFill/>
          <a:ln w="38100" cmpd="dbl">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5"/>
          <p:cNvSpPr/>
          <p:nvPr/>
        </p:nvSpPr>
        <p:spPr>
          <a:xfrm>
            <a:off x="6906895" y="1900555"/>
            <a:ext cx="4957445" cy="4957445"/>
          </a:xfrm>
          <a:prstGeom prst="roundRect">
            <a:avLst>
              <a:gd name="adj" fmla="val 4083"/>
            </a:avLst>
          </a:prstGeom>
          <a:noFill/>
          <a:ln w="38100" cmpd="dbl">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7514272" y="1942219"/>
            <a:ext cx="3912198" cy="646331"/>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Dissipation: the Brownian particle loses energy to the background</a:t>
            </a:r>
            <a:endParaRPr lang="zh-CN" altLang="en-US" b="1" dirty="0">
              <a:solidFill>
                <a:schemeClr val="tx1"/>
              </a:solidFill>
              <a:effectLst>
                <a:outerShdw blurRad="38100" dist="19050" dir="2700000" algn="tl" rotWithShape="0">
                  <a:schemeClr val="dk1">
                    <a:alpha val="40000"/>
                  </a:schemeClr>
                </a:outerShdw>
              </a:effectLst>
            </a:endParaRPr>
          </a:p>
        </p:txBody>
      </p:sp>
      <p:sp>
        <p:nvSpPr>
          <p:cNvPr id="24" name="文本框 23"/>
          <p:cNvSpPr txBox="1"/>
          <p:nvPr/>
        </p:nvSpPr>
        <p:spPr>
          <a:xfrm>
            <a:off x="1217930" y="1976748"/>
            <a:ext cx="4389120" cy="646331"/>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Fluctuation: the background performs work on the Brownian particle</a:t>
            </a:r>
            <a:endParaRPr lang="zh-CN" altLang="en-US" b="1" dirty="0">
              <a:solidFill>
                <a:schemeClr val="tx1"/>
              </a:solidFill>
              <a:effectLst>
                <a:outerShdw blurRad="38100" dist="19050" dir="2700000" algn="tl" rotWithShape="0">
                  <a:schemeClr val="dk1">
                    <a:alpha val="40000"/>
                  </a:schemeClr>
                </a:outerShdw>
              </a:effectLst>
            </a:endParaRPr>
          </a:p>
        </p:txBody>
      </p:sp>
      <p:pic>
        <p:nvPicPr>
          <p:cNvPr id="11" name="图片 10"/>
          <p:cNvPicPr>
            <a:picLocks noChangeAspect="1"/>
          </p:cNvPicPr>
          <p:nvPr/>
        </p:nvPicPr>
        <p:blipFill>
          <a:blip r:embed="rId3"/>
          <a:stretch>
            <a:fillRect/>
          </a:stretch>
        </p:blipFill>
        <p:spPr>
          <a:xfrm>
            <a:off x="1369060" y="2659981"/>
            <a:ext cx="1426210" cy="441325"/>
          </a:xfrm>
          <a:prstGeom prst="rect">
            <a:avLst/>
          </a:prstGeom>
        </p:spPr>
      </p:pic>
      <p:pic>
        <p:nvPicPr>
          <p:cNvPr id="15" name="图片 14"/>
          <p:cNvPicPr>
            <a:picLocks noChangeAspect="1"/>
          </p:cNvPicPr>
          <p:nvPr/>
        </p:nvPicPr>
        <p:blipFill>
          <a:blip r:embed="rId4"/>
          <a:stretch>
            <a:fillRect/>
          </a:stretch>
        </p:blipFill>
        <p:spPr>
          <a:xfrm>
            <a:off x="3388229" y="2638517"/>
            <a:ext cx="1263015" cy="479425"/>
          </a:xfrm>
          <a:prstGeom prst="rect">
            <a:avLst/>
          </a:prstGeom>
        </p:spPr>
      </p:pic>
      <p:pic>
        <p:nvPicPr>
          <p:cNvPr id="18" name="图片 17"/>
          <p:cNvPicPr>
            <a:picLocks noChangeAspect="1"/>
          </p:cNvPicPr>
          <p:nvPr/>
        </p:nvPicPr>
        <p:blipFill>
          <a:blip r:embed="rId5"/>
          <a:stretch>
            <a:fillRect/>
          </a:stretch>
        </p:blipFill>
        <p:spPr>
          <a:xfrm>
            <a:off x="1369060" y="3251200"/>
            <a:ext cx="2985135" cy="469265"/>
          </a:xfrm>
          <a:prstGeom prst="rect">
            <a:avLst/>
          </a:prstGeom>
        </p:spPr>
      </p:pic>
      <p:pic>
        <p:nvPicPr>
          <p:cNvPr id="20" name="图片 19"/>
          <p:cNvPicPr>
            <a:picLocks noChangeAspect="1"/>
          </p:cNvPicPr>
          <p:nvPr/>
        </p:nvPicPr>
        <p:blipFill>
          <a:blip r:embed="rId6"/>
          <a:stretch>
            <a:fillRect/>
          </a:stretch>
        </p:blipFill>
        <p:spPr>
          <a:xfrm>
            <a:off x="1084580" y="3890645"/>
            <a:ext cx="4084955" cy="431165"/>
          </a:xfrm>
          <a:prstGeom prst="rect">
            <a:avLst/>
          </a:prstGeom>
        </p:spPr>
      </p:pic>
      <p:pic>
        <p:nvPicPr>
          <p:cNvPr id="26" name="图片 25"/>
          <p:cNvPicPr>
            <a:picLocks noChangeAspect="1"/>
          </p:cNvPicPr>
          <p:nvPr/>
        </p:nvPicPr>
        <p:blipFill>
          <a:blip r:embed="rId7"/>
          <a:stretch>
            <a:fillRect/>
          </a:stretch>
        </p:blipFill>
        <p:spPr>
          <a:xfrm>
            <a:off x="1896745" y="4568190"/>
            <a:ext cx="2054225" cy="408305"/>
          </a:xfrm>
          <a:prstGeom prst="rect">
            <a:avLst/>
          </a:prstGeom>
        </p:spPr>
      </p:pic>
      <p:pic>
        <p:nvPicPr>
          <p:cNvPr id="31" name="Picture 4"/>
          <p:cNvPicPr>
            <a:picLocks noChangeAspect="1"/>
          </p:cNvPicPr>
          <p:nvPr/>
        </p:nvPicPr>
        <p:blipFill>
          <a:blip r:embed="rId8"/>
          <a:srcRect t="1781" b="11589"/>
          <a:stretch>
            <a:fillRect/>
          </a:stretch>
        </p:blipFill>
        <p:spPr>
          <a:xfrm>
            <a:off x="1842770" y="5120640"/>
            <a:ext cx="2393315" cy="1613535"/>
          </a:xfrm>
          <a:prstGeom prst="rect">
            <a:avLst/>
          </a:prstGeom>
          <a:noFill/>
          <a:ln w="9525">
            <a:noFill/>
          </a:ln>
        </p:spPr>
      </p:pic>
      <p:pic>
        <p:nvPicPr>
          <p:cNvPr id="32" name="图片 31"/>
          <p:cNvPicPr>
            <a:picLocks noChangeAspect="1"/>
          </p:cNvPicPr>
          <p:nvPr/>
        </p:nvPicPr>
        <p:blipFill>
          <a:blip r:embed="rId9"/>
          <a:stretch>
            <a:fillRect/>
          </a:stretch>
        </p:blipFill>
        <p:spPr>
          <a:xfrm>
            <a:off x="8307705" y="2593975"/>
            <a:ext cx="2075180" cy="443230"/>
          </a:xfrm>
          <a:prstGeom prst="rect">
            <a:avLst/>
          </a:prstGeom>
        </p:spPr>
      </p:pic>
      <p:pic>
        <p:nvPicPr>
          <p:cNvPr id="33" name="图片 32"/>
          <p:cNvPicPr>
            <a:picLocks noChangeAspect="1"/>
          </p:cNvPicPr>
          <p:nvPr/>
        </p:nvPicPr>
        <p:blipFill>
          <a:blip r:embed="rId10"/>
          <a:stretch>
            <a:fillRect/>
          </a:stretch>
        </p:blipFill>
        <p:spPr>
          <a:xfrm>
            <a:off x="7682230" y="3135630"/>
            <a:ext cx="3291840" cy="567690"/>
          </a:xfrm>
          <a:prstGeom prst="rect">
            <a:avLst/>
          </a:prstGeom>
        </p:spPr>
      </p:pic>
      <p:pic>
        <p:nvPicPr>
          <p:cNvPr id="34" name="图片 33"/>
          <p:cNvPicPr>
            <a:picLocks noChangeAspect="1"/>
          </p:cNvPicPr>
          <p:nvPr/>
        </p:nvPicPr>
        <p:blipFill>
          <a:blip r:embed="rId11"/>
          <a:stretch>
            <a:fillRect/>
          </a:stretch>
        </p:blipFill>
        <p:spPr>
          <a:xfrm>
            <a:off x="7360285" y="3804285"/>
            <a:ext cx="4315460" cy="570865"/>
          </a:xfrm>
          <a:prstGeom prst="rect">
            <a:avLst/>
          </a:prstGeom>
        </p:spPr>
      </p:pic>
      <p:pic>
        <p:nvPicPr>
          <p:cNvPr id="35" name="图片 34"/>
          <p:cNvPicPr>
            <a:picLocks noChangeAspect="1"/>
          </p:cNvPicPr>
          <p:nvPr/>
        </p:nvPicPr>
        <p:blipFill>
          <a:blip r:embed="rId12"/>
          <a:stretch>
            <a:fillRect/>
          </a:stretch>
        </p:blipFill>
        <p:spPr>
          <a:xfrm>
            <a:off x="8674100" y="4568190"/>
            <a:ext cx="1708785" cy="553720"/>
          </a:xfrm>
          <a:prstGeom prst="rect">
            <a:avLst/>
          </a:prstGeom>
        </p:spPr>
      </p:pic>
      <p:pic>
        <p:nvPicPr>
          <p:cNvPr id="36" name="图片 35"/>
          <p:cNvPicPr>
            <a:picLocks noChangeAspect="1"/>
          </p:cNvPicPr>
          <p:nvPr/>
        </p:nvPicPr>
        <p:blipFill>
          <a:blip r:embed="rId13"/>
          <a:stretch>
            <a:fillRect/>
          </a:stretch>
        </p:blipFill>
        <p:spPr>
          <a:xfrm>
            <a:off x="7299325" y="5071110"/>
            <a:ext cx="1784985" cy="1583690"/>
          </a:xfrm>
          <a:prstGeom prst="rect">
            <a:avLst/>
          </a:prstGeom>
        </p:spPr>
      </p:pic>
      <p:sp>
        <p:nvSpPr>
          <p:cNvPr id="52" name="椭圆 51"/>
          <p:cNvSpPr/>
          <p:nvPr/>
        </p:nvSpPr>
        <p:spPr>
          <a:xfrm>
            <a:off x="7299325" y="5626100"/>
            <a:ext cx="429895" cy="47371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p:cNvSpPr txBox="1"/>
          <p:nvPr/>
        </p:nvSpPr>
        <p:spPr>
          <a:xfrm>
            <a:off x="9296400" y="5604510"/>
            <a:ext cx="2379345" cy="923330"/>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Gravitational energy dissipation arising from self-gravity</a:t>
            </a:r>
            <a:endParaRPr lang="zh-CN" altLang="en-US" b="1" dirty="0">
              <a:solidFill>
                <a:schemeClr val="tx1"/>
              </a:solidFill>
              <a:effectLst>
                <a:outerShdw blurRad="38100" dist="19050" dir="2700000" algn="tl" rotWithShape="0">
                  <a:schemeClr val="dk1">
                    <a:alpha val="40000"/>
                  </a:schemeClr>
                </a:outerShdw>
              </a:effectLst>
            </a:endParaRPr>
          </a:p>
        </p:txBody>
      </p:sp>
      <p:sp>
        <p:nvSpPr>
          <p:cNvPr id="7" name="标题 3">
            <a:extLst>
              <a:ext uri="{FF2B5EF4-FFF2-40B4-BE49-F238E27FC236}">
                <a16:creationId xmlns:a16="http://schemas.microsoft.com/office/drawing/2014/main" id="{1D2863F5-A6D9-344E-072A-63AE8D81F112}"/>
              </a:ext>
            </a:extLst>
          </p:cNvPr>
          <p:cNvSpPr>
            <a:spLocks noGrp="1"/>
          </p:cNvSpPr>
          <p:nvPr>
            <p:ph type="title"/>
          </p:nvPr>
        </p:nvSpPr>
        <p:spPr>
          <a:xfrm>
            <a:off x="1028727" y="67376"/>
            <a:ext cx="9677373" cy="875248"/>
          </a:xfrm>
        </p:spPr>
        <p:txBody>
          <a:bodyPr>
            <a:normAutofit/>
          </a:bodyPr>
          <a:lstStyle/>
          <a:p>
            <a:r>
              <a:rPr lang="en-US" altLang="zh-CN" sz="2800" dirty="0"/>
              <a:t>The Fluctuation–Dissipation Theorem for the SGWB</a:t>
            </a:r>
            <a:endParaRPr lang="zh-CN" altLang="en-US"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a:spLocks noGrp="1"/>
          </p:cNvSpPr>
          <p:nvPr>
            <p:ph type="body" sz="quarter" idx="12"/>
          </p:nvPr>
        </p:nvSpPr>
        <p:spPr>
          <a:xfrm>
            <a:off x="1124003" y="1434870"/>
            <a:ext cx="10888703" cy="829823"/>
          </a:xfrm>
        </p:spPr>
        <p:txBody>
          <a:bodyPr>
            <a:normAutofit lnSpcReduction="10000"/>
          </a:bodyPr>
          <a:lstStyle/>
          <a:p>
            <a:r>
              <a:rPr lang="en-US" altLang="zh-CN" dirty="0"/>
              <a:t>Fluctuation–dissipation theorem: temperature and equilibrium spectrum of the SGWB</a:t>
            </a:r>
            <a:endParaRPr lang="zh-CN" altLang="en-US" dirty="0"/>
          </a:p>
        </p:txBody>
      </p:sp>
      <p:sp>
        <p:nvSpPr>
          <p:cNvPr id="24" name="文本框 23"/>
          <p:cNvSpPr txBox="1"/>
          <p:nvPr/>
        </p:nvSpPr>
        <p:spPr>
          <a:xfrm>
            <a:off x="1211580" y="2352675"/>
            <a:ext cx="6253480" cy="923330"/>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Requiring that matter undergoing stochastic motion in the SGWB ultimately reaches equilibrium—dissipated energy equals fluctuation energy—one may find that</a:t>
            </a:r>
            <a:endParaRPr lang="zh-CN" altLang="en-US" b="1" dirty="0">
              <a:solidFill>
                <a:schemeClr val="tx1"/>
              </a:solidFill>
              <a:effectLst>
                <a:outerShdw blurRad="38100" dist="19050" dir="2700000" algn="tl" rotWithShape="0">
                  <a:schemeClr val="dk1">
                    <a:alpha val="40000"/>
                  </a:schemeClr>
                </a:outerShdw>
              </a:effectLst>
            </a:endParaRPr>
          </a:p>
        </p:txBody>
      </p:sp>
      <p:pic>
        <p:nvPicPr>
          <p:cNvPr id="10" name="图片 9"/>
          <p:cNvPicPr>
            <a:picLocks noChangeAspect="1"/>
          </p:cNvPicPr>
          <p:nvPr/>
        </p:nvPicPr>
        <p:blipFill>
          <a:blip r:embed="rId3"/>
          <a:stretch>
            <a:fillRect/>
          </a:stretch>
        </p:blipFill>
        <p:spPr>
          <a:xfrm>
            <a:off x="7465060" y="2495550"/>
            <a:ext cx="1409700" cy="467995"/>
          </a:xfrm>
          <a:prstGeom prst="rect">
            <a:avLst/>
          </a:prstGeom>
        </p:spPr>
      </p:pic>
      <p:sp>
        <p:nvSpPr>
          <p:cNvPr id="12" name="文本框 11"/>
          <p:cNvSpPr txBox="1"/>
          <p:nvPr/>
        </p:nvSpPr>
        <p:spPr>
          <a:xfrm>
            <a:off x="1211580" y="3419475"/>
            <a:ext cx="5641975" cy="645160"/>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 the final kinetic energy of the stochastically moving test particle as an effective temperature.</a:t>
            </a:r>
            <a:endParaRPr lang="zh-CN" b="1" dirty="0">
              <a:solidFill>
                <a:schemeClr val="tx1"/>
              </a:solidFill>
              <a:effectLst>
                <a:outerShdw blurRad="38100" dist="19050" dir="2700000" algn="tl" rotWithShape="0">
                  <a:schemeClr val="dk1">
                    <a:alpha val="40000"/>
                  </a:schemeClr>
                </a:outerShdw>
              </a:effectLst>
            </a:endParaRPr>
          </a:p>
        </p:txBody>
      </p:sp>
      <p:pic>
        <p:nvPicPr>
          <p:cNvPr id="13" name="图片 12"/>
          <p:cNvPicPr>
            <a:picLocks noChangeAspect="1"/>
          </p:cNvPicPr>
          <p:nvPr/>
        </p:nvPicPr>
        <p:blipFill>
          <a:blip r:embed="rId4"/>
          <a:stretch>
            <a:fillRect/>
          </a:stretch>
        </p:blipFill>
        <p:spPr>
          <a:xfrm>
            <a:off x="7724139" y="3419475"/>
            <a:ext cx="1338580" cy="583565"/>
          </a:xfrm>
          <a:prstGeom prst="rect">
            <a:avLst/>
          </a:prstGeom>
        </p:spPr>
      </p:pic>
      <p:pic>
        <p:nvPicPr>
          <p:cNvPr id="14" name="图片 13"/>
          <p:cNvPicPr>
            <a:picLocks noChangeAspect="1"/>
          </p:cNvPicPr>
          <p:nvPr/>
        </p:nvPicPr>
        <p:blipFill>
          <a:blip r:embed="rId5"/>
          <a:stretch>
            <a:fillRect/>
          </a:stretch>
        </p:blipFill>
        <p:spPr>
          <a:xfrm>
            <a:off x="6504268" y="4363755"/>
            <a:ext cx="2235200" cy="509905"/>
          </a:xfrm>
          <a:prstGeom prst="rect">
            <a:avLst/>
          </a:prstGeom>
        </p:spPr>
      </p:pic>
      <p:sp>
        <p:nvSpPr>
          <p:cNvPr id="15" name="文本框 14"/>
          <p:cNvSpPr txBox="1"/>
          <p:nvPr/>
        </p:nvSpPr>
        <p:spPr>
          <a:xfrm>
            <a:off x="1211580" y="4415195"/>
            <a:ext cx="5641975" cy="368300"/>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The fluctuation–dissipation relation then reads:</a:t>
            </a:r>
            <a:endParaRPr lang="zh-CN" b="1" dirty="0">
              <a:solidFill>
                <a:schemeClr val="tx1"/>
              </a:solidFill>
              <a:effectLst>
                <a:outerShdw blurRad="38100" dist="19050" dir="2700000" algn="tl" rotWithShape="0">
                  <a:schemeClr val="dk1">
                    <a:alpha val="40000"/>
                  </a:schemeClr>
                </a:outerShdw>
              </a:effectLst>
            </a:endParaRPr>
          </a:p>
        </p:txBody>
      </p:sp>
      <p:pic>
        <p:nvPicPr>
          <p:cNvPr id="26" name="图片 25"/>
          <p:cNvPicPr>
            <a:picLocks noChangeAspect="1"/>
          </p:cNvPicPr>
          <p:nvPr/>
        </p:nvPicPr>
        <p:blipFill>
          <a:blip r:embed="rId6"/>
          <a:stretch>
            <a:fillRect/>
          </a:stretch>
        </p:blipFill>
        <p:spPr>
          <a:xfrm>
            <a:off x="8874760" y="4363755"/>
            <a:ext cx="2309495" cy="459105"/>
          </a:xfrm>
          <a:prstGeom prst="rect">
            <a:avLst/>
          </a:prstGeom>
        </p:spPr>
      </p:pic>
      <p:sp>
        <p:nvSpPr>
          <p:cNvPr id="16" name="文本框 15"/>
          <p:cNvSpPr txBox="1"/>
          <p:nvPr/>
        </p:nvSpPr>
        <p:spPr>
          <a:xfrm>
            <a:off x="1211580" y="5593110"/>
            <a:ext cx="5641975" cy="368300"/>
          </a:xfrm>
          <a:prstGeom prst="rect">
            <a:avLst/>
          </a:prstGeom>
          <a:noFill/>
        </p:spPr>
        <p:txBody>
          <a:bodyPr wrap="square" rtlCol="0" anchor="t">
            <a:spAutoFit/>
          </a:bodyPr>
          <a:lstStyle/>
          <a:p>
            <a:r>
              <a:rPr lang="en-US" altLang="zh-CN" b="1" dirty="0">
                <a:solidFill>
                  <a:schemeClr val="tx1"/>
                </a:solidFill>
                <a:effectLst>
                  <a:outerShdw blurRad="38100" dist="19050" dir="2700000" algn="tl" rotWithShape="0">
                    <a:schemeClr val="dk1">
                      <a:alpha val="40000"/>
                    </a:schemeClr>
                  </a:outerShdw>
                </a:effectLst>
              </a:rPr>
              <a:t>Final state of motion of the test mass</a:t>
            </a:r>
            <a:endParaRPr lang="zh-CN" b="1" dirty="0">
              <a:solidFill>
                <a:schemeClr val="tx1"/>
              </a:solidFill>
              <a:effectLst>
                <a:outerShdw blurRad="38100" dist="19050" dir="2700000" algn="tl" rotWithShape="0">
                  <a:schemeClr val="dk1">
                    <a:alpha val="40000"/>
                  </a:schemeClr>
                </a:outerShdw>
              </a:effectLst>
            </a:endParaRPr>
          </a:p>
        </p:txBody>
      </p:sp>
      <p:pic>
        <p:nvPicPr>
          <p:cNvPr id="17" name="图片 16"/>
          <p:cNvPicPr>
            <a:picLocks noChangeAspect="1"/>
          </p:cNvPicPr>
          <p:nvPr/>
        </p:nvPicPr>
        <p:blipFill>
          <a:blip r:embed="rId7"/>
          <a:stretch>
            <a:fillRect/>
          </a:stretch>
        </p:blipFill>
        <p:spPr>
          <a:xfrm>
            <a:off x="6695865" y="5126684"/>
            <a:ext cx="3900170" cy="1485265"/>
          </a:xfrm>
          <a:prstGeom prst="rect">
            <a:avLst/>
          </a:prstGeom>
        </p:spPr>
      </p:pic>
      <p:pic>
        <p:nvPicPr>
          <p:cNvPr id="18" name="图片 17"/>
          <p:cNvPicPr>
            <a:picLocks noChangeAspect="1"/>
          </p:cNvPicPr>
          <p:nvPr/>
        </p:nvPicPr>
        <p:blipFill>
          <a:blip r:embed="rId8"/>
          <a:stretch>
            <a:fillRect/>
          </a:stretch>
        </p:blipFill>
        <p:spPr>
          <a:xfrm>
            <a:off x="9062719" y="2479973"/>
            <a:ext cx="1427119" cy="560407"/>
          </a:xfrm>
          <a:prstGeom prst="rect">
            <a:avLst/>
          </a:prstGeom>
        </p:spPr>
      </p:pic>
      <p:sp>
        <p:nvSpPr>
          <p:cNvPr id="5" name="标题 3">
            <a:extLst>
              <a:ext uri="{FF2B5EF4-FFF2-40B4-BE49-F238E27FC236}">
                <a16:creationId xmlns:a16="http://schemas.microsoft.com/office/drawing/2014/main" id="{FA5CA94E-F1C6-C1E0-4047-77A09B9AD8DD}"/>
              </a:ext>
            </a:extLst>
          </p:cNvPr>
          <p:cNvSpPr>
            <a:spLocks noGrp="1"/>
          </p:cNvSpPr>
          <p:nvPr>
            <p:ph type="title"/>
          </p:nvPr>
        </p:nvSpPr>
        <p:spPr>
          <a:xfrm>
            <a:off x="1028727" y="67376"/>
            <a:ext cx="9677373" cy="875248"/>
          </a:xfrm>
        </p:spPr>
        <p:txBody>
          <a:bodyPr>
            <a:normAutofit/>
          </a:bodyPr>
          <a:lstStyle/>
          <a:p>
            <a:r>
              <a:rPr lang="en-US" altLang="zh-CN" sz="2800" dirty="0"/>
              <a:t>The Fluctuation–Dissipation Theorem for the SGWB</a:t>
            </a:r>
            <a:endParaRPr lang="zh-CN" alt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028727" y="67376"/>
            <a:ext cx="9677373" cy="875248"/>
          </a:xfrm>
        </p:spPr>
        <p:txBody>
          <a:bodyPr>
            <a:normAutofit/>
          </a:bodyPr>
          <a:lstStyle/>
          <a:p>
            <a:r>
              <a:rPr lang="en-US" altLang="zh-CN" sz="2800" dirty="0"/>
              <a:t>Support for our theory from PTA</a:t>
            </a:r>
            <a:endParaRPr lang="zh-CN" altLang="en-US" sz="2800" dirty="0"/>
          </a:p>
        </p:txBody>
      </p:sp>
      <p:sp>
        <p:nvSpPr>
          <p:cNvPr id="2" name="文本占位符 1"/>
          <p:cNvSpPr>
            <a:spLocks noGrp="1"/>
          </p:cNvSpPr>
          <p:nvPr>
            <p:ph type="body" sz="quarter" idx="12"/>
          </p:nvPr>
        </p:nvSpPr>
        <p:spPr/>
        <p:txBody>
          <a:bodyPr/>
          <a:lstStyle/>
          <a:p>
            <a:endParaRPr lang="zh-CN" altLang="en-US"/>
          </a:p>
        </p:txBody>
      </p:sp>
      <p:pic>
        <p:nvPicPr>
          <p:cNvPr id="6148" name="Picture 4" descr="The gravitational wave spectrum: The length of an observatory’s ‘baseline’ affects its sensitivity to the gravitational wave spectrum. Ground-based observatories, such as LIGO, have a relatively short baseline and thus detect short wavelength events. Pulsar timing arrays have the longest ‘baseline’ and so are sensitive to longer wavelength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111"/>
          <a:stretch>
            <a:fillRect/>
          </a:stretch>
        </p:blipFill>
        <p:spPr bwMode="auto">
          <a:xfrm>
            <a:off x="928653" y="1216423"/>
            <a:ext cx="10334693" cy="291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ulsar Timing Array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260" b="14935"/>
          <a:stretch>
            <a:fillRect/>
          </a:stretch>
        </p:blipFill>
        <p:spPr bwMode="auto">
          <a:xfrm>
            <a:off x="928653" y="4203609"/>
            <a:ext cx="4731207" cy="2654391"/>
          </a:xfrm>
          <a:prstGeom prst="rect">
            <a:avLst/>
          </a:prstGeom>
          <a:noFill/>
          <a:extLst>
            <a:ext uri="{909E8E84-426E-40DD-AFC4-6F175D3DCCD1}">
              <a14:hiddenFill xmlns:a14="http://schemas.microsoft.com/office/drawing/2010/main">
                <a:solidFill>
                  <a:srgbClr val="FFFFFF"/>
                </a:solidFill>
              </a14:hiddenFill>
            </a:ext>
          </a:extLst>
        </p:spPr>
      </p:pic>
      <p:sp>
        <p:nvSpPr>
          <p:cNvPr id="7" name="内容占位符 2"/>
          <p:cNvSpPr>
            <a:spLocks noGrp="1"/>
          </p:cNvSpPr>
          <p:nvPr/>
        </p:nvSpPr>
        <p:spPr>
          <a:xfrm>
            <a:off x="5916707" y="4353876"/>
            <a:ext cx="5346640" cy="2478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p"/>
              <a:defRPr sz="2400" b="1" kern="1200">
                <a:solidFill>
                  <a:srgbClr val="091C4A"/>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z="1600" dirty="0"/>
              <a:t>North American pulsar-timing array: 15 years of data on 68 Galactic millisecond pulsars, the farthest lying 6,500 light-years away.</a:t>
            </a:r>
            <a:r>
              <a:rPr lang="zh-CN" altLang="en-US" sz="1600" dirty="0"/>
              <a:t>；</a:t>
            </a:r>
            <a:endParaRPr lang="en-US" altLang="zh-CN" sz="1600" dirty="0"/>
          </a:p>
          <a:p>
            <a:pPr algn="just"/>
            <a:r>
              <a:rPr lang="en-US" altLang="zh-CN" sz="1600" dirty="0"/>
              <a:t>EPTA: 25 years of observations on 25 Galactic millisecond pulsars.</a:t>
            </a:r>
            <a:r>
              <a:rPr lang="zh-CN" altLang="en-US" sz="1600" dirty="0"/>
              <a:t>；</a:t>
            </a:r>
            <a:endParaRPr lang="en-US" altLang="zh-CN" sz="1600" dirty="0"/>
          </a:p>
          <a:p>
            <a:pPr algn="just"/>
            <a:r>
              <a:rPr lang="en-US" altLang="zh-CN" sz="1600" dirty="0"/>
              <a:t>FAS: 1,000 pre-selected pulsars discovered, 56 Galactic millisecond pulsars used for precision analysis, the most distant at 28,000 light-years.</a:t>
            </a:r>
            <a:r>
              <a:rPr lang="zh-CN" altLang="en-US" sz="1600" dirty="0"/>
              <a:t>。</a:t>
            </a:r>
            <a:endParaRPr lang="en-US" altLang="zh-CN" sz="1600" dirty="0"/>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2358</Words>
  <Application>Microsoft Office PowerPoint</Application>
  <PresentationFormat>宽屏</PresentationFormat>
  <Paragraphs>117</Paragraphs>
  <Slides>16</Slides>
  <Notes>15</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Source Han Sans CN Normal</vt:lpstr>
      <vt:lpstr>等线</vt:lpstr>
      <vt:lpstr>等线 Light</vt:lpstr>
      <vt:lpstr>黑体</vt:lpstr>
      <vt:lpstr>微软雅黑</vt:lpstr>
      <vt:lpstr>义启简黑体</vt:lpstr>
      <vt:lpstr>Arial</vt:lpstr>
      <vt:lpstr>Cambria Math</vt:lpstr>
      <vt:lpstr>Times New Roman</vt:lpstr>
      <vt:lpstr>Wingdings</vt:lpstr>
      <vt:lpstr>Office 主题​​</vt:lpstr>
      <vt:lpstr>PowerPoint 演示文稿</vt:lpstr>
      <vt:lpstr>Overview – General Relativity and Statistical Mechanics</vt:lpstr>
      <vt:lpstr>Overview – General Relativity and Statistical Mechanics</vt:lpstr>
      <vt:lpstr>Overview – General Relativity and Statistical Mechanics</vt:lpstr>
      <vt:lpstr>Overview – General Relativity and Statistical Mechanics</vt:lpstr>
      <vt:lpstr>The Fluctuation–Dissipation Theorem for the SGWB</vt:lpstr>
      <vt:lpstr>The Fluctuation–Dissipation Theorem for the SGWB</vt:lpstr>
      <vt:lpstr>The Fluctuation–Dissipation Theorem for the SGWB</vt:lpstr>
      <vt:lpstr>Support for our theory from PTA</vt:lpstr>
      <vt:lpstr>Support for our theory from PTA</vt:lpstr>
      <vt:lpstr>Support for our theory from PTA</vt:lpstr>
      <vt:lpstr>Support from redshift surveys and velocity-field measurements</vt:lpstr>
      <vt:lpstr>Support from redshift surveys and velocity-field measurements</vt:lpstr>
      <vt:lpstr>Support from redshift surveys and velocity-field measurements</vt:lpstr>
      <vt:lpstr>summry</vt:lpstr>
      <vt:lpstr>PowerPoint 演示文稿</vt:lpstr>
    </vt:vector>
  </TitlesOfParts>
  <Company>神州网信技术有限公司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王洁</dc:creator>
  <cp:lastModifiedBy>满家 梁</cp:lastModifiedBy>
  <cp:revision>116</cp:revision>
  <dcterms:created xsi:type="dcterms:W3CDTF">2025-05-10T11:00:35Z</dcterms:created>
  <dcterms:modified xsi:type="dcterms:W3CDTF">2025-08-27T13:42:38Z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2052-11.1.0.11691</vt:lpwstr>
  </property>
</Properties>
</file>