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3" r:id="rId2"/>
    <p:sldId id="284" r:id="rId3"/>
    <p:sldId id="1224" r:id="rId4"/>
    <p:sldId id="1225" r:id="rId5"/>
    <p:sldId id="311" r:id="rId6"/>
    <p:sldId id="318" r:id="rId7"/>
    <p:sldId id="319" r:id="rId8"/>
    <p:sldId id="288" r:id="rId9"/>
    <p:sldId id="304" r:id="rId10"/>
    <p:sldId id="285" r:id="rId11"/>
    <p:sldId id="293" r:id="rId12"/>
    <p:sldId id="287" r:id="rId13"/>
    <p:sldId id="294" r:id="rId14"/>
    <p:sldId id="305" r:id="rId15"/>
    <p:sldId id="317" r:id="rId16"/>
    <p:sldId id="315" r:id="rId17"/>
    <p:sldId id="316" r:id="rId18"/>
    <p:sldId id="307" r:id="rId19"/>
    <p:sldId id="308" r:id="rId20"/>
    <p:sldId id="309" r:id="rId21"/>
    <p:sldId id="320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884207-E91C-4780-AE3C-7F08412BB53C}">
          <p14:sldIdLst>
            <p14:sldId id="303"/>
            <p14:sldId id="284"/>
            <p14:sldId id="1224"/>
            <p14:sldId id="1225"/>
            <p14:sldId id="311"/>
            <p14:sldId id="318"/>
            <p14:sldId id="319"/>
            <p14:sldId id="288"/>
            <p14:sldId id="304"/>
            <p14:sldId id="285"/>
            <p14:sldId id="293"/>
            <p14:sldId id="287"/>
            <p14:sldId id="294"/>
            <p14:sldId id="305"/>
            <p14:sldId id="317"/>
            <p14:sldId id="315"/>
            <p14:sldId id="316"/>
            <p14:sldId id="307"/>
            <p14:sldId id="308"/>
            <p14:sldId id="309"/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德勇 段" initials="德勇" lastIdx="2" clrIdx="0">
    <p:extLst>
      <p:ext uri="{19B8F6BF-5375-455C-9EA6-DF929625EA0E}">
        <p15:presenceInfo xmlns:p15="http://schemas.microsoft.com/office/powerpoint/2012/main" userId="d15110d6169cc7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85402"/>
    <a:srgbClr val="CA6F02"/>
    <a:srgbClr val="D18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2" autoAdjust="0"/>
    <p:restoredTop sz="83742" autoAdjust="0"/>
  </p:normalViewPr>
  <p:slideViewPr>
    <p:cSldViewPr snapToGrid="0">
      <p:cViewPr varScale="1">
        <p:scale>
          <a:sx n="94" d="100"/>
          <a:sy n="94" d="100"/>
        </p:scale>
        <p:origin x="816" y="2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E96E1-346F-477A-9CFD-97562368FF53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499FE-432E-4C91-A380-102EEE5AAE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20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499FE-432E-4C91-A380-102EEE5AAEB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366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499FE-432E-4C91-A380-102EEE5AAEB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080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effective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499FE-432E-4C91-A380-102EEE5AAEB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1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499FE-432E-4C91-A380-102EEE5AAEB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81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499FE-432E-4C91-A380-102EEE5AAEB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980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499FE-432E-4C91-A380-102EEE5AAEB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284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499FE-432E-4C91-A380-102EEE5AAEB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756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499FE-432E-4C91-A380-102EEE5AAEB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708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499FE-432E-4C91-A380-102EEE5AAEB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850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499FE-432E-4C91-A380-102EEE5AAEB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706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499FE-432E-4C91-A380-102EEE5AAEB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473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499FE-432E-4C91-A380-102EEE5AAEB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429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499FE-432E-4C91-A380-102EEE5AAEB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316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499FE-432E-4C91-A380-102EEE5AAEB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010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/>
          <p:cNvSpPr/>
          <p:nvPr userDrawn="1"/>
        </p:nvSpPr>
        <p:spPr>
          <a:xfrm>
            <a:off x="0" y="-3175"/>
            <a:ext cx="12192000" cy="6861175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 userDrawn="1"/>
        </p:nvSpPr>
        <p:spPr>
          <a:xfrm>
            <a:off x="332509" y="-3175"/>
            <a:ext cx="9232669" cy="6861175"/>
          </a:xfrm>
          <a:prstGeom prst="parallelogram">
            <a:avLst>
              <a:gd name="adj" fmla="val 1052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 userDrawn="1"/>
        </p:nvSpPr>
        <p:spPr>
          <a:xfrm>
            <a:off x="122849" y="-3175"/>
            <a:ext cx="9232669" cy="6861175"/>
          </a:xfrm>
          <a:prstGeom prst="parallelogram">
            <a:avLst>
              <a:gd name="adj" fmla="val 1052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444215" y="1426996"/>
            <a:ext cx="7196667" cy="1110758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单行标题</a:t>
            </a:r>
            <a:r>
              <a:rPr lang="en-US" altLang="zh-CN" dirty="0"/>
              <a:t>-</a:t>
            </a:r>
            <a:r>
              <a:rPr lang="zh-CN" altLang="en-US" dirty="0"/>
              <a:t>单击编辑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444216" y="2639029"/>
            <a:ext cx="7196667" cy="52650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单击编辑副标题</a:t>
            </a:r>
          </a:p>
        </p:txBody>
      </p:sp>
      <p:sp>
        <p:nvSpPr>
          <p:cNvPr id="72" name="任意多边形 71"/>
          <p:cNvSpPr/>
          <p:nvPr userDrawn="1"/>
        </p:nvSpPr>
        <p:spPr>
          <a:xfrm>
            <a:off x="0" y="1531610"/>
            <a:ext cx="1133862" cy="1633920"/>
          </a:xfrm>
          <a:custGeom>
            <a:avLst/>
            <a:gdLst>
              <a:gd name="connsiteX0" fmla="*/ 0 w 1133862"/>
              <a:gd name="connsiteY0" fmla="*/ 0 h 1633920"/>
              <a:gd name="connsiteX1" fmla="*/ 1133862 w 1133862"/>
              <a:gd name="connsiteY1" fmla="*/ 0 h 1633920"/>
              <a:gd name="connsiteX2" fmla="*/ 992802 w 1133862"/>
              <a:gd name="connsiteY2" fmla="*/ 1633920 h 1633920"/>
              <a:gd name="connsiteX3" fmla="*/ 0 w 1133862"/>
              <a:gd name="connsiteY3" fmla="*/ 1633920 h 16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862" h="1633920">
                <a:moveTo>
                  <a:pt x="0" y="0"/>
                </a:moveTo>
                <a:lnTo>
                  <a:pt x="1133862" y="0"/>
                </a:lnTo>
                <a:lnTo>
                  <a:pt x="992802" y="1633920"/>
                </a:lnTo>
                <a:lnTo>
                  <a:pt x="0" y="16339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</a:t>
            </a:r>
            <a:endParaRPr lang="zh-CN" altLang="en-US" dirty="0"/>
          </a:p>
        </p:txBody>
      </p:sp>
      <p:sp>
        <p:nvSpPr>
          <p:cNvPr id="73" name="任意多边形 72"/>
          <p:cNvSpPr/>
          <p:nvPr userDrawn="1"/>
        </p:nvSpPr>
        <p:spPr>
          <a:xfrm>
            <a:off x="0" y="1426996"/>
            <a:ext cx="997527" cy="1633920"/>
          </a:xfrm>
          <a:custGeom>
            <a:avLst/>
            <a:gdLst>
              <a:gd name="connsiteX0" fmla="*/ 0 w 997527"/>
              <a:gd name="connsiteY0" fmla="*/ 0 h 1633920"/>
              <a:gd name="connsiteX1" fmla="*/ 997527 w 997527"/>
              <a:gd name="connsiteY1" fmla="*/ 0 h 1633920"/>
              <a:gd name="connsiteX2" fmla="*/ 856467 w 997527"/>
              <a:gd name="connsiteY2" fmla="*/ 1633920 h 1633920"/>
              <a:gd name="connsiteX3" fmla="*/ 0 w 997527"/>
              <a:gd name="connsiteY3" fmla="*/ 1633920 h 16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7527" h="1633920">
                <a:moveTo>
                  <a:pt x="0" y="0"/>
                </a:moveTo>
                <a:lnTo>
                  <a:pt x="997527" y="0"/>
                </a:lnTo>
                <a:lnTo>
                  <a:pt x="856467" y="1633920"/>
                </a:lnTo>
                <a:lnTo>
                  <a:pt x="0" y="163392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</a:t>
            </a:r>
            <a:endParaRPr lang="zh-CN" altLang="en-US" dirty="0"/>
          </a:p>
        </p:txBody>
      </p:sp>
      <p:sp>
        <p:nvSpPr>
          <p:cNvPr id="74" name="任意多边形 73"/>
          <p:cNvSpPr/>
          <p:nvPr userDrawn="1"/>
        </p:nvSpPr>
        <p:spPr>
          <a:xfrm>
            <a:off x="7414943" y="5505963"/>
            <a:ext cx="4777057" cy="1015861"/>
          </a:xfrm>
          <a:custGeom>
            <a:avLst/>
            <a:gdLst>
              <a:gd name="connsiteX0" fmla="*/ 93012 w 4777057"/>
              <a:gd name="connsiteY0" fmla="*/ 0 h 1015861"/>
              <a:gd name="connsiteX1" fmla="*/ 4777057 w 4777057"/>
              <a:gd name="connsiteY1" fmla="*/ 0 h 1015861"/>
              <a:gd name="connsiteX2" fmla="*/ 4777057 w 4777057"/>
              <a:gd name="connsiteY2" fmla="*/ 1015861 h 1015861"/>
              <a:gd name="connsiteX3" fmla="*/ 0 w 4777057"/>
              <a:gd name="connsiteY3" fmla="*/ 1015861 h 101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7057" h="1015861">
                <a:moveTo>
                  <a:pt x="93012" y="0"/>
                </a:moveTo>
                <a:lnTo>
                  <a:pt x="4777057" y="0"/>
                </a:lnTo>
                <a:lnTo>
                  <a:pt x="4777057" y="1015861"/>
                </a:lnTo>
                <a:lnTo>
                  <a:pt x="0" y="101586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</a:t>
            </a:r>
            <a:endParaRPr lang="zh-CN" altLang="en-US" dirty="0"/>
          </a:p>
        </p:txBody>
      </p:sp>
      <p:sp>
        <p:nvSpPr>
          <p:cNvPr id="75" name="任意多边形 74"/>
          <p:cNvSpPr/>
          <p:nvPr userDrawn="1"/>
        </p:nvSpPr>
        <p:spPr>
          <a:xfrm>
            <a:off x="7621131" y="5393904"/>
            <a:ext cx="4570869" cy="1015861"/>
          </a:xfrm>
          <a:custGeom>
            <a:avLst/>
            <a:gdLst>
              <a:gd name="connsiteX0" fmla="*/ 93012 w 4570869"/>
              <a:gd name="connsiteY0" fmla="*/ 0 h 1015861"/>
              <a:gd name="connsiteX1" fmla="*/ 4570869 w 4570869"/>
              <a:gd name="connsiteY1" fmla="*/ 0 h 1015861"/>
              <a:gd name="connsiteX2" fmla="*/ 4570869 w 4570869"/>
              <a:gd name="connsiteY2" fmla="*/ 1015861 h 1015861"/>
              <a:gd name="connsiteX3" fmla="*/ 0 w 4570869"/>
              <a:gd name="connsiteY3" fmla="*/ 1015861 h 101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0869" h="1015861">
                <a:moveTo>
                  <a:pt x="93012" y="0"/>
                </a:moveTo>
                <a:lnTo>
                  <a:pt x="4570869" y="0"/>
                </a:lnTo>
                <a:lnTo>
                  <a:pt x="4570869" y="1015861"/>
                </a:lnTo>
                <a:lnTo>
                  <a:pt x="0" y="101586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</a:t>
            </a:r>
            <a:endParaRPr lang="zh-CN" altLang="en-US" dirty="0"/>
          </a:p>
        </p:txBody>
      </p:sp>
      <p:grpSp>
        <p:nvGrpSpPr>
          <p:cNvPr id="76" name="组合 75"/>
          <p:cNvGrpSpPr/>
          <p:nvPr userDrawn="1"/>
        </p:nvGrpSpPr>
        <p:grpSpPr>
          <a:xfrm>
            <a:off x="8369141" y="5633721"/>
            <a:ext cx="3326956" cy="561646"/>
            <a:chOff x="8729742" y="4570696"/>
            <a:chExt cx="2830517" cy="477836"/>
          </a:xfrm>
          <a:solidFill>
            <a:schemeClr val="bg2">
              <a:alpha val="50000"/>
            </a:schemeClr>
          </a:solidFill>
        </p:grpSpPr>
        <p:sp>
          <p:nvSpPr>
            <p:cNvPr id="77" name="Freeform 34"/>
            <p:cNvSpPr>
              <a:spLocks noEditPoints="1"/>
            </p:cNvSpPr>
            <p:nvPr userDrawn="1"/>
          </p:nvSpPr>
          <p:spPr bwMode="auto">
            <a:xfrm>
              <a:off x="9304417" y="4945345"/>
              <a:ext cx="1363665" cy="101600"/>
            </a:xfrm>
            <a:custGeom>
              <a:avLst/>
              <a:gdLst>
                <a:gd name="T0" fmla="*/ 15 w 915"/>
                <a:gd name="T1" fmla="*/ 51 h 68"/>
                <a:gd name="T2" fmla="*/ 14 w 915"/>
                <a:gd name="T3" fmla="*/ 11 h 68"/>
                <a:gd name="T4" fmla="*/ 35 w 915"/>
                <a:gd name="T5" fmla="*/ 4 h 68"/>
                <a:gd name="T6" fmla="*/ 77 w 915"/>
                <a:gd name="T7" fmla="*/ 51 h 68"/>
                <a:gd name="T8" fmla="*/ 74 w 915"/>
                <a:gd name="T9" fmla="*/ 51 h 68"/>
                <a:gd name="T10" fmla="*/ 57 w 915"/>
                <a:gd name="T11" fmla="*/ 21 h 68"/>
                <a:gd name="T12" fmla="*/ 108 w 915"/>
                <a:gd name="T13" fmla="*/ 0 h 68"/>
                <a:gd name="T14" fmla="*/ 104 w 915"/>
                <a:gd name="T15" fmla="*/ 32 h 68"/>
                <a:gd name="T16" fmla="*/ 134 w 915"/>
                <a:gd name="T17" fmla="*/ 21 h 68"/>
                <a:gd name="T18" fmla="*/ 155 w 915"/>
                <a:gd name="T19" fmla="*/ 21 h 68"/>
                <a:gd name="T20" fmla="*/ 187 w 915"/>
                <a:gd name="T21" fmla="*/ 46 h 68"/>
                <a:gd name="T22" fmla="*/ 169 w 915"/>
                <a:gd name="T23" fmla="*/ 29 h 68"/>
                <a:gd name="T24" fmla="*/ 221 w 915"/>
                <a:gd name="T25" fmla="*/ 24 h 68"/>
                <a:gd name="T26" fmla="*/ 198 w 915"/>
                <a:gd name="T27" fmla="*/ 52 h 68"/>
                <a:gd name="T28" fmla="*/ 209 w 915"/>
                <a:gd name="T29" fmla="*/ 18 h 68"/>
                <a:gd name="T30" fmla="*/ 247 w 915"/>
                <a:gd name="T31" fmla="*/ 51 h 68"/>
                <a:gd name="T32" fmla="*/ 244 w 915"/>
                <a:gd name="T33" fmla="*/ 42 h 68"/>
                <a:gd name="T34" fmla="*/ 271 w 915"/>
                <a:gd name="T35" fmla="*/ 1 h 68"/>
                <a:gd name="T36" fmla="*/ 276 w 915"/>
                <a:gd name="T37" fmla="*/ 51 h 68"/>
                <a:gd name="T38" fmla="*/ 259 w 915"/>
                <a:gd name="T39" fmla="*/ 22 h 68"/>
                <a:gd name="T40" fmla="*/ 301 w 915"/>
                <a:gd name="T41" fmla="*/ 46 h 68"/>
                <a:gd name="T42" fmla="*/ 292 w 915"/>
                <a:gd name="T43" fmla="*/ 7 h 68"/>
                <a:gd name="T44" fmla="*/ 333 w 915"/>
                <a:gd name="T45" fmla="*/ 20 h 68"/>
                <a:gd name="T46" fmla="*/ 309 w 915"/>
                <a:gd name="T47" fmla="*/ 67 h 68"/>
                <a:gd name="T48" fmla="*/ 305 w 915"/>
                <a:gd name="T49" fmla="*/ 19 h 68"/>
                <a:gd name="T50" fmla="*/ 379 w 915"/>
                <a:gd name="T51" fmla="*/ 18 h 68"/>
                <a:gd name="T52" fmla="*/ 415 w 915"/>
                <a:gd name="T53" fmla="*/ 44 h 68"/>
                <a:gd name="T54" fmla="*/ 403 w 915"/>
                <a:gd name="T55" fmla="*/ 21 h 68"/>
                <a:gd name="T56" fmla="*/ 425 w 915"/>
                <a:gd name="T57" fmla="*/ 5 h 68"/>
                <a:gd name="T58" fmla="*/ 475 w 915"/>
                <a:gd name="T59" fmla="*/ 19 h 68"/>
                <a:gd name="T60" fmla="*/ 465 w 915"/>
                <a:gd name="T61" fmla="*/ 54 h 68"/>
                <a:gd name="T62" fmla="*/ 471 w 915"/>
                <a:gd name="T63" fmla="*/ 48 h 68"/>
                <a:gd name="T64" fmla="*/ 474 w 915"/>
                <a:gd name="T65" fmla="*/ 4 h 68"/>
                <a:gd name="T66" fmla="*/ 516 w 915"/>
                <a:gd name="T67" fmla="*/ 28 h 68"/>
                <a:gd name="T68" fmla="*/ 517 w 915"/>
                <a:gd name="T69" fmla="*/ 40 h 68"/>
                <a:gd name="T70" fmla="*/ 537 w 915"/>
                <a:gd name="T71" fmla="*/ 49 h 68"/>
                <a:gd name="T72" fmla="*/ 528 w 915"/>
                <a:gd name="T73" fmla="*/ 23 h 68"/>
                <a:gd name="T74" fmla="*/ 565 w 915"/>
                <a:gd name="T75" fmla="*/ 53 h 68"/>
                <a:gd name="T76" fmla="*/ 563 w 915"/>
                <a:gd name="T77" fmla="*/ 21 h 68"/>
                <a:gd name="T78" fmla="*/ 620 w 915"/>
                <a:gd name="T79" fmla="*/ 52 h 68"/>
                <a:gd name="T80" fmla="*/ 596 w 915"/>
                <a:gd name="T81" fmla="*/ 49 h 68"/>
                <a:gd name="T82" fmla="*/ 587 w 915"/>
                <a:gd name="T83" fmla="*/ 22 h 68"/>
                <a:gd name="T84" fmla="*/ 642 w 915"/>
                <a:gd name="T85" fmla="*/ 17 h 68"/>
                <a:gd name="T86" fmla="*/ 643 w 915"/>
                <a:gd name="T87" fmla="*/ 48 h 68"/>
                <a:gd name="T88" fmla="*/ 667 w 915"/>
                <a:gd name="T89" fmla="*/ 49 h 68"/>
                <a:gd name="T90" fmla="*/ 671 w 915"/>
                <a:gd name="T91" fmla="*/ 23 h 68"/>
                <a:gd name="T92" fmla="*/ 726 w 915"/>
                <a:gd name="T93" fmla="*/ 20 h 68"/>
                <a:gd name="T94" fmla="*/ 739 w 915"/>
                <a:gd name="T95" fmla="*/ 29 h 68"/>
                <a:gd name="T96" fmla="*/ 731 w 915"/>
                <a:gd name="T97" fmla="*/ 33 h 68"/>
                <a:gd name="T98" fmla="*/ 778 w 915"/>
                <a:gd name="T99" fmla="*/ 45 h 68"/>
                <a:gd name="T100" fmla="*/ 771 w 915"/>
                <a:gd name="T101" fmla="*/ 24 h 68"/>
                <a:gd name="T102" fmla="*/ 753 w 915"/>
                <a:gd name="T103" fmla="*/ 45 h 68"/>
                <a:gd name="T104" fmla="*/ 803 w 915"/>
                <a:gd name="T105" fmla="*/ 54 h 68"/>
                <a:gd name="T106" fmla="*/ 816 w 915"/>
                <a:gd name="T107" fmla="*/ 0 h 68"/>
                <a:gd name="T108" fmla="*/ 812 w 915"/>
                <a:gd name="T109" fmla="*/ 29 h 68"/>
                <a:gd name="T110" fmla="*/ 881 w 915"/>
                <a:gd name="T111" fmla="*/ 10 h 68"/>
                <a:gd name="T112" fmla="*/ 859 w 915"/>
                <a:gd name="T113" fmla="*/ 49 h 68"/>
                <a:gd name="T114" fmla="*/ 903 w 915"/>
                <a:gd name="T115" fmla="*/ 48 h 68"/>
                <a:gd name="T116" fmla="*/ 891 w 915"/>
                <a:gd name="T117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5" h="68">
                  <a:moveTo>
                    <a:pt x="35" y="4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4"/>
                    <a:pt x="47" y="5"/>
                    <a:pt x="46" y="6"/>
                  </a:cubicBezTo>
                  <a:cubicBezTo>
                    <a:pt x="46" y="7"/>
                    <a:pt x="45" y="9"/>
                    <a:pt x="45" y="11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7"/>
                    <a:pt x="45" y="41"/>
                    <a:pt x="44" y="43"/>
                  </a:cubicBezTo>
                  <a:cubicBezTo>
                    <a:pt x="43" y="46"/>
                    <a:pt x="41" y="49"/>
                    <a:pt x="38" y="51"/>
                  </a:cubicBezTo>
                  <a:cubicBezTo>
                    <a:pt x="35" y="53"/>
                    <a:pt x="31" y="53"/>
                    <a:pt x="27" y="53"/>
                  </a:cubicBezTo>
                  <a:cubicBezTo>
                    <a:pt x="21" y="53"/>
                    <a:pt x="17" y="53"/>
                    <a:pt x="15" y="51"/>
                  </a:cubicBezTo>
                  <a:cubicBezTo>
                    <a:pt x="12" y="49"/>
                    <a:pt x="10" y="46"/>
                    <a:pt x="9" y="43"/>
                  </a:cubicBezTo>
                  <a:cubicBezTo>
                    <a:pt x="8" y="41"/>
                    <a:pt x="7" y="37"/>
                    <a:pt x="7" y="3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8"/>
                    <a:pt x="7" y="6"/>
                    <a:pt x="6" y="5"/>
                  </a:cubicBezTo>
                  <a:cubicBezTo>
                    <a:pt x="5" y="4"/>
                    <a:pt x="4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5" y="4"/>
                    <a:pt x="15" y="5"/>
                  </a:cubicBezTo>
                  <a:cubicBezTo>
                    <a:pt x="14" y="6"/>
                    <a:pt x="14" y="8"/>
                    <a:pt x="14" y="11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5"/>
                    <a:pt x="14" y="37"/>
                    <a:pt x="14" y="40"/>
                  </a:cubicBezTo>
                  <a:cubicBezTo>
                    <a:pt x="15" y="43"/>
                    <a:pt x="15" y="45"/>
                    <a:pt x="16" y="46"/>
                  </a:cubicBezTo>
                  <a:cubicBezTo>
                    <a:pt x="17" y="48"/>
                    <a:pt x="19" y="49"/>
                    <a:pt x="20" y="50"/>
                  </a:cubicBezTo>
                  <a:cubicBezTo>
                    <a:pt x="22" y="51"/>
                    <a:pt x="24" y="51"/>
                    <a:pt x="27" y="51"/>
                  </a:cubicBezTo>
                  <a:cubicBezTo>
                    <a:pt x="30" y="51"/>
                    <a:pt x="33" y="50"/>
                    <a:pt x="35" y="49"/>
                  </a:cubicBezTo>
                  <a:cubicBezTo>
                    <a:pt x="37" y="47"/>
                    <a:pt x="39" y="46"/>
                    <a:pt x="40" y="43"/>
                  </a:cubicBezTo>
                  <a:cubicBezTo>
                    <a:pt x="41" y="41"/>
                    <a:pt x="41" y="37"/>
                    <a:pt x="41" y="3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9"/>
                    <a:pt x="41" y="7"/>
                    <a:pt x="40" y="6"/>
                  </a:cubicBezTo>
                  <a:cubicBezTo>
                    <a:pt x="39" y="5"/>
                    <a:pt x="38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69" y="25"/>
                  </a:moveTo>
                  <a:cubicBezTo>
                    <a:pt x="73" y="20"/>
                    <a:pt x="76" y="18"/>
                    <a:pt x="79" y="18"/>
                  </a:cubicBezTo>
                  <a:cubicBezTo>
                    <a:pt x="81" y="18"/>
                    <a:pt x="83" y="18"/>
                    <a:pt x="84" y="19"/>
                  </a:cubicBezTo>
                  <a:cubicBezTo>
                    <a:pt x="85" y="20"/>
                    <a:pt x="87" y="21"/>
                    <a:pt x="87" y="23"/>
                  </a:cubicBezTo>
                  <a:cubicBezTo>
                    <a:pt x="88" y="25"/>
                    <a:pt x="88" y="27"/>
                    <a:pt x="88" y="30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8" y="47"/>
                    <a:pt x="88" y="48"/>
                    <a:pt x="89" y="49"/>
                  </a:cubicBezTo>
                  <a:cubicBezTo>
                    <a:pt x="89" y="50"/>
                    <a:pt x="89" y="50"/>
                    <a:pt x="90" y="51"/>
                  </a:cubicBezTo>
                  <a:cubicBezTo>
                    <a:pt x="90" y="51"/>
                    <a:pt x="91" y="51"/>
                    <a:pt x="93" y="51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9" y="51"/>
                    <a:pt x="80" y="51"/>
                    <a:pt x="81" y="50"/>
                  </a:cubicBezTo>
                  <a:cubicBezTo>
                    <a:pt x="82" y="50"/>
                    <a:pt x="82" y="49"/>
                    <a:pt x="82" y="48"/>
                  </a:cubicBezTo>
                  <a:cubicBezTo>
                    <a:pt x="82" y="48"/>
                    <a:pt x="82" y="47"/>
                    <a:pt x="82" y="45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2" y="27"/>
                    <a:pt x="82" y="25"/>
                    <a:pt x="81" y="24"/>
                  </a:cubicBezTo>
                  <a:cubicBezTo>
                    <a:pt x="80" y="23"/>
                    <a:pt x="79" y="22"/>
                    <a:pt x="77" y="22"/>
                  </a:cubicBezTo>
                  <a:cubicBezTo>
                    <a:pt x="74" y="22"/>
                    <a:pt x="71" y="23"/>
                    <a:pt x="69" y="27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7"/>
                    <a:pt x="69" y="48"/>
                    <a:pt x="69" y="49"/>
                  </a:cubicBezTo>
                  <a:cubicBezTo>
                    <a:pt x="69" y="50"/>
                    <a:pt x="70" y="50"/>
                    <a:pt x="70" y="51"/>
                  </a:cubicBezTo>
                  <a:cubicBezTo>
                    <a:pt x="71" y="51"/>
                    <a:pt x="72" y="51"/>
                    <a:pt x="74" y="51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1"/>
                    <a:pt x="61" y="51"/>
                    <a:pt x="62" y="50"/>
                  </a:cubicBezTo>
                  <a:cubicBezTo>
                    <a:pt x="62" y="49"/>
                    <a:pt x="63" y="47"/>
                    <a:pt x="63" y="45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28"/>
                    <a:pt x="63" y="25"/>
                    <a:pt x="62" y="24"/>
                  </a:cubicBezTo>
                  <a:cubicBezTo>
                    <a:pt x="62" y="23"/>
                    <a:pt x="62" y="23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25"/>
                    <a:pt x="69" y="25"/>
                    <a:pt x="69" y="25"/>
                  </a:cubicBezTo>
                  <a:close/>
                  <a:moveTo>
                    <a:pt x="108" y="0"/>
                  </a:moveTo>
                  <a:cubicBezTo>
                    <a:pt x="109" y="0"/>
                    <a:pt x="110" y="0"/>
                    <a:pt x="110" y="1"/>
                  </a:cubicBezTo>
                  <a:cubicBezTo>
                    <a:pt x="111" y="2"/>
                    <a:pt x="111" y="3"/>
                    <a:pt x="111" y="4"/>
                  </a:cubicBezTo>
                  <a:cubicBezTo>
                    <a:pt x="111" y="5"/>
                    <a:pt x="111" y="6"/>
                    <a:pt x="110" y="7"/>
                  </a:cubicBezTo>
                  <a:cubicBezTo>
                    <a:pt x="109" y="7"/>
                    <a:pt x="109" y="8"/>
                    <a:pt x="108" y="8"/>
                  </a:cubicBezTo>
                  <a:cubicBezTo>
                    <a:pt x="107" y="8"/>
                    <a:pt x="106" y="7"/>
                    <a:pt x="105" y="7"/>
                  </a:cubicBezTo>
                  <a:cubicBezTo>
                    <a:pt x="105" y="6"/>
                    <a:pt x="104" y="5"/>
                    <a:pt x="104" y="4"/>
                  </a:cubicBezTo>
                  <a:cubicBezTo>
                    <a:pt x="104" y="3"/>
                    <a:pt x="105" y="2"/>
                    <a:pt x="105" y="1"/>
                  </a:cubicBezTo>
                  <a:cubicBezTo>
                    <a:pt x="106" y="0"/>
                    <a:pt x="107" y="0"/>
                    <a:pt x="108" y="0"/>
                  </a:cubicBezTo>
                  <a:close/>
                  <a:moveTo>
                    <a:pt x="111" y="18"/>
                  </a:moveTo>
                  <a:cubicBezTo>
                    <a:pt x="111" y="45"/>
                    <a:pt x="111" y="45"/>
                    <a:pt x="111" y="45"/>
                  </a:cubicBezTo>
                  <a:cubicBezTo>
                    <a:pt x="111" y="47"/>
                    <a:pt x="111" y="49"/>
                    <a:pt x="111" y="49"/>
                  </a:cubicBezTo>
                  <a:cubicBezTo>
                    <a:pt x="111" y="50"/>
                    <a:pt x="112" y="51"/>
                    <a:pt x="112" y="51"/>
                  </a:cubicBezTo>
                  <a:cubicBezTo>
                    <a:pt x="113" y="51"/>
                    <a:pt x="114" y="51"/>
                    <a:pt x="115" y="51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3" y="51"/>
                    <a:pt x="103" y="50"/>
                    <a:pt x="104" y="49"/>
                  </a:cubicBezTo>
                  <a:cubicBezTo>
                    <a:pt x="104" y="49"/>
                    <a:pt x="104" y="47"/>
                    <a:pt x="104" y="45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8"/>
                    <a:pt x="104" y="26"/>
                    <a:pt x="104" y="25"/>
                  </a:cubicBezTo>
                  <a:cubicBezTo>
                    <a:pt x="104" y="24"/>
                    <a:pt x="103" y="23"/>
                    <a:pt x="103" y="23"/>
                  </a:cubicBezTo>
                  <a:cubicBezTo>
                    <a:pt x="103" y="23"/>
                    <a:pt x="102" y="23"/>
                    <a:pt x="101" y="23"/>
                  </a:cubicBezTo>
                  <a:cubicBezTo>
                    <a:pt x="101" y="23"/>
                    <a:pt x="100" y="23"/>
                    <a:pt x="99" y="23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1" y="18"/>
                    <a:pt x="111" y="18"/>
                    <a:pt x="111" y="18"/>
                  </a:cubicBezTo>
                  <a:close/>
                  <a:moveTo>
                    <a:pt x="122" y="19"/>
                  </a:moveTo>
                  <a:cubicBezTo>
                    <a:pt x="137" y="19"/>
                    <a:pt x="137" y="19"/>
                    <a:pt x="137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20"/>
                    <a:pt x="134" y="20"/>
                    <a:pt x="134" y="21"/>
                  </a:cubicBezTo>
                  <a:cubicBezTo>
                    <a:pt x="133" y="21"/>
                    <a:pt x="133" y="22"/>
                    <a:pt x="133" y="23"/>
                  </a:cubicBezTo>
                  <a:cubicBezTo>
                    <a:pt x="133" y="23"/>
                    <a:pt x="133" y="25"/>
                    <a:pt x="134" y="26"/>
                  </a:cubicBezTo>
                  <a:cubicBezTo>
                    <a:pt x="141" y="45"/>
                    <a:pt x="141" y="45"/>
                    <a:pt x="141" y="4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9" y="24"/>
                    <a:pt x="150" y="23"/>
                    <a:pt x="150" y="22"/>
                  </a:cubicBezTo>
                  <a:cubicBezTo>
                    <a:pt x="150" y="21"/>
                    <a:pt x="150" y="21"/>
                    <a:pt x="149" y="21"/>
                  </a:cubicBezTo>
                  <a:cubicBezTo>
                    <a:pt x="149" y="21"/>
                    <a:pt x="149" y="20"/>
                    <a:pt x="149" y="20"/>
                  </a:cubicBezTo>
                  <a:cubicBezTo>
                    <a:pt x="148" y="20"/>
                    <a:pt x="147" y="20"/>
                    <a:pt x="146" y="20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6" y="20"/>
                    <a:pt x="155" y="20"/>
                    <a:pt x="155" y="21"/>
                  </a:cubicBezTo>
                  <a:cubicBezTo>
                    <a:pt x="154" y="21"/>
                    <a:pt x="153" y="23"/>
                    <a:pt x="152" y="24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7" y="23"/>
                    <a:pt x="126" y="22"/>
                    <a:pt x="126" y="22"/>
                  </a:cubicBezTo>
                  <a:cubicBezTo>
                    <a:pt x="125" y="21"/>
                    <a:pt x="125" y="21"/>
                    <a:pt x="124" y="20"/>
                  </a:cubicBezTo>
                  <a:cubicBezTo>
                    <a:pt x="123" y="20"/>
                    <a:pt x="123" y="20"/>
                    <a:pt x="121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69" y="31"/>
                  </a:moveTo>
                  <a:cubicBezTo>
                    <a:pt x="169" y="37"/>
                    <a:pt x="170" y="40"/>
                    <a:pt x="173" y="43"/>
                  </a:cubicBezTo>
                  <a:cubicBezTo>
                    <a:pt x="175" y="46"/>
                    <a:pt x="178" y="48"/>
                    <a:pt x="181" y="48"/>
                  </a:cubicBezTo>
                  <a:cubicBezTo>
                    <a:pt x="183" y="48"/>
                    <a:pt x="185" y="47"/>
                    <a:pt x="187" y="46"/>
                  </a:cubicBezTo>
                  <a:cubicBezTo>
                    <a:pt x="188" y="45"/>
                    <a:pt x="189" y="43"/>
                    <a:pt x="191" y="39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91" y="43"/>
                    <a:pt x="190" y="47"/>
                    <a:pt x="187" y="49"/>
                  </a:cubicBezTo>
                  <a:cubicBezTo>
                    <a:pt x="185" y="52"/>
                    <a:pt x="182" y="53"/>
                    <a:pt x="178" y="53"/>
                  </a:cubicBezTo>
                  <a:cubicBezTo>
                    <a:pt x="174" y="53"/>
                    <a:pt x="171" y="52"/>
                    <a:pt x="168" y="49"/>
                  </a:cubicBezTo>
                  <a:cubicBezTo>
                    <a:pt x="165" y="45"/>
                    <a:pt x="164" y="41"/>
                    <a:pt x="164" y="36"/>
                  </a:cubicBezTo>
                  <a:cubicBezTo>
                    <a:pt x="164" y="30"/>
                    <a:pt x="166" y="25"/>
                    <a:pt x="169" y="22"/>
                  </a:cubicBezTo>
                  <a:cubicBezTo>
                    <a:pt x="171" y="19"/>
                    <a:pt x="175" y="17"/>
                    <a:pt x="179" y="17"/>
                  </a:cubicBezTo>
                  <a:cubicBezTo>
                    <a:pt x="183" y="17"/>
                    <a:pt x="186" y="19"/>
                    <a:pt x="189" y="21"/>
                  </a:cubicBezTo>
                  <a:cubicBezTo>
                    <a:pt x="191" y="23"/>
                    <a:pt x="192" y="27"/>
                    <a:pt x="192" y="31"/>
                  </a:cubicBezTo>
                  <a:cubicBezTo>
                    <a:pt x="169" y="31"/>
                    <a:pt x="169" y="31"/>
                    <a:pt x="169" y="31"/>
                  </a:cubicBezTo>
                  <a:close/>
                  <a:moveTo>
                    <a:pt x="169" y="29"/>
                  </a:moveTo>
                  <a:cubicBezTo>
                    <a:pt x="184" y="29"/>
                    <a:pt x="184" y="29"/>
                    <a:pt x="184" y="29"/>
                  </a:cubicBezTo>
                  <a:cubicBezTo>
                    <a:pt x="184" y="27"/>
                    <a:pt x="184" y="26"/>
                    <a:pt x="183" y="25"/>
                  </a:cubicBezTo>
                  <a:cubicBezTo>
                    <a:pt x="183" y="24"/>
                    <a:pt x="182" y="23"/>
                    <a:pt x="181" y="22"/>
                  </a:cubicBezTo>
                  <a:cubicBezTo>
                    <a:pt x="179" y="21"/>
                    <a:pt x="178" y="21"/>
                    <a:pt x="177" y="21"/>
                  </a:cubicBezTo>
                  <a:cubicBezTo>
                    <a:pt x="175" y="21"/>
                    <a:pt x="173" y="21"/>
                    <a:pt x="172" y="23"/>
                  </a:cubicBezTo>
                  <a:cubicBezTo>
                    <a:pt x="170" y="24"/>
                    <a:pt x="169" y="27"/>
                    <a:pt x="169" y="29"/>
                  </a:cubicBezTo>
                  <a:close/>
                  <a:moveTo>
                    <a:pt x="209" y="18"/>
                  </a:moveTo>
                  <a:cubicBezTo>
                    <a:pt x="209" y="25"/>
                    <a:pt x="209" y="25"/>
                    <a:pt x="209" y="25"/>
                  </a:cubicBezTo>
                  <a:cubicBezTo>
                    <a:pt x="212" y="20"/>
                    <a:pt x="215" y="18"/>
                    <a:pt x="218" y="18"/>
                  </a:cubicBezTo>
                  <a:cubicBezTo>
                    <a:pt x="219" y="18"/>
                    <a:pt x="220" y="18"/>
                    <a:pt x="221" y="19"/>
                  </a:cubicBezTo>
                  <a:cubicBezTo>
                    <a:pt x="222" y="20"/>
                    <a:pt x="222" y="21"/>
                    <a:pt x="222" y="22"/>
                  </a:cubicBezTo>
                  <a:cubicBezTo>
                    <a:pt x="222" y="23"/>
                    <a:pt x="222" y="23"/>
                    <a:pt x="221" y="24"/>
                  </a:cubicBezTo>
                  <a:cubicBezTo>
                    <a:pt x="221" y="25"/>
                    <a:pt x="220" y="25"/>
                    <a:pt x="219" y="25"/>
                  </a:cubicBezTo>
                  <a:cubicBezTo>
                    <a:pt x="218" y="25"/>
                    <a:pt x="217" y="25"/>
                    <a:pt x="216" y="24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3" y="23"/>
                    <a:pt x="213" y="23"/>
                    <a:pt x="213" y="24"/>
                  </a:cubicBezTo>
                  <a:cubicBezTo>
                    <a:pt x="211" y="25"/>
                    <a:pt x="211" y="27"/>
                    <a:pt x="209" y="29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209" y="47"/>
                    <a:pt x="210" y="49"/>
                    <a:pt x="210" y="50"/>
                  </a:cubicBezTo>
                  <a:cubicBezTo>
                    <a:pt x="211" y="51"/>
                    <a:pt x="211" y="51"/>
                    <a:pt x="212" y="51"/>
                  </a:cubicBezTo>
                  <a:cubicBezTo>
                    <a:pt x="213" y="52"/>
                    <a:pt x="214" y="52"/>
                    <a:pt x="215" y="52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200" y="52"/>
                    <a:pt x="201" y="52"/>
                    <a:pt x="202" y="51"/>
                  </a:cubicBezTo>
                  <a:cubicBezTo>
                    <a:pt x="202" y="51"/>
                    <a:pt x="203" y="50"/>
                    <a:pt x="203" y="49"/>
                  </a:cubicBezTo>
                  <a:cubicBezTo>
                    <a:pt x="203" y="49"/>
                    <a:pt x="203" y="48"/>
                    <a:pt x="203" y="46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3" y="29"/>
                    <a:pt x="203" y="26"/>
                    <a:pt x="203" y="25"/>
                  </a:cubicBezTo>
                  <a:cubicBezTo>
                    <a:pt x="203" y="25"/>
                    <a:pt x="202" y="24"/>
                    <a:pt x="202" y="24"/>
                  </a:cubicBezTo>
                  <a:cubicBezTo>
                    <a:pt x="201" y="23"/>
                    <a:pt x="201" y="23"/>
                    <a:pt x="200" y="23"/>
                  </a:cubicBezTo>
                  <a:cubicBezTo>
                    <a:pt x="199" y="23"/>
                    <a:pt x="199" y="23"/>
                    <a:pt x="198" y="24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207" y="19"/>
                    <a:pt x="207" y="19"/>
                    <a:pt x="207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9" y="18"/>
                    <a:pt x="209" y="18"/>
                    <a:pt x="209" y="18"/>
                  </a:cubicBezTo>
                  <a:close/>
                  <a:moveTo>
                    <a:pt x="249" y="18"/>
                  </a:moveTo>
                  <a:cubicBezTo>
                    <a:pt x="249" y="29"/>
                    <a:pt x="249" y="29"/>
                    <a:pt x="249" y="29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6"/>
                    <a:pt x="245" y="23"/>
                    <a:pt x="244" y="22"/>
                  </a:cubicBezTo>
                  <a:cubicBezTo>
                    <a:pt x="242" y="21"/>
                    <a:pt x="241" y="20"/>
                    <a:pt x="238" y="20"/>
                  </a:cubicBezTo>
                  <a:cubicBezTo>
                    <a:pt x="237" y="20"/>
                    <a:pt x="235" y="20"/>
                    <a:pt x="234" y="21"/>
                  </a:cubicBezTo>
                  <a:cubicBezTo>
                    <a:pt x="233" y="22"/>
                    <a:pt x="233" y="23"/>
                    <a:pt x="233" y="24"/>
                  </a:cubicBezTo>
                  <a:cubicBezTo>
                    <a:pt x="233" y="25"/>
                    <a:pt x="233" y="27"/>
                    <a:pt x="234" y="28"/>
                  </a:cubicBezTo>
                  <a:cubicBezTo>
                    <a:pt x="235" y="29"/>
                    <a:pt x="236" y="30"/>
                    <a:pt x="238" y="31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8" y="36"/>
                    <a:pt x="251" y="39"/>
                    <a:pt x="251" y="43"/>
                  </a:cubicBezTo>
                  <a:cubicBezTo>
                    <a:pt x="251" y="47"/>
                    <a:pt x="249" y="49"/>
                    <a:pt x="247" y="51"/>
                  </a:cubicBezTo>
                  <a:cubicBezTo>
                    <a:pt x="245" y="53"/>
                    <a:pt x="243" y="54"/>
                    <a:pt x="240" y="54"/>
                  </a:cubicBezTo>
                  <a:cubicBezTo>
                    <a:pt x="238" y="54"/>
                    <a:pt x="235" y="53"/>
                    <a:pt x="233" y="53"/>
                  </a:cubicBezTo>
                  <a:cubicBezTo>
                    <a:pt x="232" y="52"/>
                    <a:pt x="231" y="52"/>
                    <a:pt x="231" y="52"/>
                  </a:cubicBezTo>
                  <a:cubicBezTo>
                    <a:pt x="231" y="52"/>
                    <a:pt x="230" y="53"/>
                    <a:pt x="230" y="53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31" y="45"/>
                    <a:pt x="232" y="47"/>
                    <a:pt x="234" y="49"/>
                  </a:cubicBezTo>
                  <a:cubicBezTo>
                    <a:pt x="236" y="51"/>
                    <a:pt x="238" y="52"/>
                    <a:pt x="240" y="52"/>
                  </a:cubicBezTo>
                  <a:cubicBezTo>
                    <a:pt x="242" y="52"/>
                    <a:pt x="243" y="51"/>
                    <a:pt x="244" y="50"/>
                  </a:cubicBezTo>
                  <a:cubicBezTo>
                    <a:pt x="245" y="49"/>
                    <a:pt x="246" y="48"/>
                    <a:pt x="246" y="47"/>
                  </a:cubicBezTo>
                  <a:cubicBezTo>
                    <a:pt x="246" y="45"/>
                    <a:pt x="245" y="43"/>
                    <a:pt x="244" y="42"/>
                  </a:cubicBezTo>
                  <a:cubicBezTo>
                    <a:pt x="243" y="41"/>
                    <a:pt x="241" y="39"/>
                    <a:pt x="237" y="38"/>
                  </a:cubicBezTo>
                  <a:cubicBezTo>
                    <a:pt x="234" y="36"/>
                    <a:pt x="232" y="35"/>
                    <a:pt x="231" y="33"/>
                  </a:cubicBezTo>
                  <a:cubicBezTo>
                    <a:pt x="229" y="31"/>
                    <a:pt x="229" y="30"/>
                    <a:pt x="229" y="28"/>
                  </a:cubicBezTo>
                  <a:cubicBezTo>
                    <a:pt x="229" y="25"/>
                    <a:pt x="230" y="23"/>
                    <a:pt x="232" y="21"/>
                  </a:cubicBezTo>
                  <a:cubicBezTo>
                    <a:pt x="234" y="19"/>
                    <a:pt x="236" y="18"/>
                    <a:pt x="239" y="18"/>
                  </a:cubicBezTo>
                  <a:cubicBezTo>
                    <a:pt x="240" y="18"/>
                    <a:pt x="242" y="18"/>
                    <a:pt x="244" y="19"/>
                  </a:cubicBezTo>
                  <a:cubicBezTo>
                    <a:pt x="245" y="19"/>
                    <a:pt x="246" y="19"/>
                    <a:pt x="246" y="19"/>
                  </a:cubicBezTo>
                  <a:cubicBezTo>
                    <a:pt x="247" y="19"/>
                    <a:pt x="247" y="19"/>
                    <a:pt x="247" y="19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9" y="18"/>
                    <a:pt x="249" y="18"/>
                    <a:pt x="249" y="18"/>
                  </a:cubicBezTo>
                  <a:close/>
                  <a:moveTo>
                    <a:pt x="268" y="0"/>
                  </a:moveTo>
                  <a:cubicBezTo>
                    <a:pt x="269" y="0"/>
                    <a:pt x="270" y="0"/>
                    <a:pt x="271" y="1"/>
                  </a:cubicBezTo>
                  <a:cubicBezTo>
                    <a:pt x="271" y="2"/>
                    <a:pt x="272" y="3"/>
                    <a:pt x="272" y="4"/>
                  </a:cubicBezTo>
                  <a:cubicBezTo>
                    <a:pt x="272" y="5"/>
                    <a:pt x="271" y="6"/>
                    <a:pt x="271" y="7"/>
                  </a:cubicBezTo>
                  <a:cubicBezTo>
                    <a:pt x="270" y="7"/>
                    <a:pt x="269" y="8"/>
                    <a:pt x="268" y="8"/>
                  </a:cubicBezTo>
                  <a:cubicBezTo>
                    <a:pt x="267" y="8"/>
                    <a:pt x="266" y="7"/>
                    <a:pt x="266" y="7"/>
                  </a:cubicBezTo>
                  <a:cubicBezTo>
                    <a:pt x="265" y="6"/>
                    <a:pt x="265" y="5"/>
                    <a:pt x="265" y="4"/>
                  </a:cubicBezTo>
                  <a:cubicBezTo>
                    <a:pt x="265" y="3"/>
                    <a:pt x="265" y="2"/>
                    <a:pt x="266" y="1"/>
                  </a:cubicBezTo>
                  <a:cubicBezTo>
                    <a:pt x="266" y="0"/>
                    <a:pt x="267" y="0"/>
                    <a:pt x="268" y="0"/>
                  </a:cubicBezTo>
                  <a:close/>
                  <a:moveTo>
                    <a:pt x="271" y="18"/>
                  </a:moveTo>
                  <a:cubicBezTo>
                    <a:pt x="271" y="45"/>
                    <a:pt x="271" y="45"/>
                    <a:pt x="271" y="45"/>
                  </a:cubicBezTo>
                  <a:cubicBezTo>
                    <a:pt x="271" y="47"/>
                    <a:pt x="271" y="49"/>
                    <a:pt x="271" y="49"/>
                  </a:cubicBezTo>
                  <a:cubicBezTo>
                    <a:pt x="272" y="50"/>
                    <a:pt x="272" y="51"/>
                    <a:pt x="273" y="51"/>
                  </a:cubicBezTo>
                  <a:cubicBezTo>
                    <a:pt x="273" y="51"/>
                    <a:pt x="274" y="51"/>
                    <a:pt x="276" y="51"/>
                  </a:cubicBezTo>
                  <a:cubicBezTo>
                    <a:pt x="276" y="53"/>
                    <a:pt x="276" y="53"/>
                    <a:pt x="276" y="53"/>
                  </a:cubicBezTo>
                  <a:cubicBezTo>
                    <a:pt x="260" y="53"/>
                    <a:pt x="260" y="53"/>
                    <a:pt x="260" y="53"/>
                  </a:cubicBezTo>
                  <a:cubicBezTo>
                    <a:pt x="260" y="51"/>
                    <a:pt x="260" y="51"/>
                    <a:pt x="260" y="51"/>
                  </a:cubicBezTo>
                  <a:cubicBezTo>
                    <a:pt x="261" y="51"/>
                    <a:pt x="263" y="51"/>
                    <a:pt x="263" y="51"/>
                  </a:cubicBezTo>
                  <a:cubicBezTo>
                    <a:pt x="263" y="51"/>
                    <a:pt x="264" y="50"/>
                    <a:pt x="264" y="49"/>
                  </a:cubicBezTo>
                  <a:cubicBezTo>
                    <a:pt x="265" y="49"/>
                    <a:pt x="265" y="47"/>
                    <a:pt x="265" y="45"/>
                  </a:cubicBezTo>
                  <a:cubicBezTo>
                    <a:pt x="265" y="32"/>
                    <a:pt x="265" y="32"/>
                    <a:pt x="265" y="32"/>
                  </a:cubicBezTo>
                  <a:cubicBezTo>
                    <a:pt x="265" y="28"/>
                    <a:pt x="265" y="26"/>
                    <a:pt x="264" y="25"/>
                  </a:cubicBezTo>
                  <a:cubicBezTo>
                    <a:pt x="264" y="24"/>
                    <a:pt x="264" y="23"/>
                    <a:pt x="263" y="23"/>
                  </a:cubicBezTo>
                  <a:cubicBezTo>
                    <a:pt x="263" y="23"/>
                    <a:pt x="263" y="23"/>
                    <a:pt x="262" y="23"/>
                  </a:cubicBezTo>
                  <a:cubicBezTo>
                    <a:pt x="261" y="23"/>
                    <a:pt x="260" y="23"/>
                    <a:pt x="259" y="23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9" y="18"/>
                    <a:pt x="269" y="18"/>
                    <a:pt x="269" y="18"/>
                  </a:cubicBezTo>
                  <a:cubicBezTo>
                    <a:pt x="271" y="18"/>
                    <a:pt x="271" y="18"/>
                    <a:pt x="271" y="18"/>
                  </a:cubicBezTo>
                  <a:close/>
                  <a:moveTo>
                    <a:pt x="293" y="7"/>
                  </a:moveTo>
                  <a:cubicBezTo>
                    <a:pt x="293" y="19"/>
                    <a:pt x="293" y="19"/>
                    <a:pt x="293" y="19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3" y="43"/>
                    <a:pt x="293" y="43"/>
                    <a:pt x="293" y="43"/>
                  </a:cubicBezTo>
                  <a:cubicBezTo>
                    <a:pt x="293" y="45"/>
                    <a:pt x="294" y="47"/>
                    <a:pt x="294" y="48"/>
                  </a:cubicBezTo>
                  <a:cubicBezTo>
                    <a:pt x="295" y="49"/>
                    <a:pt x="295" y="49"/>
                    <a:pt x="297" y="49"/>
                  </a:cubicBezTo>
                  <a:cubicBezTo>
                    <a:pt x="297" y="49"/>
                    <a:pt x="298" y="49"/>
                    <a:pt x="299" y="48"/>
                  </a:cubicBezTo>
                  <a:cubicBezTo>
                    <a:pt x="300" y="48"/>
                    <a:pt x="300" y="47"/>
                    <a:pt x="301" y="46"/>
                  </a:cubicBezTo>
                  <a:cubicBezTo>
                    <a:pt x="302" y="46"/>
                    <a:pt x="302" y="46"/>
                    <a:pt x="302" y="46"/>
                  </a:cubicBezTo>
                  <a:cubicBezTo>
                    <a:pt x="301" y="48"/>
                    <a:pt x="300" y="50"/>
                    <a:pt x="298" y="51"/>
                  </a:cubicBezTo>
                  <a:cubicBezTo>
                    <a:pt x="297" y="53"/>
                    <a:pt x="295" y="53"/>
                    <a:pt x="293" y="53"/>
                  </a:cubicBezTo>
                  <a:cubicBezTo>
                    <a:pt x="292" y="53"/>
                    <a:pt x="291" y="53"/>
                    <a:pt x="290" y="53"/>
                  </a:cubicBezTo>
                  <a:cubicBezTo>
                    <a:pt x="289" y="52"/>
                    <a:pt x="288" y="51"/>
                    <a:pt x="288" y="50"/>
                  </a:cubicBezTo>
                  <a:cubicBezTo>
                    <a:pt x="287" y="49"/>
                    <a:pt x="287" y="47"/>
                    <a:pt x="287" y="44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2" y="21"/>
                    <a:pt x="282" y="21"/>
                    <a:pt x="282" y="21"/>
                  </a:cubicBezTo>
                  <a:cubicBezTo>
                    <a:pt x="282" y="20"/>
                    <a:pt x="282" y="20"/>
                    <a:pt x="282" y="20"/>
                  </a:cubicBezTo>
                  <a:cubicBezTo>
                    <a:pt x="283" y="20"/>
                    <a:pt x="285" y="19"/>
                    <a:pt x="286" y="17"/>
                  </a:cubicBezTo>
                  <a:cubicBezTo>
                    <a:pt x="287" y="16"/>
                    <a:pt x="288" y="15"/>
                    <a:pt x="289" y="13"/>
                  </a:cubicBezTo>
                  <a:cubicBezTo>
                    <a:pt x="290" y="12"/>
                    <a:pt x="291" y="10"/>
                    <a:pt x="292" y="7"/>
                  </a:cubicBezTo>
                  <a:cubicBezTo>
                    <a:pt x="293" y="7"/>
                    <a:pt x="293" y="7"/>
                    <a:pt x="293" y="7"/>
                  </a:cubicBezTo>
                  <a:close/>
                  <a:moveTo>
                    <a:pt x="306" y="19"/>
                  </a:moveTo>
                  <a:cubicBezTo>
                    <a:pt x="321" y="19"/>
                    <a:pt x="321" y="19"/>
                    <a:pt x="321" y="19"/>
                  </a:cubicBezTo>
                  <a:cubicBezTo>
                    <a:pt x="321" y="20"/>
                    <a:pt x="321" y="20"/>
                    <a:pt x="321" y="2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19" y="20"/>
                    <a:pt x="318" y="20"/>
                    <a:pt x="318" y="21"/>
                  </a:cubicBezTo>
                  <a:cubicBezTo>
                    <a:pt x="317" y="21"/>
                    <a:pt x="317" y="22"/>
                    <a:pt x="317" y="22"/>
                  </a:cubicBezTo>
                  <a:cubicBezTo>
                    <a:pt x="317" y="23"/>
                    <a:pt x="317" y="25"/>
                    <a:pt x="318" y="26"/>
                  </a:cubicBezTo>
                  <a:cubicBezTo>
                    <a:pt x="326" y="43"/>
                    <a:pt x="326" y="43"/>
                    <a:pt x="326" y="43"/>
                  </a:cubicBezTo>
                  <a:cubicBezTo>
                    <a:pt x="333" y="25"/>
                    <a:pt x="333" y="25"/>
                    <a:pt x="333" y="25"/>
                  </a:cubicBezTo>
                  <a:cubicBezTo>
                    <a:pt x="334" y="23"/>
                    <a:pt x="334" y="23"/>
                    <a:pt x="334" y="21"/>
                  </a:cubicBezTo>
                  <a:cubicBezTo>
                    <a:pt x="334" y="21"/>
                    <a:pt x="334" y="21"/>
                    <a:pt x="333" y="20"/>
                  </a:cubicBezTo>
                  <a:cubicBezTo>
                    <a:pt x="333" y="20"/>
                    <a:pt x="333" y="20"/>
                    <a:pt x="333" y="19"/>
                  </a:cubicBezTo>
                  <a:cubicBezTo>
                    <a:pt x="332" y="19"/>
                    <a:pt x="331" y="19"/>
                    <a:pt x="331" y="19"/>
                  </a:cubicBezTo>
                  <a:cubicBezTo>
                    <a:pt x="331" y="18"/>
                    <a:pt x="331" y="18"/>
                    <a:pt x="331" y="18"/>
                  </a:cubicBezTo>
                  <a:cubicBezTo>
                    <a:pt x="341" y="18"/>
                    <a:pt x="341" y="18"/>
                    <a:pt x="341" y="18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0" y="19"/>
                    <a:pt x="339" y="19"/>
                  </a:cubicBezTo>
                  <a:cubicBezTo>
                    <a:pt x="339" y="20"/>
                    <a:pt x="338" y="20"/>
                    <a:pt x="338" y="21"/>
                  </a:cubicBezTo>
                  <a:cubicBezTo>
                    <a:pt x="337" y="21"/>
                    <a:pt x="337" y="22"/>
                    <a:pt x="337" y="24"/>
                  </a:cubicBezTo>
                  <a:cubicBezTo>
                    <a:pt x="323" y="58"/>
                    <a:pt x="323" y="58"/>
                    <a:pt x="323" y="58"/>
                  </a:cubicBezTo>
                  <a:cubicBezTo>
                    <a:pt x="322" y="61"/>
                    <a:pt x="321" y="63"/>
                    <a:pt x="318" y="65"/>
                  </a:cubicBezTo>
                  <a:cubicBezTo>
                    <a:pt x="316" y="67"/>
                    <a:pt x="314" y="68"/>
                    <a:pt x="312" y="68"/>
                  </a:cubicBezTo>
                  <a:cubicBezTo>
                    <a:pt x="311" y="68"/>
                    <a:pt x="310" y="67"/>
                    <a:pt x="309" y="67"/>
                  </a:cubicBezTo>
                  <a:cubicBezTo>
                    <a:pt x="308" y="66"/>
                    <a:pt x="307" y="65"/>
                    <a:pt x="307" y="64"/>
                  </a:cubicBezTo>
                  <a:cubicBezTo>
                    <a:pt x="307" y="63"/>
                    <a:pt x="308" y="62"/>
                    <a:pt x="308" y="61"/>
                  </a:cubicBezTo>
                  <a:cubicBezTo>
                    <a:pt x="309" y="61"/>
                    <a:pt x="310" y="61"/>
                    <a:pt x="311" y="61"/>
                  </a:cubicBezTo>
                  <a:cubicBezTo>
                    <a:pt x="312" y="61"/>
                    <a:pt x="313" y="61"/>
                    <a:pt x="314" y="61"/>
                  </a:cubicBezTo>
                  <a:cubicBezTo>
                    <a:pt x="315" y="62"/>
                    <a:pt x="316" y="62"/>
                    <a:pt x="316" y="62"/>
                  </a:cubicBezTo>
                  <a:cubicBezTo>
                    <a:pt x="317" y="62"/>
                    <a:pt x="317" y="61"/>
                    <a:pt x="318" y="61"/>
                  </a:cubicBezTo>
                  <a:cubicBezTo>
                    <a:pt x="319" y="60"/>
                    <a:pt x="320" y="58"/>
                    <a:pt x="321" y="56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11" y="25"/>
                    <a:pt x="311" y="25"/>
                    <a:pt x="311" y="25"/>
                  </a:cubicBezTo>
                  <a:cubicBezTo>
                    <a:pt x="311" y="24"/>
                    <a:pt x="311" y="23"/>
                    <a:pt x="310" y="22"/>
                  </a:cubicBezTo>
                  <a:cubicBezTo>
                    <a:pt x="309" y="21"/>
                    <a:pt x="309" y="20"/>
                    <a:pt x="308" y="20"/>
                  </a:cubicBezTo>
                  <a:cubicBezTo>
                    <a:pt x="308" y="20"/>
                    <a:pt x="307" y="19"/>
                    <a:pt x="305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79" y="18"/>
                  </a:moveTo>
                  <a:cubicBezTo>
                    <a:pt x="383" y="18"/>
                    <a:pt x="387" y="20"/>
                    <a:pt x="391" y="24"/>
                  </a:cubicBezTo>
                  <a:cubicBezTo>
                    <a:pt x="393" y="27"/>
                    <a:pt x="395" y="31"/>
                    <a:pt x="395" y="35"/>
                  </a:cubicBezTo>
                  <a:cubicBezTo>
                    <a:pt x="395" y="39"/>
                    <a:pt x="394" y="41"/>
                    <a:pt x="393" y="45"/>
                  </a:cubicBezTo>
                  <a:cubicBezTo>
                    <a:pt x="391" y="48"/>
                    <a:pt x="389" y="50"/>
                    <a:pt x="387" y="52"/>
                  </a:cubicBezTo>
                  <a:cubicBezTo>
                    <a:pt x="385" y="53"/>
                    <a:pt x="382" y="54"/>
                    <a:pt x="379" y="54"/>
                  </a:cubicBezTo>
                  <a:cubicBezTo>
                    <a:pt x="374" y="54"/>
                    <a:pt x="370" y="52"/>
                    <a:pt x="367" y="48"/>
                  </a:cubicBezTo>
                  <a:cubicBezTo>
                    <a:pt x="365" y="45"/>
                    <a:pt x="363" y="41"/>
                    <a:pt x="363" y="37"/>
                  </a:cubicBezTo>
                  <a:cubicBezTo>
                    <a:pt x="363" y="33"/>
                    <a:pt x="364" y="30"/>
                    <a:pt x="366" y="27"/>
                  </a:cubicBezTo>
                  <a:cubicBezTo>
                    <a:pt x="367" y="24"/>
                    <a:pt x="369" y="22"/>
                    <a:pt x="372" y="21"/>
                  </a:cubicBezTo>
                  <a:cubicBezTo>
                    <a:pt x="373" y="19"/>
                    <a:pt x="376" y="18"/>
                    <a:pt x="379" y="18"/>
                  </a:cubicBezTo>
                  <a:close/>
                  <a:moveTo>
                    <a:pt x="377" y="20"/>
                  </a:moveTo>
                  <a:cubicBezTo>
                    <a:pt x="376" y="20"/>
                    <a:pt x="375" y="21"/>
                    <a:pt x="373" y="21"/>
                  </a:cubicBezTo>
                  <a:cubicBezTo>
                    <a:pt x="372" y="22"/>
                    <a:pt x="371" y="23"/>
                    <a:pt x="370" y="25"/>
                  </a:cubicBezTo>
                  <a:cubicBezTo>
                    <a:pt x="369" y="27"/>
                    <a:pt x="369" y="30"/>
                    <a:pt x="369" y="33"/>
                  </a:cubicBezTo>
                  <a:cubicBezTo>
                    <a:pt x="369" y="38"/>
                    <a:pt x="370" y="42"/>
                    <a:pt x="372" y="46"/>
                  </a:cubicBezTo>
                  <a:cubicBezTo>
                    <a:pt x="374" y="49"/>
                    <a:pt x="376" y="51"/>
                    <a:pt x="379" y="51"/>
                  </a:cubicBezTo>
                  <a:cubicBezTo>
                    <a:pt x="382" y="51"/>
                    <a:pt x="384" y="50"/>
                    <a:pt x="385" y="48"/>
                  </a:cubicBezTo>
                  <a:cubicBezTo>
                    <a:pt x="387" y="46"/>
                    <a:pt x="387" y="43"/>
                    <a:pt x="387" y="38"/>
                  </a:cubicBezTo>
                  <a:cubicBezTo>
                    <a:pt x="387" y="32"/>
                    <a:pt x="386" y="27"/>
                    <a:pt x="384" y="24"/>
                  </a:cubicBezTo>
                  <a:cubicBezTo>
                    <a:pt x="382" y="21"/>
                    <a:pt x="380" y="20"/>
                    <a:pt x="377" y="20"/>
                  </a:cubicBezTo>
                  <a:close/>
                  <a:moveTo>
                    <a:pt x="415" y="21"/>
                  </a:moveTo>
                  <a:cubicBezTo>
                    <a:pt x="415" y="44"/>
                    <a:pt x="415" y="44"/>
                    <a:pt x="415" y="44"/>
                  </a:cubicBezTo>
                  <a:cubicBezTo>
                    <a:pt x="415" y="47"/>
                    <a:pt x="416" y="49"/>
                    <a:pt x="416" y="50"/>
                  </a:cubicBezTo>
                  <a:cubicBezTo>
                    <a:pt x="417" y="51"/>
                    <a:pt x="418" y="51"/>
                    <a:pt x="420" y="51"/>
                  </a:cubicBezTo>
                  <a:cubicBezTo>
                    <a:pt x="423" y="51"/>
                    <a:pt x="423" y="51"/>
                    <a:pt x="423" y="51"/>
                  </a:cubicBezTo>
                  <a:cubicBezTo>
                    <a:pt x="423" y="53"/>
                    <a:pt x="423" y="53"/>
                    <a:pt x="423" y="53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5" y="51"/>
                    <a:pt x="405" y="51"/>
                    <a:pt x="405" y="51"/>
                  </a:cubicBezTo>
                  <a:cubicBezTo>
                    <a:pt x="406" y="51"/>
                    <a:pt x="407" y="51"/>
                    <a:pt x="408" y="51"/>
                  </a:cubicBezTo>
                  <a:cubicBezTo>
                    <a:pt x="409" y="50"/>
                    <a:pt x="409" y="49"/>
                    <a:pt x="409" y="49"/>
                  </a:cubicBezTo>
                  <a:cubicBezTo>
                    <a:pt x="410" y="48"/>
                    <a:pt x="410" y="46"/>
                    <a:pt x="410" y="44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3" y="19"/>
                    <a:pt x="403" y="19"/>
                    <a:pt x="403" y="19"/>
                  </a:cubicBezTo>
                  <a:cubicBezTo>
                    <a:pt x="410" y="19"/>
                    <a:pt x="410" y="19"/>
                    <a:pt x="410" y="19"/>
                  </a:cubicBezTo>
                  <a:cubicBezTo>
                    <a:pt x="410" y="16"/>
                    <a:pt x="410" y="16"/>
                    <a:pt x="410" y="16"/>
                  </a:cubicBezTo>
                  <a:cubicBezTo>
                    <a:pt x="410" y="13"/>
                    <a:pt x="410" y="10"/>
                    <a:pt x="411" y="7"/>
                  </a:cubicBezTo>
                  <a:cubicBezTo>
                    <a:pt x="413" y="5"/>
                    <a:pt x="414" y="3"/>
                    <a:pt x="416" y="2"/>
                  </a:cubicBezTo>
                  <a:cubicBezTo>
                    <a:pt x="418" y="0"/>
                    <a:pt x="421" y="0"/>
                    <a:pt x="423" y="0"/>
                  </a:cubicBezTo>
                  <a:cubicBezTo>
                    <a:pt x="426" y="0"/>
                    <a:pt x="428" y="1"/>
                    <a:pt x="430" y="2"/>
                  </a:cubicBezTo>
                  <a:cubicBezTo>
                    <a:pt x="431" y="3"/>
                    <a:pt x="432" y="5"/>
                    <a:pt x="432" y="6"/>
                  </a:cubicBezTo>
                  <a:cubicBezTo>
                    <a:pt x="432" y="7"/>
                    <a:pt x="432" y="7"/>
                    <a:pt x="431" y="8"/>
                  </a:cubicBezTo>
                  <a:cubicBezTo>
                    <a:pt x="431" y="9"/>
                    <a:pt x="430" y="9"/>
                    <a:pt x="429" y="9"/>
                  </a:cubicBezTo>
                  <a:cubicBezTo>
                    <a:pt x="429" y="9"/>
                    <a:pt x="428" y="8"/>
                    <a:pt x="428" y="8"/>
                  </a:cubicBezTo>
                  <a:cubicBezTo>
                    <a:pt x="427" y="7"/>
                    <a:pt x="427" y="7"/>
                    <a:pt x="425" y="5"/>
                  </a:cubicBezTo>
                  <a:cubicBezTo>
                    <a:pt x="425" y="4"/>
                    <a:pt x="424" y="3"/>
                    <a:pt x="423" y="2"/>
                  </a:cubicBezTo>
                  <a:cubicBezTo>
                    <a:pt x="422" y="2"/>
                    <a:pt x="421" y="1"/>
                    <a:pt x="421" y="1"/>
                  </a:cubicBezTo>
                  <a:cubicBezTo>
                    <a:pt x="419" y="1"/>
                    <a:pt x="419" y="2"/>
                    <a:pt x="418" y="2"/>
                  </a:cubicBezTo>
                  <a:cubicBezTo>
                    <a:pt x="417" y="3"/>
                    <a:pt x="417" y="4"/>
                    <a:pt x="416" y="5"/>
                  </a:cubicBezTo>
                  <a:cubicBezTo>
                    <a:pt x="416" y="6"/>
                    <a:pt x="416" y="9"/>
                    <a:pt x="416" y="15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24" y="17"/>
                    <a:pt x="424" y="17"/>
                    <a:pt x="424" y="17"/>
                  </a:cubicBezTo>
                  <a:cubicBezTo>
                    <a:pt x="424" y="21"/>
                    <a:pt x="424" y="21"/>
                    <a:pt x="424" y="21"/>
                  </a:cubicBezTo>
                  <a:cubicBezTo>
                    <a:pt x="415" y="21"/>
                    <a:pt x="415" y="21"/>
                    <a:pt x="415" y="21"/>
                  </a:cubicBezTo>
                  <a:close/>
                  <a:moveTo>
                    <a:pt x="477" y="1"/>
                  </a:moveTo>
                  <a:cubicBezTo>
                    <a:pt x="477" y="19"/>
                    <a:pt x="477" y="19"/>
                    <a:pt x="477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5"/>
                    <a:pt x="474" y="13"/>
                    <a:pt x="473" y="11"/>
                  </a:cubicBezTo>
                  <a:cubicBezTo>
                    <a:pt x="472" y="9"/>
                    <a:pt x="470" y="7"/>
                    <a:pt x="468" y="6"/>
                  </a:cubicBezTo>
                  <a:cubicBezTo>
                    <a:pt x="466" y="5"/>
                    <a:pt x="464" y="4"/>
                    <a:pt x="462" y="4"/>
                  </a:cubicBezTo>
                  <a:cubicBezTo>
                    <a:pt x="459" y="4"/>
                    <a:pt x="457" y="5"/>
                    <a:pt x="456" y="7"/>
                  </a:cubicBezTo>
                  <a:cubicBezTo>
                    <a:pt x="454" y="8"/>
                    <a:pt x="453" y="10"/>
                    <a:pt x="453" y="12"/>
                  </a:cubicBezTo>
                  <a:cubicBezTo>
                    <a:pt x="453" y="13"/>
                    <a:pt x="454" y="15"/>
                    <a:pt x="455" y="16"/>
                  </a:cubicBezTo>
                  <a:cubicBezTo>
                    <a:pt x="457" y="18"/>
                    <a:pt x="460" y="20"/>
                    <a:pt x="465" y="23"/>
                  </a:cubicBezTo>
                  <a:cubicBezTo>
                    <a:pt x="470" y="26"/>
                    <a:pt x="473" y="28"/>
                    <a:pt x="475" y="29"/>
                  </a:cubicBezTo>
                  <a:cubicBezTo>
                    <a:pt x="476" y="31"/>
                    <a:pt x="477" y="32"/>
                    <a:pt x="479" y="34"/>
                  </a:cubicBezTo>
                  <a:cubicBezTo>
                    <a:pt x="479" y="36"/>
                    <a:pt x="480" y="38"/>
                    <a:pt x="480" y="40"/>
                  </a:cubicBezTo>
                  <a:cubicBezTo>
                    <a:pt x="480" y="44"/>
                    <a:pt x="478" y="47"/>
                    <a:pt x="475" y="50"/>
                  </a:cubicBezTo>
                  <a:cubicBezTo>
                    <a:pt x="473" y="53"/>
                    <a:pt x="469" y="54"/>
                    <a:pt x="465" y="54"/>
                  </a:cubicBezTo>
                  <a:cubicBezTo>
                    <a:pt x="463" y="54"/>
                    <a:pt x="462" y="54"/>
                    <a:pt x="461" y="53"/>
                  </a:cubicBezTo>
                  <a:cubicBezTo>
                    <a:pt x="460" y="53"/>
                    <a:pt x="458" y="53"/>
                    <a:pt x="456" y="52"/>
                  </a:cubicBezTo>
                  <a:cubicBezTo>
                    <a:pt x="454" y="51"/>
                    <a:pt x="453" y="51"/>
                    <a:pt x="452" y="51"/>
                  </a:cubicBezTo>
                  <a:cubicBezTo>
                    <a:pt x="451" y="51"/>
                    <a:pt x="451" y="51"/>
                    <a:pt x="450" y="51"/>
                  </a:cubicBezTo>
                  <a:cubicBezTo>
                    <a:pt x="450" y="52"/>
                    <a:pt x="450" y="53"/>
                    <a:pt x="449" y="54"/>
                  </a:cubicBezTo>
                  <a:cubicBezTo>
                    <a:pt x="448" y="54"/>
                    <a:pt x="448" y="54"/>
                    <a:pt x="448" y="54"/>
                  </a:cubicBezTo>
                  <a:cubicBezTo>
                    <a:pt x="448" y="37"/>
                    <a:pt x="448" y="37"/>
                    <a:pt x="448" y="37"/>
                  </a:cubicBezTo>
                  <a:cubicBezTo>
                    <a:pt x="449" y="37"/>
                    <a:pt x="449" y="37"/>
                    <a:pt x="449" y="37"/>
                  </a:cubicBezTo>
                  <a:cubicBezTo>
                    <a:pt x="450" y="40"/>
                    <a:pt x="451" y="43"/>
                    <a:pt x="452" y="45"/>
                  </a:cubicBezTo>
                  <a:cubicBezTo>
                    <a:pt x="453" y="46"/>
                    <a:pt x="455" y="48"/>
                    <a:pt x="457" y="49"/>
                  </a:cubicBezTo>
                  <a:cubicBezTo>
                    <a:pt x="459" y="50"/>
                    <a:pt x="461" y="51"/>
                    <a:pt x="464" y="51"/>
                  </a:cubicBezTo>
                  <a:cubicBezTo>
                    <a:pt x="467" y="51"/>
                    <a:pt x="469" y="50"/>
                    <a:pt x="471" y="48"/>
                  </a:cubicBezTo>
                  <a:cubicBezTo>
                    <a:pt x="473" y="47"/>
                    <a:pt x="473" y="45"/>
                    <a:pt x="473" y="43"/>
                  </a:cubicBezTo>
                  <a:cubicBezTo>
                    <a:pt x="473" y="41"/>
                    <a:pt x="473" y="40"/>
                    <a:pt x="473" y="39"/>
                  </a:cubicBezTo>
                  <a:cubicBezTo>
                    <a:pt x="472" y="38"/>
                    <a:pt x="471" y="37"/>
                    <a:pt x="469" y="35"/>
                  </a:cubicBezTo>
                  <a:cubicBezTo>
                    <a:pt x="469" y="35"/>
                    <a:pt x="466" y="33"/>
                    <a:pt x="462" y="31"/>
                  </a:cubicBezTo>
                  <a:cubicBezTo>
                    <a:pt x="458" y="28"/>
                    <a:pt x="455" y="26"/>
                    <a:pt x="453" y="25"/>
                  </a:cubicBezTo>
                  <a:cubicBezTo>
                    <a:pt x="451" y="23"/>
                    <a:pt x="450" y="22"/>
                    <a:pt x="449" y="20"/>
                  </a:cubicBezTo>
                  <a:cubicBezTo>
                    <a:pt x="448" y="19"/>
                    <a:pt x="448" y="17"/>
                    <a:pt x="448" y="15"/>
                  </a:cubicBezTo>
                  <a:cubicBezTo>
                    <a:pt x="448" y="11"/>
                    <a:pt x="449" y="8"/>
                    <a:pt x="452" y="5"/>
                  </a:cubicBezTo>
                  <a:cubicBezTo>
                    <a:pt x="455" y="3"/>
                    <a:pt x="458" y="1"/>
                    <a:pt x="462" y="1"/>
                  </a:cubicBezTo>
                  <a:cubicBezTo>
                    <a:pt x="464" y="1"/>
                    <a:pt x="467" y="2"/>
                    <a:pt x="470" y="3"/>
                  </a:cubicBezTo>
                  <a:cubicBezTo>
                    <a:pt x="471" y="4"/>
                    <a:pt x="472" y="4"/>
                    <a:pt x="473" y="4"/>
                  </a:cubicBezTo>
                  <a:cubicBezTo>
                    <a:pt x="473" y="4"/>
                    <a:pt x="474" y="4"/>
                    <a:pt x="474" y="4"/>
                  </a:cubicBezTo>
                  <a:cubicBezTo>
                    <a:pt x="475" y="3"/>
                    <a:pt x="475" y="3"/>
                    <a:pt x="475" y="1"/>
                  </a:cubicBezTo>
                  <a:cubicBezTo>
                    <a:pt x="477" y="1"/>
                    <a:pt x="477" y="1"/>
                    <a:pt x="477" y="1"/>
                  </a:cubicBezTo>
                  <a:close/>
                  <a:moveTo>
                    <a:pt x="517" y="40"/>
                  </a:moveTo>
                  <a:cubicBezTo>
                    <a:pt x="517" y="44"/>
                    <a:pt x="515" y="48"/>
                    <a:pt x="512" y="50"/>
                  </a:cubicBezTo>
                  <a:cubicBezTo>
                    <a:pt x="510" y="53"/>
                    <a:pt x="507" y="54"/>
                    <a:pt x="504" y="54"/>
                  </a:cubicBezTo>
                  <a:cubicBezTo>
                    <a:pt x="500" y="54"/>
                    <a:pt x="497" y="52"/>
                    <a:pt x="494" y="49"/>
                  </a:cubicBezTo>
                  <a:cubicBezTo>
                    <a:pt x="491" y="46"/>
                    <a:pt x="490" y="41"/>
                    <a:pt x="490" y="36"/>
                  </a:cubicBezTo>
                  <a:cubicBezTo>
                    <a:pt x="490" y="31"/>
                    <a:pt x="492" y="26"/>
                    <a:pt x="495" y="23"/>
                  </a:cubicBezTo>
                  <a:cubicBezTo>
                    <a:pt x="498" y="19"/>
                    <a:pt x="501" y="17"/>
                    <a:pt x="506" y="17"/>
                  </a:cubicBezTo>
                  <a:cubicBezTo>
                    <a:pt x="509" y="17"/>
                    <a:pt x="512" y="18"/>
                    <a:pt x="514" y="20"/>
                  </a:cubicBezTo>
                  <a:cubicBezTo>
                    <a:pt x="516" y="22"/>
                    <a:pt x="517" y="24"/>
                    <a:pt x="517" y="26"/>
                  </a:cubicBezTo>
                  <a:cubicBezTo>
                    <a:pt x="517" y="27"/>
                    <a:pt x="517" y="27"/>
                    <a:pt x="516" y="28"/>
                  </a:cubicBezTo>
                  <a:cubicBezTo>
                    <a:pt x="516" y="29"/>
                    <a:pt x="515" y="29"/>
                    <a:pt x="514" y="29"/>
                  </a:cubicBezTo>
                  <a:cubicBezTo>
                    <a:pt x="512" y="29"/>
                    <a:pt x="511" y="29"/>
                    <a:pt x="511" y="27"/>
                  </a:cubicBezTo>
                  <a:cubicBezTo>
                    <a:pt x="510" y="27"/>
                    <a:pt x="510" y="26"/>
                    <a:pt x="510" y="25"/>
                  </a:cubicBezTo>
                  <a:cubicBezTo>
                    <a:pt x="510" y="23"/>
                    <a:pt x="509" y="22"/>
                    <a:pt x="508" y="21"/>
                  </a:cubicBezTo>
                  <a:cubicBezTo>
                    <a:pt x="507" y="21"/>
                    <a:pt x="506" y="20"/>
                    <a:pt x="505" y="20"/>
                  </a:cubicBezTo>
                  <a:cubicBezTo>
                    <a:pt x="502" y="20"/>
                    <a:pt x="500" y="21"/>
                    <a:pt x="499" y="23"/>
                  </a:cubicBezTo>
                  <a:cubicBezTo>
                    <a:pt x="497" y="25"/>
                    <a:pt x="496" y="29"/>
                    <a:pt x="496" y="33"/>
                  </a:cubicBezTo>
                  <a:cubicBezTo>
                    <a:pt x="496" y="37"/>
                    <a:pt x="497" y="40"/>
                    <a:pt x="499" y="43"/>
                  </a:cubicBezTo>
                  <a:cubicBezTo>
                    <a:pt x="501" y="47"/>
                    <a:pt x="503" y="48"/>
                    <a:pt x="507" y="48"/>
                  </a:cubicBezTo>
                  <a:cubicBezTo>
                    <a:pt x="509" y="48"/>
                    <a:pt x="511" y="47"/>
                    <a:pt x="513" y="46"/>
                  </a:cubicBezTo>
                  <a:cubicBezTo>
                    <a:pt x="514" y="45"/>
                    <a:pt x="515" y="43"/>
                    <a:pt x="517" y="40"/>
                  </a:cubicBezTo>
                  <a:cubicBezTo>
                    <a:pt x="517" y="40"/>
                    <a:pt x="517" y="40"/>
                    <a:pt x="517" y="40"/>
                  </a:cubicBezTo>
                  <a:close/>
                  <a:moveTo>
                    <a:pt x="534" y="0"/>
                  </a:moveTo>
                  <a:cubicBezTo>
                    <a:pt x="535" y="0"/>
                    <a:pt x="536" y="0"/>
                    <a:pt x="537" y="1"/>
                  </a:cubicBezTo>
                  <a:cubicBezTo>
                    <a:pt x="537" y="2"/>
                    <a:pt x="538" y="3"/>
                    <a:pt x="538" y="4"/>
                  </a:cubicBezTo>
                  <a:cubicBezTo>
                    <a:pt x="538" y="5"/>
                    <a:pt x="537" y="6"/>
                    <a:pt x="537" y="7"/>
                  </a:cubicBezTo>
                  <a:cubicBezTo>
                    <a:pt x="536" y="7"/>
                    <a:pt x="535" y="8"/>
                    <a:pt x="534" y="8"/>
                  </a:cubicBezTo>
                  <a:cubicBezTo>
                    <a:pt x="533" y="8"/>
                    <a:pt x="532" y="7"/>
                    <a:pt x="532" y="7"/>
                  </a:cubicBezTo>
                  <a:cubicBezTo>
                    <a:pt x="531" y="6"/>
                    <a:pt x="531" y="5"/>
                    <a:pt x="531" y="4"/>
                  </a:cubicBezTo>
                  <a:cubicBezTo>
                    <a:pt x="531" y="3"/>
                    <a:pt x="531" y="2"/>
                    <a:pt x="532" y="1"/>
                  </a:cubicBezTo>
                  <a:cubicBezTo>
                    <a:pt x="532" y="0"/>
                    <a:pt x="533" y="0"/>
                    <a:pt x="534" y="0"/>
                  </a:cubicBezTo>
                  <a:close/>
                  <a:moveTo>
                    <a:pt x="537" y="18"/>
                  </a:moveTo>
                  <a:cubicBezTo>
                    <a:pt x="537" y="45"/>
                    <a:pt x="537" y="45"/>
                    <a:pt x="537" y="45"/>
                  </a:cubicBezTo>
                  <a:cubicBezTo>
                    <a:pt x="537" y="47"/>
                    <a:pt x="537" y="49"/>
                    <a:pt x="537" y="49"/>
                  </a:cubicBezTo>
                  <a:cubicBezTo>
                    <a:pt x="538" y="50"/>
                    <a:pt x="538" y="51"/>
                    <a:pt x="539" y="51"/>
                  </a:cubicBezTo>
                  <a:cubicBezTo>
                    <a:pt x="539" y="51"/>
                    <a:pt x="540" y="51"/>
                    <a:pt x="542" y="51"/>
                  </a:cubicBezTo>
                  <a:cubicBezTo>
                    <a:pt x="542" y="53"/>
                    <a:pt x="542" y="53"/>
                    <a:pt x="542" y="53"/>
                  </a:cubicBezTo>
                  <a:cubicBezTo>
                    <a:pt x="526" y="53"/>
                    <a:pt x="526" y="53"/>
                    <a:pt x="526" y="53"/>
                  </a:cubicBezTo>
                  <a:cubicBezTo>
                    <a:pt x="526" y="51"/>
                    <a:pt x="526" y="51"/>
                    <a:pt x="526" y="51"/>
                  </a:cubicBezTo>
                  <a:cubicBezTo>
                    <a:pt x="527" y="51"/>
                    <a:pt x="529" y="51"/>
                    <a:pt x="529" y="51"/>
                  </a:cubicBezTo>
                  <a:cubicBezTo>
                    <a:pt x="529" y="51"/>
                    <a:pt x="530" y="50"/>
                    <a:pt x="530" y="49"/>
                  </a:cubicBezTo>
                  <a:cubicBezTo>
                    <a:pt x="531" y="49"/>
                    <a:pt x="531" y="47"/>
                    <a:pt x="531" y="45"/>
                  </a:cubicBezTo>
                  <a:cubicBezTo>
                    <a:pt x="531" y="32"/>
                    <a:pt x="531" y="32"/>
                    <a:pt x="531" y="32"/>
                  </a:cubicBezTo>
                  <a:cubicBezTo>
                    <a:pt x="531" y="28"/>
                    <a:pt x="531" y="26"/>
                    <a:pt x="530" y="25"/>
                  </a:cubicBezTo>
                  <a:cubicBezTo>
                    <a:pt x="530" y="24"/>
                    <a:pt x="530" y="23"/>
                    <a:pt x="529" y="23"/>
                  </a:cubicBezTo>
                  <a:cubicBezTo>
                    <a:pt x="529" y="23"/>
                    <a:pt x="529" y="23"/>
                    <a:pt x="528" y="23"/>
                  </a:cubicBezTo>
                  <a:cubicBezTo>
                    <a:pt x="527" y="23"/>
                    <a:pt x="526" y="23"/>
                    <a:pt x="525" y="23"/>
                  </a:cubicBezTo>
                  <a:cubicBezTo>
                    <a:pt x="525" y="22"/>
                    <a:pt x="525" y="22"/>
                    <a:pt x="525" y="22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7" y="18"/>
                    <a:pt x="537" y="18"/>
                    <a:pt x="537" y="18"/>
                  </a:cubicBezTo>
                  <a:close/>
                  <a:moveTo>
                    <a:pt x="555" y="31"/>
                  </a:moveTo>
                  <a:cubicBezTo>
                    <a:pt x="555" y="37"/>
                    <a:pt x="557" y="40"/>
                    <a:pt x="559" y="43"/>
                  </a:cubicBezTo>
                  <a:cubicBezTo>
                    <a:pt x="561" y="46"/>
                    <a:pt x="564" y="48"/>
                    <a:pt x="567" y="48"/>
                  </a:cubicBezTo>
                  <a:cubicBezTo>
                    <a:pt x="569" y="48"/>
                    <a:pt x="571" y="47"/>
                    <a:pt x="573" y="46"/>
                  </a:cubicBezTo>
                  <a:cubicBezTo>
                    <a:pt x="575" y="45"/>
                    <a:pt x="576" y="43"/>
                    <a:pt x="577" y="39"/>
                  </a:cubicBezTo>
                  <a:cubicBezTo>
                    <a:pt x="578" y="40"/>
                    <a:pt x="578" y="40"/>
                    <a:pt x="578" y="40"/>
                  </a:cubicBezTo>
                  <a:cubicBezTo>
                    <a:pt x="578" y="43"/>
                    <a:pt x="576" y="47"/>
                    <a:pt x="574" y="49"/>
                  </a:cubicBezTo>
                  <a:cubicBezTo>
                    <a:pt x="571" y="52"/>
                    <a:pt x="568" y="53"/>
                    <a:pt x="565" y="53"/>
                  </a:cubicBezTo>
                  <a:cubicBezTo>
                    <a:pt x="561" y="53"/>
                    <a:pt x="557" y="52"/>
                    <a:pt x="555" y="49"/>
                  </a:cubicBezTo>
                  <a:cubicBezTo>
                    <a:pt x="552" y="45"/>
                    <a:pt x="551" y="41"/>
                    <a:pt x="551" y="36"/>
                  </a:cubicBezTo>
                  <a:cubicBezTo>
                    <a:pt x="551" y="30"/>
                    <a:pt x="552" y="25"/>
                    <a:pt x="555" y="22"/>
                  </a:cubicBezTo>
                  <a:cubicBezTo>
                    <a:pt x="558" y="19"/>
                    <a:pt x="561" y="17"/>
                    <a:pt x="566" y="17"/>
                  </a:cubicBezTo>
                  <a:cubicBezTo>
                    <a:pt x="569" y="17"/>
                    <a:pt x="573" y="19"/>
                    <a:pt x="575" y="21"/>
                  </a:cubicBezTo>
                  <a:cubicBezTo>
                    <a:pt x="577" y="23"/>
                    <a:pt x="579" y="27"/>
                    <a:pt x="579" y="31"/>
                  </a:cubicBezTo>
                  <a:cubicBezTo>
                    <a:pt x="555" y="31"/>
                    <a:pt x="555" y="31"/>
                    <a:pt x="555" y="31"/>
                  </a:cubicBezTo>
                  <a:close/>
                  <a:moveTo>
                    <a:pt x="555" y="29"/>
                  </a:moveTo>
                  <a:cubicBezTo>
                    <a:pt x="571" y="29"/>
                    <a:pt x="571" y="29"/>
                    <a:pt x="571" y="29"/>
                  </a:cubicBezTo>
                  <a:cubicBezTo>
                    <a:pt x="571" y="27"/>
                    <a:pt x="570" y="26"/>
                    <a:pt x="570" y="25"/>
                  </a:cubicBezTo>
                  <a:cubicBezTo>
                    <a:pt x="569" y="24"/>
                    <a:pt x="568" y="23"/>
                    <a:pt x="567" y="22"/>
                  </a:cubicBezTo>
                  <a:cubicBezTo>
                    <a:pt x="566" y="21"/>
                    <a:pt x="565" y="21"/>
                    <a:pt x="563" y="21"/>
                  </a:cubicBezTo>
                  <a:cubicBezTo>
                    <a:pt x="561" y="21"/>
                    <a:pt x="560" y="21"/>
                    <a:pt x="558" y="23"/>
                  </a:cubicBezTo>
                  <a:cubicBezTo>
                    <a:pt x="557" y="24"/>
                    <a:pt x="555" y="27"/>
                    <a:pt x="555" y="29"/>
                  </a:cubicBezTo>
                  <a:close/>
                  <a:moveTo>
                    <a:pt x="595" y="25"/>
                  </a:moveTo>
                  <a:cubicBezTo>
                    <a:pt x="599" y="20"/>
                    <a:pt x="603" y="18"/>
                    <a:pt x="606" y="18"/>
                  </a:cubicBezTo>
                  <a:cubicBezTo>
                    <a:pt x="608" y="18"/>
                    <a:pt x="609" y="18"/>
                    <a:pt x="611" y="19"/>
                  </a:cubicBezTo>
                  <a:cubicBezTo>
                    <a:pt x="612" y="20"/>
                    <a:pt x="613" y="21"/>
                    <a:pt x="614" y="23"/>
                  </a:cubicBezTo>
                  <a:cubicBezTo>
                    <a:pt x="615" y="25"/>
                    <a:pt x="615" y="27"/>
                    <a:pt x="615" y="30"/>
                  </a:cubicBezTo>
                  <a:cubicBezTo>
                    <a:pt x="615" y="45"/>
                    <a:pt x="615" y="45"/>
                    <a:pt x="615" y="45"/>
                  </a:cubicBezTo>
                  <a:cubicBezTo>
                    <a:pt x="615" y="47"/>
                    <a:pt x="615" y="48"/>
                    <a:pt x="615" y="49"/>
                  </a:cubicBezTo>
                  <a:cubicBezTo>
                    <a:pt x="616" y="50"/>
                    <a:pt x="616" y="50"/>
                    <a:pt x="617" y="51"/>
                  </a:cubicBezTo>
                  <a:cubicBezTo>
                    <a:pt x="617" y="51"/>
                    <a:pt x="618" y="51"/>
                    <a:pt x="620" y="51"/>
                  </a:cubicBezTo>
                  <a:cubicBezTo>
                    <a:pt x="620" y="52"/>
                    <a:pt x="620" y="52"/>
                    <a:pt x="620" y="52"/>
                  </a:cubicBezTo>
                  <a:cubicBezTo>
                    <a:pt x="604" y="52"/>
                    <a:pt x="604" y="52"/>
                    <a:pt x="604" y="52"/>
                  </a:cubicBezTo>
                  <a:cubicBezTo>
                    <a:pt x="604" y="51"/>
                    <a:pt x="604" y="51"/>
                    <a:pt x="604" y="51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6" y="51"/>
                    <a:pt x="607" y="51"/>
                    <a:pt x="608" y="50"/>
                  </a:cubicBezTo>
                  <a:cubicBezTo>
                    <a:pt x="609" y="50"/>
                    <a:pt x="609" y="49"/>
                    <a:pt x="609" y="48"/>
                  </a:cubicBezTo>
                  <a:cubicBezTo>
                    <a:pt x="609" y="48"/>
                    <a:pt x="609" y="47"/>
                    <a:pt x="609" y="45"/>
                  </a:cubicBezTo>
                  <a:cubicBezTo>
                    <a:pt x="609" y="31"/>
                    <a:pt x="609" y="31"/>
                    <a:pt x="609" y="31"/>
                  </a:cubicBezTo>
                  <a:cubicBezTo>
                    <a:pt x="609" y="27"/>
                    <a:pt x="609" y="25"/>
                    <a:pt x="608" y="24"/>
                  </a:cubicBezTo>
                  <a:cubicBezTo>
                    <a:pt x="607" y="23"/>
                    <a:pt x="606" y="22"/>
                    <a:pt x="604" y="22"/>
                  </a:cubicBezTo>
                  <a:cubicBezTo>
                    <a:pt x="601" y="22"/>
                    <a:pt x="598" y="23"/>
                    <a:pt x="595" y="27"/>
                  </a:cubicBezTo>
                  <a:cubicBezTo>
                    <a:pt x="595" y="45"/>
                    <a:pt x="595" y="45"/>
                    <a:pt x="595" y="45"/>
                  </a:cubicBezTo>
                  <a:cubicBezTo>
                    <a:pt x="595" y="47"/>
                    <a:pt x="595" y="48"/>
                    <a:pt x="596" y="49"/>
                  </a:cubicBezTo>
                  <a:cubicBezTo>
                    <a:pt x="596" y="50"/>
                    <a:pt x="597" y="50"/>
                    <a:pt x="597" y="51"/>
                  </a:cubicBezTo>
                  <a:cubicBezTo>
                    <a:pt x="597" y="51"/>
                    <a:pt x="599" y="51"/>
                    <a:pt x="601" y="51"/>
                  </a:cubicBezTo>
                  <a:cubicBezTo>
                    <a:pt x="601" y="52"/>
                    <a:pt x="601" y="52"/>
                    <a:pt x="601" y="52"/>
                  </a:cubicBezTo>
                  <a:cubicBezTo>
                    <a:pt x="585" y="52"/>
                    <a:pt x="585" y="52"/>
                    <a:pt x="585" y="52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7" y="51"/>
                    <a:pt x="588" y="51"/>
                    <a:pt x="589" y="50"/>
                  </a:cubicBezTo>
                  <a:cubicBezTo>
                    <a:pt x="589" y="49"/>
                    <a:pt x="589" y="47"/>
                    <a:pt x="589" y="45"/>
                  </a:cubicBezTo>
                  <a:cubicBezTo>
                    <a:pt x="589" y="32"/>
                    <a:pt x="589" y="32"/>
                    <a:pt x="589" y="32"/>
                  </a:cubicBezTo>
                  <a:cubicBezTo>
                    <a:pt x="589" y="28"/>
                    <a:pt x="589" y="25"/>
                    <a:pt x="589" y="24"/>
                  </a:cubicBezTo>
                  <a:cubicBezTo>
                    <a:pt x="589" y="23"/>
                    <a:pt x="589" y="23"/>
                    <a:pt x="588" y="22"/>
                  </a:cubicBezTo>
                  <a:cubicBezTo>
                    <a:pt x="588" y="22"/>
                    <a:pt x="587" y="22"/>
                    <a:pt x="587" y="22"/>
                  </a:cubicBezTo>
                  <a:cubicBezTo>
                    <a:pt x="586" y="22"/>
                    <a:pt x="585" y="22"/>
                    <a:pt x="584" y="22"/>
                  </a:cubicBezTo>
                  <a:cubicBezTo>
                    <a:pt x="584" y="21"/>
                    <a:pt x="584" y="21"/>
                    <a:pt x="584" y="21"/>
                  </a:cubicBezTo>
                  <a:cubicBezTo>
                    <a:pt x="594" y="17"/>
                    <a:pt x="594" y="17"/>
                    <a:pt x="594" y="17"/>
                  </a:cubicBezTo>
                  <a:cubicBezTo>
                    <a:pt x="595" y="17"/>
                    <a:pt x="595" y="17"/>
                    <a:pt x="595" y="17"/>
                  </a:cubicBezTo>
                  <a:cubicBezTo>
                    <a:pt x="595" y="25"/>
                    <a:pt x="595" y="25"/>
                    <a:pt x="595" y="25"/>
                  </a:cubicBezTo>
                  <a:close/>
                  <a:moveTo>
                    <a:pt x="654" y="40"/>
                  </a:moveTo>
                  <a:cubicBezTo>
                    <a:pt x="653" y="44"/>
                    <a:pt x="651" y="48"/>
                    <a:pt x="649" y="50"/>
                  </a:cubicBezTo>
                  <a:cubicBezTo>
                    <a:pt x="646" y="53"/>
                    <a:pt x="643" y="54"/>
                    <a:pt x="640" y="54"/>
                  </a:cubicBezTo>
                  <a:cubicBezTo>
                    <a:pt x="637" y="54"/>
                    <a:pt x="633" y="52"/>
                    <a:pt x="631" y="49"/>
                  </a:cubicBezTo>
                  <a:cubicBezTo>
                    <a:pt x="628" y="46"/>
                    <a:pt x="627" y="41"/>
                    <a:pt x="627" y="36"/>
                  </a:cubicBezTo>
                  <a:cubicBezTo>
                    <a:pt x="627" y="31"/>
                    <a:pt x="628" y="26"/>
                    <a:pt x="631" y="23"/>
                  </a:cubicBezTo>
                  <a:cubicBezTo>
                    <a:pt x="634" y="19"/>
                    <a:pt x="638" y="17"/>
                    <a:pt x="642" y="17"/>
                  </a:cubicBezTo>
                  <a:cubicBezTo>
                    <a:pt x="645" y="17"/>
                    <a:pt x="648" y="18"/>
                    <a:pt x="650" y="20"/>
                  </a:cubicBezTo>
                  <a:cubicBezTo>
                    <a:pt x="652" y="22"/>
                    <a:pt x="653" y="24"/>
                    <a:pt x="653" y="26"/>
                  </a:cubicBezTo>
                  <a:cubicBezTo>
                    <a:pt x="653" y="27"/>
                    <a:pt x="653" y="27"/>
                    <a:pt x="653" y="28"/>
                  </a:cubicBezTo>
                  <a:cubicBezTo>
                    <a:pt x="652" y="29"/>
                    <a:pt x="651" y="29"/>
                    <a:pt x="650" y="29"/>
                  </a:cubicBezTo>
                  <a:cubicBezTo>
                    <a:pt x="649" y="29"/>
                    <a:pt x="648" y="29"/>
                    <a:pt x="647" y="27"/>
                  </a:cubicBezTo>
                  <a:cubicBezTo>
                    <a:pt x="647" y="27"/>
                    <a:pt x="646" y="26"/>
                    <a:pt x="646" y="25"/>
                  </a:cubicBezTo>
                  <a:cubicBezTo>
                    <a:pt x="646" y="23"/>
                    <a:pt x="645" y="22"/>
                    <a:pt x="645" y="21"/>
                  </a:cubicBezTo>
                  <a:cubicBezTo>
                    <a:pt x="644" y="21"/>
                    <a:pt x="643" y="20"/>
                    <a:pt x="641" y="20"/>
                  </a:cubicBezTo>
                  <a:cubicBezTo>
                    <a:pt x="639" y="20"/>
                    <a:pt x="637" y="21"/>
                    <a:pt x="635" y="23"/>
                  </a:cubicBezTo>
                  <a:cubicBezTo>
                    <a:pt x="633" y="25"/>
                    <a:pt x="633" y="29"/>
                    <a:pt x="633" y="33"/>
                  </a:cubicBezTo>
                  <a:cubicBezTo>
                    <a:pt x="633" y="37"/>
                    <a:pt x="633" y="40"/>
                    <a:pt x="635" y="43"/>
                  </a:cubicBezTo>
                  <a:cubicBezTo>
                    <a:pt x="637" y="47"/>
                    <a:pt x="640" y="48"/>
                    <a:pt x="643" y="48"/>
                  </a:cubicBezTo>
                  <a:cubicBezTo>
                    <a:pt x="645" y="48"/>
                    <a:pt x="647" y="47"/>
                    <a:pt x="649" y="46"/>
                  </a:cubicBezTo>
                  <a:cubicBezTo>
                    <a:pt x="651" y="45"/>
                    <a:pt x="652" y="43"/>
                    <a:pt x="654" y="40"/>
                  </a:cubicBezTo>
                  <a:cubicBezTo>
                    <a:pt x="654" y="40"/>
                    <a:pt x="654" y="40"/>
                    <a:pt x="654" y="40"/>
                  </a:cubicBezTo>
                  <a:close/>
                  <a:moveTo>
                    <a:pt x="668" y="31"/>
                  </a:moveTo>
                  <a:cubicBezTo>
                    <a:pt x="668" y="37"/>
                    <a:pt x="669" y="40"/>
                    <a:pt x="671" y="43"/>
                  </a:cubicBezTo>
                  <a:cubicBezTo>
                    <a:pt x="674" y="46"/>
                    <a:pt x="677" y="48"/>
                    <a:pt x="680" y="48"/>
                  </a:cubicBezTo>
                  <a:cubicBezTo>
                    <a:pt x="682" y="48"/>
                    <a:pt x="684" y="47"/>
                    <a:pt x="685" y="46"/>
                  </a:cubicBezTo>
                  <a:cubicBezTo>
                    <a:pt x="687" y="45"/>
                    <a:pt x="688" y="43"/>
                    <a:pt x="689" y="39"/>
                  </a:cubicBezTo>
                  <a:cubicBezTo>
                    <a:pt x="691" y="40"/>
                    <a:pt x="691" y="40"/>
                    <a:pt x="691" y="40"/>
                  </a:cubicBezTo>
                  <a:cubicBezTo>
                    <a:pt x="690" y="43"/>
                    <a:pt x="689" y="47"/>
                    <a:pt x="686" y="49"/>
                  </a:cubicBezTo>
                  <a:cubicBezTo>
                    <a:pt x="684" y="52"/>
                    <a:pt x="681" y="53"/>
                    <a:pt x="677" y="53"/>
                  </a:cubicBezTo>
                  <a:cubicBezTo>
                    <a:pt x="673" y="53"/>
                    <a:pt x="670" y="52"/>
                    <a:pt x="667" y="49"/>
                  </a:cubicBezTo>
                  <a:cubicBezTo>
                    <a:pt x="664" y="45"/>
                    <a:pt x="663" y="41"/>
                    <a:pt x="663" y="36"/>
                  </a:cubicBezTo>
                  <a:cubicBezTo>
                    <a:pt x="663" y="30"/>
                    <a:pt x="665" y="25"/>
                    <a:pt x="667" y="22"/>
                  </a:cubicBezTo>
                  <a:cubicBezTo>
                    <a:pt x="670" y="19"/>
                    <a:pt x="674" y="17"/>
                    <a:pt x="678" y="17"/>
                  </a:cubicBezTo>
                  <a:cubicBezTo>
                    <a:pt x="682" y="17"/>
                    <a:pt x="685" y="19"/>
                    <a:pt x="687" y="21"/>
                  </a:cubicBezTo>
                  <a:cubicBezTo>
                    <a:pt x="690" y="23"/>
                    <a:pt x="691" y="27"/>
                    <a:pt x="691" y="31"/>
                  </a:cubicBezTo>
                  <a:cubicBezTo>
                    <a:pt x="668" y="31"/>
                    <a:pt x="668" y="31"/>
                    <a:pt x="668" y="31"/>
                  </a:cubicBezTo>
                  <a:close/>
                  <a:moveTo>
                    <a:pt x="668" y="29"/>
                  </a:moveTo>
                  <a:cubicBezTo>
                    <a:pt x="683" y="29"/>
                    <a:pt x="683" y="29"/>
                    <a:pt x="683" y="29"/>
                  </a:cubicBezTo>
                  <a:cubicBezTo>
                    <a:pt x="683" y="27"/>
                    <a:pt x="683" y="26"/>
                    <a:pt x="682" y="25"/>
                  </a:cubicBezTo>
                  <a:cubicBezTo>
                    <a:pt x="682" y="24"/>
                    <a:pt x="681" y="23"/>
                    <a:pt x="679" y="22"/>
                  </a:cubicBezTo>
                  <a:cubicBezTo>
                    <a:pt x="678" y="21"/>
                    <a:pt x="677" y="21"/>
                    <a:pt x="676" y="21"/>
                  </a:cubicBezTo>
                  <a:cubicBezTo>
                    <a:pt x="674" y="21"/>
                    <a:pt x="672" y="21"/>
                    <a:pt x="671" y="23"/>
                  </a:cubicBezTo>
                  <a:cubicBezTo>
                    <a:pt x="669" y="24"/>
                    <a:pt x="668" y="27"/>
                    <a:pt x="668" y="29"/>
                  </a:cubicBezTo>
                  <a:close/>
                  <a:moveTo>
                    <a:pt x="731" y="48"/>
                  </a:moveTo>
                  <a:cubicBezTo>
                    <a:pt x="728" y="51"/>
                    <a:pt x="726" y="52"/>
                    <a:pt x="725" y="53"/>
                  </a:cubicBezTo>
                  <a:cubicBezTo>
                    <a:pt x="724" y="53"/>
                    <a:pt x="722" y="53"/>
                    <a:pt x="721" y="53"/>
                  </a:cubicBezTo>
                  <a:cubicBezTo>
                    <a:pt x="719" y="53"/>
                    <a:pt x="717" y="53"/>
                    <a:pt x="715" y="51"/>
                  </a:cubicBezTo>
                  <a:cubicBezTo>
                    <a:pt x="714" y="49"/>
                    <a:pt x="713" y="47"/>
                    <a:pt x="713" y="45"/>
                  </a:cubicBezTo>
                  <a:cubicBezTo>
                    <a:pt x="713" y="43"/>
                    <a:pt x="714" y="41"/>
                    <a:pt x="715" y="40"/>
                  </a:cubicBezTo>
                  <a:cubicBezTo>
                    <a:pt x="715" y="39"/>
                    <a:pt x="717" y="37"/>
                    <a:pt x="720" y="35"/>
                  </a:cubicBezTo>
                  <a:cubicBezTo>
                    <a:pt x="722" y="34"/>
                    <a:pt x="726" y="32"/>
                    <a:pt x="732" y="30"/>
                  </a:cubicBezTo>
                  <a:cubicBezTo>
                    <a:pt x="732" y="29"/>
                    <a:pt x="732" y="29"/>
                    <a:pt x="732" y="29"/>
                  </a:cubicBezTo>
                  <a:cubicBezTo>
                    <a:pt x="732" y="25"/>
                    <a:pt x="731" y="23"/>
                    <a:pt x="730" y="22"/>
                  </a:cubicBezTo>
                  <a:cubicBezTo>
                    <a:pt x="729" y="21"/>
                    <a:pt x="728" y="20"/>
                    <a:pt x="726" y="20"/>
                  </a:cubicBezTo>
                  <a:cubicBezTo>
                    <a:pt x="724" y="20"/>
                    <a:pt x="723" y="20"/>
                    <a:pt x="722" y="21"/>
                  </a:cubicBezTo>
                  <a:cubicBezTo>
                    <a:pt x="721" y="22"/>
                    <a:pt x="721" y="23"/>
                    <a:pt x="721" y="24"/>
                  </a:cubicBezTo>
                  <a:cubicBezTo>
                    <a:pt x="721" y="26"/>
                    <a:pt x="721" y="26"/>
                    <a:pt x="721" y="26"/>
                  </a:cubicBezTo>
                  <a:cubicBezTo>
                    <a:pt x="721" y="27"/>
                    <a:pt x="721" y="28"/>
                    <a:pt x="720" y="29"/>
                  </a:cubicBezTo>
                  <a:cubicBezTo>
                    <a:pt x="720" y="29"/>
                    <a:pt x="719" y="29"/>
                    <a:pt x="718" y="29"/>
                  </a:cubicBezTo>
                  <a:cubicBezTo>
                    <a:pt x="717" y="29"/>
                    <a:pt x="717" y="29"/>
                    <a:pt x="716" y="29"/>
                  </a:cubicBezTo>
                  <a:cubicBezTo>
                    <a:pt x="716" y="28"/>
                    <a:pt x="715" y="27"/>
                    <a:pt x="715" y="26"/>
                  </a:cubicBezTo>
                  <a:cubicBezTo>
                    <a:pt x="715" y="24"/>
                    <a:pt x="717" y="22"/>
                    <a:pt x="719" y="20"/>
                  </a:cubicBezTo>
                  <a:cubicBezTo>
                    <a:pt x="721" y="18"/>
                    <a:pt x="724" y="17"/>
                    <a:pt x="727" y="17"/>
                  </a:cubicBezTo>
                  <a:cubicBezTo>
                    <a:pt x="730" y="17"/>
                    <a:pt x="733" y="17"/>
                    <a:pt x="735" y="19"/>
                  </a:cubicBezTo>
                  <a:cubicBezTo>
                    <a:pt x="736" y="19"/>
                    <a:pt x="737" y="21"/>
                    <a:pt x="738" y="22"/>
                  </a:cubicBezTo>
                  <a:cubicBezTo>
                    <a:pt x="738" y="23"/>
                    <a:pt x="739" y="25"/>
                    <a:pt x="739" y="29"/>
                  </a:cubicBezTo>
                  <a:cubicBezTo>
                    <a:pt x="739" y="40"/>
                    <a:pt x="739" y="40"/>
                    <a:pt x="739" y="40"/>
                  </a:cubicBezTo>
                  <a:cubicBezTo>
                    <a:pt x="739" y="43"/>
                    <a:pt x="739" y="45"/>
                    <a:pt x="739" y="46"/>
                  </a:cubicBezTo>
                  <a:cubicBezTo>
                    <a:pt x="739" y="47"/>
                    <a:pt x="739" y="47"/>
                    <a:pt x="739" y="48"/>
                  </a:cubicBezTo>
                  <a:cubicBezTo>
                    <a:pt x="739" y="48"/>
                    <a:pt x="739" y="48"/>
                    <a:pt x="740" y="48"/>
                  </a:cubicBezTo>
                  <a:cubicBezTo>
                    <a:pt x="740" y="48"/>
                    <a:pt x="741" y="48"/>
                    <a:pt x="741" y="48"/>
                  </a:cubicBezTo>
                  <a:cubicBezTo>
                    <a:pt x="741" y="47"/>
                    <a:pt x="743" y="47"/>
                    <a:pt x="744" y="45"/>
                  </a:cubicBezTo>
                  <a:cubicBezTo>
                    <a:pt x="744" y="47"/>
                    <a:pt x="744" y="47"/>
                    <a:pt x="744" y="47"/>
                  </a:cubicBezTo>
                  <a:cubicBezTo>
                    <a:pt x="741" y="51"/>
                    <a:pt x="739" y="53"/>
                    <a:pt x="736" y="53"/>
                  </a:cubicBezTo>
                  <a:cubicBezTo>
                    <a:pt x="735" y="53"/>
                    <a:pt x="734" y="52"/>
                    <a:pt x="733" y="51"/>
                  </a:cubicBezTo>
                  <a:cubicBezTo>
                    <a:pt x="732" y="51"/>
                    <a:pt x="731" y="50"/>
                    <a:pt x="731" y="48"/>
                  </a:cubicBezTo>
                  <a:close/>
                  <a:moveTo>
                    <a:pt x="731" y="45"/>
                  </a:moveTo>
                  <a:cubicBezTo>
                    <a:pt x="731" y="33"/>
                    <a:pt x="731" y="33"/>
                    <a:pt x="731" y="33"/>
                  </a:cubicBezTo>
                  <a:cubicBezTo>
                    <a:pt x="728" y="34"/>
                    <a:pt x="725" y="35"/>
                    <a:pt x="725" y="36"/>
                  </a:cubicBezTo>
                  <a:cubicBezTo>
                    <a:pt x="723" y="37"/>
                    <a:pt x="721" y="38"/>
                    <a:pt x="721" y="39"/>
                  </a:cubicBezTo>
                  <a:cubicBezTo>
                    <a:pt x="720" y="41"/>
                    <a:pt x="719" y="42"/>
                    <a:pt x="719" y="43"/>
                  </a:cubicBezTo>
                  <a:cubicBezTo>
                    <a:pt x="719" y="45"/>
                    <a:pt x="720" y="47"/>
                    <a:pt x="721" y="48"/>
                  </a:cubicBezTo>
                  <a:cubicBezTo>
                    <a:pt x="722" y="49"/>
                    <a:pt x="723" y="49"/>
                    <a:pt x="725" y="49"/>
                  </a:cubicBezTo>
                  <a:cubicBezTo>
                    <a:pt x="726" y="49"/>
                    <a:pt x="729" y="48"/>
                    <a:pt x="731" y="45"/>
                  </a:cubicBezTo>
                  <a:close/>
                  <a:moveTo>
                    <a:pt x="759" y="25"/>
                  </a:moveTo>
                  <a:cubicBezTo>
                    <a:pt x="763" y="20"/>
                    <a:pt x="766" y="18"/>
                    <a:pt x="769" y="18"/>
                  </a:cubicBezTo>
                  <a:cubicBezTo>
                    <a:pt x="771" y="18"/>
                    <a:pt x="773" y="18"/>
                    <a:pt x="774" y="19"/>
                  </a:cubicBezTo>
                  <a:cubicBezTo>
                    <a:pt x="775" y="20"/>
                    <a:pt x="777" y="21"/>
                    <a:pt x="777" y="23"/>
                  </a:cubicBezTo>
                  <a:cubicBezTo>
                    <a:pt x="778" y="25"/>
                    <a:pt x="778" y="27"/>
                    <a:pt x="778" y="30"/>
                  </a:cubicBezTo>
                  <a:cubicBezTo>
                    <a:pt x="778" y="45"/>
                    <a:pt x="778" y="45"/>
                    <a:pt x="778" y="45"/>
                  </a:cubicBezTo>
                  <a:cubicBezTo>
                    <a:pt x="778" y="47"/>
                    <a:pt x="778" y="48"/>
                    <a:pt x="779" y="49"/>
                  </a:cubicBezTo>
                  <a:cubicBezTo>
                    <a:pt x="779" y="50"/>
                    <a:pt x="779" y="50"/>
                    <a:pt x="780" y="51"/>
                  </a:cubicBezTo>
                  <a:cubicBezTo>
                    <a:pt x="780" y="51"/>
                    <a:pt x="781" y="51"/>
                    <a:pt x="783" y="51"/>
                  </a:cubicBezTo>
                  <a:cubicBezTo>
                    <a:pt x="783" y="52"/>
                    <a:pt x="783" y="52"/>
                    <a:pt x="783" y="52"/>
                  </a:cubicBezTo>
                  <a:cubicBezTo>
                    <a:pt x="767" y="52"/>
                    <a:pt x="767" y="52"/>
                    <a:pt x="767" y="52"/>
                  </a:cubicBezTo>
                  <a:cubicBezTo>
                    <a:pt x="767" y="51"/>
                    <a:pt x="767" y="51"/>
                    <a:pt x="767" y="51"/>
                  </a:cubicBezTo>
                  <a:cubicBezTo>
                    <a:pt x="768" y="51"/>
                    <a:pt x="768" y="51"/>
                    <a:pt x="768" y="51"/>
                  </a:cubicBezTo>
                  <a:cubicBezTo>
                    <a:pt x="769" y="51"/>
                    <a:pt x="770" y="51"/>
                    <a:pt x="771" y="50"/>
                  </a:cubicBezTo>
                  <a:cubicBezTo>
                    <a:pt x="772" y="50"/>
                    <a:pt x="772" y="49"/>
                    <a:pt x="772" y="48"/>
                  </a:cubicBezTo>
                  <a:cubicBezTo>
                    <a:pt x="772" y="48"/>
                    <a:pt x="772" y="47"/>
                    <a:pt x="772" y="45"/>
                  </a:cubicBezTo>
                  <a:cubicBezTo>
                    <a:pt x="772" y="31"/>
                    <a:pt x="772" y="31"/>
                    <a:pt x="772" y="31"/>
                  </a:cubicBezTo>
                  <a:cubicBezTo>
                    <a:pt x="772" y="27"/>
                    <a:pt x="772" y="25"/>
                    <a:pt x="771" y="24"/>
                  </a:cubicBezTo>
                  <a:cubicBezTo>
                    <a:pt x="770" y="23"/>
                    <a:pt x="769" y="22"/>
                    <a:pt x="767" y="22"/>
                  </a:cubicBezTo>
                  <a:cubicBezTo>
                    <a:pt x="764" y="22"/>
                    <a:pt x="761" y="23"/>
                    <a:pt x="759" y="27"/>
                  </a:cubicBezTo>
                  <a:cubicBezTo>
                    <a:pt x="759" y="45"/>
                    <a:pt x="759" y="45"/>
                    <a:pt x="759" y="45"/>
                  </a:cubicBezTo>
                  <a:cubicBezTo>
                    <a:pt x="759" y="47"/>
                    <a:pt x="759" y="48"/>
                    <a:pt x="759" y="49"/>
                  </a:cubicBezTo>
                  <a:cubicBezTo>
                    <a:pt x="759" y="50"/>
                    <a:pt x="760" y="50"/>
                    <a:pt x="760" y="51"/>
                  </a:cubicBezTo>
                  <a:cubicBezTo>
                    <a:pt x="761" y="51"/>
                    <a:pt x="762" y="51"/>
                    <a:pt x="764" y="51"/>
                  </a:cubicBezTo>
                  <a:cubicBezTo>
                    <a:pt x="764" y="52"/>
                    <a:pt x="764" y="52"/>
                    <a:pt x="764" y="52"/>
                  </a:cubicBezTo>
                  <a:cubicBezTo>
                    <a:pt x="748" y="52"/>
                    <a:pt x="748" y="52"/>
                    <a:pt x="748" y="52"/>
                  </a:cubicBezTo>
                  <a:cubicBezTo>
                    <a:pt x="748" y="51"/>
                    <a:pt x="748" y="51"/>
                    <a:pt x="748" y="51"/>
                  </a:cubicBezTo>
                  <a:cubicBezTo>
                    <a:pt x="749" y="51"/>
                    <a:pt x="749" y="51"/>
                    <a:pt x="749" y="51"/>
                  </a:cubicBezTo>
                  <a:cubicBezTo>
                    <a:pt x="750" y="51"/>
                    <a:pt x="751" y="51"/>
                    <a:pt x="752" y="50"/>
                  </a:cubicBezTo>
                  <a:cubicBezTo>
                    <a:pt x="752" y="49"/>
                    <a:pt x="753" y="47"/>
                    <a:pt x="753" y="45"/>
                  </a:cubicBezTo>
                  <a:cubicBezTo>
                    <a:pt x="753" y="32"/>
                    <a:pt x="753" y="32"/>
                    <a:pt x="753" y="32"/>
                  </a:cubicBezTo>
                  <a:cubicBezTo>
                    <a:pt x="753" y="28"/>
                    <a:pt x="753" y="25"/>
                    <a:pt x="752" y="24"/>
                  </a:cubicBezTo>
                  <a:cubicBezTo>
                    <a:pt x="752" y="23"/>
                    <a:pt x="752" y="23"/>
                    <a:pt x="751" y="22"/>
                  </a:cubicBezTo>
                  <a:cubicBezTo>
                    <a:pt x="751" y="22"/>
                    <a:pt x="751" y="22"/>
                    <a:pt x="750" y="22"/>
                  </a:cubicBezTo>
                  <a:cubicBezTo>
                    <a:pt x="749" y="22"/>
                    <a:pt x="748" y="22"/>
                    <a:pt x="747" y="22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57" y="17"/>
                    <a:pt x="757" y="17"/>
                    <a:pt x="757" y="17"/>
                  </a:cubicBezTo>
                  <a:cubicBezTo>
                    <a:pt x="759" y="17"/>
                    <a:pt x="759" y="17"/>
                    <a:pt x="759" y="17"/>
                  </a:cubicBezTo>
                  <a:cubicBezTo>
                    <a:pt x="759" y="25"/>
                    <a:pt x="759" y="25"/>
                    <a:pt x="759" y="25"/>
                  </a:cubicBezTo>
                  <a:close/>
                  <a:moveTo>
                    <a:pt x="812" y="49"/>
                  </a:moveTo>
                  <a:cubicBezTo>
                    <a:pt x="811" y="51"/>
                    <a:pt x="809" y="52"/>
                    <a:pt x="807" y="53"/>
                  </a:cubicBezTo>
                  <a:cubicBezTo>
                    <a:pt x="806" y="53"/>
                    <a:pt x="804" y="54"/>
                    <a:pt x="803" y="54"/>
                  </a:cubicBezTo>
                  <a:cubicBezTo>
                    <a:pt x="799" y="54"/>
                    <a:pt x="796" y="52"/>
                    <a:pt x="793" y="49"/>
                  </a:cubicBezTo>
                  <a:cubicBezTo>
                    <a:pt x="791" y="46"/>
                    <a:pt x="789" y="42"/>
                    <a:pt x="789" y="37"/>
                  </a:cubicBezTo>
                  <a:cubicBezTo>
                    <a:pt x="789" y="32"/>
                    <a:pt x="791" y="28"/>
                    <a:pt x="794" y="24"/>
                  </a:cubicBezTo>
                  <a:cubicBezTo>
                    <a:pt x="797" y="20"/>
                    <a:pt x="801" y="18"/>
                    <a:pt x="805" y="18"/>
                  </a:cubicBezTo>
                  <a:cubicBezTo>
                    <a:pt x="808" y="18"/>
                    <a:pt x="810" y="19"/>
                    <a:pt x="812" y="21"/>
                  </a:cubicBezTo>
                  <a:cubicBezTo>
                    <a:pt x="812" y="14"/>
                    <a:pt x="812" y="14"/>
                    <a:pt x="812" y="14"/>
                  </a:cubicBezTo>
                  <a:cubicBezTo>
                    <a:pt x="812" y="10"/>
                    <a:pt x="812" y="8"/>
                    <a:pt x="812" y="7"/>
                  </a:cubicBezTo>
                  <a:cubicBezTo>
                    <a:pt x="812" y="6"/>
                    <a:pt x="811" y="5"/>
                    <a:pt x="811" y="5"/>
                  </a:cubicBezTo>
                  <a:cubicBezTo>
                    <a:pt x="811" y="5"/>
                    <a:pt x="810" y="5"/>
                    <a:pt x="809" y="5"/>
                  </a:cubicBezTo>
                  <a:cubicBezTo>
                    <a:pt x="809" y="5"/>
                    <a:pt x="808" y="5"/>
                    <a:pt x="807" y="5"/>
                  </a:cubicBezTo>
                  <a:cubicBezTo>
                    <a:pt x="807" y="4"/>
                    <a:pt x="807" y="4"/>
                    <a:pt x="807" y="4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18" y="39"/>
                    <a:pt x="818" y="39"/>
                    <a:pt x="818" y="39"/>
                  </a:cubicBezTo>
                  <a:cubicBezTo>
                    <a:pt x="818" y="43"/>
                    <a:pt x="818" y="45"/>
                    <a:pt x="818" y="46"/>
                  </a:cubicBezTo>
                  <a:cubicBezTo>
                    <a:pt x="818" y="47"/>
                    <a:pt x="819" y="48"/>
                    <a:pt x="819" y="48"/>
                  </a:cubicBezTo>
                  <a:cubicBezTo>
                    <a:pt x="819" y="49"/>
                    <a:pt x="820" y="49"/>
                    <a:pt x="820" y="49"/>
                  </a:cubicBezTo>
                  <a:cubicBezTo>
                    <a:pt x="821" y="49"/>
                    <a:pt x="822" y="48"/>
                    <a:pt x="823" y="48"/>
                  </a:cubicBezTo>
                  <a:cubicBezTo>
                    <a:pt x="823" y="49"/>
                    <a:pt x="823" y="49"/>
                    <a:pt x="823" y="49"/>
                  </a:cubicBezTo>
                  <a:cubicBezTo>
                    <a:pt x="813" y="53"/>
                    <a:pt x="813" y="53"/>
                    <a:pt x="813" y="53"/>
                  </a:cubicBezTo>
                  <a:cubicBezTo>
                    <a:pt x="812" y="53"/>
                    <a:pt x="812" y="53"/>
                    <a:pt x="812" y="53"/>
                  </a:cubicBezTo>
                  <a:cubicBezTo>
                    <a:pt x="812" y="49"/>
                    <a:pt x="812" y="49"/>
                    <a:pt x="812" y="49"/>
                  </a:cubicBezTo>
                  <a:close/>
                  <a:moveTo>
                    <a:pt x="812" y="46"/>
                  </a:moveTo>
                  <a:cubicBezTo>
                    <a:pt x="812" y="29"/>
                    <a:pt x="812" y="29"/>
                    <a:pt x="812" y="29"/>
                  </a:cubicBezTo>
                  <a:cubicBezTo>
                    <a:pt x="812" y="27"/>
                    <a:pt x="812" y="25"/>
                    <a:pt x="811" y="24"/>
                  </a:cubicBezTo>
                  <a:cubicBezTo>
                    <a:pt x="810" y="23"/>
                    <a:pt x="809" y="22"/>
                    <a:pt x="808" y="21"/>
                  </a:cubicBezTo>
                  <a:cubicBezTo>
                    <a:pt x="807" y="20"/>
                    <a:pt x="806" y="20"/>
                    <a:pt x="805" y="20"/>
                  </a:cubicBezTo>
                  <a:cubicBezTo>
                    <a:pt x="803" y="20"/>
                    <a:pt x="801" y="21"/>
                    <a:pt x="799" y="23"/>
                  </a:cubicBezTo>
                  <a:cubicBezTo>
                    <a:pt x="797" y="25"/>
                    <a:pt x="796" y="29"/>
                    <a:pt x="796" y="34"/>
                  </a:cubicBezTo>
                  <a:cubicBezTo>
                    <a:pt x="796" y="39"/>
                    <a:pt x="797" y="43"/>
                    <a:pt x="799" y="45"/>
                  </a:cubicBezTo>
                  <a:cubicBezTo>
                    <a:pt x="801" y="48"/>
                    <a:pt x="803" y="49"/>
                    <a:pt x="806" y="49"/>
                  </a:cubicBezTo>
                  <a:cubicBezTo>
                    <a:pt x="808" y="50"/>
                    <a:pt x="810" y="49"/>
                    <a:pt x="812" y="46"/>
                  </a:cubicBezTo>
                  <a:close/>
                  <a:moveTo>
                    <a:pt x="883" y="3"/>
                  </a:moveTo>
                  <a:cubicBezTo>
                    <a:pt x="883" y="14"/>
                    <a:pt x="883" y="14"/>
                    <a:pt x="883" y="14"/>
                  </a:cubicBezTo>
                  <a:cubicBezTo>
                    <a:pt x="882" y="14"/>
                    <a:pt x="882" y="14"/>
                    <a:pt x="882" y="14"/>
                  </a:cubicBezTo>
                  <a:cubicBezTo>
                    <a:pt x="882" y="12"/>
                    <a:pt x="881" y="11"/>
                    <a:pt x="881" y="10"/>
                  </a:cubicBezTo>
                  <a:cubicBezTo>
                    <a:pt x="880" y="8"/>
                    <a:pt x="879" y="7"/>
                    <a:pt x="878" y="7"/>
                  </a:cubicBezTo>
                  <a:cubicBezTo>
                    <a:pt x="877" y="6"/>
                    <a:pt x="875" y="5"/>
                    <a:pt x="873" y="5"/>
                  </a:cubicBezTo>
                  <a:cubicBezTo>
                    <a:pt x="867" y="5"/>
                    <a:pt x="867" y="5"/>
                    <a:pt x="867" y="5"/>
                  </a:cubicBezTo>
                  <a:cubicBezTo>
                    <a:pt x="867" y="44"/>
                    <a:pt x="867" y="44"/>
                    <a:pt x="867" y="44"/>
                  </a:cubicBezTo>
                  <a:cubicBezTo>
                    <a:pt x="867" y="47"/>
                    <a:pt x="867" y="49"/>
                    <a:pt x="867" y="49"/>
                  </a:cubicBezTo>
                  <a:cubicBezTo>
                    <a:pt x="868" y="51"/>
                    <a:pt x="870" y="51"/>
                    <a:pt x="871" y="51"/>
                  </a:cubicBezTo>
                  <a:cubicBezTo>
                    <a:pt x="873" y="51"/>
                    <a:pt x="873" y="51"/>
                    <a:pt x="873" y="51"/>
                  </a:cubicBezTo>
                  <a:cubicBezTo>
                    <a:pt x="873" y="52"/>
                    <a:pt x="873" y="52"/>
                    <a:pt x="873" y="52"/>
                  </a:cubicBezTo>
                  <a:cubicBezTo>
                    <a:pt x="853" y="52"/>
                    <a:pt x="853" y="52"/>
                    <a:pt x="853" y="52"/>
                  </a:cubicBezTo>
                  <a:cubicBezTo>
                    <a:pt x="853" y="51"/>
                    <a:pt x="853" y="51"/>
                    <a:pt x="853" y="51"/>
                  </a:cubicBezTo>
                  <a:cubicBezTo>
                    <a:pt x="854" y="51"/>
                    <a:pt x="854" y="51"/>
                    <a:pt x="854" y="51"/>
                  </a:cubicBezTo>
                  <a:cubicBezTo>
                    <a:pt x="856" y="51"/>
                    <a:pt x="858" y="50"/>
                    <a:pt x="859" y="49"/>
                  </a:cubicBezTo>
                  <a:cubicBezTo>
                    <a:pt x="859" y="48"/>
                    <a:pt x="859" y="47"/>
                    <a:pt x="859" y="43"/>
                  </a:cubicBezTo>
                  <a:cubicBezTo>
                    <a:pt x="859" y="5"/>
                    <a:pt x="859" y="5"/>
                    <a:pt x="859" y="5"/>
                  </a:cubicBezTo>
                  <a:cubicBezTo>
                    <a:pt x="853" y="5"/>
                    <a:pt x="853" y="5"/>
                    <a:pt x="853" y="5"/>
                  </a:cubicBezTo>
                  <a:cubicBezTo>
                    <a:pt x="851" y="5"/>
                    <a:pt x="849" y="5"/>
                    <a:pt x="849" y="6"/>
                  </a:cubicBezTo>
                  <a:cubicBezTo>
                    <a:pt x="847" y="6"/>
                    <a:pt x="846" y="7"/>
                    <a:pt x="845" y="9"/>
                  </a:cubicBezTo>
                  <a:cubicBezTo>
                    <a:pt x="845" y="10"/>
                    <a:pt x="844" y="12"/>
                    <a:pt x="844" y="14"/>
                  </a:cubicBezTo>
                  <a:cubicBezTo>
                    <a:pt x="843" y="14"/>
                    <a:pt x="843" y="14"/>
                    <a:pt x="843" y="14"/>
                  </a:cubicBezTo>
                  <a:cubicBezTo>
                    <a:pt x="843" y="3"/>
                    <a:pt x="843" y="3"/>
                    <a:pt x="843" y="3"/>
                  </a:cubicBezTo>
                  <a:cubicBezTo>
                    <a:pt x="883" y="3"/>
                    <a:pt x="883" y="3"/>
                    <a:pt x="883" y="3"/>
                  </a:cubicBezTo>
                  <a:close/>
                  <a:moveTo>
                    <a:pt x="891" y="31"/>
                  </a:moveTo>
                  <a:cubicBezTo>
                    <a:pt x="891" y="37"/>
                    <a:pt x="893" y="40"/>
                    <a:pt x="895" y="43"/>
                  </a:cubicBezTo>
                  <a:cubicBezTo>
                    <a:pt x="897" y="46"/>
                    <a:pt x="900" y="48"/>
                    <a:pt x="903" y="48"/>
                  </a:cubicBezTo>
                  <a:cubicBezTo>
                    <a:pt x="905" y="48"/>
                    <a:pt x="907" y="47"/>
                    <a:pt x="909" y="46"/>
                  </a:cubicBezTo>
                  <a:cubicBezTo>
                    <a:pt x="911" y="45"/>
                    <a:pt x="912" y="43"/>
                    <a:pt x="913" y="39"/>
                  </a:cubicBezTo>
                  <a:cubicBezTo>
                    <a:pt x="914" y="40"/>
                    <a:pt x="914" y="40"/>
                    <a:pt x="914" y="40"/>
                  </a:cubicBezTo>
                  <a:cubicBezTo>
                    <a:pt x="914" y="43"/>
                    <a:pt x="912" y="47"/>
                    <a:pt x="910" y="49"/>
                  </a:cubicBezTo>
                  <a:cubicBezTo>
                    <a:pt x="907" y="52"/>
                    <a:pt x="904" y="53"/>
                    <a:pt x="901" y="53"/>
                  </a:cubicBezTo>
                  <a:cubicBezTo>
                    <a:pt x="897" y="53"/>
                    <a:pt x="893" y="52"/>
                    <a:pt x="891" y="49"/>
                  </a:cubicBezTo>
                  <a:cubicBezTo>
                    <a:pt x="888" y="45"/>
                    <a:pt x="887" y="41"/>
                    <a:pt x="887" y="36"/>
                  </a:cubicBezTo>
                  <a:cubicBezTo>
                    <a:pt x="887" y="30"/>
                    <a:pt x="888" y="25"/>
                    <a:pt x="891" y="22"/>
                  </a:cubicBezTo>
                  <a:cubicBezTo>
                    <a:pt x="894" y="19"/>
                    <a:pt x="897" y="17"/>
                    <a:pt x="902" y="17"/>
                  </a:cubicBezTo>
                  <a:cubicBezTo>
                    <a:pt x="905" y="17"/>
                    <a:pt x="909" y="19"/>
                    <a:pt x="911" y="21"/>
                  </a:cubicBezTo>
                  <a:cubicBezTo>
                    <a:pt x="913" y="23"/>
                    <a:pt x="915" y="27"/>
                    <a:pt x="915" y="31"/>
                  </a:cubicBezTo>
                  <a:cubicBezTo>
                    <a:pt x="891" y="31"/>
                    <a:pt x="891" y="31"/>
                    <a:pt x="891" y="31"/>
                  </a:cubicBezTo>
                  <a:close/>
                  <a:moveTo>
                    <a:pt x="891" y="29"/>
                  </a:moveTo>
                  <a:cubicBezTo>
                    <a:pt x="907" y="29"/>
                    <a:pt x="907" y="29"/>
                    <a:pt x="907" y="29"/>
                  </a:cubicBezTo>
                  <a:cubicBezTo>
                    <a:pt x="907" y="27"/>
                    <a:pt x="906" y="26"/>
                    <a:pt x="906" y="25"/>
                  </a:cubicBezTo>
                  <a:cubicBezTo>
                    <a:pt x="905" y="24"/>
                    <a:pt x="904" y="23"/>
                    <a:pt x="903" y="22"/>
                  </a:cubicBezTo>
                  <a:cubicBezTo>
                    <a:pt x="902" y="21"/>
                    <a:pt x="901" y="21"/>
                    <a:pt x="899" y="21"/>
                  </a:cubicBezTo>
                  <a:cubicBezTo>
                    <a:pt x="897" y="21"/>
                    <a:pt x="896" y="21"/>
                    <a:pt x="894" y="23"/>
                  </a:cubicBezTo>
                  <a:cubicBezTo>
                    <a:pt x="893" y="24"/>
                    <a:pt x="892" y="27"/>
                    <a:pt x="89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35"/>
            <p:cNvSpPr>
              <a:spLocks noEditPoints="1"/>
            </p:cNvSpPr>
            <p:nvPr userDrawn="1"/>
          </p:nvSpPr>
          <p:spPr bwMode="auto">
            <a:xfrm>
              <a:off x="10679194" y="4943758"/>
              <a:ext cx="873127" cy="103187"/>
            </a:xfrm>
            <a:custGeom>
              <a:avLst/>
              <a:gdLst>
                <a:gd name="T0" fmla="*/ 23 w 586"/>
                <a:gd name="T1" fmla="*/ 21 h 69"/>
                <a:gd name="T2" fmla="*/ 8 w 586"/>
                <a:gd name="T3" fmla="*/ 24 h 69"/>
                <a:gd name="T4" fmla="*/ 45 w 586"/>
                <a:gd name="T5" fmla="*/ 26 h 69"/>
                <a:gd name="T6" fmla="*/ 66 w 586"/>
                <a:gd name="T7" fmla="*/ 52 h 69"/>
                <a:gd name="T8" fmla="*/ 58 w 586"/>
                <a:gd name="T9" fmla="*/ 46 h 69"/>
                <a:gd name="T10" fmla="*/ 46 w 586"/>
                <a:gd name="T11" fmla="*/ 50 h 69"/>
                <a:gd name="T12" fmla="*/ 40 w 586"/>
                <a:gd name="T13" fmla="*/ 46 h 69"/>
                <a:gd name="T14" fmla="*/ 45 w 586"/>
                <a:gd name="T15" fmla="*/ 1 h 69"/>
                <a:gd name="T16" fmla="*/ 106 w 586"/>
                <a:gd name="T17" fmla="*/ 52 h 69"/>
                <a:gd name="T18" fmla="*/ 98 w 586"/>
                <a:gd name="T19" fmla="*/ 46 h 69"/>
                <a:gd name="T20" fmla="*/ 90 w 586"/>
                <a:gd name="T21" fmla="*/ 52 h 69"/>
                <a:gd name="T22" fmla="*/ 78 w 586"/>
                <a:gd name="T23" fmla="*/ 25 h 69"/>
                <a:gd name="T24" fmla="*/ 132 w 586"/>
                <a:gd name="T25" fmla="*/ 19 h 69"/>
                <a:gd name="T26" fmla="*/ 118 w 586"/>
                <a:gd name="T27" fmla="*/ 28 h 69"/>
                <a:gd name="T28" fmla="*/ 133 w 586"/>
                <a:gd name="T29" fmla="*/ 52 h 69"/>
                <a:gd name="T30" fmla="*/ 169 w 586"/>
                <a:gd name="T31" fmla="*/ 52 h 69"/>
                <a:gd name="T32" fmla="*/ 161 w 586"/>
                <a:gd name="T33" fmla="*/ 15 h 69"/>
                <a:gd name="T34" fmla="*/ 167 w 586"/>
                <a:gd name="T35" fmla="*/ 1 h 69"/>
                <a:gd name="T36" fmla="*/ 181 w 586"/>
                <a:gd name="T37" fmla="*/ 38 h 69"/>
                <a:gd name="T38" fmla="*/ 189 w 586"/>
                <a:gd name="T39" fmla="*/ 47 h 69"/>
                <a:gd name="T40" fmla="*/ 222 w 586"/>
                <a:gd name="T41" fmla="*/ 31 h 69"/>
                <a:gd name="T42" fmla="*/ 252 w 586"/>
                <a:gd name="T43" fmla="*/ 24 h 69"/>
                <a:gd name="T44" fmla="*/ 228 w 586"/>
                <a:gd name="T45" fmla="*/ 44 h 69"/>
                <a:gd name="T46" fmla="*/ 249 w 586"/>
                <a:gd name="T47" fmla="*/ 64 h 69"/>
                <a:gd name="T48" fmla="*/ 223 w 586"/>
                <a:gd name="T49" fmla="*/ 48 h 69"/>
                <a:gd name="T50" fmla="*/ 240 w 586"/>
                <a:gd name="T51" fmla="*/ 39 h 69"/>
                <a:gd name="T52" fmla="*/ 238 w 586"/>
                <a:gd name="T53" fmla="*/ 66 h 69"/>
                <a:gd name="T54" fmla="*/ 274 w 586"/>
                <a:gd name="T55" fmla="*/ 21 h 69"/>
                <a:gd name="T56" fmla="*/ 286 w 586"/>
                <a:gd name="T57" fmla="*/ 21 h 69"/>
                <a:gd name="T58" fmla="*/ 290 w 586"/>
                <a:gd name="T59" fmla="*/ 25 h 69"/>
                <a:gd name="T60" fmla="*/ 267 w 586"/>
                <a:gd name="T61" fmla="*/ 62 h 69"/>
                <a:gd name="T62" fmla="*/ 258 w 586"/>
                <a:gd name="T63" fmla="*/ 20 h 69"/>
                <a:gd name="T64" fmla="*/ 319 w 586"/>
                <a:gd name="T65" fmla="*/ 49 h 69"/>
                <a:gd name="T66" fmla="*/ 322 w 586"/>
                <a:gd name="T67" fmla="*/ 34 h 69"/>
                <a:gd name="T68" fmla="*/ 368 w 586"/>
                <a:gd name="T69" fmla="*/ 45 h 69"/>
                <a:gd name="T70" fmla="*/ 360 w 586"/>
                <a:gd name="T71" fmla="*/ 52 h 69"/>
                <a:gd name="T72" fmla="*/ 364 w 586"/>
                <a:gd name="T73" fmla="*/ 8 h 69"/>
                <a:gd name="T74" fmla="*/ 378 w 586"/>
                <a:gd name="T75" fmla="*/ 6 h 69"/>
                <a:gd name="T76" fmla="*/ 377 w 586"/>
                <a:gd name="T77" fmla="*/ 22 h 69"/>
                <a:gd name="T78" fmla="*/ 408 w 586"/>
                <a:gd name="T79" fmla="*/ 16 h 69"/>
                <a:gd name="T80" fmla="*/ 433 w 586"/>
                <a:gd name="T81" fmla="*/ 52 h 69"/>
                <a:gd name="T82" fmla="*/ 435 w 586"/>
                <a:gd name="T83" fmla="*/ 6 h 69"/>
                <a:gd name="T84" fmla="*/ 476 w 586"/>
                <a:gd name="T85" fmla="*/ 20 h 69"/>
                <a:gd name="T86" fmla="*/ 468 w 586"/>
                <a:gd name="T87" fmla="*/ 54 h 69"/>
                <a:gd name="T88" fmla="*/ 472 w 586"/>
                <a:gd name="T89" fmla="*/ 24 h 69"/>
                <a:gd name="T90" fmla="*/ 466 w 586"/>
                <a:gd name="T91" fmla="*/ 54 h 69"/>
                <a:gd name="T92" fmla="*/ 454 w 586"/>
                <a:gd name="T93" fmla="*/ 6 h 69"/>
                <a:gd name="T94" fmla="*/ 502 w 586"/>
                <a:gd name="T95" fmla="*/ 5 h 69"/>
                <a:gd name="T96" fmla="*/ 502 w 586"/>
                <a:gd name="T97" fmla="*/ 46 h 69"/>
                <a:gd name="T98" fmla="*/ 495 w 586"/>
                <a:gd name="T99" fmla="*/ 50 h 69"/>
                <a:gd name="T100" fmla="*/ 500 w 586"/>
                <a:gd name="T101" fmla="*/ 19 h 69"/>
                <a:gd name="T102" fmla="*/ 544 w 586"/>
                <a:gd name="T103" fmla="*/ 50 h 69"/>
                <a:gd name="T104" fmla="*/ 538 w 586"/>
                <a:gd name="T105" fmla="*/ 49 h 69"/>
                <a:gd name="T106" fmla="*/ 526 w 586"/>
                <a:gd name="T107" fmla="*/ 52 h 69"/>
                <a:gd name="T108" fmla="*/ 518 w 586"/>
                <a:gd name="T109" fmla="*/ 33 h 69"/>
                <a:gd name="T110" fmla="*/ 524 w 586"/>
                <a:gd name="T111" fmla="*/ 26 h 69"/>
                <a:gd name="T112" fmla="*/ 574 w 586"/>
                <a:gd name="T113" fmla="*/ 31 h 69"/>
                <a:gd name="T114" fmla="*/ 560 w 586"/>
                <a:gd name="T115" fmla="*/ 30 h 69"/>
                <a:gd name="T116" fmla="*/ 580 w 586"/>
                <a:gd name="T117" fmla="*/ 41 h 69"/>
                <a:gd name="T118" fmla="*/ 575 w 586"/>
                <a:gd name="T119" fmla="*/ 52 h 69"/>
                <a:gd name="T120" fmla="*/ 566 w 586"/>
                <a:gd name="T121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6" h="69">
                  <a:moveTo>
                    <a:pt x="27" y="41"/>
                  </a:moveTo>
                  <a:cubicBezTo>
                    <a:pt x="26" y="45"/>
                    <a:pt x="24" y="49"/>
                    <a:pt x="22" y="51"/>
                  </a:cubicBezTo>
                  <a:cubicBezTo>
                    <a:pt x="19" y="54"/>
                    <a:pt x="16" y="55"/>
                    <a:pt x="13" y="55"/>
                  </a:cubicBezTo>
                  <a:cubicBezTo>
                    <a:pt x="10" y="55"/>
                    <a:pt x="6" y="53"/>
                    <a:pt x="4" y="50"/>
                  </a:cubicBezTo>
                  <a:cubicBezTo>
                    <a:pt x="1" y="47"/>
                    <a:pt x="0" y="42"/>
                    <a:pt x="0" y="37"/>
                  </a:cubicBezTo>
                  <a:cubicBezTo>
                    <a:pt x="0" y="32"/>
                    <a:pt x="1" y="27"/>
                    <a:pt x="4" y="24"/>
                  </a:cubicBezTo>
                  <a:cubicBezTo>
                    <a:pt x="7" y="20"/>
                    <a:pt x="11" y="18"/>
                    <a:pt x="15" y="18"/>
                  </a:cubicBezTo>
                  <a:cubicBezTo>
                    <a:pt x="18" y="18"/>
                    <a:pt x="21" y="19"/>
                    <a:pt x="23" y="21"/>
                  </a:cubicBezTo>
                  <a:cubicBezTo>
                    <a:pt x="25" y="23"/>
                    <a:pt x="26" y="25"/>
                    <a:pt x="26" y="27"/>
                  </a:cubicBezTo>
                  <a:cubicBezTo>
                    <a:pt x="26" y="28"/>
                    <a:pt x="26" y="28"/>
                    <a:pt x="26" y="29"/>
                  </a:cubicBezTo>
                  <a:cubicBezTo>
                    <a:pt x="25" y="30"/>
                    <a:pt x="24" y="30"/>
                    <a:pt x="23" y="30"/>
                  </a:cubicBezTo>
                  <a:cubicBezTo>
                    <a:pt x="22" y="30"/>
                    <a:pt x="21" y="30"/>
                    <a:pt x="20" y="28"/>
                  </a:cubicBezTo>
                  <a:cubicBezTo>
                    <a:pt x="20" y="28"/>
                    <a:pt x="19" y="27"/>
                    <a:pt x="19" y="26"/>
                  </a:cubicBezTo>
                  <a:cubicBezTo>
                    <a:pt x="19" y="24"/>
                    <a:pt x="18" y="23"/>
                    <a:pt x="18" y="22"/>
                  </a:cubicBezTo>
                  <a:cubicBezTo>
                    <a:pt x="17" y="22"/>
                    <a:pt x="16" y="21"/>
                    <a:pt x="14" y="21"/>
                  </a:cubicBezTo>
                  <a:cubicBezTo>
                    <a:pt x="12" y="21"/>
                    <a:pt x="10" y="22"/>
                    <a:pt x="8" y="24"/>
                  </a:cubicBezTo>
                  <a:cubicBezTo>
                    <a:pt x="6" y="26"/>
                    <a:pt x="6" y="30"/>
                    <a:pt x="6" y="34"/>
                  </a:cubicBezTo>
                  <a:cubicBezTo>
                    <a:pt x="6" y="38"/>
                    <a:pt x="6" y="41"/>
                    <a:pt x="8" y="44"/>
                  </a:cubicBezTo>
                  <a:cubicBezTo>
                    <a:pt x="10" y="48"/>
                    <a:pt x="13" y="49"/>
                    <a:pt x="16" y="49"/>
                  </a:cubicBezTo>
                  <a:cubicBezTo>
                    <a:pt x="18" y="49"/>
                    <a:pt x="20" y="48"/>
                    <a:pt x="22" y="47"/>
                  </a:cubicBezTo>
                  <a:cubicBezTo>
                    <a:pt x="24" y="46"/>
                    <a:pt x="25" y="44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lose/>
                  <a:moveTo>
                    <a:pt x="45" y="1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8" y="22"/>
                    <a:pt x="50" y="21"/>
                    <a:pt x="51" y="20"/>
                  </a:cubicBezTo>
                  <a:cubicBezTo>
                    <a:pt x="53" y="19"/>
                    <a:pt x="54" y="18"/>
                    <a:pt x="56" y="18"/>
                  </a:cubicBezTo>
                  <a:cubicBezTo>
                    <a:pt x="58" y="18"/>
                    <a:pt x="60" y="19"/>
                    <a:pt x="61" y="20"/>
                  </a:cubicBezTo>
                  <a:cubicBezTo>
                    <a:pt x="62" y="21"/>
                    <a:pt x="63" y="23"/>
                    <a:pt x="64" y="25"/>
                  </a:cubicBezTo>
                  <a:cubicBezTo>
                    <a:pt x="64" y="27"/>
                    <a:pt x="64" y="30"/>
                    <a:pt x="64" y="3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8"/>
                    <a:pt x="64" y="50"/>
                    <a:pt x="65" y="50"/>
                  </a:cubicBezTo>
                  <a:cubicBezTo>
                    <a:pt x="65" y="51"/>
                    <a:pt x="66" y="52"/>
                    <a:pt x="66" y="52"/>
                  </a:cubicBezTo>
                  <a:cubicBezTo>
                    <a:pt x="66" y="52"/>
                    <a:pt x="68" y="52"/>
                    <a:pt x="69" y="52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6" y="52"/>
                    <a:pt x="56" y="52"/>
                    <a:pt x="57" y="52"/>
                  </a:cubicBezTo>
                  <a:cubicBezTo>
                    <a:pt x="58" y="51"/>
                    <a:pt x="58" y="50"/>
                    <a:pt x="58" y="50"/>
                  </a:cubicBezTo>
                  <a:cubicBezTo>
                    <a:pt x="58" y="49"/>
                    <a:pt x="58" y="48"/>
                    <a:pt x="58" y="46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0"/>
                    <a:pt x="58" y="28"/>
                    <a:pt x="58" y="27"/>
                  </a:cubicBezTo>
                  <a:cubicBezTo>
                    <a:pt x="58" y="26"/>
                    <a:pt x="57" y="25"/>
                    <a:pt x="56" y="24"/>
                  </a:cubicBezTo>
                  <a:cubicBezTo>
                    <a:pt x="56" y="24"/>
                    <a:pt x="55" y="23"/>
                    <a:pt x="54" y="23"/>
                  </a:cubicBezTo>
                  <a:cubicBezTo>
                    <a:pt x="52" y="23"/>
                    <a:pt x="51" y="24"/>
                    <a:pt x="50" y="24"/>
                  </a:cubicBezTo>
                  <a:cubicBezTo>
                    <a:pt x="49" y="25"/>
                    <a:pt x="47" y="26"/>
                    <a:pt x="46" y="28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8"/>
                    <a:pt x="46" y="50"/>
                    <a:pt x="46" y="50"/>
                  </a:cubicBezTo>
                  <a:cubicBezTo>
                    <a:pt x="46" y="51"/>
                    <a:pt x="47" y="52"/>
                    <a:pt x="47" y="52"/>
                  </a:cubicBezTo>
                  <a:cubicBezTo>
                    <a:pt x="48" y="52"/>
                    <a:pt x="49" y="52"/>
                    <a:pt x="51" y="52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6" y="52"/>
                    <a:pt x="37" y="52"/>
                    <a:pt x="38" y="52"/>
                  </a:cubicBezTo>
                  <a:cubicBezTo>
                    <a:pt x="38" y="51"/>
                    <a:pt x="39" y="51"/>
                    <a:pt x="39" y="50"/>
                  </a:cubicBezTo>
                  <a:cubicBezTo>
                    <a:pt x="40" y="49"/>
                    <a:pt x="40" y="48"/>
                    <a:pt x="40" y="4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1"/>
                    <a:pt x="40" y="8"/>
                    <a:pt x="39" y="8"/>
                  </a:cubicBezTo>
                  <a:cubicBezTo>
                    <a:pt x="39" y="7"/>
                    <a:pt x="39" y="6"/>
                    <a:pt x="38" y="6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6" y="5"/>
                    <a:pt x="36" y="5"/>
                    <a:pt x="34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1"/>
                    <a:pt x="45" y="1"/>
                    <a:pt x="45" y="1"/>
                  </a:cubicBezTo>
                  <a:close/>
                  <a:moveTo>
                    <a:pt x="85" y="26"/>
                  </a:moveTo>
                  <a:cubicBezTo>
                    <a:pt x="89" y="21"/>
                    <a:pt x="92" y="19"/>
                    <a:pt x="96" y="19"/>
                  </a:cubicBezTo>
                  <a:cubicBezTo>
                    <a:pt x="97" y="19"/>
                    <a:pt x="99" y="19"/>
                    <a:pt x="100" y="20"/>
                  </a:cubicBezTo>
                  <a:cubicBezTo>
                    <a:pt x="102" y="21"/>
                    <a:pt x="103" y="22"/>
                    <a:pt x="104" y="24"/>
                  </a:cubicBezTo>
                  <a:cubicBezTo>
                    <a:pt x="104" y="26"/>
                    <a:pt x="104" y="28"/>
                    <a:pt x="104" y="31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104" y="48"/>
                    <a:pt x="104" y="49"/>
                    <a:pt x="105" y="50"/>
                  </a:cubicBezTo>
                  <a:cubicBezTo>
                    <a:pt x="105" y="51"/>
                    <a:pt x="106" y="51"/>
                    <a:pt x="106" y="52"/>
                  </a:cubicBezTo>
                  <a:cubicBezTo>
                    <a:pt x="106" y="52"/>
                    <a:pt x="108" y="52"/>
                    <a:pt x="109" y="52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6" y="52"/>
                    <a:pt x="96" y="52"/>
                    <a:pt x="97" y="51"/>
                  </a:cubicBezTo>
                  <a:cubicBezTo>
                    <a:pt x="98" y="51"/>
                    <a:pt x="98" y="50"/>
                    <a:pt x="98" y="49"/>
                  </a:cubicBezTo>
                  <a:cubicBezTo>
                    <a:pt x="98" y="49"/>
                    <a:pt x="98" y="48"/>
                    <a:pt x="98" y="46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28"/>
                    <a:pt x="98" y="26"/>
                    <a:pt x="97" y="25"/>
                  </a:cubicBezTo>
                  <a:cubicBezTo>
                    <a:pt x="96" y="24"/>
                    <a:pt x="95" y="23"/>
                    <a:pt x="93" y="23"/>
                  </a:cubicBezTo>
                  <a:cubicBezTo>
                    <a:pt x="90" y="23"/>
                    <a:pt x="88" y="24"/>
                    <a:pt x="85" y="28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5" y="48"/>
                    <a:pt x="85" y="49"/>
                    <a:pt x="85" y="50"/>
                  </a:cubicBezTo>
                  <a:cubicBezTo>
                    <a:pt x="86" y="51"/>
                    <a:pt x="86" y="51"/>
                    <a:pt x="86" y="52"/>
                  </a:cubicBezTo>
                  <a:cubicBezTo>
                    <a:pt x="87" y="52"/>
                    <a:pt x="88" y="52"/>
                    <a:pt x="90" y="52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8" y="52"/>
                    <a:pt x="78" y="51"/>
                  </a:cubicBezTo>
                  <a:cubicBezTo>
                    <a:pt x="78" y="50"/>
                    <a:pt x="79" y="48"/>
                    <a:pt x="79" y="46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9" y="29"/>
                    <a:pt x="79" y="26"/>
                    <a:pt x="78" y="25"/>
                  </a:cubicBezTo>
                  <a:cubicBezTo>
                    <a:pt x="78" y="24"/>
                    <a:pt x="78" y="24"/>
                    <a:pt x="78" y="23"/>
                  </a:cubicBezTo>
                  <a:cubicBezTo>
                    <a:pt x="77" y="23"/>
                    <a:pt x="77" y="23"/>
                    <a:pt x="76" y="23"/>
                  </a:cubicBezTo>
                  <a:cubicBezTo>
                    <a:pt x="75" y="23"/>
                    <a:pt x="74" y="23"/>
                    <a:pt x="74" y="23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26"/>
                    <a:pt x="85" y="26"/>
                    <a:pt x="85" y="26"/>
                  </a:cubicBezTo>
                  <a:close/>
                  <a:moveTo>
                    <a:pt x="132" y="19"/>
                  </a:moveTo>
                  <a:cubicBezTo>
                    <a:pt x="136" y="19"/>
                    <a:pt x="140" y="21"/>
                    <a:pt x="144" y="25"/>
                  </a:cubicBezTo>
                  <a:cubicBezTo>
                    <a:pt x="146" y="28"/>
                    <a:pt x="148" y="32"/>
                    <a:pt x="148" y="36"/>
                  </a:cubicBezTo>
                  <a:cubicBezTo>
                    <a:pt x="148" y="40"/>
                    <a:pt x="147" y="42"/>
                    <a:pt x="146" y="46"/>
                  </a:cubicBezTo>
                  <a:cubicBezTo>
                    <a:pt x="144" y="49"/>
                    <a:pt x="142" y="51"/>
                    <a:pt x="140" y="53"/>
                  </a:cubicBezTo>
                  <a:cubicBezTo>
                    <a:pt x="137" y="54"/>
                    <a:pt x="134" y="55"/>
                    <a:pt x="131" y="55"/>
                  </a:cubicBezTo>
                  <a:cubicBezTo>
                    <a:pt x="126" y="55"/>
                    <a:pt x="122" y="53"/>
                    <a:pt x="120" y="49"/>
                  </a:cubicBezTo>
                  <a:cubicBezTo>
                    <a:pt x="117" y="46"/>
                    <a:pt x="116" y="42"/>
                    <a:pt x="116" y="38"/>
                  </a:cubicBezTo>
                  <a:cubicBezTo>
                    <a:pt x="116" y="34"/>
                    <a:pt x="117" y="31"/>
                    <a:pt x="118" y="28"/>
                  </a:cubicBezTo>
                  <a:cubicBezTo>
                    <a:pt x="120" y="26"/>
                    <a:pt x="122" y="23"/>
                    <a:pt x="124" y="22"/>
                  </a:cubicBezTo>
                  <a:cubicBezTo>
                    <a:pt x="126" y="20"/>
                    <a:pt x="129" y="19"/>
                    <a:pt x="132" y="19"/>
                  </a:cubicBezTo>
                  <a:close/>
                  <a:moveTo>
                    <a:pt x="130" y="21"/>
                  </a:moveTo>
                  <a:cubicBezTo>
                    <a:pt x="129" y="21"/>
                    <a:pt x="128" y="22"/>
                    <a:pt x="127" y="22"/>
                  </a:cubicBezTo>
                  <a:cubicBezTo>
                    <a:pt x="126" y="23"/>
                    <a:pt x="124" y="24"/>
                    <a:pt x="124" y="26"/>
                  </a:cubicBezTo>
                  <a:cubicBezTo>
                    <a:pt x="123" y="28"/>
                    <a:pt x="122" y="31"/>
                    <a:pt x="122" y="34"/>
                  </a:cubicBezTo>
                  <a:cubicBezTo>
                    <a:pt x="122" y="39"/>
                    <a:pt x="123" y="43"/>
                    <a:pt x="125" y="47"/>
                  </a:cubicBezTo>
                  <a:cubicBezTo>
                    <a:pt x="127" y="50"/>
                    <a:pt x="130" y="52"/>
                    <a:pt x="133" y="52"/>
                  </a:cubicBezTo>
                  <a:cubicBezTo>
                    <a:pt x="135" y="52"/>
                    <a:pt x="137" y="51"/>
                    <a:pt x="138" y="49"/>
                  </a:cubicBezTo>
                  <a:cubicBezTo>
                    <a:pt x="140" y="47"/>
                    <a:pt x="141" y="44"/>
                    <a:pt x="141" y="39"/>
                  </a:cubicBezTo>
                  <a:cubicBezTo>
                    <a:pt x="141" y="33"/>
                    <a:pt x="140" y="28"/>
                    <a:pt x="137" y="25"/>
                  </a:cubicBezTo>
                  <a:cubicBezTo>
                    <a:pt x="135" y="22"/>
                    <a:pt x="133" y="21"/>
                    <a:pt x="130" y="21"/>
                  </a:cubicBezTo>
                  <a:close/>
                  <a:moveTo>
                    <a:pt x="167" y="1"/>
                  </a:moveTo>
                  <a:cubicBezTo>
                    <a:pt x="167" y="46"/>
                    <a:pt x="167" y="46"/>
                    <a:pt x="167" y="46"/>
                  </a:cubicBezTo>
                  <a:cubicBezTo>
                    <a:pt x="167" y="48"/>
                    <a:pt x="167" y="50"/>
                    <a:pt x="168" y="50"/>
                  </a:cubicBezTo>
                  <a:cubicBezTo>
                    <a:pt x="168" y="51"/>
                    <a:pt x="168" y="52"/>
                    <a:pt x="169" y="52"/>
                  </a:cubicBezTo>
                  <a:cubicBezTo>
                    <a:pt x="170" y="52"/>
                    <a:pt x="170" y="52"/>
                    <a:pt x="172" y="52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58" y="52"/>
                    <a:pt x="159" y="52"/>
                    <a:pt x="160" y="52"/>
                  </a:cubicBezTo>
                  <a:cubicBezTo>
                    <a:pt x="160" y="52"/>
                    <a:pt x="160" y="51"/>
                    <a:pt x="161" y="50"/>
                  </a:cubicBezTo>
                  <a:cubicBezTo>
                    <a:pt x="161" y="50"/>
                    <a:pt x="161" y="48"/>
                    <a:pt x="161" y="46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1" y="11"/>
                    <a:pt x="161" y="9"/>
                    <a:pt x="161" y="8"/>
                  </a:cubicBezTo>
                  <a:cubicBezTo>
                    <a:pt x="161" y="7"/>
                    <a:pt x="160" y="6"/>
                    <a:pt x="160" y="6"/>
                  </a:cubicBezTo>
                  <a:cubicBezTo>
                    <a:pt x="160" y="6"/>
                    <a:pt x="159" y="6"/>
                    <a:pt x="158" y="6"/>
                  </a:cubicBezTo>
                  <a:cubicBezTo>
                    <a:pt x="158" y="6"/>
                    <a:pt x="157" y="6"/>
                    <a:pt x="156" y="6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7" y="1"/>
                    <a:pt x="167" y="1"/>
                    <a:pt x="167" y="1"/>
                  </a:cubicBezTo>
                  <a:cubicBezTo>
                    <a:pt x="167" y="1"/>
                    <a:pt x="167" y="1"/>
                    <a:pt x="167" y="1"/>
                  </a:cubicBezTo>
                  <a:close/>
                  <a:moveTo>
                    <a:pt x="196" y="19"/>
                  </a:moveTo>
                  <a:cubicBezTo>
                    <a:pt x="201" y="19"/>
                    <a:pt x="205" y="21"/>
                    <a:pt x="208" y="25"/>
                  </a:cubicBezTo>
                  <a:cubicBezTo>
                    <a:pt x="210" y="28"/>
                    <a:pt x="212" y="32"/>
                    <a:pt x="212" y="36"/>
                  </a:cubicBezTo>
                  <a:cubicBezTo>
                    <a:pt x="212" y="40"/>
                    <a:pt x="211" y="42"/>
                    <a:pt x="210" y="46"/>
                  </a:cubicBezTo>
                  <a:cubicBezTo>
                    <a:pt x="209" y="49"/>
                    <a:pt x="207" y="51"/>
                    <a:pt x="204" y="53"/>
                  </a:cubicBezTo>
                  <a:cubicBezTo>
                    <a:pt x="202" y="54"/>
                    <a:pt x="199" y="55"/>
                    <a:pt x="196" y="55"/>
                  </a:cubicBezTo>
                  <a:cubicBezTo>
                    <a:pt x="191" y="55"/>
                    <a:pt x="187" y="53"/>
                    <a:pt x="184" y="49"/>
                  </a:cubicBezTo>
                  <a:cubicBezTo>
                    <a:pt x="182" y="46"/>
                    <a:pt x="181" y="42"/>
                    <a:pt x="181" y="38"/>
                  </a:cubicBezTo>
                  <a:cubicBezTo>
                    <a:pt x="181" y="34"/>
                    <a:pt x="182" y="31"/>
                    <a:pt x="183" y="28"/>
                  </a:cubicBezTo>
                  <a:cubicBezTo>
                    <a:pt x="185" y="26"/>
                    <a:pt x="187" y="23"/>
                    <a:pt x="189" y="22"/>
                  </a:cubicBezTo>
                  <a:cubicBezTo>
                    <a:pt x="190" y="20"/>
                    <a:pt x="193" y="19"/>
                    <a:pt x="196" y="19"/>
                  </a:cubicBezTo>
                  <a:close/>
                  <a:moveTo>
                    <a:pt x="195" y="21"/>
                  </a:moveTo>
                  <a:cubicBezTo>
                    <a:pt x="194" y="21"/>
                    <a:pt x="192" y="22"/>
                    <a:pt x="191" y="22"/>
                  </a:cubicBezTo>
                  <a:cubicBezTo>
                    <a:pt x="190" y="23"/>
                    <a:pt x="188" y="24"/>
                    <a:pt x="188" y="26"/>
                  </a:cubicBezTo>
                  <a:cubicBezTo>
                    <a:pt x="187" y="28"/>
                    <a:pt x="186" y="31"/>
                    <a:pt x="186" y="34"/>
                  </a:cubicBezTo>
                  <a:cubicBezTo>
                    <a:pt x="186" y="39"/>
                    <a:pt x="187" y="43"/>
                    <a:pt x="189" y="47"/>
                  </a:cubicBezTo>
                  <a:cubicBezTo>
                    <a:pt x="191" y="50"/>
                    <a:pt x="194" y="52"/>
                    <a:pt x="197" y="52"/>
                  </a:cubicBezTo>
                  <a:cubicBezTo>
                    <a:pt x="199" y="52"/>
                    <a:pt x="201" y="51"/>
                    <a:pt x="202" y="49"/>
                  </a:cubicBezTo>
                  <a:cubicBezTo>
                    <a:pt x="204" y="47"/>
                    <a:pt x="205" y="44"/>
                    <a:pt x="205" y="39"/>
                  </a:cubicBezTo>
                  <a:cubicBezTo>
                    <a:pt x="205" y="33"/>
                    <a:pt x="204" y="28"/>
                    <a:pt x="201" y="25"/>
                  </a:cubicBezTo>
                  <a:cubicBezTo>
                    <a:pt x="200" y="22"/>
                    <a:pt x="197" y="21"/>
                    <a:pt x="195" y="21"/>
                  </a:cubicBezTo>
                  <a:close/>
                  <a:moveTo>
                    <a:pt x="229" y="41"/>
                  </a:moveTo>
                  <a:cubicBezTo>
                    <a:pt x="227" y="40"/>
                    <a:pt x="225" y="39"/>
                    <a:pt x="224" y="37"/>
                  </a:cubicBezTo>
                  <a:cubicBezTo>
                    <a:pt x="223" y="35"/>
                    <a:pt x="222" y="33"/>
                    <a:pt x="222" y="31"/>
                  </a:cubicBezTo>
                  <a:cubicBezTo>
                    <a:pt x="222" y="28"/>
                    <a:pt x="224" y="24"/>
                    <a:pt x="226" y="22"/>
                  </a:cubicBezTo>
                  <a:cubicBezTo>
                    <a:pt x="228" y="20"/>
                    <a:pt x="232" y="18"/>
                    <a:pt x="235" y="18"/>
                  </a:cubicBezTo>
                  <a:cubicBezTo>
                    <a:pt x="238" y="18"/>
                    <a:pt x="241" y="19"/>
                    <a:pt x="243" y="21"/>
                  </a:cubicBezTo>
                  <a:cubicBezTo>
                    <a:pt x="250" y="21"/>
                    <a:pt x="250" y="21"/>
                    <a:pt x="250" y="21"/>
                  </a:cubicBezTo>
                  <a:cubicBezTo>
                    <a:pt x="251" y="21"/>
                    <a:pt x="252" y="21"/>
                    <a:pt x="252" y="21"/>
                  </a:cubicBezTo>
                  <a:cubicBezTo>
                    <a:pt x="252" y="21"/>
                    <a:pt x="252" y="21"/>
                    <a:pt x="252" y="21"/>
                  </a:cubicBezTo>
                  <a:cubicBezTo>
                    <a:pt x="252" y="22"/>
                    <a:pt x="252" y="22"/>
                    <a:pt x="252" y="22"/>
                  </a:cubicBezTo>
                  <a:cubicBezTo>
                    <a:pt x="252" y="23"/>
                    <a:pt x="252" y="24"/>
                    <a:pt x="252" y="24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252" y="24"/>
                    <a:pt x="251" y="24"/>
                    <a:pt x="250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7" y="26"/>
                    <a:pt x="248" y="28"/>
                    <a:pt x="248" y="31"/>
                  </a:cubicBezTo>
                  <a:cubicBezTo>
                    <a:pt x="248" y="34"/>
                    <a:pt x="246" y="37"/>
                    <a:pt x="244" y="39"/>
                  </a:cubicBezTo>
                  <a:cubicBezTo>
                    <a:pt x="242" y="41"/>
                    <a:pt x="238" y="42"/>
                    <a:pt x="235" y="42"/>
                  </a:cubicBezTo>
                  <a:cubicBezTo>
                    <a:pt x="233" y="42"/>
                    <a:pt x="232" y="42"/>
                    <a:pt x="230" y="41"/>
                  </a:cubicBezTo>
                  <a:cubicBezTo>
                    <a:pt x="229" y="42"/>
                    <a:pt x="228" y="43"/>
                    <a:pt x="228" y="44"/>
                  </a:cubicBezTo>
                  <a:cubicBezTo>
                    <a:pt x="228" y="44"/>
                    <a:pt x="228" y="45"/>
                    <a:pt x="228" y="45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8" y="47"/>
                    <a:pt x="229" y="47"/>
                    <a:pt x="230" y="47"/>
                  </a:cubicBezTo>
                  <a:cubicBezTo>
                    <a:pt x="231" y="47"/>
                    <a:pt x="233" y="47"/>
                    <a:pt x="236" y="48"/>
                  </a:cubicBezTo>
                  <a:cubicBezTo>
                    <a:pt x="240" y="48"/>
                    <a:pt x="244" y="48"/>
                    <a:pt x="245" y="48"/>
                  </a:cubicBezTo>
                  <a:cubicBezTo>
                    <a:pt x="248" y="48"/>
                    <a:pt x="249" y="49"/>
                    <a:pt x="250" y="50"/>
                  </a:cubicBezTo>
                  <a:cubicBezTo>
                    <a:pt x="252" y="52"/>
                    <a:pt x="252" y="54"/>
                    <a:pt x="252" y="56"/>
                  </a:cubicBezTo>
                  <a:cubicBezTo>
                    <a:pt x="252" y="58"/>
                    <a:pt x="251" y="61"/>
                    <a:pt x="249" y="64"/>
                  </a:cubicBezTo>
                  <a:cubicBezTo>
                    <a:pt x="245" y="67"/>
                    <a:pt x="240" y="69"/>
                    <a:pt x="234" y="69"/>
                  </a:cubicBezTo>
                  <a:cubicBezTo>
                    <a:pt x="230" y="69"/>
                    <a:pt x="226" y="68"/>
                    <a:pt x="223" y="66"/>
                  </a:cubicBezTo>
                  <a:cubicBezTo>
                    <a:pt x="221" y="65"/>
                    <a:pt x="220" y="64"/>
                    <a:pt x="220" y="62"/>
                  </a:cubicBezTo>
                  <a:cubicBezTo>
                    <a:pt x="220" y="62"/>
                    <a:pt x="220" y="61"/>
                    <a:pt x="220" y="60"/>
                  </a:cubicBezTo>
                  <a:cubicBezTo>
                    <a:pt x="221" y="60"/>
                    <a:pt x="222" y="58"/>
                    <a:pt x="223" y="56"/>
                  </a:cubicBezTo>
                  <a:cubicBezTo>
                    <a:pt x="223" y="56"/>
                    <a:pt x="224" y="55"/>
                    <a:pt x="226" y="52"/>
                  </a:cubicBezTo>
                  <a:cubicBezTo>
                    <a:pt x="225" y="52"/>
                    <a:pt x="224" y="51"/>
                    <a:pt x="224" y="50"/>
                  </a:cubicBezTo>
                  <a:cubicBezTo>
                    <a:pt x="223" y="50"/>
                    <a:pt x="223" y="49"/>
                    <a:pt x="223" y="48"/>
                  </a:cubicBezTo>
                  <a:cubicBezTo>
                    <a:pt x="223" y="48"/>
                    <a:pt x="223" y="46"/>
                    <a:pt x="224" y="45"/>
                  </a:cubicBezTo>
                  <a:cubicBezTo>
                    <a:pt x="225" y="45"/>
                    <a:pt x="226" y="44"/>
                    <a:pt x="229" y="41"/>
                  </a:cubicBezTo>
                  <a:close/>
                  <a:moveTo>
                    <a:pt x="235" y="20"/>
                  </a:moveTo>
                  <a:cubicBezTo>
                    <a:pt x="233" y="20"/>
                    <a:pt x="232" y="21"/>
                    <a:pt x="230" y="22"/>
                  </a:cubicBezTo>
                  <a:cubicBezTo>
                    <a:pt x="229" y="24"/>
                    <a:pt x="229" y="26"/>
                    <a:pt x="229" y="29"/>
                  </a:cubicBezTo>
                  <a:cubicBezTo>
                    <a:pt x="229" y="33"/>
                    <a:pt x="230" y="36"/>
                    <a:pt x="231" y="38"/>
                  </a:cubicBezTo>
                  <a:cubicBezTo>
                    <a:pt x="232" y="40"/>
                    <a:pt x="234" y="41"/>
                    <a:pt x="236" y="41"/>
                  </a:cubicBezTo>
                  <a:cubicBezTo>
                    <a:pt x="238" y="41"/>
                    <a:pt x="239" y="40"/>
                    <a:pt x="240" y="39"/>
                  </a:cubicBezTo>
                  <a:cubicBezTo>
                    <a:pt x="242" y="37"/>
                    <a:pt x="242" y="35"/>
                    <a:pt x="242" y="32"/>
                  </a:cubicBezTo>
                  <a:cubicBezTo>
                    <a:pt x="242" y="28"/>
                    <a:pt x="241" y="25"/>
                    <a:pt x="240" y="23"/>
                  </a:cubicBezTo>
                  <a:cubicBezTo>
                    <a:pt x="238" y="21"/>
                    <a:pt x="237" y="20"/>
                    <a:pt x="235" y="20"/>
                  </a:cubicBezTo>
                  <a:close/>
                  <a:moveTo>
                    <a:pt x="228" y="54"/>
                  </a:moveTo>
                  <a:cubicBezTo>
                    <a:pt x="227" y="55"/>
                    <a:pt x="226" y="56"/>
                    <a:pt x="226" y="57"/>
                  </a:cubicBezTo>
                  <a:cubicBezTo>
                    <a:pt x="226" y="58"/>
                    <a:pt x="225" y="59"/>
                    <a:pt x="225" y="60"/>
                  </a:cubicBezTo>
                  <a:cubicBezTo>
                    <a:pt x="225" y="62"/>
                    <a:pt x="226" y="63"/>
                    <a:pt x="227" y="64"/>
                  </a:cubicBezTo>
                  <a:cubicBezTo>
                    <a:pt x="230" y="65"/>
                    <a:pt x="233" y="66"/>
                    <a:pt x="238" y="66"/>
                  </a:cubicBezTo>
                  <a:cubicBezTo>
                    <a:pt x="242" y="66"/>
                    <a:pt x="245" y="65"/>
                    <a:pt x="247" y="64"/>
                  </a:cubicBezTo>
                  <a:cubicBezTo>
                    <a:pt x="249" y="62"/>
                    <a:pt x="250" y="60"/>
                    <a:pt x="250" y="58"/>
                  </a:cubicBezTo>
                  <a:cubicBezTo>
                    <a:pt x="250" y="57"/>
                    <a:pt x="250" y="56"/>
                    <a:pt x="248" y="56"/>
                  </a:cubicBezTo>
                  <a:cubicBezTo>
                    <a:pt x="247" y="55"/>
                    <a:pt x="245" y="55"/>
                    <a:pt x="241" y="55"/>
                  </a:cubicBezTo>
                  <a:cubicBezTo>
                    <a:pt x="236" y="54"/>
                    <a:pt x="231" y="54"/>
                    <a:pt x="228" y="54"/>
                  </a:cubicBezTo>
                  <a:close/>
                  <a:moveTo>
                    <a:pt x="258" y="20"/>
                  </a:moveTo>
                  <a:cubicBezTo>
                    <a:pt x="274" y="20"/>
                    <a:pt x="274" y="20"/>
                    <a:pt x="274" y="20"/>
                  </a:cubicBezTo>
                  <a:cubicBezTo>
                    <a:pt x="274" y="21"/>
                    <a:pt x="274" y="21"/>
                    <a:pt x="274" y="21"/>
                  </a:cubicBezTo>
                  <a:cubicBezTo>
                    <a:pt x="273" y="21"/>
                    <a:pt x="273" y="21"/>
                    <a:pt x="273" y="21"/>
                  </a:cubicBezTo>
                  <a:cubicBezTo>
                    <a:pt x="272" y="21"/>
                    <a:pt x="271" y="21"/>
                    <a:pt x="270" y="22"/>
                  </a:cubicBezTo>
                  <a:cubicBezTo>
                    <a:pt x="270" y="22"/>
                    <a:pt x="270" y="23"/>
                    <a:pt x="270" y="23"/>
                  </a:cubicBezTo>
                  <a:cubicBezTo>
                    <a:pt x="270" y="24"/>
                    <a:pt x="270" y="26"/>
                    <a:pt x="271" y="27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86" y="26"/>
                    <a:pt x="286" y="26"/>
                    <a:pt x="286" y="26"/>
                  </a:cubicBezTo>
                  <a:cubicBezTo>
                    <a:pt x="286" y="24"/>
                    <a:pt x="287" y="24"/>
                    <a:pt x="287" y="22"/>
                  </a:cubicBezTo>
                  <a:cubicBezTo>
                    <a:pt x="287" y="22"/>
                    <a:pt x="287" y="22"/>
                    <a:pt x="286" y="21"/>
                  </a:cubicBezTo>
                  <a:cubicBezTo>
                    <a:pt x="286" y="21"/>
                    <a:pt x="286" y="21"/>
                    <a:pt x="286" y="20"/>
                  </a:cubicBezTo>
                  <a:cubicBezTo>
                    <a:pt x="285" y="20"/>
                    <a:pt x="284" y="20"/>
                    <a:pt x="284" y="20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4" y="20"/>
                    <a:pt x="293" y="20"/>
                    <a:pt x="292" y="20"/>
                  </a:cubicBezTo>
                  <a:cubicBezTo>
                    <a:pt x="292" y="21"/>
                    <a:pt x="292" y="21"/>
                    <a:pt x="291" y="22"/>
                  </a:cubicBezTo>
                  <a:cubicBezTo>
                    <a:pt x="290" y="22"/>
                    <a:pt x="290" y="23"/>
                    <a:pt x="290" y="25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75" y="62"/>
                    <a:pt x="274" y="64"/>
                    <a:pt x="271" y="66"/>
                  </a:cubicBezTo>
                  <a:cubicBezTo>
                    <a:pt x="269" y="68"/>
                    <a:pt x="267" y="69"/>
                    <a:pt x="265" y="69"/>
                  </a:cubicBezTo>
                  <a:cubicBezTo>
                    <a:pt x="264" y="69"/>
                    <a:pt x="263" y="68"/>
                    <a:pt x="262" y="68"/>
                  </a:cubicBezTo>
                  <a:cubicBezTo>
                    <a:pt x="261" y="67"/>
                    <a:pt x="260" y="66"/>
                    <a:pt x="260" y="65"/>
                  </a:cubicBezTo>
                  <a:cubicBezTo>
                    <a:pt x="260" y="64"/>
                    <a:pt x="261" y="63"/>
                    <a:pt x="261" y="62"/>
                  </a:cubicBezTo>
                  <a:cubicBezTo>
                    <a:pt x="262" y="62"/>
                    <a:pt x="263" y="62"/>
                    <a:pt x="264" y="62"/>
                  </a:cubicBezTo>
                  <a:cubicBezTo>
                    <a:pt x="265" y="62"/>
                    <a:pt x="266" y="62"/>
                    <a:pt x="267" y="62"/>
                  </a:cubicBezTo>
                  <a:cubicBezTo>
                    <a:pt x="268" y="63"/>
                    <a:pt x="269" y="63"/>
                    <a:pt x="269" y="63"/>
                  </a:cubicBezTo>
                  <a:cubicBezTo>
                    <a:pt x="270" y="63"/>
                    <a:pt x="270" y="62"/>
                    <a:pt x="271" y="62"/>
                  </a:cubicBezTo>
                  <a:cubicBezTo>
                    <a:pt x="272" y="61"/>
                    <a:pt x="273" y="59"/>
                    <a:pt x="274" y="57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25"/>
                    <a:pt x="264" y="24"/>
                    <a:pt x="263" y="23"/>
                  </a:cubicBezTo>
                  <a:cubicBezTo>
                    <a:pt x="262" y="22"/>
                    <a:pt x="262" y="21"/>
                    <a:pt x="261" y="21"/>
                  </a:cubicBezTo>
                  <a:cubicBezTo>
                    <a:pt x="261" y="21"/>
                    <a:pt x="260" y="20"/>
                    <a:pt x="258" y="20"/>
                  </a:cubicBezTo>
                  <a:cubicBezTo>
                    <a:pt x="258" y="20"/>
                    <a:pt x="258" y="20"/>
                    <a:pt x="258" y="20"/>
                  </a:cubicBezTo>
                  <a:close/>
                  <a:moveTo>
                    <a:pt x="331" y="19"/>
                  </a:moveTo>
                  <a:cubicBezTo>
                    <a:pt x="336" y="19"/>
                    <a:pt x="340" y="21"/>
                    <a:pt x="343" y="25"/>
                  </a:cubicBezTo>
                  <a:cubicBezTo>
                    <a:pt x="346" y="28"/>
                    <a:pt x="347" y="32"/>
                    <a:pt x="347" y="36"/>
                  </a:cubicBezTo>
                  <a:cubicBezTo>
                    <a:pt x="347" y="40"/>
                    <a:pt x="346" y="42"/>
                    <a:pt x="345" y="46"/>
                  </a:cubicBezTo>
                  <a:cubicBezTo>
                    <a:pt x="344" y="49"/>
                    <a:pt x="342" y="51"/>
                    <a:pt x="339" y="53"/>
                  </a:cubicBezTo>
                  <a:cubicBezTo>
                    <a:pt x="336" y="54"/>
                    <a:pt x="334" y="55"/>
                    <a:pt x="331" y="55"/>
                  </a:cubicBezTo>
                  <a:cubicBezTo>
                    <a:pt x="326" y="55"/>
                    <a:pt x="322" y="53"/>
                    <a:pt x="319" y="49"/>
                  </a:cubicBezTo>
                  <a:cubicBezTo>
                    <a:pt x="317" y="46"/>
                    <a:pt x="316" y="42"/>
                    <a:pt x="316" y="38"/>
                  </a:cubicBezTo>
                  <a:cubicBezTo>
                    <a:pt x="316" y="34"/>
                    <a:pt x="316" y="31"/>
                    <a:pt x="318" y="28"/>
                  </a:cubicBezTo>
                  <a:cubicBezTo>
                    <a:pt x="320" y="26"/>
                    <a:pt x="322" y="23"/>
                    <a:pt x="324" y="22"/>
                  </a:cubicBezTo>
                  <a:cubicBezTo>
                    <a:pt x="326" y="20"/>
                    <a:pt x="328" y="19"/>
                    <a:pt x="331" y="19"/>
                  </a:cubicBezTo>
                  <a:close/>
                  <a:moveTo>
                    <a:pt x="330" y="21"/>
                  </a:moveTo>
                  <a:cubicBezTo>
                    <a:pt x="329" y="21"/>
                    <a:pt x="328" y="22"/>
                    <a:pt x="326" y="22"/>
                  </a:cubicBezTo>
                  <a:cubicBezTo>
                    <a:pt x="325" y="23"/>
                    <a:pt x="324" y="24"/>
                    <a:pt x="323" y="26"/>
                  </a:cubicBezTo>
                  <a:cubicBezTo>
                    <a:pt x="322" y="28"/>
                    <a:pt x="322" y="31"/>
                    <a:pt x="322" y="34"/>
                  </a:cubicBezTo>
                  <a:cubicBezTo>
                    <a:pt x="322" y="39"/>
                    <a:pt x="323" y="43"/>
                    <a:pt x="325" y="47"/>
                  </a:cubicBezTo>
                  <a:cubicBezTo>
                    <a:pt x="327" y="50"/>
                    <a:pt x="329" y="52"/>
                    <a:pt x="332" y="52"/>
                  </a:cubicBezTo>
                  <a:cubicBezTo>
                    <a:pt x="335" y="52"/>
                    <a:pt x="337" y="51"/>
                    <a:pt x="338" y="49"/>
                  </a:cubicBezTo>
                  <a:cubicBezTo>
                    <a:pt x="340" y="47"/>
                    <a:pt x="340" y="44"/>
                    <a:pt x="340" y="39"/>
                  </a:cubicBezTo>
                  <a:cubicBezTo>
                    <a:pt x="340" y="33"/>
                    <a:pt x="339" y="28"/>
                    <a:pt x="337" y="25"/>
                  </a:cubicBezTo>
                  <a:cubicBezTo>
                    <a:pt x="335" y="22"/>
                    <a:pt x="332" y="21"/>
                    <a:pt x="330" y="21"/>
                  </a:cubicBezTo>
                  <a:close/>
                  <a:moveTo>
                    <a:pt x="368" y="22"/>
                  </a:moveTo>
                  <a:cubicBezTo>
                    <a:pt x="368" y="45"/>
                    <a:pt x="368" y="45"/>
                    <a:pt x="368" y="45"/>
                  </a:cubicBezTo>
                  <a:cubicBezTo>
                    <a:pt x="368" y="48"/>
                    <a:pt x="368" y="50"/>
                    <a:pt x="369" y="51"/>
                  </a:cubicBezTo>
                  <a:cubicBezTo>
                    <a:pt x="370" y="52"/>
                    <a:pt x="371" y="52"/>
                    <a:pt x="373" y="52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6" y="54"/>
                    <a:pt x="376" y="54"/>
                    <a:pt x="376" y="54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52"/>
                    <a:pt x="356" y="52"/>
                    <a:pt x="356" y="52"/>
                  </a:cubicBezTo>
                  <a:cubicBezTo>
                    <a:pt x="358" y="52"/>
                    <a:pt x="358" y="52"/>
                    <a:pt x="358" y="52"/>
                  </a:cubicBezTo>
                  <a:cubicBezTo>
                    <a:pt x="358" y="52"/>
                    <a:pt x="360" y="52"/>
                    <a:pt x="360" y="52"/>
                  </a:cubicBezTo>
                  <a:cubicBezTo>
                    <a:pt x="361" y="51"/>
                    <a:pt x="362" y="50"/>
                    <a:pt x="362" y="50"/>
                  </a:cubicBezTo>
                  <a:cubicBezTo>
                    <a:pt x="362" y="49"/>
                    <a:pt x="362" y="47"/>
                    <a:pt x="362" y="45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56" y="22"/>
                    <a:pt x="356" y="22"/>
                    <a:pt x="356" y="22"/>
                  </a:cubicBezTo>
                  <a:cubicBezTo>
                    <a:pt x="356" y="20"/>
                    <a:pt x="356" y="20"/>
                    <a:pt x="356" y="20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2" y="14"/>
                    <a:pt x="363" y="11"/>
                    <a:pt x="364" y="8"/>
                  </a:cubicBezTo>
                  <a:cubicBezTo>
                    <a:pt x="365" y="6"/>
                    <a:pt x="367" y="4"/>
                    <a:pt x="369" y="3"/>
                  </a:cubicBezTo>
                  <a:cubicBezTo>
                    <a:pt x="371" y="2"/>
                    <a:pt x="373" y="1"/>
                    <a:pt x="376" y="1"/>
                  </a:cubicBezTo>
                  <a:cubicBezTo>
                    <a:pt x="378" y="1"/>
                    <a:pt x="381" y="2"/>
                    <a:pt x="383" y="3"/>
                  </a:cubicBezTo>
                  <a:cubicBezTo>
                    <a:pt x="384" y="4"/>
                    <a:pt x="385" y="6"/>
                    <a:pt x="385" y="7"/>
                  </a:cubicBezTo>
                  <a:cubicBezTo>
                    <a:pt x="385" y="8"/>
                    <a:pt x="384" y="8"/>
                    <a:pt x="384" y="9"/>
                  </a:cubicBezTo>
                  <a:cubicBezTo>
                    <a:pt x="383" y="10"/>
                    <a:pt x="383" y="10"/>
                    <a:pt x="382" y="10"/>
                  </a:cubicBezTo>
                  <a:cubicBezTo>
                    <a:pt x="382" y="10"/>
                    <a:pt x="381" y="9"/>
                    <a:pt x="380" y="9"/>
                  </a:cubicBezTo>
                  <a:cubicBezTo>
                    <a:pt x="380" y="8"/>
                    <a:pt x="379" y="8"/>
                    <a:pt x="378" y="6"/>
                  </a:cubicBezTo>
                  <a:cubicBezTo>
                    <a:pt x="377" y="5"/>
                    <a:pt x="376" y="4"/>
                    <a:pt x="376" y="3"/>
                  </a:cubicBezTo>
                  <a:cubicBezTo>
                    <a:pt x="375" y="3"/>
                    <a:pt x="374" y="2"/>
                    <a:pt x="373" y="2"/>
                  </a:cubicBezTo>
                  <a:cubicBezTo>
                    <a:pt x="372" y="2"/>
                    <a:pt x="371" y="3"/>
                    <a:pt x="370" y="3"/>
                  </a:cubicBezTo>
                  <a:cubicBezTo>
                    <a:pt x="370" y="4"/>
                    <a:pt x="369" y="5"/>
                    <a:pt x="369" y="6"/>
                  </a:cubicBezTo>
                  <a:cubicBezTo>
                    <a:pt x="368" y="7"/>
                    <a:pt x="368" y="10"/>
                    <a:pt x="368" y="16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77" y="18"/>
                    <a:pt x="377" y="18"/>
                    <a:pt x="377" y="18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68" y="22"/>
                    <a:pt x="368" y="22"/>
                    <a:pt x="368" y="22"/>
                  </a:cubicBezTo>
                  <a:close/>
                  <a:moveTo>
                    <a:pt x="440" y="2"/>
                  </a:moveTo>
                  <a:cubicBezTo>
                    <a:pt x="441" y="20"/>
                    <a:pt x="441" y="20"/>
                    <a:pt x="441" y="20"/>
                  </a:cubicBezTo>
                  <a:cubicBezTo>
                    <a:pt x="440" y="20"/>
                    <a:pt x="440" y="20"/>
                    <a:pt x="440" y="20"/>
                  </a:cubicBezTo>
                  <a:cubicBezTo>
                    <a:pt x="438" y="14"/>
                    <a:pt x="436" y="11"/>
                    <a:pt x="433" y="8"/>
                  </a:cubicBezTo>
                  <a:cubicBezTo>
                    <a:pt x="430" y="6"/>
                    <a:pt x="427" y="5"/>
                    <a:pt x="423" y="5"/>
                  </a:cubicBezTo>
                  <a:cubicBezTo>
                    <a:pt x="420" y="5"/>
                    <a:pt x="417" y="6"/>
                    <a:pt x="414" y="8"/>
                  </a:cubicBezTo>
                  <a:cubicBezTo>
                    <a:pt x="412" y="9"/>
                    <a:pt x="410" y="12"/>
                    <a:pt x="408" y="16"/>
                  </a:cubicBezTo>
                  <a:cubicBezTo>
                    <a:pt x="407" y="19"/>
                    <a:pt x="406" y="24"/>
                    <a:pt x="406" y="30"/>
                  </a:cubicBezTo>
                  <a:cubicBezTo>
                    <a:pt x="406" y="34"/>
                    <a:pt x="407" y="38"/>
                    <a:pt x="408" y="42"/>
                  </a:cubicBezTo>
                  <a:cubicBezTo>
                    <a:pt x="409" y="45"/>
                    <a:pt x="412" y="48"/>
                    <a:pt x="414" y="49"/>
                  </a:cubicBezTo>
                  <a:cubicBezTo>
                    <a:pt x="417" y="51"/>
                    <a:pt x="420" y="52"/>
                    <a:pt x="424" y="52"/>
                  </a:cubicBezTo>
                  <a:cubicBezTo>
                    <a:pt x="427" y="52"/>
                    <a:pt x="430" y="51"/>
                    <a:pt x="432" y="50"/>
                  </a:cubicBezTo>
                  <a:cubicBezTo>
                    <a:pt x="435" y="49"/>
                    <a:pt x="438" y="46"/>
                    <a:pt x="440" y="42"/>
                  </a:cubicBezTo>
                  <a:cubicBezTo>
                    <a:pt x="442" y="42"/>
                    <a:pt x="442" y="42"/>
                    <a:pt x="442" y="42"/>
                  </a:cubicBezTo>
                  <a:cubicBezTo>
                    <a:pt x="439" y="47"/>
                    <a:pt x="436" y="50"/>
                    <a:pt x="433" y="52"/>
                  </a:cubicBezTo>
                  <a:cubicBezTo>
                    <a:pt x="430" y="54"/>
                    <a:pt x="426" y="56"/>
                    <a:pt x="422" y="56"/>
                  </a:cubicBezTo>
                  <a:cubicBezTo>
                    <a:pt x="414" y="56"/>
                    <a:pt x="407" y="52"/>
                    <a:pt x="403" y="46"/>
                  </a:cubicBezTo>
                  <a:cubicBezTo>
                    <a:pt x="400" y="42"/>
                    <a:pt x="398" y="36"/>
                    <a:pt x="398" y="30"/>
                  </a:cubicBezTo>
                  <a:cubicBezTo>
                    <a:pt x="398" y="25"/>
                    <a:pt x="399" y="20"/>
                    <a:pt x="401" y="16"/>
                  </a:cubicBezTo>
                  <a:cubicBezTo>
                    <a:pt x="403" y="12"/>
                    <a:pt x="406" y="8"/>
                    <a:pt x="410" y="6"/>
                  </a:cubicBezTo>
                  <a:cubicBezTo>
                    <a:pt x="414" y="4"/>
                    <a:pt x="418" y="3"/>
                    <a:pt x="422" y="3"/>
                  </a:cubicBezTo>
                  <a:cubicBezTo>
                    <a:pt x="426" y="3"/>
                    <a:pt x="429" y="4"/>
                    <a:pt x="433" y="6"/>
                  </a:cubicBezTo>
                  <a:cubicBezTo>
                    <a:pt x="434" y="6"/>
                    <a:pt x="434" y="6"/>
                    <a:pt x="435" y="6"/>
                  </a:cubicBezTo>
                  <a:cubicBezTo>
                    <a:pt x="436" y="6"/>
                    <a:pt x="436" y="6"/>
                    <a:pt x="436" y="6"/>
                  </a:cubicBezTo>
                  <a:cubicBezTo>
                    <a:pt x="437" y="5"/>
                    <a:pt x="438" y="4"/>
                    <a:pt x="438" y="3"/>
                  </a:cubicBezTo>
                  <a:cubicBezTo>
                    <a:pt x="440" y="2"/>
                    <a:pt x="440" y="2"/>
                    <a:pt x="440" y="2"/>
                  </a:cubicBezTo>
                  <a:close/>
                  <a:moveTo>
                    <a:pt x="460" y="1"/>
                  </a:moveTo>
                  <a:cubicBezTo>
                    <a:pt x="460" y="26"/>
                    <a:pt x="460" y="26"/>
                    <a:pt x="460" y="26"/>
                  </a:cubicBezTo>
                  <a:cubicBezTo>
                    <a:pt x="463" y="22"/>
                    <a:pt x="465" y="21"/>
                    <a:pt x="466" y="20"/>
                  </a:cubicBezTo>
                  <a:cubicBezTo>
                    <a:pt x="468" y="19"/>
                    <a:pt x="470" y="18"/>
                    <a:pt x="471" y="18"/>
                  </a:cubicBezTo>
                  <a:cubicBezTo>
                    <a:pt x="473" y="18"/>
                    <a:pt x="475" y="19"/>
                    <a:pt x="476" y="20"/>
                  </a:cubicBezTo>
                  <a:cubicBezTo>
                    <a:pt x="477" y="21"/>
                    <a:pt x="478" y="23"/>
                    <a:pt x="479" y="25"/>
                  </a:cubicBezTo>
                  <a:cubicBezTo>
                    <a:pt x="479" y="27"/>
                    <a:pt x="480" y="30"/>
                    <a:pt x="480" y="34"/>
                  </a:cubicBezTo>
                  <a:cubicBezTo>
                    <a:pt x="480" y="46"/>
                    <a:pt x="480" y="46"/>
                    <a:pt x="480" y="46"/>
                  </a:cubicBezTo>
                  <a:cubicBezTo>
                    <a:pt x="480" y="48"/>
                    <a:pt x="480" y="50"/>
                    <a:pt x="480" y="50"/>
                  </a:cubicBezTo>
                  <a:cubicBezTo>
                    <a:pt x="480" y="51"/>
                    <a:pt x="481" y="52"/>
                    <a:pt x="481" y="52"/>
                  </a:cubicBezTo>
                  <a:cubicBezTo>
                    <a:pt x="482" y="52"/>
                    <a:pt x="483" y="52"/>
                    <a:pt x="484" y="52"/>
                  </a:cubicBezTo>
                  <a:cubicBezTo>
                    <a:pt x="484" y="54"/>
                    <a:pt x="484" y="54"/>
                    <a:pt x="484" y="54"/>
                  </a:cubicBezTo>
                  <a:cubicBezTo>
                    <a:pt x="468" y="54"/>
                    <a:pt x="468" y="54"/>
                    <a:pt x="468" y="54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69" y="52"/>
                    <a:pt x="469" y="52"/>
                    <a:pt x="469" y="52"/>
                  </a:cubicBezTo>
                  <a:cubicBezTo>
                    <a:pt x="471" y="52"/>
                    <a:pt x="472" y="52"/>
                    <a:pt x="472" y="52"/>
                  </a:cubicBezTo>
                  <a:cubicBezTo>
                    <a:pt x="473" y="51"/>
                    <a:pt x="474" y="50"/>
                    <a:pt x="474" y="50"/>
                  </a:cubicBezTo>
                  <a:cubicBezTo>
                    <a:pt x="474" y="49"/>
                    <a:pt x="474" y="48"/>
                    <a:pt x="474" y="46"/>
                  </a:cubicBezTo>
                  <a:cubicBezTo>
                    <a:pt x="474" y="34"/>
                    <a:pt x="474" y="34"/>
                    <a:pt x="474" y="34"/>
                  </a:cubicBezTo>
                  <a:cubicBezTo>
                    <a:pt x="474" y="30"/>
                    <a:pt x="474" y="28"/>
                    <a:pt x="473" y="27"/>
                  </a:cubicBezTo>
                  <a:cubicBezTo>
                    <a:pt x="473" y="26"/>
                    <a:pt x="472" y="25"/>
                    <a:pt x="472" y="24"/>
                  </a:cubicBezTo>
                  <a:cubicBezTo>
                    <a:pt x="471" y="24"/>
                    <a:pt x="470" y="23"/>
                    <a:pt x="469" y="23"/>
                  </a:cubicBezTo>
                  <a:cubicBezTo>
                    <a:pt x="468" y="23"/>
                    <a:pt x="466" y="24"/>
                    <a:pt x="465" y="24"/>
                  </a:cubicBezTo>
                  <a:cubicBezTo>
                    <a:pt x="464" y="25"/>
                    <a:pt x="462" y="26"/>
                    <a:pt x="461" y="28"/>
                  </a:cubicBezTo>
                  <a:cubicBezTo>
                    <a:pt x="461" y="46"/>
                    <a:pt x="461" y="46"/>
                    <a:pt x="461" y="46"/>
                  </a:cubicBezTo>
                  <a:cubicBezTo>
                    <a:pt x="461" y="48"/>
                    <a:pt x="461" y="50"/>
                    <a:pt x="461" y="50"/>
                  </a:cubicBezTo>
                  <a:cubicBezTo>
                    <a:pt x="462" y="51"/>
                    <a:pt x="462" y="52"/>
                    <a:pt x="462" y="52"/>
                  </a:cubicBezTo>
                  <a:cubicBezTo>
                    <a:pt x="463" y="52"/>
                    <a:pt x="464" y="52"/>
                    <a:pt x="466" y="52"/>
                  </a:cubicBezTo>
                  <a:cubicBezTo>
                    <a:pt x="466" y="54"/>
                    <a:pt x="466" y="54"/>
                    <a:pt x="466" y="54"/>
                  </a:cubicBezTo>
                  <a:cubicBezTo>
                    <a:pt x="450" y="54"/>
                    <a:pt x="450" y="54"/>
                    <a:pt x="450" y="54"/>
                  </a:cubicBezTo>
                  <a:cubicBezTo>
                    <a:pt x="450" y="52"/>
                    <a:pt x="450" y="52"/>
                    <a:pt x="450" y="52"/>
                  </a:cubicBezTo>
                  <a:cubicBezTo>
                    <a:pt x="451" y="52"/>
                    <a:pt x="452" y="52"/>
                    <a:pt x="453" y="52"/>
                  </a:cubicBezTo>
                  <a:cubicBezTo>
                    <a:pt x="454" y="51"/>
                    <a:pt x="454" y="51"/>
                    <a:pt x="454" y="50"/>
                  </a:cubicBezTo>
                  <a:cubicBezTo>
                    <a:pt x="455" y="49"/>
                    <a:pt x="455" y="48"/>
                    <a:pt x="455" y="46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1"/>
                    <a:pt x="455" y="8"/>
                    <a:pt x="454" y="8"/>
                  </a:cubicBezTo>
                  <a:cubicBezTo>
                    <a:pt x="454" y="7"/>
                    <a:pt x="454" y="6"/>
                    <a:pt x="454" y="6"/>
                  </a:cubicBezTo>
                  <a:cubicBezTo>
                    <a:pt x="453" y="5"/>
                    <a:pt x="453" y="5"/>
                    <a:pt x="452" y="5"/>
                  </a:cubicBezTo>
                  <a:cubicBezTo>
                    <a:pt x="452" y="5"/>
                    <a:pt x="451" y="5"/>
                    <a:pt x="450" y="6"/>
                  </a:cubicBezTo>
                  <a:cubicBezTo>
                    <a:pt x="449" y="4"/>
                    <a:pt x="449" y="4"/>
                    <a:pt x="449" y="4"/>
                  </a:cubicBezTo>
                  <a:cubicBezTo>
                    <a:pt x="459" y="0"/>
                    <a:pt x="459" y="0"/>
                    <a:pt x="459" y="0"/>
                  </a:cubicBezTo>
                  <a:cubicBezTo>
                    <a:pt x="460" y="1"/>
                    <a:pt x="460" y="1"/>
                    <a:pt x="460" y="1"/>
                  </a:cubicBezTo>
                  <a:close/>
                  <a:moveTo>
                    <a:pt x="499" y="1"/>
                  </a:moveTo>
                  <a:cubicBezTo>
                    <a:pt x="500" y="1"/>
                    <a:pt x="501" y="1"/>
                    <a:pt x="501" y="2"/>
                  </a:cubicBezTo>
                  <a:cubicBezTo>
                    <a:pt x="502" y="3"/>
                    <a:pt x="502" y="4"/>
                    <a:pt x="502" y="5"/>
                  </a:cubicBezTo>
                  <a:cubicBezTo>
                    <a:pt x="502" y="6"/>
                    <a:pt x="502" y="7"/>
                    <a:pt x="501" y="8"/>
                  </a:cubicBezTo>
                  <a:cubicBezTo>
                    <a:pt x="500" y="8"/>
                    <a:pt x="500" y="9"/>
                    <a:pt x="499" y="9"/>
                  </a:cubicBezTo>
                  <a:cubicBezTo>
                    <a:pt x="498" y="9"/>
                    <a:pt x="497" y="8"/>
                    <a:pt x="496" y="8"/>
                  </a:cubicBezTo>
                  <a:cubicBezTo>
                    <a:pt x="496" y="7"/>
                    <a:pt x="495" y="6"/>
                    <a:pt x="495" y="5"/>
                  </a:cubicBezTo>
                  <a:cubicBezTo>
                    <a:pt x="495" y="4"/>
                    <a:pt x="496" y="3"/>
                    <a:pt x="496" y="2"/>
                  </a:cubicBezTo>
                  <a:cubicBezTo>
                    <a:pt x="497" y="1"/>
                    <a:pt x="498" y="1"/>
                    <a:pt x="499" y="1"/>
                  </a:cubicBezTo>
                  <a:close/>
                  <a:moveTo>
                    <a:pt x="502" y="19"/>
                  </a:moveTo>
                  <a:cubicBezTo>
                    <a:pt x="502" y="46"/>
                    <a:pt x="502" y="46"/>
                    <a:pt x="502" y="46"/>
                  </a:cubicBezTo>
                  <a:cubicBezTo>
                    <a:pt x="502" y="48"/>
                    <a:pt x="502" y="50"/>
                    <a:pt x="502" y="50"/>
                  </a:cubicBezTo>
                  <a:cubicBezTo>
                    <a:pt x="503" y="51"/>
                    <a:pt x="503" y="52"/>
                    <a:pt x="504" y="52"/>
                  </a:cubicBezTo>
                  <a:cubicBezTo>
                    <a:pt x="504" y="52"/>
                    <a:pt x="505" y="52"/>
                    <a:pt x="507" y="52"/>
                  </a:cubicBezTo>
                  <a:cubicBezTo>
                    <a:pt x="507" y="54"/>
                    <a:pt x="507" y="54"/>
                    <a:pt x="507" y="54"/>
                  </a:cubicBezTo>
                  <a:cubicBezTo>
                    <a:pt x="491" y="54"/>
                    <a:pt x="491" y="54"/>
                    <a:pt x="491" y="54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2" y="52"/>
                    <a:pt x="494" y="52"/>
                    <a:pt x="494" y="52"/>
                  </a:cubicBezTo>
                  <a:cubicBezTo>
                    <a:pt x="494" y="52"/>
                    <a:pt x="495" y="51"/>
                    <a:pt x="495" y="50"/>
                  </a:cubicBezTo>
                  <a:cubicBezTo>
                    <a:pt x="496" y="50"/>
                    <a:pt x="496" y="48"/>
                    <a:pt x="496" y="46"/>
                  </a:cubicBezTo>
                  <a:cubicBezTo>
                    <a:pt x="496" y="33"/>
                    <a:pt x="496" y="33"/>
                    <a:pt x="496" y="33"/>
                  </a:cubicBezTo>
                  <a:cubicBezTo>
                    <a:pt x="496" y="29"/>
                    <a:pt x="496" y="27"/>
                    <a:pt x="495" y="26"/>
                  </a:cubicBezTo>
                  <a:cubicBezTo>
                    <a:pt x="495" y="25"/>
                    <a:pt x="495" y="24"/>
                    <a:pt x="494" y="24"/>
                  </a:cubicBezTo>
                  <a:cubicBezTo>
                    <a:pt x="494" y="24"/>
                    <a:pt x="494" y="24"/>
                    <a:pt x="493" y="24"/>
                  </a:cubicBezTo>
                  <a:cubicBezTo>
                    <a:pt x="492" y="24"/>
                    <a:pt x="491" y="24"/>
                    <a:pt x="490" y="24"/>
                  </a:cubicBezTo>
                  <a:cubicBezTo>
                    <a:pt x="490" y="23"/>
                    <a:pt x="490" y="23"/>
                    <a:pt x="490" y="23"/>
                  </a:cubicBezTo>
                  <a:cubicBezTo>
                    <a:pt x="500" y="19"/>
                    <a:pt x="500" y="19"/>
                    <a:pt x="500" y="19"/>
                  </a:cubicBezTo>
                  <a:cubicBezTo>
                    <a:pt x="502" y="19"/>
                    <a:pt x="502" y="19"/>
                    <a:pt x="502" y="19"/>
                  </a:cubicBezTo>
                  <a:close/>
                  <a:moveTo>
                    <a:pt x="524" y="26"/>
                  </a:moveTo>
                  <a:cubicBezTo>
                    <a:pt x="528" y="21"/>
                    <a:pt x="532" y="19"/>
                    <a:pt x="535" y="19"/>
                  </a:cubicBezTo>
                  <a:cubicBezTo>
                    <a:pt x="536" y="19"/>
                    <a:pt x="538" y="19"/>
                    <a:pt x="540" y="20"/>
                  </a:cubicBezTo>
                  <a:cubicBezTo>
                    <a:pt x="541" y="21"/>
                    <a:pt x="542" y="22"/>
                    <a:pt x="543" y="24"/>
                  </a:cubicBezTo>
                  <a:cubicBezTo>
                    <a:pt x="543" y="26"/>
                    <a:pt x="544" y="28"/>
                    <a:pt x="544" y="31"/>
                  </a:cubicBezTo>
                  <a:cubicBezTo>
                    <a:pt x="544" y="46"/>
                    <a:pt x="544" y="46"/>
                    <a:pt x="544" y="46"/>
                  </a:cubicBezTo>
                  <a:cubicBezTo>
                    <a:pt x="544" y="48"/>
                    <a:pt x="544" y="49"/>
                    <a:pt x="544" y="50"/>
                  </a:cubicBezTo>
                  <a:cubicBezTo>
                    <a:pt x="544" y="51"/>
                    <a:pt x="545" y="51"/>
                    <a:pt x="545" y="52"/>
                  </a:cubicBezTo>
                  <a:cubicBezTo>
                    <a:pt x="546" y="52"/>
                    <a:pt x="547" y="52"/>
                    <a:pt x="548" y="52"/>
                  </a:cubicBezTo>
                  <a:cubicBezTo>
                    <a:pt x="548" y="53"/>
                    <a:pt x="548" y="53"/>
                    <a:pt x="548" y="53"/>
                  </a:cubicBezTo>
                  <a:cubicBezTo>
                    <a:pt x="532" y="53"/>
                    <a:pt x="532" y="53"/>
                    <a:pt x="532" y="53"/>
                  </a:cubicBezTo>
                  <a:cubicBezTo>
                    <a:pt x="532" y="52"/>
                    <a:pt x="532" y="52"/>
                    <a:pt x="532" y="52"/>
                  </a:cubicBezTo>
                  <a:cubicBezTo>
                    <a:pt x="533" y="52"/>
                    <a:pt x="533" y="52"/>
                    <a:pt x="533" y="52"/>
                  </a:cubicBezTo>
                  <a:cubicBezTo>
                    <a:pt x="535" y="52"/>
                    <a:pt x="536" y="52"/>
                    <a:pt x="536" y="51"/>
                  </a:cubicBezTo>
                  <a:cubicBezTo>
                    <a:pt x="537" y="51"/>
                    <a:pt x="538" y="50"/>
                    <a:pt x="538" y="49"/>
                  </a:cubicBezTo>
                  <a:cubicBezTo>
                    <a:pt x="538" y="49"/>
                    <a:pt x="538" y="48"/>
                    <a:pt x="538" y="46"/>
                  </a:cubicBezTo>
                  <a:cubicBezTo>
                    <a:pt x="538" y="32"/>
                    <a:pt x="538" y="32"/>
                    <a:pt x="538" y="32"/>
                  </a:cubicBezTo>
                  <a:cubicBezTo>
                    <a:pt x="538" y="28"/>
                    <a:pt x="537" y="26"/>
                    <a:pt x="536" y="25"/>
                  </a:cubicBezTo>
                  <a:cubicBezTo>
                    <a:pt x="536" y="24"/>
                    <a:pt x="534" y="23"/>
                    <a:pt x="532" y="23"/>
                  </a:cubicBezTo>
                  <a:cubicBezTo>
                    <a:pt x="530" y="23"/>
                    <a:pt x="527" y="24"/>
                    <a:pt x="524" y="28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8"/>
                    <a:pt x="524" y="49"/>
                    <a:pt x="524" y="50"/>
                  </a:cubicBezTo>
                  <a:cubicBezTo>
                    <a:pt x="525" y="51"/>
                    <a:pt x="525" y="51"/>
                    <a:pt x="526" y="52"/>
                  </a:cubicBezTo>
                  <a:cubicBezTo>
                    <a:pt x="526" y="52"/>
                    <a:pt x="527" y="52"/>
                    <a:pt x="529" y="52"/>
                  </a:cubicBezTo>
                  <a:cubicBezTo>
                    <a:pt x="529" y="53"/>
                    <a:pt x="529" y="53"/>
                    <a:pt x="529" y="53"/>
                  </a:cubicBezTo>
                  <a:cubicBezTo>
                    <a:pt x="513" y="53"/>
                    <a:pt x="513" y="53"/>
                    <a:pt x="513" y="53"/>
                  </a:cubicBezTo>
                  <a:cubicBezTo>
                    <a:pt x="513" y="52"/>
                    <a:pt x="513" y="52"/>
                    <a:pt x="513" y="52"/>
                  </a:cubicBezTo>
                  <a:cubicBezTo>
                    <a:pt x="514" y="52"/>
                    <a:pt x="514" y="52"/>
                    <a:pt x="514" y="52"/>
                  </a:cubicBezTo>
                  <a:cubicBezTo>
                    <a:pt x="516" y="52"/>
                    <a:pt x="517" y="52"/>
                    <a:pt x="517" y="51"/>
                  </a:cubicBezTo>
                  <a:cubicBezTo>
                    <a:pt x="518" y="50"/>
                    <a:pt x="518" y="48"/>
                    <a:pt x="518" y="46"/>
                  </a:cubicBezTo>
                  <a:cubicBezTo>
                    <a:pt x="518" y="33"/>
                    <a:pt x="518" y="33"/>
                    <a:pt x="518" y="33"/>
                  </a:cubicBezTo>
                  <a:cubicBezTo>
                    <a:pt x="518" y="29"/>
                    <a:pt x="518" y="26"/>
                    <a:pt x="518" y="25"/>
                  </a:cubicBezTo>
                  <a:cubicBezTo>
                    <a:pt x="518" y="24"/>
                    <a:pt x="517" y="24"/>
                    <a:pt x="517" y="23"/>
                  </a:cubicBezTo>
                  <a:cubicBezTo>
                    <a:pt x="516" y="23"/>
                    <a:pt x="516" y="23"/>
                    <a:pt x="515" y="23"/>
                  </a:cubicBezTo>
                  <a:cubicBezTo>
                    <a:pt x="514" y="23"/>
                    <a:pt x="514" y="23"/>
                    <a:pt x="513" y="23"/>
                  </a:cubicBezTo>
                  <a:cubicBezTo>
                    <a:pt x="512" y="22"/>
                    <a:pt x="512" y="22"/>
                    <a:pt x="512" y="22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524" y="18"/>
                    <a:pt x="524" y="18"/>
                    <a:pt x="524" y="18"/>
                  </a:cubicBezTo>
                  <a:cubicBezTo>
                    <a:pt x="524" y="26"/>
                    <a:pt x="524" y="26"/>
                    <a:pt x="524" y="26"/>
                  </a:cubicBezTo>
                  <a:close/>
                  <a:moveTo>
                    <a:pt x="573" y="49"/>
                  </a:moveTo>
                  <a:cubicBezTo>
                    <a:pt x="570" y="52"/>
                    <a:pt x="568" y="53"/>
                    <a:pt x="567" y="54"/>
                  </a:cubicBezTo>
                  <a:cubicBezTo>
                    <a:pt x="566" y="54"/>
                    <a:pt x="564" y="54"/>
                    <a:pt x="563" y="54"/>
                  </a:cubicBezTo>
                  <a:cubicBezTo>
                    <a:pt x="560" y="54"/>
                    <a:pt x="559" y="54"/>
                    <a:pt x="557" y="52"/>
                  </a:cubicBezTo>
                  <a:cubicBezTo>
                    <a:pt x="556" y="50"/>
                    <a:pt x="555" y="48"/>
                    <a:pt x="555" y="46"/>
                  </a:cubicBezTo>
                  <a:cubicBezTo>
                    <a:pt x="555" y="44"/>
                    <a:pt x="556" y="42"/>
                    <a:pt x="556" y="41"/>
                  </a:cubicBezTo>
                  <a:cubicBezTo>
                    <a:pt x="557" y="40"/>
                    <a:pt x="559" y="38"/>
                    <a:pt x="562" y="36"/>
                  </a:cubicBezTo>
                  <a:cubicBezTo>
                    <a:pt x="564" y="35"/>
                    <a:pt x="568" y="33"/>
                    <a:pt x="574" y="31"/>
                  </a:cubicBezTo>
                  <a:cubicBezTo>
                    <a:pt x="574" y="30"/>
                    <a:pt x="574" y="30"/>
                    <a:pt x="574" y="30"/>
                  </a:cubicBezTo>
                  <a:cubicBezTo>
                    <a:pt x="574" y="26"/>
                    <a:pt x="573" y="24"/>
                    <a:pt x="572" y="23"/>
                  </a:cubicBezTo>
                  <a:cubicBezTo>
                    <a:pt x="571" y="22"/>
                    <a:pt x="570" y="21"/>
                    <a:pt x="568" y="21"/>
                  </a:cubicBezTo>
                  <a:cubicBezTo>
                    <a:pt x="566" y="21"/>
                    <a:pt x="565" y="21"/>
                    <a:pt x="564" y="22"/>
                  </a:cubicBezTo>
                  <a:cubicBezTo>
                    <a:pt x="563" y="23"/>
                    <a:pt x="563" y="24"/>
                    <a:pt x="563" y="25"/>
                  </a:cubicBezTo>
                  <a:cubicBezTo>
                    <a:pt x="563" y="27"/>
                    <a:pt x="563" y="27"/>
                    <a:pt x="563" y="27"/>
                  </a:cubicBezTo>
                  <a:cubicBezTo>
                    <a:pt x="563" y="28"/>
                    <a:pt x="562" y="29"/>
                    <a:pt x="562" y="30"/>
                  </a:cubicBezTo>
                  <a:cubicBezTo>
                    <a:pt x="562" y="30"/>
                    <a:pt x="561" y="30"/>
                    <a:pt x="560" y="30"/>
                  </a:cubicBezTo>
                  <a:cubicBezTo>
                    <a:pt x="559" y="30"/>
                    <a:pt x="558" y="30"/>
                    <a:pt x="558" y="30"/>
                  </a:cubicBezTo>
                  <a:cubicBezTo>
                    <a:pt x="558" y="29"/>
                    <a:pt x="557" y="28"/>
                    <a:pt x="557" y="27"/>
                  </a:cubicBezTo>
                  <a:cubicBezTo>
                    <a:pt x="557" y="25"/>
                    <a:pt x="558" y="23"/>
                    <a:pt x="560" y="21"/>
                  </a:cubicBezTo>
                  <a:cubicBezTo>
                    <a:pt x="562" y="19"/>
                    <a:pt x="566" y="18"/>
                    <a:pt x="569" y="18"/>
                  </a:cubicBezTo>
                  <a:cubicBezTo>
                    <a:pt x="572" y="18"/>
                    <a:pt x="574" y="18"/>
                    <a:pt x="576" y="20"/>
                  </a:cubicBezTo>
                  <a:cubicBezTo>
                    <a:pt x="578" y="20"/>
                    <a:pt x="579" y="22"/>
                    <a:pt x="580" y="23"/>
                  </a:cubicBezTo>
                  <a:cubicBezTo>
                    <a:pt x="580" y="24"/>
                    <a:pt x="580" y="26"/>
                    <a:pt x="580" y="30"/>
                  </a:cubicBezTo>
                  <a:cubicBezTo>
                    <a:pt x="580" y="41"/>
                    <a:pt x="580" y="41"/>
                    <a:pt x="580" y="41"/>
                  </a:cubicBezTo>
                  <a:cubicBezTo>
                    <a:pt x="580" y="44"/>
                    <a:pt x="580" y="46"/>
                    <a:pt x="580" y="47"/>
                  </a:cubicBezTo>
                  <a:cubicBezTo>
                    <a:pt x="580" y="48"/>
                    <a:pt x="581" y="48"/>
                    <a:pt x="581" y="49"/>
                  </a:cubicBezTo>
                  <a:cubicBezTo>
                    <a:pt x="581" y="49"/>
                    <a:pt x="581" y="49"/>
                    <a:pt x="582" y="49"/>
                  </a:cubicBezTo>
                  <a:cubicBezTo>
                    <a:pt x="582" y="49"/>
                    <a:pt x="582" y="49"/>
                    <a:pt x="583" y="49"/>
                  </a:cubicBezTo>
                  <a:cubicBezTo>
                    <a:pt x="583" y="48"/>
                    <a:pt x="584" y="48"/>
                    <a:pt x="586" y="46"/>
                  </a:cubicBezTo>
                  <a:cubicBezTo>
                    <a:pt x="586" y="48"/>
                    <a:pt x="586" y="48"/>
                    <a:pt x="586" y="48"/>
                  </a:cubicBezTo>
                  <a:cubicBezTo>
                    <a:pt x="583" y="52"/>
                    <a:pt x="580" y="54"/>
                    <a:pt x="578" y="54"/>
                  </a:cubicBezTo>
                  <a:cubicBezTo>
                    <a:pt x="577" y="54"/>
                    <a:pt x="576" y="53"/>
                    <a:pt x="575" y="52"/>
                  </a:cubicBezTo>
                  <a:cubicBezTo>
                    <a:pt x="574" y="52"/>
                    <a:pt x="573" y="51"/>
                    <a:pt x="573" y="49"/>
                  </a:cubicBezTo>
                  <a:close/>
                  <a:moveTo>
                    <a:pt x="573" y="46"/>
                  </a:moveTo>
                  <a:cubicBezTo>
                    <a:pt x="573" y="34"/>
                    <a:pt x="573" y="34"/>
                    <a:pt x="573" y="34"/>
                  </a:cubicBezTo>
                  <a:cubicBezTo>
                    <a:pt x="570" y="35"/>
                    <a:pt x="567" y="36"/>
                    <a:pt x="566" y="37"/>
                  </a:cubicBezTo>
                  <a:cubicBezTo>
                    <a:pt x="564" y="38"/>
                    <a:pt x="563" y="39"/>
                    <a:pt x="562" y="40"/>
                  </a:cubicBezTo>
                  <a:cubicBezTo>
                    <a:pt x="562" y="42"/>
                    <a:pt x="561" y="43"/>
                    <a:pt x="561" y="44"/>
                  </a:cubicBezTo>
                  <a:cubicBezTo>
                    <a:pt x="561" y="46"/>
                    <a:pt x="562" y="48"/>
                    <a:pt x="563" y="49"/>
                  </a:cubicBezTo>
                  <a:cubicBezTo>
                    <a:pt x="564" y="50"/>
                    <a:pt x="565" y="50"/>
                    <a:pt x="566" y="50"/>
                  </a:cubicBezTo>
                  <a:cubicBezTo>
                    <a:pt x="568" y="50"/>
                    <a:pt x="570" y="49"/>
                    <a:pt x="5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36"/>
            <p:cNvSpPr>
              <a:spLocks noEditPoints="1"/>
            </p:cNvSpPr>
            <p:nvPr userDrawn="1"/>
          </p:nvSpPr>
          <p:spPr bwMode="auto">
            <a:xfrm>
              <a:off x="9304417" y="4596096"/>
              <a:ext cx="2255842" cy="300036"/>
            </a:xfrm>
            <a:custGeom>
              <a:avLst/>
              <a:gdLst>
                <a:gd name="T0" fmla="*/ 1465 w 1513"/>
                <a:gd name="T1" fmla="*/ 107 h 200"/>
                <a:gd name="T2" fmla="*/ 1416 w 1513"/>
                <a:gd name="T3" fmla="*/ 130 h 200"/>
                <a:gd name="T4" fmla="*/ 1450 w 1513"/>
                <a:gd name="T5" fmla="*/ 47 h 200"/>
                <a:gd name="T6" fmla="*/ 1458 w 1513"/>
                <a:gd name="T7" fmla="*/ 70 h 200"/>
                <a:gd name="T8" fmla="*/ 1467 w 1513"/>
                <a:gd name="T9" fmla="*/ 146 h 200"/>
                <a:gd name="T10" fmla="*/ 1410 w 1513"/>
                <a:gd name="T11" fmla="*/ 171 h 200"/>
                <a:gd name="T12" fmla="*/ 1408 w 1513"/>
                <a:gd name="T13" fmla="*/ 153 h 200"/>
                <a:gd name="T14" fmla="*/ 1272 w 1513"/>
                <a:gd name="T15" fmla="*/ 125 h 200"/>
                <a:gd name="T16" fmla="*/ 1257 w 1513"/>
                <a:gd name="T17" fmla="*/ 79 h 200"/>
                <a:gd name="T18" fmla="*/ 1298 w 1513"/>
                <a:gd name="T19" fmla="*/ 59 h 200"/>
                <a:gd name="T20" fmla="*/ 1220 w 1513"/>
                <a:gd name="T21" fmla="*/ 139 h 200"/>
                <a:gd name="T22" fmla="*/ 1112 w 1513"/>
                <a:gd name="T23" fmla="*/ 16 h 200"/>
                <a:gd name="T24" fmla="*/ 1064 w 1513"/>
                <a:gd name="T25" fmla="*/ 107 h 200"/>
                <a:gd name="T26" fmla="*/ 1074 w 1513"/>
                <a:gd name="T27" fmla="*/ 95 h 200"/>
                <a:gd name="T28" fmla="*/ 1096 w 1513"/>
                <a:gd name="T29" fmla="*/ 49 h 200"/>
                <a:gd name="T30" fmla="*/ 1098 w 1513"/>
                <a:gd name="T31" fmla="*/ 84 h 200"/>
                <a:gd name="T32" fmla="*/ 1101 w 1513"/>
                <a:gd name="T33" fmla="*/ 154 h 200"/>
                <a:gd name="T34" fmla="*/ 1038 w 1513"/>
                <a:gd name="T35" fmla="*/ 172 h 200"/>
                <a:gd name="T36" fmla="*/ 862 w 1513"/>
                <a:gd name="T37" fmla="*/ 136 h 200"/>
                <a:gd name="T38" fmla="*/ 895 w 1513"/>
                <a:gd name="T39" fmla="*/ 103 h 200"/>
                <a:gd name="T40" fmla="*/ 856 w 1513"/>
                <a:gd name="T41" fmla="*/ 83 h 200"/>
                <a:gd name="T42" fmla="*/ 873 w 1513"/>
                <a:gd name="T43" fmla="*/ 80 h 200"/>
                <a:gd name="T44" fmla="*/ 905 w 1513"/>
                <a:gd name="T45" fmla="*/ 38 h 200"/>
                <a:gd name="T46" fmla="*/ 908 w 1513"/>
                <a:gd name="T47" fmla="*/ 83 h 200"/>
                <a:gd name="T48" fmla="*/ 874 w 1513"/>
                <a:gd name="T49" fmla="*/ 168 h 200"/>
                <a:gd name="T50" fmla="*/ 809 w 1513"/>
                <a:gd name="T51" fmla="*/ 149 h 200"/>
                <a:gd name="T52" fmla="*/ 704 w 1513"/>
                <a:gd name="T53" fmla="*/ 45 h 200"/>
                <a:gd name="T54" fmla="*/ 658 w 1513"/>
                <a:gd name="T55" fmla="*/ 45 h 200"/>
                <a:gd name="T56" fmla="*/ 694 w 1513"/>
                <a:gd name="T57" fmla="*/ 50 h 200"/>
                <a:gd name="T58" fmla="*/ 705 w 1513"/>
                <a:gd name="T59" fmla="*/ 55 h 200"/>
                <a:gd name="T60" fmla="*/ 697 w 1513"/>
                <a:gd name="T61" fmla="*/ 139 h 200"/>
                <a:gd name="T62" fmla="*/ 662 w 1513"/>
                <a:gd name="T63" fmla="*/ 179 h 200"/>
                <a:gd name="T64" fmla="*/ 686 w 1513"/>
                <a:gd name="T65" fmla="*/ 141 h 200"/>
                <a:gd name="T66" fmla="*/ 720 w 1513"/>
                <a:gd name="T67" fmla="*/ 90 h 200"/>
                <a:gd name="T68" fmla="*/ 540 w 1513"/>
                <a:gd name="T69" fmla="*/ 92 h 200"/>
                <a:gd name="T70" fmla="*/ 491 w 1513"/>
                <a:gd name="T71" fmla="*/ 115 h 200"/>
                <a:gd name="T72" fmla="*/ 466 w 1513"/>
                <a:gd name="T73" fmla="*/ 70 h 200"/>
                <a:gd name="T74" fmla="*/ 444 w 1513"/>
                <a:gd name="T75" fmla="*/ 90 h 200"/>
                <a:gd name="T76" fmla="*/ 426 w 1513"/>
                <a:gd name="T77" fmla="*/ 96 h 200"/>
                <a:gd name="T78" fmla="*/ 414 w 1513"/>
                <a:gd name="T79" fmla="*/ 90 h 200"/>
                <a:gd name="T80" fmla="*/ 502 w 1513"/>
                <a:gd name="T81" fmla="*/ 43 h 200"/>
                <a:gd name="T82" fmla="*/ 560 w 1513"/>
                <a:gd name="T83" fmla="*/ 85 h 200"/>
                <a:gd name="T84" fmla="*/ 520 w 1513"/>
                <a:gd name="T85" fmla="*/ 187 h 200"/>
                <a:gd name="T86" fmla="*/ 465 w 1513"/>
                <a:gd name="T87" fmla="*/ 119 h 200"/>
                <a:gd name="T88" fmla="*/ 442 w 1513"/>
                <a:gd name="T89" fmla="*/ 153 h 200"/>
                <a:gd name="T90" fmla="*/ 282 w 1513"/>
                <a:gd name="T91" fmla="*/ 98 h 200"/>
                <a:gd name="T92" fmla="*/ 259 w 1513"/>
                <a:gd name="T93" fmla="*/ 93 h 200"/>
                <a:gd name="T94" fmla="*/ 226 w 1513"/>
                <a:gd name="T95" fmla="*/ 158 h 200"/>
                <a:gd name="T96" fmla="*/ 307 w 1513"/>
                <a:gd name="T97" fmla="*/ 43 h 200"/>
                <a:gd name="T98" fmla="*/ 290 w 1513"/>
                <a:gd name="T99" fmla="*/ 120 h 200"/>
                <a:gd name="T100" fmla="*/ 234 w 1513"/>
                <a:gd name="T101" fmla="*/ 93 h 200"/>
                <a:gd name="T102" fmla="*/ 205 w 1513"/>
                <a:gd name="T103" fmla="*/ 107 h 200"/>
                <a:gd name="T104" fmla="*/ 226 w 1513"/>
                <a:gd name="T105" fmla="*/ 171 h 200"/>
                <a:gd name="T106" fmla="*/ 101 w 1513"/>
                <a:gd name="T107" fmla="*/ 63 h 200"/>
                <a:gd name="T108" fmla="*/ 32 w 1513"/>
                <a:gd name="T109" fmla="*/ 94 h 200"/>
                <a:gd name="T110" fmla="*/ 58 w 1513"/>
                <a:gd name="T111" fmla="*/ 7 h 200"/>
                <a:gd name="T112" fmla="*/ 104 w 1513"/>
                <a:gd name="T113" fmla="*/ 90 h 200"/>
                <a:gd name="T114" fmla="*/ 48 w 1513"/>
                <a:gd name="T115" fmla="*/ 152 h 200"/>
                <a:gd name="T116" fmla="*/ 3 w 1513"/>
                <a:gd name="T117" fmla="*/ 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3" h="200">
                  <a:moveTo>
                    <a:pt x="1410" y="31"/>
                  </a:moveTo>
                  <a:cubicBezTo>
                    <a:pt x="1410" y="28"/>
                    <a:pt x="1410" y="26"/>
                    <a:pt x="1410" y="23"/>
                  </a:cubicBezTo>
                  <a:cubicBezTo>
                    <a:pt x="1418" y="21"/>
                    <a:pt x="1413" y="3"/>
                    <a:pt x="1421" y="0"/>
                  </a:cubicBezTo>
                  <a:cubicBezTo>
                    <a:pt x="1424" y="0"/>
                    <a:pt x="1424" y="0"/>
                    <a:pt x="1424" y="0"/>
                  </a:cubicBezTo>
                  <a:cubicBezTo>
                    <a:pt x="1425" y="3"/>
                    <a:pt x="1427" y="7"/>
                    <a:pt x="1428" y="11"/>
                  </a:cubicBezTo>
                  <a:cubicBezTo>
                    <a:pt x="1428" y="13"/>
                    <a:pt x="1428" y="15"/>
                    <a:pt x="1428" y="17"/>
                  </a:cubicBezTo>
                  <a:cubicBezTo>
                    <a:pt x="1431" y="30"/>
                    <a:pt x="1429" y="36"/>
                    <a:pt x="1427" y="47"/>
                  </a:cubicBezTo>
                  <a:cubicBezTo>
                    <a:pt x="1414" y="49"/>
                    <a:pt x="1415" y="38"/>
                    <a:pt x="1410" y="31"/>
                  </a:cubicBezTo>
                  <a:close/>
                  <a:moveTo>
                    <a:pt x="1442" y="122"/>
                  </a:moveTo>
                  <a:cubicBezTo>
                    <a:pt x="1442" y="107"/>
                    <a:pt x="1454" y="110"/>
                    <a:pt x="1465" y="107"/>
                  </a:cubicBezTo>
                  <a:cubicBezTo>
                    <a:pt x="1470" y="105"/>
                    <a:pt x="1478" y="101"/>
                    <a:pt x="1482" y="97"/>
                  </a:cubicBezTo>
                  <a:cubicBezTo>
                    <a:pt x="1484" y="95"/>
                    <a:pt x="1484" y="93"/>
                    <a:pt x="1486" y="91"/>
                  </a:cubicBezTo>
                  <a:cubicBezTo>
                    <a:pt x="1485" y="90"/>
                    <a:pt x="1485" y="88"/>
                    <a:pt x="1484" y="87"/>
                  </a:cubicBezTo>
                  <a:cubicBezTo>
                    <a:pt x="1482" y="86"/>
                    <a:pt x="1479" y="83"/>
                    <a:pt x="1477" y="83"/>
                  </a:cubicBezTo>
                  <a:cubicBezTo>
                    <a:pt x="1474" y="81"/>
                    <a:pt x="1470" y="82"/>
                    <a:pt x="1468" y="81"/>
                  </a:cubicBezTo>
                  <a:cubicBezTo>
                    <a:pt x="1452" y="83"/>
                    <a:pt x="1429" y="95"/>
                    <a:pt x="1424" y="105"/>
                  </a:cubicBezTo>
                  <a:cubicBezTo>
                    <a:pt x="1424" y="108"/>
                    <a:pt x="1424" y="111"/>
                    <a:pt x="1424" y="113"/>
                  </a:cubicBezTo>
                  <a:cubicBezTo>
                    <a:pt x="1426" y="115"/>
                    <a:pt x="1428" y="117"/>
                    <a:pt x="1430" y="119"/>
                  </a:cubicBezTo>
                  <a:cubicBezTo>
                    <a:pt x="1430" y="126"/>
                    <a:pt x="1430" y="134"/>
                    <a:pt x="1422" y="135"/>
                  </a:cubicBezTo>
                  <a:cubicBezTo>
                    <a:pt x="1420" y="133"/>
                    <a:pt x="1418" y="132"/>
                    <a:pt x="1416" y="130"/>
                  </a:cubicBezTo>
                  <a:cubicBezTo>
                    <a:pt x="1414" y="132"/>
                    <a:pt x="1413" y="133"/>
                    <a:pt x="1409" y="132"/>
                  </a:cubicBezTo>
                  <a:cubicBezTo>
                    <a:pt x="1407" y="128"/>
                    <a:pt x="1397" y="105"/>
                    <a:pt x="1398" y="102"/>
                  </a:cubicBezTo>
                  <a:cubicBezTo>
                    <a:pt x="1399" y="99"/>
                    <a:pt x="1405" y="97"/>
                    <a:pt x="1408" y="96"/>
                  </a:cubicBezTo>
                  <a:cubicBezTo>
                    <a:pt x="1414" y="93"/>
                    <a:pt x="1418" y="86"/>
                    <a:pt x="1423" y="82"/>
                  </a:cubicBezTo>
                  <a:cubicBezTo>
                    <a:pt x="1426" y="80"/>
                    <a:pt x="1430" y="80"/>
                    <a:pt x="1433" y="79"/>
                  </a:cubicBezTo>
                  <a:cubicBezTo>
                    <a:pt x="1441" y="75"/>
                    <a:pt x="1447" y="65"/>
                    <a:pt x="1454" y="59"/>
                  </a:cubicBezTo>
                  <a:cubicBezTo>
                    <a:pt x="1462" y="51"/>
                    <a:pt x="1472" y="50"/>
                    <a:pt x="1478" y="41"/>
                  </a:cubicBezTo>
                  <a:cubicBezTo>
                    <a:pt x="1478" y="41"/>
                    <a:pt x="1478" y="41"/>
                    <a:pt x="1478" y="40"/>
                  </a:cubicBezTo>
                  <a:cubicBezTo>
                    <a:pt x="1477" y="40"/>
                    <a:pt x="1477" y="40"/>
                    <a:pt x="1477" y="40"/>
                  </a:cubicBezTo>
                  <a:cubicBezTo>
                    <a:pt x="1472" y="45"/>
                    <a:pt x="1459" y="54"/>
                    <a:pt x="1450" y="47"/>
                  </a:cubicBezTo>
                  <a:cubicBezTo>
                    <a:pt x="1446" y="45"/>
                    <a:pt x="1447" y="40"/>
                    <a:pt x="1444" y="37"/>
                  </a:cubicBezTo>
                  <a:cubicBezTo>
                    <a:pt x="1443" y="35"/>
                    <a:pt x="1440" y="34"/>
                    <a:pt x="1440" y="31"/>
                  </a:cubicBezTo>
                  <a:cubicBezTo>
                    <a:pt x="1440" y="29"/>
                    <a:pt x="1441" y="28"/>
                    <a:pt x="1441" y="27"/>
                  </a:cubicBezTo>
                  <a:cubicBezTo>
                    <a:pt x="1447" y="27"/>
                    <a:pt x="1459" y="35"/>
                    <a:pt x="1462" y="38"/>
                  </a:cubicBezTo>
                  <a:cubicBezTo>
                    <a:pt x="1471" y="35"/>
                    <a:pt x="1480" y="33"/>
                    <a:pt x="1488" y="28"/>
                  </a:cubicBezTo>
                  <a:cubicBezTo>
                    <a:pt x="1491" y="26"/>
                    <a:pt x="1496" y="30"/>
                    <a:pt x="1498" y="29"/>
                  </a:cubicBezTo>
                  <a:cubicBezTo>
                    <a:pt x="1502" y="32"/>
                    <a:pt x="1508" y="48"/>
                    <a:pt x="1500" y="52"/>
                  </a:cubicBezTo>
                  <a:cubicBezTo>
                    <a:pt x="1496" y="53"/>
                    <a:pt x="1490" y="53"/>
                    <a:pt x="1486" y="54"/>
                  </a:cubicBezTo>
                  <a:cubicBezTo>
                    <a:pt x="1476" y="56"/>
                    <a:pt x="1464" y="63"/>
                    <a:pt x="1457" y="69"/>
                  </a:cubicBezTo>
                  <a:cubicBezTo>
                    <a:pt x="1457" y="69"/>
                    <a:pt x="1458" y="69"/>
                    <a:pt x="1458" y="70"/>
                  </a:cubicBezTo>
                  <a:cubicBezTo>
                    <a:pt x="1458" y="70"/>
                    <a:pt x="1458" y="70"/>
                    <a:pt x="1458" y="70"/>
                  </a:cubicBezTo>
                  <a:cubicBezTo>
                    <a:pt x="1462" y="71"/>
                    <a:pt x="1469" y="68"/>
                    <a:pt x="1474" y="71"/>
                  </a:cubicBezTo>
                  <a:cubicBezTo>
                    <a:pt x="1485" y="76"/>
                    <a:pt x="1500" y="81"/>
                    <a:pt x="1500" y="99"/>
                  </a:cubicBezTo>
                  <a:cubicBezTo>
                    <a:pt x="1497" y="100"/>
                    <a:pt x="1496" y="102"/>
                    <a:pt x="1494" y="103"/>
                  </a:cubicBezTo>
                  <a:cubicBezTo>
                    <a:pt x="1488" y="105"/>
                    <a:pt x="1482" y="105"/>
                    <a:pt x="1477" y="108"/>
                  </a:cubicBezTo>
                  <a:cubicBezTo>
                    <a:pt x="1477" y="109"/>
                    <a:pt x="1477" y="109"/>
                    <a:pt x="1477" y="110"/>
                  </a:cubicBezTo>
                  <a:cubicBezTo>
                    <a:pt x="1478" y="112"/>
                    <a:pt x="1479" y="113"/>
                    <a:pt x="1479" y="118"/>
                  </a:cubicBezTo>
                  <a:cubicBezTo>
                    <a:pt x="1477" y="119"/>
                    <a:pt x="1478" y="122"/>
                    <a:pt x="1476" y="123"/>
                  </a:cubicBezTo>
                  <a:cubicBezTo>
                    <a:pt x="1472" y="130"/>
                    <a:pt x="1465" y="135"/>
                    <a:pt x="1463" y="142"/>
                  </a:cubicBezTo>
                  <a:cubicBezTo>
                    <a:pt x="1464" y="143"/>
                    <a:pt x="1466" y="145"/>
                    <a:pt x="1467" y="146"/>
                  </a:cubicBezTo>
                  <a:cubicBezTo>
                    <a:pt x="1476" y="149"/>
                    <a:pt x="1513" y="129"/>
                    <a:pt x="1508" y="151"/>
                  </a:cubicBezTo>
                  <a:cubicBezTo>
                    <a:pt x="1507" y="154"/>
                    <a:pt x="1505" y="156"/>
                    <a:pt x="1504" y="158"/>
                  </a:cubicBezTo>
                  <a:cubicBezTo>
                    <a:pt x="1500" y="158"/>
                    <a:pt x="1498" y="157"/>
                    <a:pt x="1495" y="157"/>
                  </a:cubicBezTo>
                  <a:cubicBezTo>
                    <a:pt x="1490" y="155"/>
                    <a:pt x="1472" y="161"/>
                    <a:pt x="1469" y="163"/>
                  </a:cubicBezTo>
                  <a:cubicBezTo>
                    <a:pt x="1470" y="169"/>
                    <a:pt x="1471" y="175"/>
                    <a:pt x="1471" y="182"/>
                  </a:cubicBezTo>
                  <a:cubicBezTo>
                    <a:pt x="1469" y="183"/>
                    <a:pt x="1469" y="185"/>
                    <a:pt x="1468" y="186"/>
                  </a:cubicBezTo>
                  <a:cubicBezTo>
                    <a:pt x="1465" y="188"/>
                    <a:pt x="1462" y="187"/>
                    <a:pt x="1458" y="189"/>
                  </a:cubicBezTo>
                  <a:cubicBezTo>
                    <a:pt x="1456" y="190"/>
                    <a:pt x="1453" y="193"/>
                    <a:pt x="1450" y="193"/>
                  </a:cubicBezTo>
                  <a:cubicBezTo>
                    <a:pt x="1432" y="200"/>
                    <a:pt x="1414" y="183"/>
                    <a:pt x="1410" y="171"/>
                  </a:cubicBezTo>
                  <a:cubicBezTo>
                    <a:pt x="1410" y="171"/>
                    <a:pt x="1410" y="171"/>
                    <a:pt x="1410" y="171"/>
                  </a:cubicBezTo>
                  <a:cubicBezTo>
                    <a:pt x="1416" y="171"/>
                    <a:pt x="1423" y="177"/>
                    <a:pt x="1428" y="179"/>
                  </a:cubicBezTo>
                  <a:cubicBezTo>
                    <a:pt x="1430" y="179"/>
                    <a:pt x="1433" y="179"/>
                    <a:pt x="1435" y="179"/>
                  </a:cubicBezTo>
                  <a:cubicBezTo>
                    <a:pt x="1449" y="179"/>
                    <a:pt x="1457" y="174"/>
                    <a:pt x="1463" y="165"/>
                  </a:cubicBezTo>
                  <a:cubicBezTo>
                    <a:pt x="1463" y="164"/>
                    <a:pt x="1463" y="163"/>
                    <a:pt x="1463" y="162"/>
                  </a:cubicBezTo>
                  <a:cubicBezTo>
                    <a:pt x="1462" y="162"/>
                    <a:pt x="1461" y="161"/>
                    <a:pt x="1460" y="161"/>
                  </a:cubicBezTo>
                  <a:cubicBezTo>
                    <a:pt x="1453" y="158"/>
                    <a:pt x="1440" y="165"/>
                    <a:pt x="1434" y="166"/>
                  </a:cubicBezTo>
                  <a:cubicBezTo>
                    <a:pt x="1428" y="167"/>
                    <a:pt x="1413" y="167"/>
                    <a:pt x="1408" y="164"/>
                  </a:cubicBezTo>
                  <a:cubicBezTo>
                    <a:pt x="1406" y="163"/>
                    <a:pt x="1405" y="161"/>
                    <a:pt x="1404" y="160"/>
                  </a:cubicBezTo>
                  <a:cubicBezTo>
                    <a:pt x="1404" y="159"/>
                    <a:pt x="1404" y="157"/>
                    <a:pt x="1404" y="156"/>
                  </a:cubicBezTo>
                  <a:cubicBezTo>
                    <a:pt x="1406" y="155"/>
                    <a:pt x="1407" y="154"/>
                    <a:pt x="1408" y="153"/>
                  </a:cubicBezTo>
                  <a:cubicBezTo>
                    <a:pt x="1418" y="153"/>
                    <a:pt x="1426" y="153"/>
                    <a:pt x="1436" y="153"/>
                  </a:cubicBezTo>
                  <a:cubicBezTo>
                    <a:pt x="1438" y="152"/>
                    <a:pt x="1442" y="149"/>
                    <a:pt x="1444" y="149"/>
                  </a:cubicBezTo>
                  <a:cubicBezTo>
                    <a:pt x="1448" y="147"/>
                    <a:pt x="1452" y="148"/>
                    <a:pt x="1455" y="147"/>
                  </a:cubicBezTo>
                  <a:cubicBezTo>
                    <a:pt x="1456" y="146"/>
                    <a:pt x="1456" y="146"/>
                    <a:pt x="1457" y="145"/>
                  </a:cubicBezTo>
                  <a:cubicBezTo>
                    <a:pt x="1456" y="143"/>
                    <a:pt x="1454" y="139"/>
                    <a:pt x="1456" y="136"/>
                  </a:cubicBezTo>
                  <a:cubicBezTo>
                    <a:pt x="1458" y="129"/>
                    <a:pt x="1460" y="125"/>
                    <a:pt x="1464" y="118"/>
                  </a:cubicBezTo>
                  <a:cubicBezTo>
                    <a:pt x="1463" y="117"/>
                    <a:pt x="1462" y="117"/>
                    <a:pt x="1461" y="117"/>
                  </a:cubicBezTo>
                  <a:cubicBezTo>
                    <a:pt x="1455" y="118"/>
                    <a:pt x="1451" y="121"/>
                    <a:pt x="1442" y="122"/>
                  </a:cubicBezTo>
                  <a:close/>
                  <a:moveTo>
                    <a:pt x="1272" y="127"/>
                  </a:moveTo>
                  <a:cubicBezTo>
                    <a:pt x="1272" y="125"/>
                    <a:pt x="1271" y="126"/>
                    <a:pt x="1272" y="125"/>
                  </a:cubicBezTo>
                  <a:cubicBezTo>
                    <a:pt x="1274" y="119"/>
                    <a:pt x="1285" y="115"/>
                    <a:pt x="1292" y="119"/>
                  </a:cubicBezTo>
                  <a:cubicBezTo>
                    <a:pt x="1301" y="125"/>
                    <a:pt x="1318" y="137"/>
                    <a:pt x="1316" y="154"/>
                  </a:cubicBezTo>
                  <a:cubicBezTo>
                    <a:pt x="1310" y="157"/>
                    <a:pt x="1309" y="164"/>
                    <a:pt x="1298" y="164"/>
                  </a:cubicBezTo>
                  <a:cubicBezTo>
                    <a:pt x="1298" y="161"/>
                    <a:pt x="1294" y="159"/>
                    <a:pt x="1293" y="157"/>
                  </a:cubicBezTo>
                  <a:cubicBezTo>
                    <a:pt x="1292" y="155"/>
                    <a:pt x="1292" y="152"/>
                    <a:pt x="1291" y="149"/>
                  </a:cubicBezTo>
                  <a:cubicBezTo>
                    <a:pt x="1288" y="143"/>
                    <a:pt x="1279" y="128"/>
                    <a:pt x="1272" y="127"/>
                  </a:cubicBezTo>
                  <a:close/>
                  <a:moveTo>
                    <a:pt x="1216" y="87"/>
                  </a:moveTo>
                  <a:cubicBezTo>
                    <a:pt x="1216" y="86"/>
                    <a:pt x="1217" y="85"/>
                    <a:pt x="1217" y="84"/>
                  </a:cubicBezTo>
                  <a:cubicBezTo>
                    <a:pt x="1222" y="85"/>
                    <a:pt x="1227" y="86"/>
                    <a:pt x="1232" y="87"/>
                  </a:cubicBezTo>
                  <a:cubicBezTo>
                    <a:pt x="1237" y="89"/>
                    <a:pt x="1256" y="82"/>
                    <a:pt x="1257" y="79"/>
                  </a:cubicBezTo>
                  <a:cubicBezTo>
                    <a:pt x="1260" y="74"/>
                    <a:pt x="1260" y="41"/>
                    <a:pt x="1257" y="36"/>
                  </a:cubicBezTo>
                  <a:cubicBezTo>
                    <a:pt x="1255" y="31"/>
                    <a:pt x="1252" y="30"/>
                    <a:pt x="1252" y="23"/>
                  </a:cubicBezTo>
                  <a:cubicBezTo>
                    <a:pt x="1256" y="21"/>
                    <a:pt x="1256" y="20"/>
                    <a:pt x="1264" y="20"/>
                  </a:cubicBezTo>
                  <a:cubicBezTo>
                    <a:pt x="1272" y="26"/>
                    <a:pt x="1273" y="39"/>
                    <a:pt x="1273" y="54"/>
                  </a:cubicBezTo>
                  <a:cubicBezTo>
                    <a:pt x="1273" y="59"/>
                    <a:pt x="1271" y="74"/>
                    <a:pt x="1272" y="74"/>
                  </a:cubicBezTo>
                  <a:cubicBezTo>
                    <a:pt x="1276" y="75"/>
                    <a:pt x="1290" y="70"/>
                    <a:pt x="1293" y="68"/>
                  </a:cubicBezTo>
                  <a:cubicBezTo>
                    <a:pt x="1293" y="63"/>
                    <a:pt x="1292" y="61"/>
                    <a:pt x="1288" y="58"/>
                  </a:cubicBezTo>
                  <a:cubicBezTo>
                    <a:pt x="1288" y="57"/>
                    <a:pt x="1288" y="55"/>
                    <a:pt x="1288" y="53"/>
                  </a:cubicBezTo>
                  <a:cubicBezTo>
                    <a:pt x="1289" y="53"/>
                    <a:pt x="1290" y="54"/>
                    <a:pt x="1290" y="54"/>
                  </a:cubicBezTo>
                  <a:cubicBezTo>
                    <a:pt x="1293" y="55"/>
                    <a:pt x="1295" y="59"/>
                    <a:pt x="1298" y="59"/>
                  </a:cubicBezTo>
                  <a:cubicBezTo>
                    <a:pt x="1306" y="62"/>
                    <a:pt x="1314" y="60"/>
                    <a:pt x="1321" y="63"/>
                  </a:cubicBezTo>
                  <a:cubicBezTo>
                    <a:pt x="1322" y="64"/>
                    <a:pt x="1322" y="63"/>
                    <a:pt x="1322" y="65"/>
                  </a:cubicBezTo>
                  <a:cubicBezTo>
                    <a:pt x="1322" y="67"/>
                    <a:pt x="1322" y="69"/>
                    <a:pt x="1322" y="71"/>
                  </a:cubicBezTo>
                  <a:cubicBezTo>
                    <a:pt x="1321" y="71"/>
                    <a:pt x="1320" y="74"/>
                    <a:pt x="1319" y="75"/>
                  </a:cubicBezTo>
                  <a:cubicBezTo>
                    <a:pt x="1317" y="76"/>
                    <a:pt x="1310" y="75"/>
                    <a:pt x="1308" y="76"/>
                  </a:cubicBezTo>
                  <a:cubicBezTo>
                    <a:pt x="1301" y="79"/>
                    <a:pt x="1273" y="90"/>
                    <a:pt x="1268" y="95"/>
                  </a:cubicBezTo>
                  <a:cubicBezTo>
                    <a:pt x="1264" y="99"/>
                    <a:pt x="1266" y="105"/>
                    <a:pt x="1264" y="110"/>
                  </a:cubicBezTo>
                  <a:cubicBezTo>
                    <a:pt x="1260" y="123"/>
                    <a:pt x="1250" y="153"/>
                    <a:pt x="1232" y="145"/>
                  </a:cubicBezTo>
                  <a:cubicBezTo>
                    <a:pt x="1230" y="145"/>
                    <a:pt x="1229" y="145"/>
                    <a:pt x="1228" y="145"/>
                  </a:cubicBezTo>
                  <a:cubicBezTo>
                    <a:pt x="1225" y="143"/>
                    <a:pt x="1223" y="141"/>
                    <a:pt x="1220" y="139"/>
                  </a:cubicBezTo>
                  <a:cubicBezTo>
                    <a:pt x="1220" y="138"/>
                    <a:pt x="1220" y="137"/>
                    <a:pt x="1220" y="135"/>
                  </a:cubicBezTo>
                  <a:cubicBezTo>
                    <a:pt x="1222" y="135"/>
                    <a:pt x="1225" y="131"/>
                    <a:pt x="1227" y="130"/>
                  </a:cubicBezTo>
                  <a:cubicBezTo>
                    <a:pt x="1232" y="128"/>
                    <a:pt x="1236" y="129"/>
                    <a:pt x="1240" y="127"/>
                  </a:cubicBezTo>
                  <a:cubicBezTo>
                    <a:pt x="1246" y="125"/>
                    <a:pt x="1256" y="107"/>
                    <a:pt x="1254" y="101"/>
                  </a:cubicBezTo>
                  <a:cubicBezTo>
                    <a:pt x="1246" y="100"/>
                    <a:pt x="1236" y="101"/>
                    <a:pt x="1228" y="101"/>
                  </a:cubicBezTo>
                  <a:cubicBezTo>
                    <a:pt x="1225" y="98"/>
                    <a:pt x="1222" y="96"/>
                    <a:pt x="1219" y="93"/>
                  </a:cubicBezTo>
                  <a:cubicBezTo>
                    <a:pt x="1217" y="91"/>
                    <a:pt x="1217" y="88"/>
                    <a:pt x="1216" y="87"/>
                  </a:cubicBezTo>
                  <a:close/>
                  <a:moveTo>
                    <a:pt x="1110" y="21"/>
                  </a:moveTo>
                  <a:cubicBezTo>
                    <a:pt x="1110" y="20"/>
                    <a:pt x="1110" y="19"/>
                    <a:pt x="1110" y="17"/>
                  </a:cubicBezTo>
                  <a:cubicBezTo>
                    <a:pt x="1110" y="17"/>
                    <a:pt x="1111" y="16"/>
                    <a:pt x="1112" y="16"/>
                  </a:cubicBezTo>
                  <a:cubicBezTo>
                    <a:pt x="1124" y="17"/>
                    <a:pt x="1148" y="19"/>
                    <a:pt x="1147" y="35"/>
                  </a:cubicBezTo>
                  <a:cubicBezTo>
                    <a:pt x="1142" y="43"/>
                    <a:pt x="1140" y="49"/>
                    <a:pt x="1128" y="45"/>
                  </a:cubicBezTo>
                  <a:cubicBezTo>
                    <a:pt x="1127" y="43"/>
                    <a:pt x="1126" y="41"/>
                    <a:pt x="1124" y="39"/>
                  </a:cubicBezTo>
                  <a:cubicBezTo>
                    <a:pt x="1123" y="38"/>
                    <a:pt x="1121" y="38"/>
                    <a:pt x="1119" y="37"/>
                  </a:cubicBezTo>
                  <a:cubicBezTo>
                    <a:pt x="1119" y="31"/>
                    <a:pt x="1113" y="23"/>
                    <a:pt x="1110" y="21"/>
                  </a:cubicBezTo>
                  <a:close/>
                  <a:moveTo>
                    <a:pt x="1055" y="126"/>
                  </a:moveTo>
                  <a:cubicBezTo>
                    <a:pt x="1058" y="127"/>
                    <a:pt x="1062" y="127"/>
                    <a:pt x="1064" y="125"/>
                  </a:cubicBezTo>
                  <a:cubicBezTo>
                    <a:pt x="1066" y="124"/>
                    <a:pt x="1068" y="125"/>
                    <a:pt x="1070" y="123"/>
                  </a:cubicBezTo>
                  <a:cubicBezTo>
                    <a:pt x="1074" y="119"/>
                    <a:pt x="1070" y="109"/>
                    <a:pt x="1066" y="107"/>
                  </a:cubicBezTo>
                  <a:cubicBezTo>
                    <a:pt x="1066" y="107"/>
                    <a:pt x="1064" y="107"/>
                    <a:pt x="1064" y="107"/>
                  </a:cubicBezTo>
                  <a:cubicBezTo>
                    <a:pt x="1056" y="125"/>
                    <a:pt x="1056" y="125"/>
                    <a:pt x="1056" y="125"/>
                  </a:cubicBezTo>
                  <a:cubicBezTo>
                    <a:pt x="1056" y="125"/>
                    <a:pt x="1056" y="126"/>
                    <a:pt x="1055" y="126"/>
                  </a:cubicBezTo>
                  <a:close/>
                  <a:moveTo>
                    <a:pt x="1021" y="158"/>
                  </a:moveTo>
                  <a:cubicBezTo>
                    <a:pt x="1021" y="153"/>
                    <a:pt x="1024" y="148"/>
                    <a:pt x="1024" y="143"/>
                  </a:cubicBezTo>
                  <a:cubicBezTo>
                    <a:pt x="1025" y="140"/>
                    <a:pt x="1023" y="136"/>
                    <a:pt x="1024" y="133"/>
                  </a:cubicBezTo>
                  <a:cubicBezTo>
                    <a:pt x="1031" y="132"/>
                    <a:pt x="1042" y="114"/>
                    <a:pt x="1048" y="108"/>
                  </a:cubicBezTo>
                  <a:cubicBezTo>
                    <a:pt x="1051" y="106"/>
                    <a:pt x="1056" y="103"/>
                    <a:pt x="1059" y="102"/>
                  </a:cubicBezTo>
                  <a:cubicBezTo>
                    <a:pt x="1060" y="102"/>
                    <a:pt x="1062" y="102"/>
                    <a:pt x="1063" y="103"/>
                  </a:cubicBezTo>
                  <a:cubicBezTo>
                    <a:pt x="1068" y="104"/>
                    <a:pt x="1072" y="102"/>
                    <a:pt x="1075" y="101"/>
                  </a:cubicBezTo>
                  <a:cubicBezTo>
                    <a:pt x="1075" y="99"/>
                    <a:pt x="1075" y="97"/>
                    <a:pt x="1074" y="95"/>
                  </a:cubicBezTo>
                  <a:cubicBezTo>
                    <a:pt x="1074" y="95"/>
                    <a:pt x="1072" y="92"/>
                    <a:pt x="1072" y="93"/>
                  </a:cubicBezTo>
                  <a:cubicBezTo>
                    <a:pt x="1069" y="93"/>
                    <a:pt x="1067" y="96"/>
                    <a:pt x="1065" y="97"/>
                  </a:cubicBezTo>
                  <a:cubicBezTo>
                    <a:pt x="1064" y="97"/>
                    <a:pt x="1062" y="97"/>
                    <a:pt x="1060" y="97"/>
                  </a:cubicBezTo>
                  <a:cubicBezTo>
                    <a:pt x="1051" y="97"/>
                    <a:pt x="1045" y="88"/>
                    <a:pt x="1047" y="79"/>
                  </a:cubicBezTo>
                  <a:cubicBezTo>
                    <a:pt x="1056" y="81"/>
                    <a:pt x="1069" y="81"/>
                    <a:pt x="1076" y="76"/>
                  </a:cubicBezTo>
                  <a:cubicBezTo>
                    <a:pt x="1078" y="64"/>
                    <a:pt x="1079" y="47"/>
                    <a:pt x="1083" y="37"/>
                  </a:cubicBezTo>
                  <a:cubicBezTo>
                    <a:pt x="1085" y="34"/>
                    <a:pt x="1081" y="25"/>
                    <a:pt x="1084" y="18"/>
                  </a:cubicBezTo>
                  <a:cubicBezTo>
                    <a:pt x="1085" y="18"/>
                    <a:pt x="1087" y="18"/>
                    <a:pt x="1089" y="18"/>
                  </a:cubicBezTo>
                  <a:cubicBezTo>
                    <a:pt x="1090" y="19"/>
                    <a:pt x="1091" y="21"/>
                    <a:pt x="1092" y="22"/>
                  </a:cubicBezTo>
                  <a:cubicBezTo>
                    <a:pt x="1092" y="24"/>
                    <a:pt x="1097" y="47"/>
                    <a:pt x="1096" y="49"/>
                  </a:cubicBezTo>
                  <a:cubicBezTo>
                    <a:pt x="1095" y="53"/>
                    <a:pt x="1090" y="67"/>
                    <a:pt x="1092" y="70"/>
                  </a:cubicBezTo>
                  <a:cubicBezTo>
                    <a:pt x="1092" y="71"/>
                    <a:pt x="1092" y="71"/>
                    <a:pt x="1093" y="71"/>
                  </a:cubicBezTo>
                  <a:cubicBezTo>
                    <a:pt x="1099" y="71"/>
                    <a:pt x="1107" y="67"/>
                    <a:pt x="1109" y="62"/>
                  </a:cubicBezTo>
                  <a:cubicBezTo>
                    <a:pt x="1110" y="58"/>
                    <a:pt x="1107" y="56"/>
                    <a:pt x="1108" y="54"/>
                  </a:cubicBezTo>
                  <a:cubicBezTo>
                    <a:pt x="1108" y="54"/>
                    <a:pt x="1109" y="54"/>
                    <a:pt x="1109" y="54"/>
                  </a:cubicBezTo>
                  <a:cubicBezTo>
                    <a:pt x="1113" y="56"/>
                    <a:pt x="1126" y="58"/>
                    <a:pt x="1132" y="59"/>
                  </a:cubicBezTo>
                  <a:cubicBezTo>
                    <a:pt x="1132" y="61"/>
                    <a:pt x="1132" y="63"/>
                    <a:pt x="1132" y="65"/>
                  </a:cubicBezTo>
                  <a:cubicBezTo>
                    <a:pt x="1131" y="65"/>
                    <a:pt x="1130" y="66"/>
                    <a:pt x="1130" y="66"/>
                  </a:cubicBezTo>
                  <a:cubicBezTo>
                    <a:pt x="1129" y="66"/>
                    <a:pt x="1129" y="65"/>
                    <a:pt x="1129" y="65"/>
                  </a:cubicBezTo>
                  <a:cubicBezTo>
                    <a:pt x="1120" y="68"/>
                    <a:pt x="1100" y="77"/>
                    <a:pt x="1098" y="84"/>
                  </a:cubicBezTo>
                  <a:cubicBezTo>
                    <a:pt x="1096" y="84"/>
                    <a:pt x="1093" y="83"/>
                    <a:pt x="1092" y="85"/>
                  </a:cubicBezTo>
                  <a:cubicBezTo>
                    <a:pt x="1085" y="89"/>
                    <a:pt x="1090" y="98"/>
                    <a:pt x="1088" y="106"/>
                  </a:cubicBezTo>
                  <a:cubicBezTo>
                    <a:pt x="1087" y="109"/>
                    <a:pt x="1086" y="112"/>
                    <a:pt x="1087" y="115"/>
                  </a:cubicBezTo>
                  <a:cubicBezTo>
                    <a:pt x="1088" y="115"/>
                    <a:pt x="1089" y="116"/>
                    <a:pt x="1090" y="116"/>
                  </a:cubicBezTo>
                  <a:cubicBezTo>
                    <a:pt x="1095" y="108"/>
                    <a:pt x="1106" y="105"/>
                    <a:pt x="1114" y="111"/>
                  </a:cubicBezTo>
                  <a:cubicBezTo>
                    <a:pt x="1122" y="117"/>
                    <a:pt x="1116" y="123"/>
                    <a:pt x="1119" y="131"/>
                  </a:cubicBezTo>
                  <a:cubicBezTo>
                    <a:pt x="1120" y="136"/>
                    <a:pt x="1126" y="139"/>
                    <a:pt x="1128" y="145"/>
                  </a:cubicBezTo>
                  <a:cubicBezTo>
                    <a:pt x="1128" y="145"/>
                    <a:pt x="1128" y="147"/>
                    <a:pt x="1129" y="146"/>
                  </a:cubicBezTo>
                  <a:cubicBezTo>
                    <a:pt x="1134" y="161"/>
                    <a:pt x="1113" y="161"/>
                    <a:pt x="1105" y="160"/>
                  </a:cubicBezTo>
                  <a:cubicBezTo>
                    <a:pt x="1104" y="158"/>
                    <a:pt x="1102" y="156"/>
                    <a:pt x="1101" y="154"/>
                  </a:cubicBezTo>
                  <a:cubicBezTo>
                    <a:pt x="1098" y="145"/>
                    <a:pt x="1098" y="133"/>
                    <a:pt x="1090" y="130"/>
                  </a:cubicBezTo>
                  <a:cubicBezTo>
                    <a:pt x="1076" y="139"/>
                    <a:pt x="1092" y="160"/>
                    <a:pt x="1085" y="177"/>
                  </a:cubicBezTo>
                  <a:cubicBezTo>
                    <a:pt x="1085" y="177"/>
                    <a:pt x="1085" y="177"/>
                    <a:pt x="1085" y="177"/>
                  </a:cubicBezTo>
                  <a:cubicBezTo>
                    <a:pt x="1083" y="175"/>
                    <a:pt x="1080" y="175"/>
                    <a:pt x="1079" y="173"/>
                  </a:cubicBezTo>
                  <a:cubicBezTo>
                    <a:pt x="1075" y="170"/>
                    <a:pt x="1072" y="163"/>
                    <a:pt x="1070" y="156"/>
                  </a:cubicBezTo>
                  <a:cubicBezTo>
                    <a:pt x="1068" y="149"/>
                    <a:pt x="1074" y="143"/>
                    <a:pt x="1072" y="139"/>
                  </a:cubicBezTo>
                  <a:cubicBezTo>
                    <a:pt x="1071" y="139"/>
                    <a:pt x="1071" y="138"/>
                    <a:pt x="1070" y="137"/>
                  </a:cubicBezTo>
                  <a:cubicBezTo>
                    <a:pt x="1065" y="137"/>
                    <a:pt x="1056" y="139"/>
                    <a:pt x="1054" y="144"/>
                  </a:cubicBezTo>
                  <a:cubicBezTo>
                    <a:pt x="1053" y="147"/>
                    <a:pt x="1054" y="149"/>
                    <a:pt x="1053" y="151"/>
                  </a:cubicBezTo>
                  <a:cubicBezTo>
                    <a:pt x="1050" y="156"/>
                    <a:pt x="1042" y="170"/>
                    <a:pt x="1038" y="172"/>
                  </a:cubicBezTo>
                  <a:cubicBezTo>
                    <a:pt x="1034" y="173"/>
                    <a:pt x="1030" y="171"/>
                    <a:pt x="1027" y="169"/>
                  </a:cubicBezTo>
                  <a:cubicBezTo>
                    <a:pt x="1028" y="163"/>
                    <a:pt x="1024" y="158"/>
                    <a:pt x="1021" y="158"/>
                  </a:cubicBezTo>
                  <a:close/>
                  <a:moveTo>
                    <a:pt x="913" y="65"/>
                  </a:moveTo>
                  <a:cubicBezTo>
                    <a:pt x="914" y="65"/>
                    <a:pt x="913" y="65"/>
                    <a:pt x="915" y="65"/>
                  </a:cubicBezTo>
                  <a:cubicBezTo>
                    <a:pt x="919" y="64"/>
                    <a:pt x="929" y="61"/>
                    <a:pt x="931" y="58"/>
                  </a:cubicBezTo>
                  <a:cubicBezTo>
                    <a:pt x="931" y="57"/>
                    <a:pt x="931" y="55"/>
                    <a:pt x="931" y="54"/>
                  </a:cubicBezTo>
                  <a:cubicBezTo>
                    <a:pt x="929" y="49"/>
                    <a:pt x="924" y="45"/>
                    <a:pt x="920" y="43"/>
                  </a:cubicBezTo>
                  <a:cubicBezTo>
                    <a:pt x="920" y="43"/>
                    <a:pt x="920" y="43"/>
                    <a:pt x="919" y="43"/>
                  </a:cubicBezTo>
                  <a:cubicBezTo>
                    <a:pt x="917" y="47"/>
                    <a:pt x="913" y="58"/>
                    <a:pt x="913" y="65"/>
                  </a:cubicBezTo>
                  <a:close/>
                  <a:moveTo>
                    <a:pt x="862" y="136"/>
                  </a:moveTo>
                  <a:cubicBezTo>
                    <a:pt x="863" y="139"/>
                    <a:pt x="864" y="143"/>
                    <a:pt x="865" y="147"/>
                  </a:cubicBezTo>
                  <a:cubicBezTo>
                    <a:pt x="870" y="155"/>
                    <a:pt x="887" y="161"/>
                    <a:pt x="898" y="154"/>
                  </a:cubicBezTo>
                  <a:cubicBezTo>
                    <a:pt x="900" y="149"/>
                    <a:pt x="886" y="129"/>
                    <a:pt x="882" y="126"/>
                  </a:cubicBezTo>
                  <a:cubicBezTo>
                    <a:pt x="886" y="126"/>
                    <a:pt x="890" y="126"/>
                    <a:pt x="894" y="126"/>
                  </a:cubicBezTo>
                  <a:cubicBezTo>
                    <a:pt x="896" y="127"/>
                    <a:pt x="913" y="133"/>
                    <a:pt x="914" y="132"/>
                  </a:cubicBezTo>
                  <a:cubicBezTo>
                    <a:pt x="918" y="129"/>
                    <a:pt x="918" y="106"/>
                    <a:pt x="916" y="105"/>
                  </a:cubicBezTo>
                  <a:cubicBezTo>
                    <a:pt x="914" y="104"/>
                    <a:pt x="913" y="104"/>
                    <a:pt x="912" y="104"/>
                  </a:cubicBezTo>
                  <a:cubicBezTo>
                    <a:pt x="910" y="107"/>
                    <a:pt x="907" y="113"/>
                    <a:pt x="904" y="116"/>
                  </a:cubicBezTo>
                  <a:cubicBezTo>
                    <a:pt x="903" y="116"/>
                    <a:pt x="902" y="116"/>
                    <a:pt x="902" y="116"/>
                  </a:cubicBezTo>
                  <a:cubicBezTo>
                    <a:pt x="900" y="112"/>
                    <a:pt x="897" y="108"/>
                    <a:pt x="895" y="103"/>
                  </a:cubicBezTo>
                  <a:cubicBezTo>
                    <a:pt x="893" y="99"/>
                    <a:pt x="896" y="91"/>
                    <a:pt x="894" y="87"/>
                  </a:cubicBezTo>
                  <a:cubicBezTo>
                    <a:pt x="881" y="85"/>
                    <a:pt x="881" y="95"/>
                    <a:pt x="876" y="101"/>
                  </a:cubicBezTo>
                  <a:cubicBezTo>
                    <a:pt x="869" y="111"/>
                    <a:pt x="862" y="119"/>
                    <a:pt x="862" y="136"/>
                  </a:cubicBezTo>
                  <a:close/>
                  <a:moveTo>
                    <a:pt x="801" y="141"/>
                  </a:moveTo>
                  <a:cubicBezTo>
                    <a:pt x="801" y="139"/>
                    <a:pt x="801" y="137"/>
                    <a:pt x="801" y="134"/>
                  </a:cubicBezTo>
                  <a:cubicBezTo>
                    <a:pt x="804" y="132"/>
                    <a:pt x="806" y="128"/>
                    <a:pt x="810" y="126"/>
                  </a:cubicBezTo>
                  <a:cubicBezTo>
                    <a:pt x="808" y="123"/>
                    <a:pt x="808" y="120"/>
                    <a:pt x="808" y="116"/>
                  </a:cubicBezTo>
                  <a:cubicBezTo>
                    <a:pt x="811" y="116"/>
                    <a:pt x="820" y="118"/>
                    <a:pt x="825" y="116"/>
                  </a:cubicBezTo>
                  <a:cubicBezTo>
                    <a:pt x="830" y="115"/>
                    <a:pt x="851" y="107"/>
                    <a:pt x="854" y="104"/>
                  </a:cubicBezTo>
                  <a:cubicBezTo>
                    <a:pt x="856" y="100"/>
                    <a:pt x="854" y="87"/>
                    <a:pt x="856" y="83"/>
                  </a:cubicBezTo>
                  <a:cubicBezTo>
                    <a:pt x="857" y="81"/>
                    <a:pt x="863" y="72"/>
                    <a:pt x="861" y="69"/>
                  </a:cubicBezTo>
                  <a:cubicBezTo>
                    <a:pt x="856" y="62"/>
                    <a:pt x="835" y="75"/>
                    <a:pt x="835" y="59"/>
                  </a:cubicBezTo>
                  <a:cubicBezTo>
                    <a:pt x="836" y="59"/>
                    <a:pt x="836" y="59"/>
                    <a:pt x="837" y="58"/>
                  </a:cubicBezTo>
                  <a:cubicBezTo>
                    <a:pt x="840" y="58"/>
                    <a:pt x="843" y="59"/>
                    <a:pt x="845" y="60"/>
                  </a:cubicBezTo>
                  <a:cubicBezTo>
                    <a:pt x="850" y="57"/>
                    <a:pt x="865" y="52"/>
                    <a:pt x="868" y="47"/>
                  </a:cubicBezTo>
                  <a:cubicBezTo>
                    <a:pt x="873" y="39"/>
                    <a:pt x="871" y="30"/>
                    <a:pt x="878" y="23"/>
                  </a:cubicBezTo>
                  <a:cubicBezTo>
                    <a:pt x="884" y="23"/>
                    <a:pt x="888" y="24"/>
                    <a:pt x="893" y="26"/>
                  </a:cubicBezTo>
                  <a:cubicBezTo>
                    <a:pt x="890" y="36"/>
                    <a:pt x="882" y="41"/>
                    <a:pt x="878" y="49"/>
                  </a:cubicBezTo>
                  <a:cubicBezTo>
                    <a:pt x="875" y="56"/>
                    <a:pt x="874" y="68"/>
                    <a:pt x="873" y="74"/>
                  </a:cubicBezTo>
                  <a:cubicBezTo>
                    <a:pt x="873" y="76"/>
                    <a:pt x="873" y="78"/>
                    <a:pt x="873" y="80"/>
                  </a:cubicBezTo>
                  <a:cubicBezTo>
                    <a:pt x="872" y="80"/>
                    <a:pt x="870" y="88"/>
                    <a:pt x="870" y="90"/>
                  </a:cubicBezTo>
                  <a:cubicBezTo>
                    <a:pt x="871" y="90"/>
                    <a:pt x="871" y="91"/>
                    <a:pt x="871" y="91"/>
                  </a:cubicBezTo>
                  <a:cubicBezTo>
                    <a:pt x="872" y="91"/>
                    <a:pt x="872" y="90"/>
                    <a:pt x="873" y="90"/>
                  </a:cubicBezTo>
                  <a:cubicBezTo>
                    <a:pt x="873" y="90"/>
                    <a:pt x="873" y="90"/>
                    <a:pt x="874" y="90"/>
                  </a:cubicBezTo>
                  <a:cubicBezTo>
                    <a:pt x="875" y="89"/>
                    <a:pt x="877" y="87"/>
                    <a:pt x="877" y="85"/>
                  </a:cubicBezTo>
                  <a:cubicBezTo>
                    <a:pt x="877" y="84"/>
                    <a:pt x="877" y="83"/>
                    <a:pt x="877" y="82"/>
                  </a:cubicBezTo>
                  <a:cubicBezTo>
                    <a:pt x="878" y="80"/>
                    <a:pt x="880" y="79"/>
                    <a:pt x="881" y="77"/>
                  </a:cubicBezTo>
                  <a:cubicBezTo>
                    <a:pt x="887" y="77"/>
                    <a:pt x="895" y="75"/>
                    <a:pt x="897" y="72"/>
                  </a:cubicBezTo>
                  <a:cubicBezTo>
                    <a:pt x="899" y="67"/>
                    <a:pt x="897" y="58"/>
                    <a:pt x="899" y="55"/>
                  </a:cubicBezTo>
                  <a:cubicBezTo>
                    <a:pt x="901" y="51"/>
                    <a:pt x="904" y="42"/>
                    <a:pt x="905" y="38"/>
                  </a:cubicBezTo>
                  <a:cubicBezTo>
                    <a:pt x="907" y="29"/>
                    <a:pt x="898" y="22"/>
                    <a:pt x="903" y="17"/>
                  </a:cubicBezTo>
                  <a:cubicBezTo>
                    <a:pt x="907" y="13"/>
                    <a:pt x="915" y="19"/>
                    <a:pt x="917" y="21"/>
                  </a:cubicBezTo>
                  <a:cubicBezTo>
                    <a:pt x="921" y="25"/>
                    <a:pt x="916" y="31"/>
                    <a:pt x="918" y="36"/>
                  </a:cubicBezTo>
                  <a:cubicBezTo>
                    <a:pt x="920" y="41"/>
                    <a:pt x="930" y="45"/>
                    <a:pt x="934" y="47"/>
                  </a:cubicBezTo>
                  <a:cubicBezTo>
                    <a:pt x="938" y="48"/>
                    <a:pt x="943" y="48"/>
                    <a:pt x="948" y="49"/>
                  </a:cubicBezTo>
                  <a:cubicBezTo>
                    <a:pt x="948" y="49"/>
                    <a:pt x="949" y="50"/>
                    <a:pt x="949" y="50"/>
                  </a:cubicBezTo>
                  <a:cubicBezTo>
                    <a:pt x="949" y="51"/>
                    <a:pt x="948" y="53"/>
                    <a:pt x="948" y="54"/>
                  </a:cubicBezTo>
                  <a:cubicBezTo>
                    <a:pt x="945" y="60"/>
                    <a:pt x="935" y="64"/>
                    <a:pt x="930" y="67"/>
                  </a:cubicBezTo>
                  <a:cubicBezTo>
                    <a:pt x="926" y="70"/>
                    <a:pt x="924" y="75"/>
                    <a:pt x="921" y="77"/>
                  </a:cubicBezTo>
                  <a:cubicBezTo>
                    <a:pt x="916" y="80"/>
                    <a:pt x="910" y="79"/>
                    <a:pt x="908" y="83"/>
                  </a:cubicBezTo>
                  <a:cubicBezTo>
                    <a:pt x="908" y="85"/>
                    <a:pt x="907" y="85"/>
                    <a:pt x="907" y="87"/>
                  </a:cubicBezTo>
                  <a:cubicBezTo>
                    <a:pt x="905" y="86"/>
                    <a:pt x="906" y="90"/>
                    <a:pt x="906" y="91"/>
                  </a:cubicBezTo>
                  <a:cubicBezTo>
                    <a:pt x="910" y="93"/>
                    <a:pt x="924" y="95"/>
                    <a:pt x="926" y="99"/>
                  </a:cubicBezTo>
                  <a:cubicBezTo>
                    <a:pt x="930" y="105"/>
                    <a:pt x="930" y="119"/>
                    <a:pt x="928" y="129"/>
                  </a:cubicBezTo>
                  <a:cubicBezTo>
                    <a:pt x="927" y="131"/>
                    <a:pt x="926" y="134"/>
                    <a:pt x="927" y="138"/>
                  </a:cubicBezTo>
                  <a:cubicBezTo>
                    <a:pt x="944" y="144"/>
                    <a:pt x="968" y="157"/>
                    <a:pt x="946" y="175"/>
                  </a:cubicBezTo>
                  <a:cubicBezTo>
                    <a:pt x="930" y="175"/>
                    <a:pt x="930" y="166"/>
                    <a:pt x="917" y="161"/>
                  </a:cubicBezTo>
                  <a:cubicBezTo>
                    <a:pt x="915" y="161"/>
                    <a:pt x="906" y="165"/>
                    <a:pt x="905" y="165"/>
                  </a:cubicBezTo>
                  <a:cubicBezTo>
                    <a:pt x="903" y="165"/>
                    <a:pt x="901" y="165"/>
                    <a:pt x="899" y="165"/>
                  </a:cubicBezTo>
                  <a:cubicBezTo>
                    <a:pt x="892" y="168"/>
                    <a:pt x="882" y="170"/>
                    <a:pt x="874" y="168"/>
                  </a:cubicBezTo>
                  <a:cubicBezTo>
                    <a:pt x="872" y="163"/>
                    <a:pt x="867" y="157"/>
                    <a:pt x="863" y="153"/>
                  </a:cubicBezTo>
                  <a:cubicBezTo>
                    <a:pt x="863" y="153"/>
                    <a:pt x="863" y="153"/>
                    <a:pt x="863" y="153"/>
                  </a:cubicBezTo>
                  <a:cubicBezTo>
                    <a:pt x="862" y="154"/>
                    <a:pt x="862" y="154"/>
                    <a:pt x="862" y="154"/>
                  </a:cubicBezTo>
                  <a:cubicBezTo>
                    <a:pt x="862" y="162"/>
                    <a:pt x="869" y="172"/>
                    <a:pt x="864" y="179"/>
                  </a:cubicBezTo>
                  <a:cubicBezTo>
                    <a:pt x="863" y="179"/>
                    <a:pt x="861" y="179"/>
                    <a:pt x="859" y="178"/>
                  </a:cubicBezTo>
                  <a:cubicBezTo>
                    <a:pt x="855" y="176"/>
                    <a:pt x="854" y="171"/>
                    <a:pt x="851" y="167"/>
                  </a:cubicBezTo>
                  <a:cubicBezTo>
                    <a:pt x="850" y="165"/>
                    <a:pt x="850" y="163"/>
                    <a:pt x="849" y="161"/>
                  </a:cubicBezTo>
                  <a:cubicBezTo>
                    <a:pt x="846" y="159"/>
                    <a:pt x="844" y="156"/>
                    <a:pt x="841" y="153"/>
                  </a:cubicBezTo>
                  <a:cubicBezTo>
                    <a:pt x="839" y="151"/>
                    <a:pt x="840" y="146"/>
                    <a:pt x="837" y="144"/>
                  </a:cubicBezTo>
                  <a:cubicBezTo>
                    <a:pt x="834" y="141"/>
                    <a:pt x="817" y="153"/>
                    <a:pt x="809" y="149"/>
                  </a:cubicBezTo>
                  <a:cubicBezTo>
                    <a:pt x="806" y="147"/>
                    <a:pt x="803" y="144"/>
                    <a:pt x="801" y="141"/>
                  </a:cubicBezTo>
                  <a:close/>
                  <a:moveTo>
                    <a:pt x="704" y="44"/>
                  </a:moveTo>
                  <a:cubicBezTo>
                    <a:pt x="705" y="43"/>
                    <a:pt x="706" y="43"/>
                    <a:pt x="707" y="42"/>
                  </a:cubicBezTo>
                  <a:cubicBezTo>
                    <a:pt x="707" y="41"/>
                    <a:pt x="707" y="41"/>
                    <a:pt x="706" y="40"/>
                  </a:cubicBezTo>
                  <a:cubicBezTo>
                    <a:pt x="706" y="40"/>
                    <a:pt x="706" y="40"/>
                    <a:pt x="706" y="40"/>
                  </a:cubicBezTo>
                  <a:cubicBezTo>
                    <a:pt x="706" y="40"/>
                    <a:pt x="706" y="40"/>
                    <a:pt x="705" y="40"/>
                  </a:cubicBezTo>
                  <a:cubicBezTo>
                    <a:pt x="705" y="41"/>
                    <a:pt x="705" y="43"/>
                    <a:pt x="704" y="44"/>
                  </a:cubicBezTo>
                  <a:close/>
                  <a:moveTo>
                    <a:pt x="702" y="45"/>
                  </a:moveTo>
                  <a:cubicBezTo>
                    <a:pt x="702" y="46"/>
                    <a:pt x="703" y="46"/>
                    <a:pt x="703" y="46"/>
                  </a:cubicBezTo>
                  <a:cubicBezTo>
                    <a:pt x="704" y="46"/>
                    <a:pt x="704" y="46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4"/>
                    <a:pt x="704" y="44"/>
                  </a:cubicBezTo>
                  <a:cubicBezTo>
                    <a:pt x="704" y="44"/>
                    <a:pt x="703" y="43"/>
                    <a:pt x="703" y="43"/>
                  </a:cubicBezTo>
                  <a:cubicBezTo>
                    <a:pt x="703" y="43"/>
                    <a:pt x="703" y="44"/>
                    <a:pt x="702" y="44"/>
                  </a:cubicBezTo>
                  <a:cubicBezTo>
                    <a:pt x="702" y="45"/>
                    <a:pt x="702" y="45"/>
                    <a:pt x="702" y="45"/>
                  </a:cubicBezTo>
                  <a:close/>
                  <a:moveTo>
                    <a:pt x="637" y="47"/>
                  </a:moveTo>
                  <a:cubicBezTo>
                    <a:pt x="637" y="41"/>
                    <a:pt x="637" y="35"/>
                    <a:pt x="639" y="30"/>
                  </a:cubicBezTo>
                  <a:cubicBezTo>
                    <a:pt x="639" y="27"/>
                    <a:pt x="639" y="25"/>
                    <a:pt x="638" y="23"/>
                  </a:cubicBezTo>
                  <a:cubicBezTo>
                    <a:pt x="640" y="23"/>
                    <a:pt x="647" y="21"/>
                    <a:pt x="647" y="21"/>
                  </a:cubicBezTo>
                  <a:cubicBezTo>
                    <a:pt x="652" y="29"/>
                    <a:pt x="651" y="39"/>
                    <a:pt x="658" y="45"/>
                  </a:cubicBezTo>
                  <a:cubicBezTo>
                    <a:pt x="658" y="48"/>
                    <a:pt x="658" y="51"/>
                    <a:pt x="658" y="55"/>
                  </a:cubicBezTo>
                  <a:cubicBezTo>
                    <a:pt x="656" y="55"/>
                    <a:pt x="654" y="58"/>
                    <a:pt x="653" y="59"/>
                  </a:cubicBezTo>
                  <a:cubicBezTo>
                    <a:pt x="643" y="59"/>
                    <a:pt x="640" y="53"/>
                    <a:pt x="637" y="47"/>
                  </a:cubicBezTo>
                  <a:close/>
                  <a:moveTo>
                    <a:pt x="621" y="118"/>
                  </a:moveTo>
                  <a:cubicBezTo>
                    <a:pt x="621" y="113"/>
                    <a:pt x="621" y="109"/>
                    <a:pt x="621" y="105"/>
                  </a:cubicBezTo>
                  <a:cubicBezTo>
                    <a:pt x="628" y="104"/>
                    <a:pt x="632" y="97"/>
                    <a:pt x="636" y="92"/>
                  </a:cubicBezTo>
                  <a:cubicBezTo>
                    <a:pt x="640" y="85"/>
                    <a:pt x="652" y="76"/>
                    <a:pt x="660" y="71"/>
                  </a:cubicBezTo>
                  <a:cubicBezTo>
                    <a:pt x="663" y="70"/>
                    <a:pt x="678" y="62"/>
                    <a:pt x="677" y="61"/>
                  </a:cubicBezTo>
                  <a:cubicBezTo>
                    <a:pt x="680" y="60"/>
                    <a:pt x="693" y="54"/>
                    <a:pt x="694" y="51"/>
                  </a:cubicBezTo>
                  <a:cubicBezTo>
                    <a:pt x="694" y="50"/>
                    <a:pt x="694" y="50"/>
                    <a:pt x="694" y="50"/>
                  </a:cubicBezTo>
                  <a:cubicBezTo>
                    <a:pt x="692" y="49"/>
                    <a:pt x="681" y="45"/>
                    <a:pt x="680" y="44"/>
                  </a:cubicBezTo>
                  <a:cubicBezTo>
                    <a:pt x="678" y="43"/>
                    <a:pt x="676" y="39"/>
                    <a:pt x="675" y="39"/>
                  </a:cubicBezTo>
                  <a:cubicBezTo>
                    <a:pt x="675" y="38"/>
                    <a:pt x="675" y="37"/>
                    <a:pt x="675" y="37"/>
                  </a:cubicBezTo>
                  <a:cubicBezTo>
                    <a:pt x="684" y="39"/>
                    <a:pt x="702" y="36"/>
                    <a:pt x="707" y="33"/>
                  </a:cubicBezTo>
                  <a:cubicBezTo>
                    <a:pt x="709" y="31"/>
                    <a:pt x="712" y="28"/>
                    <a:pt x="716" y="27"/>
                  </a:cubicBezTo>
                  <a:cubicBezTo>
                    <a:pt x="721" y="26"/>
                    <a:pt x="736" y="34"/>
                    <a:pt x="739" y="36"/>
                  </a:cubicBezTo>
                  <a:cubicBezTo>
                    <a:pt x="739" y="38"/>
                    <a:pt x="738" y="39"/>
                    <a:pt x="738" y="41"/>
                  </a:cubicBezTo>
                  <a:cubicBezTo>
                    <a:pt x="736" y="42"/>
                    <a:pt x="734" y="44"/>
                    <a:pt x="732" y="45"/>
                  </a:cubicBezTo>
                  <a:cubicBezTo>
                    <a:pt x="731" y="45"/>
                    <a:pt x="730" y="45"/>
                    <a:pt x="730" y="45"/>
                  </a:cubicBezTo>
                  <a:cubicBezTo>
                    <a:pt x="724" y="47"/>
                    <a:pt x="709" y="51"/>
                    <a:pt x="705" y="55"/>
                  </a:cubicBezTo>
                  <a:cubicBezTo>
                    <a:pt x="706" y="56"/>
                    <a:pt x="706" y="57"/>
                    <a:pt x="706" y="58"/>
                  </a:cubicBezTo>
                  <a:cubicBezTo>
                    <a:pt x="708" y="59"/>
                    <a:pt x="710" y="60"/>
                    <a:pt x="712" y="61"/>
                  </a:cubicBezTo>
                  <a:cubicBezTo>
                    <a:pt x="713" y="61"/>
                    <a:pt x="715" y="61"/>
                    <a:pt x="717" y="61"/>
                  </a:cubicBezTo>
                  <a:cubicBezTo>
                    <a:pt x="724" y="65"/>
                    <a:pt x="744" y="92"/>
                    <a:pt x="730" y="103"/>
                  </a:cubicBezTo>
                  <a:cubicBezTo>
                    <a:pt x="728" y="104"/>
                    <a:pt x="716" y="108"/>
                    <a:pt x="717" y="108"/>
                  </a:cubicBezTo>
                  <a:cubicBezTo>
                    <a:pt x="711" y="111"/>
                    <a:pt x="705" y="106"/>
                    <a:pt x="702" y="111"/>
                  </a:cubicBezTo>
                  <a:cubicBezTo>
                    <a:pt x="702" y="114"/>
                    <a:pt x="702" y="117"/>
                    <a:pt x="702" y="120"/>
                  </a:cubicBezTo>
                  <a:cubicBezTo>
                    <a:pt x="699" y="125"/>
                    <a:pt x="694" y="130"/>
                    <a:pt x="690" y="134"/>
                  </a:cubicBezTo>
                  <a:cubicBezTo>
                    <a:pt x="690" y="136"/>
                    <a:pt x="690" y="137"/>
                    <a:pt x="691" y="137"/>
                  </a:cubicBezTo>
                  <a:cubicBezTo>
                    <a:pt x="692" y="139"/>
                    <a:pt x="695" y="139"/>
                    <a:pt x="697" y="139"/>
                  </a:cubicBezTo>
                  <a:cubicBezTo>
                    <a:pt x="698" y="138"/>
                    <a:pt x="699" y="137"/>
                    <a:pt x="700" y="134"/>
                  </a:cubicBezTo>
                  <a:cubicBezTo>
                    <a:pt x="711" y="134"/>
                    <a:pt x="716" y="138"/>
                    <a:pt x="726" y="140"/>
                  </a:cubicBezTo>
                  <a:cubicBezTo>
                    <a:pt x="727" y="143"/>
                    <a:pt x="730" y="149"/>
                    <a:pt x="729" y="151"/>
                  </a:cubicBezTo>
                  <a:cubicBezTo>
                    <a:pt x="728" y="152"/>
                    <a:pt x="727" y="154"/>
                    <a:pt x="725" y="155"/>
                  </a:cubicBezTo>
                  <a:cubicBezTo>
                    <a:pt x="716" y="158"/>
                    <a:pt x="712" y="149"/>
                    <a:pt x="705" y="150"/>
                  </a:cubicBezTo>
                  <a:cubicBezTo>
                    <a:pt x="704" y="149"/>
                    <a:pt x="700" y="153"/>
                    <a:pt x="699" y="155"/>
                  </a:cubicBezTo>
                  <a:cubicBezTo>
                    <a:pt x="698" y="157"/>
                    <a:pt x="700" y="159"/>
                    <a:pt x="700" y="160"/>
                  </a:cubicBezTo>
                  <a:cubicBezTo>
                    <a:pt x="700" y="162"/>
                    <a:pt x="700" y="164"/>
                    <a:pt x="700" y="166"/>
                  </a:cubicBezTo>
                  <a:cubicBezTo>
                    <a:pt x="702" y="174"/>
                    <a:pt x="698" y="180"/>
                    <a:pt x="692" y="183"/>
                  </a:cubicBezTo>
                  <a:cubicBezTo>
                    <a:pt x="685" y="187"/>
                    <a:pt x="666" y="181"/>
                    <a:pt x="662" y="179"/>
                  </a:cubicBezTo>
                  <a:cubicBezTo>
                    <a:pt x="662" y="177"/>
                    <a:pt x="653" y="173"/>
                    <a:pt x="651" y="173"/>
                  </a:cubicBezTo>
                  <a:cubicBezTo>
                    <a:pt x="651" y="172"/>
                    <a:pt x="652" y="172"/>
                    <a:pt x="652" y="172"/>
                  </a:cubicBezTo>
                  <a:cubicBezTo>
                    <a:pt x="660" y="170"/>
                    <a:pt x="676" y="168"/>
                    <a:pt x="683" y="163"/>
                  </a:cubicBezTo>
                  <a:cubicBezTo>
                    <a:pt x="685" y="162"/>
                    <a:pt x="692" y="157"/>
                    <a:pt x="689" y="155"/>
                  </a:cubicBezTo>
                  <a:cubicBezTo>
                    <a:pt x="685" y="154"/>
                    <a:pt x="675" y="155"/>
                    <a:pt x="672" y="157"/>
                  </a:cubicBezTo>
                  <a:cubicBezTo>
                    <a:pt x="668" y="159"/>
                    <a:pt x="653" y="154"/>
                    <a:pt x="652" y="153"/>
                  </a:cubicBezTo>
                  <a:cubicBezTo>
                    <a:pt x="650" y="152"/>
                    <a:pt x="650" y="151"/>
                    <a:pt x="649" y="149"/>
                  </a:cubicBezTo>
                  <a:cubicBezTo>
                    <a:pt x="649" y="148"/>
                    <a:pt x="649" y="148"/>
                    <a:pt x="650" y="147"/>
                  </a:cubicBezTo>
                  <a:cubicBezTo>
                    <a:pt x="660" y="147"/>
                    <a:pt x="674" y="146"/>
                    <a:pt x="684" y="144"/>
                  </a:cubicBezTo>
                  <a:cubicBezTo>
                    <a:pt x="685" y="143"/>
                    <a:pt x="685" y="142"/>
                    <a:pt x="686" y="141"/>
                  </a:cubicBezTo>
                  <a:cubicBezTo>
                    <a:pt x="686" y="141"/>
                    <a:pt x="686" y="141"/>
                    <a:pt x="686" y="140"/>
                  </a:cubicBezTo>
                  <a:cubicBezTo>
                    <a:pt x="684" y="139"/>
                    <a:pt x="684" y="138"/>
                    <a:pt x="682" y="137"/>
                  </a:cubicBezTo>
                  <a:cubicBezTo>
                    <a:pt x="682" y="133"/>
                    <a:pt x="681" y="129"/>
                    <a:pt x="683" y="125"/>
                  </a:cubicBezTo>
                  <a:cubicBezTo>
                    <a:pt x="685" y="122"/>
                    <a:pt x="691" y="115"/>
                    <a:pt x="690" y="111"/>
                  </a:cubicBezTo>
                  <a:cubicBezTo>
                    <a:pt x="690" y="109"/>
                    <a:pt x="689" y="109"/>
                    <a:pt x="688" y="109"/>
                  </a:cubicBezTo>
                  <a:cubicBezTo>
                    <a:pt x="680" y="105"/>
                    <a:pt x="670" y="123"/>
                    <a:pt x="665" y="118"/>
                  </a:cubicBezTo>
                  <a:cubicBezTo>
                    <a:pt x="666" y="112"/>
                    <a:pt x="667" y="106"/>
                    <a:pt x="670" y="102"/>
                  </a:cubicBezTo>
                  <a:cubicBezTo>
                    <a:pt x="675" y="96"/>
                    <a:pt x="690" y="97"/>
                    <a:pt x="695" y="102"/>
                  </a:cubicBezTo>
                  <a:cubicBezTo>
                    <a:pt x="701" y="102"/>
                    <a:pt x="703" y="100"/>
                    <a:pt x="707" y="98"/>
                  </a:cubicBezTo>
                  <a:cubicBezTo>
                    <a:pt x="711" y="95"/>
                    <a:pt x="717" y="94"/>
                    <a:pt x="720" y="90"/>
                  </a:cubicBezTo>
                  <a:cubicBezTo>
                    <a:pt x="720" y="89"/>
                    <a:pt x="720" y="88"/>
                    <a:pt x="720" y="89"/>
                  </a:cubicBezTo>
                  <a:cubicBezTo>
                    <a:pt x="726" y="78"/>
                    <a:pt x="710" y="68"/>
                    <a:pt x="705" y="66"/>
                  </a:cubicBezTo>
                  <a:cubicBezTo>
                    <a:pt x="694" y="63"/>
                    <a:pt x="681" y="76"/>
                    <a:pt x="678" y="81"/>
                  </a:cubicBezTo>
                  <a:cubicBezTo>
                    <a:pt x="670" y="91"/>
                    <a:pt x="657" y="97"/>
                    <a:pt x="649" y="107"/>
                  </a:cubicBezTo>
                  <a:cubicBezTo>
                    <a:pt x="645" y="112"/>
                    <a:pt x="646" y="118"/>
                    <a:pt x="644" y="123"/>
                  </a:cubicBezTo>
                  <a:cubicBezTo>
                    <a:pt x="643" y="127"/>
                    <a:pt x="640" y="131"/>
                    <a:pt x="639" y="133"/>
                  </a:cubicBezTo>
                  <a:cubicBezTo>
                    <a:pt x="632" y="134"/>
                    <a:pt x="625" y="130"/>
                    <a:pt x="623" y="125"/>
                  </a:cubicBezTo>
                  <a:cubicBezTo>
                    <a:pt x="621" y="123"/>
                    <a:pt x="623" y="120"/>
                    <a:pt x="621" y="118"/>
                  </a:cubicBezTo>
                  <a:close/>
                  <a:moveTo>
                    <a:pt x="537" y="94"/>
                  </a:moveTo>
                  <a:cubicBezTo>
                    <a:pt x="538" y="94"/>
                    <a:pt x="540" y="93"/>
                    <a:pt x="540" y="92"/>
                  </a:cubicBezTo>
                  <a:cubicBezTo>
                    <a:pt x="541" y="91"/>
                    <a:pt x="540" y="90"/>
                    <a:pt x="540" y="89"/>
                  </a:cubicBezTo>
                  <a:cubicBezTo>
                    <a:pt x="539" y="90"/>
                    <a:pt x="539" y="90"/>
                    <a:pt x="539" y="90"/>
                  </a:cubicBezTo>
                  <a:cubicBezTo>
                    <a:pt x="538" y="91"/>
                    <a:pt x="538" y="93"/>
                    <a:pt x="537" y="94"/>
                  </a:cubicBezTo>
                  <a:close/>
                  <a:moveTo>
                    <a:pt x="503" y="79"/>
                  </a:moveTo>
                  <a:cubicBezTo>
                    <a:pt x="504" y="80"/>
                    <a:pt x="505" y="81"/>
                    <a:pt x="507" y="79"/>
                  </a:cubicBezTo>
                  <a:cubicBezTo>
                    <a:pt x="507" y="77"/>
                    <a:pt x="508" y="77"/>
                    <a:pt x="508" y="75"/>
                  </a:cubicBezTo>
                  <a:cubicBezTo>
                    <a:pt x="508" y="75"/>
                    <a:pt x="507" y="75"/>
                    <a:pt x="507" y="74"/>
                  </a:cubicBezTo>
                  <a:cubicBezTo>
                    <a:pt x="506" y="75"/>
                    <a:pt x="505" y="75"/>
                    <a:pt x="504" y="75"/>
                  </a:cubicBezTo>
                  <a:cubicBezTo>
                    <a:pt x="504" y="77"/>
                    <a:pt x="504" y="77"/>
                    <a:pt x="503" y="79"/>
                  </a:cubicBezTo>
                  <a:close/>
                  <a:moveTo>
                    <a:pt x="491" y="115"/>
                  </a:moveTo>
                  <a:cubicBezTo>
                    <a:pt x="496" y="117"/>
                    <a:pt x="504" y="111"/>
                    <a:pt x="507" y="108"/>
                  </a:cubicBezTo>
                  <a:cubicBezTo>
                    <a:pt x="506" y="107"/>
                    <a:pt x="506" y="105"/>
                    <a:pt x="506" y="104"/>
                  </a:cubicBezTo>
                  <a:cubicBezTo>
                    <a:pt x="505" y="104"/>
                    <a:pt x="505" y="103"/>
                    <a:pt x="504" y="103"/>
                  </a:cubicBezTo>
                  <a:cubicBezTo>
                    <a:pt x="501" y="105"/>
                    <a:pt x="494" y="109"/>
                    <a:pt x="491" y="113"/>
                  </a:cubicBezTo>
                  <a:cubicBezTo>
                    <a:pt x="491" y="113"/>
                    <a:pt x="491" y="114"/>
                    <a:pt x="491" y="115"/>
                  </a:cubicBezTo>
                  <a:close/>
                  <a:moveTo>
                    <a:pt x="460" y="78"/>
                  </a:moveTo>
                  <a:cubicBezTo>
                    <a:pt x="461" y="79"/>
                    <a:pt x="462" y="79"/>
                    <a:pt x="463" y="79"/>
                  </a:cubicBezTo>
                  <a:cubicBezTo>
                    <a:pt x="466" y="77"/>
                    <a:pt x="468" y="75"/>
                    <a:pt x="470" y="73"/>
                  </a:cubicBezTo>
                  <a:cubicBezTo>
                    <a:pt x="470" y="71"/>
                    <a:pt x="470" y="71"/>
                    <a:pt x="470" y="69"/>
                  </a:cubicBezTo>
                  <a:cubicBezTo>
                    <a:pt x="468" y="69"/>
                    <a:pt x="467" y="70"/>
                    <a:pt x="466" y="70"/>
                  </a:cubicBezTo>
                  <a:cubicBezTo>
                    <a:pt x="464" y="71"/>
                    <a:pt x="461" y="74"/>
                    <a:pt x="460" y="78"/>
                  </a:cubicBezTo>
                  <a:close/>
                  <a:moveTo>
                    <a:pt x="453" y="106"/>
                  </a:moveTo>
                  <a:cubicBezTo>
                    <a:pt x="454" y="106"/>
                    <a:pt x="454" y="106"/>
                    <a:pt x="455" y="106"/>
                  </a:cubicBezTo>
                  <a:cubicBezTo>
                    <a:pt x="457" y="103"/>
                    <a:pt x="473" y="90"/>
                    <a:pt x="469" y="87"/>
                  </a:cubicBezTo>
                  <a:cubicBezTo>
                    <a:pt x="458" y="82"/>
                    <a:pt x="453" y="96"/>
                    <a:pt x="453" y="106"/>
                  </a:cubicBezTo>
                  <a:close/>
                  <a:moveTo>
                    <a:pt x="438" y="93"/>
                  </a:moveTo>
                  <a:cubicBezTo>
                    <a:pt x="439" y="93"/>
                    <a:pt x="440" y="94"/>
                    <a:pt x="440" y="95"/>
                  </a:cubicBezTo>
                  <a:cubicBezTo>
                    <a:pt x="442" y="95"/>
                    <a:pt x="443" y="95"/>
                    <a:pt x="444" y="95"/>
                  </a:cubicBezTo>
                  <a:cubicBezTo>
                    <a:pt x="445" y="94"/>
                    <a:pt x="446" y="93"/>
                    <a:pt x="446" y="92"/>
                  </a:cubicBezTo>
                  <a:cubicBezTo>
                    <a:pt x="445" y="91"/>
                    <a:pt x="444" y="91"/>
                    <a:pt x="444" y="90"/>
                  </a:cubicBezTo>
                  <a:cubicBezTo>
                    <a:pt x="444" y="91"/>
                    <a:pt x="439" y="91"/>
                    <a:pt x="438" y="92"/>
                  </a:cubicBezTo>
                  <a:cubicBezTo>
                    <a:pt x="438" y="92"/>
                    <a:pt x="438" y="92"/>
                    <a:pt x="438" y="93"/>
                  </a:cubicBezTo>
                  <a:close/>
                  <a:moveTo>
                    <a:pt x="425" y="130"/>
                  </a:moveTo>
                  <a:cubicBezTo>
                    <a:pt x="429" y="129"/>
                    <a:pt x="448" y="117"/>
                    <a:pt x="439" y="112"/>
                  </a:cubicBezTo>
                  <a:cubicBezTo>
                    <a:pt x="438" y="112"/>
                    <a:pt x="438" y="112"/>
                    <a:pt x="437" y="112"/>
                  </a:cubicBezTo>
                  <a:cubicBezTo>
                    <a:pt x="435" y="119"/>
                    <a:pt x="428" y="123"/>
                    <a:pt x="425" y="130"/>
                  </a:cubicBezTo>
                  <a:close/>
                  <a:moveTo>
                    <a:pt x="398" y="150"/>
                  </a:moveTo>
                  <a:cubicBezTo>
                    <a:pt x="398" y="144"/>
                    <a:pt x="399" y="138"/>
                    <a:pt x="399" y="133"/>
                  </a:cubicBezTo>
                  <a:cubicBezTo>
                    <a:pt x="403" y="131"/>
                    <a:pt x="426" y="102"/>
                    <a:pt x="429" y="97"/>
                  </a:cubicBezTo>
                  <a:cubicBezTo>
                    <a:pt x="428" y="96"/>
                    <a:pt x="428" y="96"/>
                    <a:pt x="426" y="96"/>
                  </a:cubicBezTo>
                  <a:cubicBezTo>
                    <a:pt x="424" y="97"/>
                    <a:pt x="405" y="104"/>
                    <a:pt x="401" y="101"/>
                  </a:cubicBezTo>
                  <a:cubicBezTo>
                    <a:pt x="400" y="100"/>
                    <a:pt x="400" y="100"/>
                    <a:pt x="400" y="100"/>
                  </a:cubicBezTo>
                  <a:cubicBezTo>
                    <a:pt x="400" y="86"/>
                    <a:pt x="411" y="79"/>
                    <a:pt x="418" y="74"/>
                  </a:cubicBezTo>
                  <a:cubicBezTo>
                    <a:pt x="424" y="70"/>
                    <a:pt x="428" y="65"/>
                    <a:pt x="432" y="60"/>
                  </a:cubicBezTo>
                  <a:cubicBezTo>
                    <a:pt x="437" y="54"/>
                    <a:pt x="450" y="45"/>
                    <a:pt x="453" y="38"/>
                  </a:cubicBezTo>
                  <a:cubicBezTo>
                    <a:pt x="454" y="34"/>
                    <a:pt x="454" y="29"/>
                    <a:pt x="454" y="25"/>
                  </a:cubicBezTo>
                  <a:cubicBezTo>
                    <a:pt x="462" y="22"/>
                    <a:pt x="468" y="24"/>
                    <a:pt x="473" y="28"/>
                  </a:cubicBezTo>
                  <a:cubicBezTo>
                    <a:pt x="468" y="46"/>
                    <a:pt x="437" y="68"/>
                    <a:pt x="423" y="81"/>
                  </a:cubicBezTo>
                  <a:cubicBezTo>
                    <a:pt x="420" y="84"/>
                    <a:pt x="416" y="86"/>
                    <a:pt x="413" y="89"/>
                  </a:cubicBezTo>
                  <a:cubicBezTo>
                    <a:pt x="413" y="90"/>
                    <a:pt x="413" y="90"/>
                    <a:pt x="414" y="90"/>
                  </a:cubicBezTo>
                  <a:cubicBezTo>
                    <a:pt x="419" y="90"/>
                    <a:pt x="426" y="88"/>
                    <a:pt x="430" y="86"/>
                  </a:cubicBezTo>
                  <a:cubicBezTo>
                    <a:pt x="436" y="85"/>
                    <a:pt x="441" y="85"/>
                    <a:pt x="447" y="84"/>
                  </a:cubicBezTo>
                  <a:cubicBezTo>
                    <a:pt x="451" y="81"/>
                    <a:pt x="451" y="77"/>
                    <a:pt x="453" y="73"/>
                  </a:cubicBezTo>
                  <a:cubicBezTo>
                    <a:pt x="457" y="67"/>
                    <a:pt x="460" y="60"/>
                    <a:pt x="466" y="55"/>
                  </a:cubicBezTo>
                  <a:cubicBezTo>
                    <a:pt x="469" y="55"/>
                    <a:pt x="472" y="55"/>
                    <a:pt x="474" y="55"/>
                  </a:cubicBezTo>
                  <a:cubicBezTo>
                    <a:pt x="475" y="57"/>
                    <a:pt x="477" y="58"/>
                    <a:pt x="478" y="59"/>
                  </a:cubicBezTo>
                  <a:cubicBezTo>
                    <a:pt x="481" y="63"/>
                    <a:pt x="483" y="67"/>
                    <a:pt x="485" y="71"/>
                  </a:cubicBezTo>
                  <a:cubicBezTo>
                    <a:pt x="488" y="69"/>
                    <a:pt x="495" y="62"/>
                    <a:pt x="492" y="57"/>
                  </a:cubicBezTo>
                  <a:cubicBezTo>
                    <a:pt x="491" y="54"/>
                    <a:pt x="488" y="53"/>
                    <a:pt x="490" y="49"/>
                  </a:cubicBezTo>
                  <a:cubicBezTo>
                    <a:pt x="490" y="46"/>
                    <a:pt x="498" y="42"/>
                    <a:pt x="502" y="43"/>
                  </a:cubicBezTo>
                  <a:cubicBezTo>
                    <a:pt x="502" y="47"/>
                    <a:pt x="506" y="51"/>
                    <a:pt x="508" y="53"/>
                  </a:cubicBezTo>
                  <a:cubicBezTo>
                    <a:pt x="515" y="55"/>
                    <a:pt x="513" y="47"/>
                    <a:pt x="514" y="43"/>
                  </a:cubicBezTo>
                  <a:cubicBezTo>
                    <a:pt x="517" y="34"/>
                    <a:pt x="512" y="13"/>
                    <a:pt x="524" y="13"/>
                  </a:cubicBezTo>
                  <a:cubicBezTo>
                    <a:pt x="525" y="15"/>
                    <a:pt x="530" y="19"/>
                    <a:pt x="532" y="21"/>
                  </a:cubicBezTo>
                  <a:cubicBezTo>
                    <a:pt x="532" y="21"/>
                    <a:pt x="532" y="21"/>
                    <a:pt x="533" y="21"/>
                  </a:cubicBezTo>
                  <a:cubicBezTo>
                    <a:pt x="535" y="25"/>
                    <a:pt x="536" y="27"/>
                    <a:pt x="539" y="30"/>
                  </a:cubicBezTo>
                  <a:cubicBezTo>
                    <a:pt x="541" y="34"/>
                    <a:pt x="544" y="42"/>
                    <a:pt x="545" y="47"/>
                  </a:cubicBezTo>
                  <a:cubicBezTo>
                    <a:pt x="546" y="51"/>
                    <a:pt x="542" y="54"/>
                    <a:pt x="543" y="59"/>
                  </a:cubicBezTo>
                  <a:cubicBezTo>
                    <a:pt x="546" y="65"/>
                    <a:pt x="553" y="69"/>
                    <a:pt x="556" y="75"/>
                  </a:cubicBezTo>
                  <a:cubicBezTo>
                    <a:pt x="558" y="79"/>
                    <a:pt x="558" y="83"/>
                    <a:pt x="560" y="85"/>
                  </a:cubicBezTo>
                  <a:cubicBezTo>
                    <a:pt x="564" y="89"/>
                    <a:pt x="570" y="91"/>
                    <a:pt x="574" y="95"/>
                  </a:cubicBezTo>
                  <a:cubicBezTo>
                    <a:pt x="574" y="97"/>
                    <a:pt x="574" y="98"/>
                    <a:pt x="574" y="99"/>
                  </a:cubicBezTo>
                  <a:cubicBezTo>
                    <a:pt x="572" y="100"/>
                    <a:pt x="570" y="102"/>
                    <a:pt x="568" y="103"/>
                  </a:cubicBezTo>
                  <a:cubicBezTo>
                    <a:pt x="565" y="105"/>
                    <a:pt x="561" y="104"/>
                    <a:pt x="559" y="105"/>
                  </a:cubicBezTo>
                  <a:cubicBezTo>
                    <a:pt x="552" y="106"/>
                    <a:pt x="543" y="109"/>
                    <a:pt x="539" y="114"/>
                  </a:cubicBezTo>
                  <a:cubicBezTo>
                    <a:pt x="536" y="117"/>
                    <a:pt x="536" y="135"/>
                    <a:pt x="535" y="141"/>
                  </a:cubicBezTo>
                  <a:cubicBezTo>
                    <a:pt x="535" y="143"/>
                    <a:pt x="534" y="145"/>
                    <a:pt x="534" y="148"/>
                  </a:cubicBezTo>
                  <a:cubicBezTo>
                    <a:pt x="532" y="152"/>
                    <a:pt x="531" y="158"/>
                    <a:pt x="530" y="163"/>
                  </a:cubicBezTo>
                  <a:cubicBezTo>
                    <a:pt x="530" y="164"/>
                    <a:pt x="530" y="165"/>
                    <a:pt x="530" y="166"/>
                  </a:cubicBezTo>
                  <a:cubicBezTo>
                    <a:pt x="526" y="174"/>
                    <a:pt x="524" y="181"/>
                    <a:pt x="520" y="187"/>
                  </a:cubicBezTo>
                  <a:cubicBezTo>
                    <a:pt x="520" y="190"/>
                    <a:pt x="520" y="193"/>
                    <a:pt x="520" y="195"/>
                  </a:cubicBezTo>
                  <a:cubicBezTo>
                    <a:pt x="519" y="195"/>
                    <a:pt x="519" y="195"/>
                    <a:pt x="519" y="195"/>
                  </a:cubicBezTo>
                  <a:cubicBezTo>
                    <a:pt x="518" y="193"/>
                    <a:pt x="515" y="191"/>
                    <a:pt x="514" y="189"/>
                  </a:cubicBezTo>
                  <a:cubicBezTo>
                    <a:pt x="511" y="185"/>
                    <a:pt x="511" y="181"/>
                    <a:pt x="509" y="177"/>
                  </a:cubicBezTo>
                  <a:cubicBezTo>
                    <a:pt x="509" y="175"/>
                    <a:pt x="509" y="173"/>
                    <a:pt x="509" y="171"/>
                  </a:cubicBezTo>
                  <a:cubicBezTo>
                    <a:pt x="507" y="163"/>
                    <a:pt x="509" y="147"/>
                    <a:pt x="508" y="135"/>
                  </a:cubicBezTo>
                  <a:cubicBezTo>
                    <a:pt x="507" y="135"/>
                    <a:pt x="506" y="135"/>
                    <a:pt x="507" y="134"/>
                  </a:cubicBezTo>
                  <a:cubicBezTo>
                    <a:pt x="497" y="136"/>
                    <a:pt x="489" y="139"/>
                    <a:pt x="481" y="142"/>
                  </a:cubicBezTo>
                  <a:cubicBezTo>
                    <a:pt x="476" y="142"/>
                    <a:pt x="472" y="143"/>
                    <a:pt x="467" y="143"/>
                  </a:cubicBezTo>
                  <a:cubicBezTo>
                    <a:pt x="462" y="138"/>
                    <a:pt x="463" y="125"/>
                    <a:pt x="465" y="119"/>
                  </a:cubicBezTo>
                  <a:cubicBezTo>
                    <a:pt x="470" y="117"/>
                    <a:pt x="476" y="112"/>
                    <a:pt x="478" y="108"/>
                  </a:cubicBezTo>
                  <a:cubicBezTo>
                    <a:pt x="478" y="107"/>
                    <a:pt x="478" y="105"/>
                    <a:pt x="478" y="104"/>
                  </a:cubicBezTo>
                  <a:cubicBezTo>
                    <a:pt x="484" y="97"/>
                    <a:pt x="492" y="90"/>
                    <a:pt x="488" y="77"/>
                  </a:cubicBezTo>
                  <a:cubicBezTo>
                    <a:pt x="488" y="77"/>
                    <a:pt x="488" y="77"/>
                    <a:pt x="487" y="77"/>
                  </a:cubicBezTo>
                  <a:cubicBezTo>
                    <a:pt x="473" y="87"/>
                    <a:pt x="476" y="96"/>
                    <a:pt x="467" y="109"/>
                  </a:cubicBezTo>
                  <a:cubicBezTo>
                    <a:pt x="461" y="117"/>
                    <a:pt x="456" y="117"/>
                    <a:pt x="452" y="129"/>
                  </a:cubicBezTo>
                  <a:cubicBezTo>
                    <a:pt x="448" y="140"/>
                    <a:pt x="457" y="156"/>
                    <a:pt x="457" y="165"/>
                  </a:cubicBezTo>
                  <a:cubicBezTo>
                    <a:pt x="455" y="165"/>
                    <a:pt x="455" y="167"/>
                    <a:pt x="454" y="167"/>
                  </a:cubicBezTo>
                  <a:cubicBezTo>
                    <a:pt x="452" y="167"/>
                    <a:pt x="452" y="167"/>
                    <a:pt x="450" y="167"/>
                  </a:cubicBezTo>
                  <a:cubicBezTo>
                    <a:pt x="447" y="163"/>
                    <a:pt x="444" y="159"/>
                    <a:pt x="442" y="153"/>
                  </a:cubicBezTo>
                  <a:cubicBezTo>
                    <a:pt x="440" y="149"/>
                    <a:pt x="441" y="145"/>
                    <a:pt x="439" y="141"/>
                  </a:cubicBezTo>
                  <a:cubicBezTo>
                    <a:pt x="438" y="141"/>
                    <a:pt x="438" y="141"/>
                    <a:pt x="437" y="141"/>
                  </a:cubicBezTo>
                  <a:cubicBezTo>
                    <a:pt x="431" y="151"/>
                    <a:pt x="418" y="157"/>
                    <a:pt x="402" y="157"/>
                  </a:cubicBezTo>
                  <a:cubicBezTo>
                    <a:pt x="402" y="156"/>
                    <a:pt x="400" y="155"/>
                    <a:pt x="400" y="155"/>
                  </a:cubicBezTo>
                  <a:cubicBezTo>
                    <a:pt x="398" y="153"/>
                    <a:pt x="398" y="151"/>
                    <a:pt x="398" y="150"/>
                  </a:cubicBezTo>
                  <a:close/>
                  <a:moveTo>
                    <a:pt x="278" y="104"/>
                  </a:moveTo>
                  <a:cubicBezTo>
                    <a:pt x="279" y="106"/>
                    <a:pt x="280" y="109"/>
                    <a:pt x="281" y="111"/>
                  </a:cubicBezTo>
                  <a:cubicBezTo>
                    <a:pt x="282" y="111"/>
                    <a:pt x="282" y="111"/>
                    <a:pt x="282" y="111"/>
                  </a:cubicBezTo>
                  <a:cubicBezTo>
                    <a:pt x="283" y="108"/>
                    <a:pt x="286" y="101"/>
                    <a:pt x="283" y="99"/>
                  </a:cubicBezTo>
                  <a:cubicBezTo>
                    <a:pt x="283" y="99"/>
                    <a:pt x="282" y="99"/>
                    <a:pt x="282" y="98"/>
                  </a:cubicBezTo>
                  <a:cubicBezTo>
                    <a:pt x="281" y="98"/>
                    <a:pt x="280" y="98"/>
                    <a:pt x="279" y="99"/>
                  </a:cubicBezTo>
                  <a:cubicBezTo>
                    <a:pt x="279" y="102"/>
                    <a:pt x="278" y="101"/>
                    <a:pt x="278" y="104"/>
                  </a:cubicBezTo>
                  <a:close/>
                  <a:moveTo>
                    <a:pt x="257" y="97"/>
                  </a:moveTo>
                  <a:cubicBezTo>
                    <a:pt x="257" y="97"/>
                    <a:pt x="257" y="98"/>
                    <a:pt x="257" y="99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8" y="99"/>
                    <a:pt x="259" y="99"/>
                    <a:pt x="259" y="99"/>
                  </a:cubicBezTo>
                  <a:cubicBezTo>
                    <a:pt x="260" y="98"/>
                    <a:pt x="260" y="97"/>
                    <a:pt x="261" y="97"/>
                  </a:cubicBezTo>
                  <a:cubicBezTo>
                    <a:pt x="261" y="95"/>
                    <a:pt x="261" y="95"/>
                    <a:pt x="260" y="93"/>
                  </a:cubicBezTo>
                  <a:cubicBezTo>
                    <a:pt x="260" y="93"/>
                    <a:pt x="260" y="93"/>
                    <a:pt x="260" y="93"/>
                  </a:cubicBezTo>
                  <a:cubicBezTo>
                    <a:pt x="259" y="93"/>
                    <a:pt x="259" y="93"/>
                    <a:pt x="259" y="93"/>
                  </a:cubicBezTo>
                  <a:cubicBezTo>
                    <a:pt x="258" y="94"/>
                    <a:pt x="258" y="95"/>
                    <a:pt x="257" y="97"/>
                  </a:cubicBezTo>
                  <a:close/>
                  <a:moveTo>
                    <a:pt x="236" y="104"/>
                  </a:moveTo>
                  <a:cubicBezTo>
                    <a:pt x="236" y="105"/>
                    <a:pt x="237" y="105"/>
                    <a:pt x="238" y="105"/>
                  </a:cubicBezTo>
                  <a:cubicBezTo>
                    <a:pt x="241" y="104"/>
                    <a:pt x="242" y="102"/>
                    <a:pt x="245" y="100"/>
                  </a:cubicBezTo>
                  <a:cubicBezTo>
                    <a:pt x="245" y="99"/>
                    <a:pt x="245" y="98"/>
                    <a:pt x="245" y="97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4" y="97"/>
                    <a:pt x="243" y="97"/>
                    <a:pt x="242" y="97"/>
                  </a:cubicBezTo>
                  <a:cubicBezTo>
                    <a:pt x="240" y="99"/>
                    <a:pt x="238" y="101"/>
                    <a:pt x="236" y="104"/>
                  </a:cubicBezTo>
                  <a:close/>
                  <a:moveTo>
                    <a:pt x="216" y="151"/>
                  </a:moveTo>
                  <a:cubicBezTo>
                    <a:pt x="217" y="152"/>
                    <a:pt x="225" y="157"/>
                    <a:pt x="226" y="158"/>
                  </a:cubicBezTo>
                  <a:cubicBezTo>
                    <a:pt x="230" y="159"/>
                    <a:pt x="253" y="155"/>
                    <a:pt x="254" y="154"/>
                  </a:cubicBezTo>
                  <a:cubicBezTo>
                    <a:pt x="254" y="153"/>
                    <a:pt x="253" y="151"/>
                    <a:pt x="252" y="149"/>
                  </a:cubicBezTo>
                  <a:cubicBezTo>
                    <a:pt x="253" y="149"/>
                    <a:pt x="253" y="149"/>
                    <a:pt x="253" y="149"/>
                  </a:cubicBezTo>
                  <a:cubicBezTo>
                    <a:pt x="259" y="147"/>
                    <a:pt x="266" y="162"/>
                    <a:pt x="274" y="147"/>
                  </a:cubicBezTo>
                  <a:cubicBezTo>
                    <a:pt x="280" y="149"/>
                    <a:pt x="289" y="157"/>
                    <a:pt x="296" y="153"/>
                  </a:cubicBezTo>
                  <a:cubicBezTo>
                    <a:pt x="309" y="147"/>
                    <a:pt x="312" y="126"/>
                    <a:pt x="312" y="104"/>
                  </a:cubicBezTo>
                  <a:cubicBezTo>
                    <a:pt x="312" y="97"/>
                    <a:pt x="313" y="86"/>
                    <a:pt x="310" y="81"/>
                  </a:cubicBezTo>
                  <a:cubicBezTo>
                    <a:pt x="310" y="78"/>
                    <a:pt x="310" y="75"/>
                    <a:pt x="310" y="73"/>
                  </a:cubicBezTo>
                  <a:cubicBezTo>
                    <a:pt x="310" y="67"/>
                    <a:pt x="310" y="56"/>
                    <a:pt x="308" y="51"/>
                  </a:cubicBezTo>
                  <a:cubicBezTo>
                    <a:pt x="308" y="49"/>
                    <a:pt x="307" y="45"/>
                    <a:pt x="307" y="43"/>
                  </a:cubicBezTo>
                  <a:cubicBezTo>
                    <a:pt x="305" y="35"/>
                    <a:pt x="304" y="27"/>
                    <a:pt x="301" y="21"/>
                  </a:cubicBezTo>
                  <a:cubicBezTo>
                    <a:pt x="270" y="17"/>
                    <a:pt x="248" y="27"/>
                    <a:pt x="235" y="46"/>
                  </a:cubicBezTo>
                  <a:cubicBezTo>
                    <a:pt x="232" y="50"/>
                    <a:pt x="222" y="63"/>
                    <a:pt x="225" y="70"/>
                  </a:cubicBezTo>
                  <a:cubicBezTo>
                    <a:pt x="233" y="70"/>
                    <a:pt x="243" y="58"/>
                    <a:pt x="249" y="54"/>
                  </a:cubicBezTo>
                  <a:cubicBezTo>
                    <a:pt x="250" y="54"/>
                    <a:pt x="254" y="53"/>
                    <a:pt x="254" y="53"/>
                  </a:cubicBezTo>
                  <a:cubicBezTo>
                    <a:pt x="280" y="51"/>
                    <a:pt x="264" y="71"/>
                    <a:pt x="264" y="83"/>
                  </a:cubicBezTo>
                  <a:cubicBezTo>
                    <a:pt x="268" y="85"/>
                    <a:pt x="278" y="95"/>
                    <a:pt x="284" y="92"/>
                  </a:cubicBezTo>
                  <a:cubicBezTo>
                    <a:pt x="284" y="91"/>
                    <a:pt x="285" y="90"/>
                    <a:pt x="286" y="90"/>
                  </a:cubicBezTo>
                  <a:cubicBezTo>
                    <a:pt x="293" y="90"/>
                    <a:pt x="311" y="103"/>
                    <a:pt x="302" y="112"/>
                  </a:cubicBezTo>
                  <a:cubicBezTo>
                    <a:pt x="299" y="115"/>
                    <a:pt x="294" y="117"/>
                    <a:pt x="290" y="120"/>
                  </a:cubicBezTo>
                  <a:cubicBezTo>
                    <a:pt x="285" y="123"/>
                    <a:pt x="280" y="129"/>
                    <a:pt x="274" y="133"/>
                  </a:cubicBezTo>
                  <a:cubicBezTo>
                    <a:pt x="274" y="133"/>
                    <a:pt x="272" y="133"/>
                    <a:pt x="273" y="134"/>
                  </a:cubicBezTo>
                  <a:cubicBezTo>
                    <a:pt x="268" y="137"/>
                    <a:pt x="260" y="139"/>
                    <a:pt x="254" y="143"/>
                  </a:cubicBezTo>
                  <a:cubicBezTo>
                    <a:pt x="251" y="145"/>
                    <a:pt x="243" y="143"/>
                    <a:pt x="240" y="143"/>
                  </a:cubicBezTo>
                  <a:cubicBezTo>
                    <a:pt x="238" y="140"/>
                    <a:pt x="232" y="133"/>
                    <a:pt x="236" y="127"/>
                  </a:cubicBezTo>
                  <a:cubicBezTo>
                    <a:pt x="237" y="124"/>
                    <a:pt x="242" y="120"/>
                    <a:pt x="244" y="119"/>
                  </a:cubicBezTo>
                  <a:cubicBezTo>
                    <a:pt x="244" y="116"/>
                    <a:pt x="243" y="116"/>
                    <a:pt x="241" y="116"/>
                  </a:cubicBezTo>
                  <a:cubicBezTo>
                    <a:pt x="238" y="121"/>
                    <a:pt x="227" y="110"/>
                    <a:pt x="226" y="108"/>
                  </a:cubicBezTo>
                  <a:cubicBezTo>
                    <a:pt x="226" y="105"/>
                    <a:pt x="226" y="102"/>
                    <a:pt x="226" y="99"/>
                  </a:cubicBezTo>
                  <a:cubicBezTo>
                    <a:pt x="229" y="98"/>
                    <a:pt x="231" y="95"/>
                    <a:pt x="234" y="93"/>
                  </a:cubicBezTo>
                  <a:cubicBezTo>
                    <a:pt x="242" y="89"/>
                    <a:pt x="256" y="87"/>
                    <a:pt x="252" y="74"/>
                  </a:cubicBezTo>
                  <a:cubicBezTo>
                    <a:pt x="252" y="74"/>
                    <a:pt x="251" y="74"/>
                    <a:pt x="250" y="74"/>
                  </a:cubicBezTo>
                  <a:cubicBezTo>
                    <a:pt x="246" y="78"/>
                    <a:pt x="227" y="77"/>
                    <a:pt x="223" y="83"/>
                  </a:cubicBezTo>
                  <a:cubicBezTo>
                    <a:pt x="220" y="86"/>
                    <a:pt x="223" y="93"/>
                    <a:pt x="221" y="97"/>
                  </a:cubicBezTo>
                  <a:cubicBezTo>
                    <a:pt x="219" y="97"/>
                    <a:pt x="220" y="103"/>
                    <a:pt x="218" y="105"/>
                  </a:cubicBezTo>
                  <a:cubicBezTo>
                    <a:pt x="214" y="114"/>
                    <a:pt x="219" y="132"/>
                    <a:pt x="217" y="141"/>
                  </a:cubicBezTo>
                  <a:cubicBezTo>
                    <a:pt x="217" y="144"/>
                    <a:pt x="216" y="149"/>
                    <a:pt x="216" y="151"/>
                  </a:cubicBezTo>
                  <a:close/>
                  <a:moveTo>
                    <a:pt x="197" y="154"/>
                  </a:moveTo>
                  <a:cubicBezTo>
                    <a:pt x="197" y="141"/>
                    <a:pt x="202" y="127"/>
                    <a:pt x="205" y="115"/>
                  </a:cubicBezTo>
                  <a:cubicBezTo>
                    <a:pt x="205" y="113"/>
                    <a:pt x="205" y="110"/>
                    <a:pt x="205" y="107"/>
                  </a:cubicBezTo>
                  <a:cubicBezTo>
                    <a:pt x="205" y="93"/>
                    <a:pt x="199" y="79"/>
                    <a:pt x="201" y="66"/>
                  </a:cubicBezTo>
                  <a:cubicBezTo>
                    <a:pt x="205" y="39"/>
                    <a:pt x="229" y="25"/>
                    <a:pt x="252" y="17"/>
                  </a:cubicBezTo>
                  <a:cubicBezTo>
                    <a:pt x="261" y="15"/>
                    <a:pt x="289" y="6"/>
                    <a:pt x="300" y="13"/>
                  </a:cubicBezTo>
                  <a:cubicBezTo>
                    <a:pt x="302" y="13"/>
                    <a:pt x="306" y="13"/>
                    <a:pt x="308" y="15"/>
                  </a:cubicBezTo>
                  <a:cubicBezTo>
                    <a:pt x="330" y="29"/>
                    <a:pt x="324" y="79"/>
                    <a:pt x="325" y="113"/>
                  </a:cubicBezTo>
                  <a:cubicBezTo>
                    <a:pt x="325" y="129"/>
                    <a:pt x="328" y="154"/>
                    <a:pt x="320" y="163"/>
                  </a:cubicBezTo>
                  <a:cubicBezTo>
                    <a:pt x="318" y="166"/>
                    <a:pt x="294" y="183"/>
                    <a:pt x="287" y="179"/>
                  </a:cubicBezTo>
                  <a:cubicBezTo>
                    <a:pt x="280" y="175"/>
                    <a:pt x="274" y="165"/>
                    <a:pt x="264" y="164"/>
                  </a:cubicBezTo>
                  <a:cubicBezTo>
                    <a:pt x="261" y="163"/>
                    <a:pt x="257" y="167"/>
                    <a:pt x="254" y="168"/>
                  </a:cubicBezTo>
                  <a:cubicBezTo>
                    <a:pt x="252" y="169"/>
                    <a:pt x="230" y="173"/>
                    <a:pt x="226" y="171"/>
                  </a:cubicBezTo>
                  <a:cubicBezTo>
                    <a:pt x="221" y="170"/>
                    <a:pt x="220" y="167"/>
                    <a:pt x="216" y="164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3" y="166"/>
                    <a:pt x="211" y="170"/>
                    <a:pt x="206" y="170"/>
                  </a:cubicBezTo>
                  <a:cubicBezTo>
                    <a:pt x="204" y="168"/>
                    <a:pt x="202" y="166"/>
                    <a:pt x="201" y="164"/>
                  </a:cubicBezTo>
                  <a:cubicBezTo>
                    <a:pt x="199" y="161"/>
                    <a:pt x="199" y="158"/>
                    <a:pt x="197" y="154"/>
                  </a:cubicBezTo>
                  <a:close/>
                  <a:moveTo>
                    <a:pt x="83" y="79"/>
                  </a:moveTo>
                  <a:cubicBezTo>
                    <a:pt x="84" y="83"/>
                    <a:pt x="84" y="85"/>
                    <a:pt x="85" y="87"/>
                  </a:cubicBezTo>
                  <a:cubicBezTo>
                    <a:pt x="92" y="84"/>
                    <a:pt x="115" y="69"/>
                    <a:pt x="116" y="62"/>
                  </a:cubicBezTo>
                  <a:cubicBezTo>
                    <a:pt x="116" y="62"/>
                    <a:pt x="116" y="62"/>
                    <a:pt x="115" y="62"/>
                  </a:cubicBezTo>
                  <a:cubicBezTo>
                    <a:pt x="111" y="60"/>
                    <a:pt x="105" y="62"/>
                    <a:pt x="101" y="63"/>
                  </a:cubicBezTo>
                  <a:cubicBezTo>
                    <a:pt x="98" y="63"/>
                    <a:pt x="96" y="63"/>
                    <a:pt x="93" y="63"/>
                  </a:cubicBezTo>
                  <a:cubicBezTo>
                    <a:pt x="84" y="65"/>
                    <a:pt x="82" y="70"/>
                    <a:pt x="83" y="79"/>
                  </a:cubicBezTo>
                  <a:close/>
                  <a:moveTo>
                    <a:pt x="32" y="97"/>
                  </a:moveTo>
                  <a:cubicBezTo>
                    <a:pt x="36" y="101"/>
                    <a:pt x="36" y="104"/>
                    <a:pt x="36" y="112"/>
                  </a:cubicBezTo>
                  <a:cubicBezTo>
                    <a:pt x="38" y="113"/>
                    <a:pt x="38" y="113"/>
                    <a:pt x="38" y="114"/>
                  </a:cubicBezTo>
                  <a:cubicBezTo>
                    <a:pt x="41" y="114"/>
                    <a:pt x="44" y="114"/>
                    <a:pt x="46" y="113"/>
                  </a:cubicBezTo>
                  <a:cubicBezTo>
                    <a:pt x="47" y="111"/>
                    <a:pt x="50" y="108"/>
                    <a:pt x="50" y="106"/>
                  </a:cubicBezTo>
                  <a:cubicBezTo>
                    <a:pt x="52" y="100"/>
                    <a:pt x="53" y="86"/>
                    <a:pt x="49" y="83"/>
                  </a:cubicBezTo>
                  <a:cubicBezTo>
                    <a:pt x="49" y="83"/>
                    <a:pt x="49" y="82"/>
                    <a:pt x="48" y="82"/>
                  </a:cubicBezTo>
                  <a:cubicBezTo>
                    <a:pt x="42" y="82"/>
                    <a:pt x="34" y="89"/>
                    <a:pt x="32" y="94"/>
                  </a:cubicBezTo>
                  <a:cubicBezTo>
                    <a:pt x="32" y="95"/>
                    <a:pt x="32" y="96"/>
                    <a:pt x="32" y="97"/>
                  </a:cubicBezTo>
                  <a:close/>
                  <a:moveTo>
                    <a:pt x="3" y="66"/>
                  </a:moveTo>
                  <a:cubicBezTo>
                    <a:pt x="9" y="66"/>
                    <a:pt x="12" y="70"/>
                    <a:pt x="14" y="73"/>
                  </a:cubicBezTo>
                  <a:cubicBezTo>
                    <a:pt x="16" y="73"/>
                    <a:pt x="18" y="73"/>
                    <a:pt x="19" y="73"/>
                  </a:cubicBezTo>
                  <a:cubicBezTo>
                    <a:pt x="22" y="71"/>
                    <a:pt x="24" y="69"/>
                    <a:pt x="26" y="67"/>
                  </a:cubicBezTo>
                  <a:cubicBezTo>
                    <a:pt x="31" y="64"/>
                    <a:pt x="38" y="63"/>
                    <a:pt x="44" y="60"/>
                  </a:cubicBezTo>
                  <a:cubicBezTo>
                    <a:pt x="48" y="57"/>
                    <a:pt x="51" y="59"/>
                    <a:pt x="54" y="55"/>
                  </a:cubicBezTo>
                  <a:cubicBezTo>
                    <a:pt x="57" y="47"/>
                    <a:pt x="51" y="40"/>
                    <a:pt x="54" y="31"/>
                  </a:cubicBezTo>
                  <a:cubicBezTo>
                    <a:pt x="55" y="26"/>
                    <a:pt x="56" y="23"/>
                    <a:pt x="57" y="17"/>
                  </a:cubicBezTo>
                  <a:cubicBezTo>
                    <a:pt x="57" y="17"/>
                    <a:pt x="56" y="5"/>
                    <a:pt x="58" y="7"/>
                  </a:cubicBezTo>
                  <a:cubicBezTo>
                    <a:pt x="58" y="6"/>
                    <a:pt x="58" y="6"/>
                    <a:pt x="59" y="6"/>
                  </a:cubicBezTo>
                  <a:cubicBezTo>
                    <a:pt x="69" y="5"/>
                    <a:pt x="83" y="21"/>
                    <a:pt x="92" y="27"/>
                  </a:cubicBezTo>
                  <a:cubicBezTo>
                    <a:pt x="92" y="35"/>
                    <a:pt x="89" y="43"/>
                    <a:pt x="90" y="51"/>
                  </a:cubicBezTo>
                  <a:cubicBezTo>
                    <a:pt x="100" y="55"/>
                    <a:pt x="115" y="50"/>
                    <a:pt x="126" y="48"/>
                  </a:cubicBezTo>
                  <a:cubicBezTo>
                    <a:pt x="130" y="48"/>
                    <a:pt x="134" y="48"/>
                    <a:pt x="138" y="49"/>
                  </a:cubicBezTo>
                  <a:cubicBezTo>
                    <a:pt x="140" y="50"/>
                    <a:pt x="142" y="53"/>
                    <a:pt x="144" y="53"/>
                  </a:cubicBezTo>
                  <a:cubicBezTo>
                    <a:pt x="144" y="53"/>
                    <a:pt x="144" y="55"/>
                    <a:pt x="144" y="55"/>
                  </a:cubicBezTo>
                  <a:cubicBezTo>
                    <a:pt x="140" y="59"/>
                    <a:pt x="136" y="64"/>
                    <a:pt x="133" y="68"/>
                  </a:cubicBezTo>
                  <a:cubicBezTo>
                    <a:pt x="130" y="71"/>
                    <a:pt x="120" y="76"/>
                    <a:pt x="114" y="79"/>
                  </a:cubicBezTo>
                  <a:cubicBezTo>
                    <a:pt x="110" y="82"/>
                    <a:pt x="104" y="83"/>
                    <a:pt x="104" y="90"/>
                  </a:cubicBezTo>
                  <a:cubicBezTo>
                    <a:pt x="105" y="91"/>
                    <a:pt x="106" y="91"/>
                    <a:pt x="106" y="92"/>
                  </a:cubicBezTo>
                  <a:cubicBezTo>
                    <a:pt x="114" y="95"/>
                    <a:pt x="125" y="91"/>
                    <a:pt x="128" y="99"/>
                  </a:cubicBezTo>
                  <a:cubicBezTo>
                    <a:pt x="129" y="101"/>
                    <a:pt x="130" y="103"/>
                    <a:pt x="129" y="105"/>
                  </a:cubicBezTo>
                  <a:cubicBezTo>
                    <a:pt x="124" y="112"/>
                    <a:pt x="112" y="106"/>
                    <a:pt x="105" y="111"/>
                  </a:cubicBezTo>
                  <a:cubicBezTo>
                    <a:pt x="99" y="115"/>
                    <a:pt x="94" y="120"/>
                    <a:pt x="89" y="124"/>
                  </a:cubicBezTo>
                  <a:cubicBezTo>
                    <a:pt x="84" y="127"/>
                    <a:pt x="79" y="125"/>
                    <a:pt x="76" y="130"/>
                  </a:cubicBezTo>
                  <a:cubicBezTo>
                    <a:pt x="72" y="136"/>
                    <a:pt x="76" y="147"/>
                    <a:pt x="74" y="153"/>
                  </a:cubicBezTo>
                  <a:cubicBezTo>
                    <a:pt x="74" y="155"/>
                    <a:pt x="73" y="156"/>
                    <a:pt x="73" y="157"/>
                  </a:cubicBezTo>
                  <a:cubicBezTo>
                    <a:pt x="64" y="159"/>
                    <a:pt x="66" y="177"/>
                    <a:pt x="59" y="183"/>
                  </a:cubicBezTo>
                  <a:cubicBezTo>
                    <a:pt x="57" y="172"/>
                    <a:pt x="50" y="162"/>
                    <a:pt x="48" y="152"/>
                  </a:cubicBezTo>
                  <a:cubicBezTo>
                    <a:pt x="48" y="147"/>
                    <a:pt x="50" y="142"/>
                    <a:pt x="46" y="139"/>
                  </a:cubicBezTo>
                  <a:cubicBezTo>
                    <a:pt x="44" y="138"/>
                    <a:pt x="40" y="139"/>
                    <a:pt x="38" y="138"/>
                  </a:cubicBezTo>
                  <a:cubicBezTo>
                    <a:pt x="36" y="132"/>
                    <a:pt x="34" y="123"/>
                    <a:pt x="26" y="121"/>
                  </a:cubicBezTo>
                  <a:cubicBezTo>
                    <a:pt x="23" y="120"/>
                    <a:pt x="22" y="122"/>
                    <a:pt x="17" y="122"/>
                  </a:cubicBezTo>
                  <a:cubicBezTo>
                    <a:pt x="16" y="120"/>
                    <a:pt x="15" y="116"/>
                    <a:pt x="14" y="114"/>
                  </a:cubicBezTo>
                  <a:cubicBezTo>
                    <a:pt x="12" y="111"/>
                    <a:pt x="7" y="110"/>
                    <a:pt x="5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2"/>
                    <a:pt x="5" y="99"/>
                    <a:pt x="4" y="96"/>
                  </a:cubicBezTo>
                  <a:cubicBezTo>
                    <a:pt x="4" y="94"/>
                    <a:pt x="1" y="93"/>
                    <a:pt x="0" y="90"/>
                  </a:cubicBezTo>
                  <a:cubicBezTo>
                    <a:pt x="4" y="85"/>
                    <a:pt x="3" y="76"/>
                    <a:pt x="3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37"/>
            <p:cNvSpPr>
              <a:spLocks noEditPoints="1"/>
            </p:cNvSpPr>
            <p:nvPr userDrawn="1"/>
          </p:nvSpPr>
          <p:spPr bwMode="auto">
            <a:xfrm>
              <a:off x="8798004" y="4643720"/>
              <a:ext cx="334964" cy="325436"/>
            </a:xfrm>
            <a:custGeom>
              <a:avLst/>
              <a:gdLst>
                <a:gd name="T0" fmla="*/ 218 w 225"/>
                <a:gd name="T1" fmla="*/ 76 h 216"/>
                <a:gd name="T2" fmla="*/ 170 w 225"/>
                <a:gd name="T3" fmla="*/ 32 h 216"/>
                <a:gd name="T4" fmla="*/ 113 w 225"/>
                <a:gd name="T5" fmla="*/ 0 h 216"/>
                <a:gd name="T6" fmla="*/ 56 w 225"/>
                <a:gd name="T7" fmla="*/ 32 h 216"/>
                <a:gd name="T8" fmla="*/ 8 w 225"/>
                <a:gd name="T9" fmla="*/ 76 h 216"/>
                <a:gd name="T10" fmla="*/ 21 w 225"/>
                <a:gd name="T11" fmla="*/ 140 h 216"/>
                <a:gd name="T12" fmla="*/ 48 w 225"/>
                <a:gd name="T13" fmla="*/ 200 h 216"/>
                <a:gd name="T14" fmla="*/ 112 w 225"/>
                <a:gd name="T15" fmla="*/ 207 h 216"/>
                <a:gd name="T16" fmla="*/ 177 w 225"/>
                <a:gd name="T17" fmla="*/ 200 h 216"/>
                <a:gd name="T18" fmla="*/ 204 w 225"/>
                <a:gd name="T19" fmla="*/ 140 h 216"/>
                <a:gd name="T20" fmla="*/ 218 w 225"/>
                <a:gd name="T21" fmla="*/ 76 h 216"/>
                <a:gd name="T22" fmla="*/ 113 w 225"/>
                <a:gd name="T23" fmla="*/ 201 h 216"/>
                <a:gd name="T24" fmla="*/ 22 w 225"/>
                <a:gd name="T25" fmla="*/ 110 h 216"/>
                <a:gd name="T26" fmla="*/ 113 w 225"/>
                <a:gd name="T27" fmla="*/ 20 h 216"/>
                <a:gd name="T28" fmla="*/ 204 w 225"/>
                <a:gd name="T29" fmla="*/ 111 h 216"/>
                <a:gd name="T30" fmla="*/ 113 w 225"/>
                <a:gd name="T31" fmla="*/ 20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5" h="216">
                  <a:moveTo>
                    <a:pt x="218" y="76"/>
                  </a:moveTo>
                  <a:cubicBezTo>
                    <a:pt x="210" y="53"/>
                    <a:pt x="191" y="37"/>
                    <a:pt x="170" y="32"/>
                  </a:cubicBezTo>
                  <a:cubicBezTo>
                    <a:pt x="158" y="13"/>
                    <a:pt x="137" y="0"/>
                    <a:pt x="113" y="0"/>
                  </a:cubicBezTo>
                  <a:cubicBezTo>
                    <a:pt x="89" y="0"/>
                    <a:pt x="68" y="13"/>
                    <a:pt x="56" y="32"/>
                  </a:cubicBezTo>
                  <a:cubicBezTo>
                    <a:pt x="34" y="37"/>
                    <a:pt x="15" y="53"/>
                    <a:pt x="8" y="76"/>
                  </a:cubicBezTo>
                  <a:cubicBezTo>
                    <a:pt x="0" y="99"/>
                    <a:pt x="6" y="123"/>
                    <a:pt x="21" y="140"/>
                  </a:cubicBezTo>
                  <a:cubicBezTo>
                    <a:pt x="18" y="163"/>
                    <a:pt x="28" y="185"/>
                    <a:pt x="48" y="200"/>
                  </a:cubicBezTo>
                  <a:cubicBezTo>
                    <a:pt x="67" y="214"/>
                    <a:pt x="92" y="216"/>
                    <a:pt x="112" y="207"/>
                  </a:cubicBezTo>
                  <a:cubicBezTo>
                    <a:pt x="133" y="216"/>
                    <a:pt x="158" y="214"/>
                    <a:pt x="177" y="200"/>
                  </a:cubicBezTo>
                  <a:cubicBezTo>
                    <a:pt x="197" y="186"/>
                    <a:pt x="206" y="163"/>
                    <a:pt x="204" y="140"/>
                  </a:cubicBezTo>
                  <a:cubicBezTo>
                    <a:pt x="220" y="123"/>
                    <a:pt x="225" y="99"/>
                    <a:pt x="218" y="76"/>
                  </a:cubicBezTo>
                  <a:close/>
                  <a:moveTo>
                    <a:pt x="113" y="201"/>
                  </a:moveTo>
                  <a:cubicBezTo>
                    <a:pt x="63" y="201"/>
                    <a:pt x="22" y="160"/>
                    <a:pt x="22" y="110"/>
                  </a:cubicBezTo>
                  <a:cubicBezTo>
                    <a:pt x="22" y="60"/>
                    <a:pt x="62" y="20"/>
                    <a:pt x="113" y="20"/>
                  </a:cubicBezTo>
                  <a:cubicBezTo>
                    <a:pt x="163" y="20"/>
                    <a:pt x="204" y="61"/>
                    <a:pt x="204" y="111"/>
                  </a:cubicBezTo>
                  <a:cubicBezTo>
                    <a:pt x="204" y="161"/>
                    <a:pt x="163" y="201"/>
                    <a:pt x="113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38"/>
            <p:cNvSpPr>
              <a:spLocks noEditPoints="1"/>
            </p:cNvSpPr>
            <p:nvPr userDrawn="1"/>
          </p:nvSpPr>
          <p:spPr bwMode="auto">
            <a:xfrm>
              <a:off x="8872617" y="4775483"/>
              <a:ext cx="84138" cy="26988"/>
            </a:xfrm>
            <a:custGeom>
              <a:avLst/>
              <a:gdLst>
                <a:gd name="T0" fmla="*/ 4 w 56"/>
                <a:gd name="T1" fmla="*/ 17 h 18"/>
                <a:gd name="T2" fmla="*/ 0 w 56"/>
                <a:gd name="T3" fmla="*/ 7 h 18"/>
                <a:gd name="T4" fmla="*/ 3 w 56"/>
                <a:gd name="T5" fmla="*/ 2 h 18"/>
                <a:gd name="T6" fmla="*/ 8 w 56"/>
                <a:gd name="T7" fmla="*/ 0 h 18"/>
                <a:gd name="T8" fmla="*/ 15 w 56"/>
                <a:gd name="T9" fmla="*/ 13 h 18"/>
                <a:gd name="T10" fmla="*/ 19 w 56"/>
                <a:gd name="T11" fmla="*/ 14 h 18"/>
                <a:gd name="T12" fmla="*/ 22 w 56"/>
                <a:gd name="T13" fmla="*/ 14 h 18"/>
                <a:gd name="T14" fmla="*/ 20 w 56"/>
                <a:gd name="T15" fmla="*/ 12 h 18"/>
                <a:gd name="T16" fmla="*/ 14 w 56"/>
                <a:gd name="T17" fmla="*/ 6 h 18"/>
                <a:gd name="T18" fmla="*/ 20 w 56"/>
                <a:gd name="T19" fmla="*/ 0 h 18"/>
                <a:gd name="T20" fmla="*/ 26 w 56"/>
                <a:gd name="T21" fmla="*/ 8 h 18"/>
                <a:gd name="T22" fmla="*/ 19 w 56"/>
                <a:gd name="T23" fmla="*/ 18 h 18"/>
                <a:gd name="T24" fmla="*/ 15 w 56"/>
                <a:gd name="T25" fmla="*/ 13 h 18"/>
                <a:gd name="T26" fmla="*/ 22 w 56"/>
                <a:gd name="T27" fmla="*/ 3 h 18"/>
                <a:gd name="T28" fmla="*/ 18 w 56"/>
                <a:gd name="T29" fmla="*/ 3 h 18"/>
                <a:gd name="T30" fmla="*/ 18 w 56"/>
                <a:gd name="T31" fmla="*/ 8 h 18"/>
                <a:gd name="T32" fmla="*/ 22 w 56"/>
                <a:gd name="T33" fmla="*/ 8 h 18"/>
                <a:gd name="T34" fmla="*/ 30 w 56"/>
                <a:gd name="T35" fmla="*/ 13 h 18"/>
                <a:gd name="T36" fmla="*/ 34 w 56"/>
                <a:gd name="T37" fmla="*/ 14 h 18"/>
                <a:gd name="T38" fmla="*/ 38 w 56"/>
                <a:gd name="T39" fmla="*/ 14 h 18"/>
                <a:gd name="T40" fmla="*/ 38 w 56"/>
                <a:gd name="T41" fmla="*/ 9 h 18"/>
                <a:gd name="T42" fmla="*/ 33 w 56"/>
                <a:gd name="T43" fmla="*/ 10 h 18"/>
                <a:gd name="T44" fmla="*/ 32 w 56"/>
                <a:gd name="T45" fmla="*/ 0 h 18"/>
                <a:gd name="T46" fmla="*/ 41 w 56"/>
                <a:gd name="T47" fmla="*/ 3 h 18"/>
                <a:gd name="T48" fmla="*/ 34 w 56"/>
                <a:gd name="T49" fmla="*/ 6 h 18"/>
                <a:gd name="T50" fmla="*/ 41 w 56"/>
                <a:gd name="T51" fmla="*/ 8 h 18"/>
                <a:gd name="T52" fmla="*/ 41 w 56"/>
                <a:gd name="T53" fmla="*/ 16 h 18"/>
                <a:gd name="T54" fmla="*/ 32 w 56"/>
                <a:gd name="T55" fmla="*/ 17 h 18"/>
                <a:gd name="T56" fmla="*/ 48 w 56"/>
                <a:gd name="T57" fmla="*/ 8 h 18"/>
                <a:gd name="T58" fmla="*/ 45 w 56"/>
                <a:gd name="T59" fmla="*/ 4 h 18"/>
                <a:gd name="T60" fmla="*/ 50 w 56"/>
                <a:gd name="T61" fmla="*/ 0 h 18"/>
                <a:gd name="T62" fmla="*/ 56 w 56"/>
                <a:gd name="T63" fmla="*/ 4 h 18"/>
                <a:gd name="T64" fmla="*/ 53 w 56"/>
                <a:gd name="T65" fmla="*/ 8 h 18"/>
                <a:gd name="T66" fmla="*/ 56 w 56"/>
                <a:gd name="T67" fmla="*/ 12 h 18"/>
                <a:gd name="T68" fmla="*/ 50 w 56"/>
                <a:gd name="T69" fmla="*/ 18 h 18"/>
                <a:gd name="T70" fmla="*/ 44 w 56"/>
                <a:gd name="T71" fmla="*/ 13 h 18"/>
                <a:gd name="T72" fmla="*/ 48 w 56"/>
                <a:gd name="T73" fmla="*/ 8 h 18"/>
                <a:gd name="T74" fmla="*/ 49 w 56"/>
                <a:gd name="T75" fmla="*/ 6 h 18"/>
                <a:gd name="T76" fmla="*/ 52 w 56"/>
                <a:gd name="T77" fmla="*/ 6 h 18"/>
                <a:gd name="T78" fmla="*/ 52 w 56"/>
                <a:gd name="T79" fmla="*/ 3 h 18"/>
                <a:gd name="T80" fmla="*/ 49 w 56"/>
                <a:gd name="T81" fmla="*/ 3 h 18"/>
                <a:gd name="T82" fmla="*/ 48 w 56"/>
                <a:gd name="T83" fmla="*/ 12 h 18"/>
                <a:gd name="T84" fmla="*/ 51 w 56"/>
                <a:gd name="T85" fmla="*/ 15 h 18"/>
                <a:gd name="T86" fmla="*/ 54 w 56"/>
                <a:gd name="T87" fmla="*/ 12 h 18"/>
                <a:gd name="T88" fmla="*/ 51 w 56"/>
                <a:gd name="T89" fmla="*/ 9 h 18"/>
                <a:gd name="T90" fmla="*/ 48 w 56"/>
                <a:gd name="T9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" h="18">
                  <a:moveTo>
                    <a:pt x="8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4" y="2"/>
                    <a:pt x="4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15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1" y="15"/>
                    <a:pt x="21" y="14"/>
                    <a:pt x="22" y="14"/>
                  </a:cubicBezTo>
                  <a:cubicBezTo>
                    <a:pt x="22" y="13"/>
                    <a:pt x="23" y="12"/>
                    <a:pt x="23" y="10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8" y="12"/>
                    <a:pt x="17" y="11"/>
                    <a:pt x="16" y="10"/>
                  </a:cubicBezTo>
                  <a:cubicBezTo>
                    <a:pt x="15" y="9"/>
                    <a:pt x="14" y="8"/>
                    <a:pt x="14" y="6"/>
                  </a:cubicBezTo>
                  <a:cubicBezTo>
                    <a:pt x="14" y="4"/>
                    <a:pt x="15" y="2"/>
                    <a:pt x="16" y="1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22" y="0"/>
                    <a:pt x="23" y="0"/>
                    <a:pt x="24" y="2"/>
                  </a:cubicBezTo>
                  <a:cubicBezTo>
                    <a:pt x="26" y="3"/>
                    <a:pt x="26" y="5"/>
                    <a:pt x="26" y="8"/>
                  </a:cubicBezTo>
                  <a:cubicBezTo>
                    <a:pt x="26" y="12"/>
                    <a:pt x="25" y="14"/>
                    <a:pt x="24" y="16"/>
                  </a:cubicBezTo>
                  <a:cubicBezTo>
                    <a:pt x="23" y="17"/>
                    <a:pt x="21" y="18"/>
                    <a:pt x="19" y="18"/>
                  </a:cubicBezTo>
                  <a:cubicBezTo>
                    <a:pt x="18" y="18"/>
                    <a:pt x="17" y="17"/>
                    <a:pt x="16" y="16"/>
                  </a:cubicBezTo>
                  <a:cubicBezTo>
                    <a:pt x="16" y="16"/>
                    <a:pt x="15" y="15"/>
                    <a:pt x="15" y="13"/>
                  </a:cubicBezTo>
                  <a:close/>
                  <a:moveTo>
                    <a:pt x="22" y="6"/>
                  </a:moveTo>
                  <a:cubicBezTo>
                    <a:pt x="22" y="4"/>
                    <a:pt x="22" y="4"/>
                    <a:pt x="22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9" y="2"/>
                    <a:pt x="19" y="3"/>
                    <a:pt x="18" y="3"/>
                  </a:cubicBezTo>
                  <a:cubicBezTo>
                    <a:pt x="18" y="4"/>
                    <a:pt x="18" y="4"/>
                    <a:pt x="18" y="6"/>
                  </a:cubicBezTo>
                  <a:cubicBezTo>
                    <a:pt x="18" y="7"/>
                    <a:pt x="18" y="8"/>
                    <a:pt x="18" y="8"/>
                  </a:cubicBezTo>
                  <a:cubicBezTo>
                    <a:pt x="19" y="8"/>
                    <a:pt x="20" y="9"/>
                    <a:pt x="20" y="9"/>
                  </a:cubicBezTo>
                  <a:cubicBezTo>
                    <a:pt x="21" y="9"/>
                    <a:pt x="21" y="8"/>
                    <a:pt x="22" y="8"/>
                  </a:cubicBezTo>
                  <a:cubicBezTo>
                    <a:pt x="22" y="8"/>
                    <a:pt x="22" y="7"/>
                    <a:pt x="22" y="6"/>
                  </a:cubicBezTo>
                  <a:close/>
                  <a:moveTo>
                    <a:pt x="30" y="13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7" y="15"/>
                    <a:pt x="37" y="15"/>
                    <a:pt x="38" y="14"/>
                  </a:cubicBezTo>
                  <a:cubicBezTo>
                    <a:pt x="38" y="14"/>
                    <a:pt x="39" y="13"/>
                    <a:pt x="39" y="12"/>
                  </a:cubicBezTo>
                  <a:cubicBezTo>
                    <a:pt x="39" y="10"/>
                    <a:pt x="38" y="10"/>
                    <a:pt x="38" y="9"/>
                  </a:cubicBezTo>
                  <a:cubicBezTo>
                    <a:pt x="38" y="9"/>
                    <a:pt x="37" y="8"/>
                    <a:pt x="36" y="8"/>
                  </a:cubicBezTo>
                  <a:cubicBezTo>
                    <a:pt x="35" y="8"/>
                    <a:pt x="34" y="9"/>
                    <a:pt x="33" y="10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5" y="6"/>
                    <a:pt x="36" y="6"/>
                    <a:pt x="37" y="6"/>
                  </a:cubicBezTo>
                  <a:cubicBezTo>
                    <a:pt x="38" y="6"/>
                    <a:pt x="40" y="6"/>
                    <a:pt x="41" y="8"/>
                  </a:cubicBezTo>
                  <a:cubicBezTo>
                    <a:pt x="42" y="9"/>
                    <a:pt x="42" y="10"/>
                    <a:pt x="42" y="12"/>
                  </a:cubicBezTo>
                  <a:cubicBezTo>
                    <a:pt x="42" y="14"/>
                    <a:pt x="42" y="15"/>
                    <a:pt x="41" y="16"/>
                  </a:cubicBezTo>
                  <a:cubicBezTo>
                    <a:pt x="40" y="18"/>
                    <a:pt x="38" y="18"/>
                    <a:pt x="36" y="18"/>
                  </a:cubicBezTo>
                  <a:cubicBezTo>
                    <a:pt x="35" y="18"/>
                    <a:pt x="33" y="18"/>
                    <a:pt x="32" y="17"/>
                  </a:cubicBezTo>
                  <a:cubicBezTo>
                    <a:pt x="31" y="16"/>
                    <a:pt x="30" y="14"/>
                    <a:pt x="30" y="13"/>
                  </a:cubicBezTo>
                  <a:close/>
                  <a:moveTo>
                    <a:pt x="48" y="8"/>
                  </a:moveTo>
                  <a:cubicBezTo>
                    <a:pt x="47" y="7"/>
                    <a:pt x="46" y="7"/>
                    <a:pt x="46" y="6"/>
                  </a:cubicBezTo>
                  <a:cubicBezTo>
                    <a:pt x="46" y="5"/>
                    <a:pt x="45" y="5"/>
                    <a:pt x="45" y="4"/>
                  </a:cubicBezTo>
                  <a:cubicBezTo>
                    <a:pt x="45" y="3"/>
                    <a:pt x="46" y="2"/>
                    <a:pt x="46" y="1"/>
                  </a:cubicBezTo>
                  <a:cubicBezTo>
                    <a:pt x="47" y="0"/>
                    <a:pt x="49" y="0"/>
                    <a:pt x="50" y="0"/>
                  </a:cubicBezTo>
                  <a:cubicBezTo>
                    <a:pt x="52" y="0"/>
                    <a:pt x="54" y="0"/>
                    <a:pt x="54" y="1"/>
                  </a:cubicBezTo>
                  <a:cubicBezTo>
                    <a:pt x="55" y="2"/>
                    <a:pt x="56" y="3"/>
                    <a:pt x="56" y="4"/>
                  </a:cubicBezTo>
                  <a:cubicBezTo>
                    <a:pt x="56" y="5"/>
                    <a:pt x="56" y="6"/>
                    <a:pt x="55" y="6"/>
                  </a:cubicBezTo>
                  <a:cubicBezTo>
                    <a:pt x="55" y="7"/>
                    <a:pt x="54" y="8"/>
                    <a:pt x="53" y="8"/>
                  </a:cubicBezTo>
                  <a:cubicBezTo>
                    <a:pt x="54" y="8"/>
                    <a:pt x="55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4"/>
                    <a:pt x="56" y="15"/>
                    <a:pt x="55" y="16"/>
                  </a:cubicBezTo>
                  <a:cubicBezTo>
                    <a:pt x="54" y="18"/>
                    <a:pt x="52" y="18"/>
                    <a:pt x="50" y="18"/>
                  </a:cubicBezTo>
                  <a:cubicBezTo>
                    <a:pt x="49" y="18"/>
                    <a:pt x="48" y="18"/>
                    <a:pt x="46" y="17"/>
                  </a:cubicBezTo>
                  <a:cubicBezTo>
                    <a:pt x="45" y="16"/>
                    <a:pt x="44" y="14"/>
                    <a:pt x="44" y="13"/>
                  </a:cubicBezTo>
                  <a:cubicBezTo>
                    <a:pt x="44" y="12"/>
                    <a:pt x="45" y="11"/>
                    <a:pt x="45" y="10"/>
                  </a:cubicBezTo>
                  <a:cubicBezTo>
                    <a:pt x="46" y="9"/>
                    <a:pt x="47" y="8"/>
                    <a:pt x="48" y="8"/>
                  </a:cubicBezTo>
                  <a:close/>
                  <a:moveTo>
                    <a:pt x="49" y="4"/>
                  </a:moveTo>
                  <a:cubicBezTo>
                    <a:pt x="49" y="5"/>
                    <a:pt x="49" y="6"/>
                    <a:pt x="49" y="6"/>
                  </a:cubicBezTo>
                  <a:cubicBezTo>
                    <a:pt x="50" y="6"/>
                    <a:pt x="50" y="6"/>
                    <a:pt x="51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3" y="6"/>
                    <a:pt x="53" y="5"/>
                    <a:pt x="53" y="4"/>
                  </a:cubicBezTo>
                  <a:cubicBezTo>
                    <a:pt x="53" y="4"/>
                    <a:pt x="53" y="3"/>
                    <a:pt x="52" y="3"/>
                  </a:cubicBezTo>
                  <a:cubicBezTo>
                    <a:pt x="52" y="2"/>
                    <a:pt x="52" y="2"/>
                    <a:pt x="51" y="2"/>
                  </a:cubicBezTo>
                  <a:cubicBezTo>
                    <a:pt x="50" y="2"/>
                    <a:pt x="50" y="2"/>
                    <a:pt x="49" y="3"/>
                  </a:cubicBezTo>
                  <a:cubicBezTo>
                    <a:pt x="49" y="3"/>
                    <a:pt x="49" y="4"/>
                    <a:pt x="49" y="4"/>
                  </a:cubicBezTo>
                  <a:close/>
                  <a:moveTo>
                    <a:pt x="48" y="12"/>
                  </a:moveTo>
                  <a:cubicBezTo>
                    <a:pt x="48" y="13"/>
                    <a:pt x="49" y="14"/>
                    <a:pt x="49" y="14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2" y="15"/>
                    <a:pt x="52" y="15"/>
                    <a:pt x="53" y="14"/>
                  </a:cubicBezTo>
                  <a:cubicBezTo>
                    <a:pt x="53" y="14"/>
                    <a:pt x="54" y="13"/>
                    <a:pt x="54" y="12"/>
                  </a:cubicBezTo>
                  <a:cubicBezTo>
                    <a:pt x="54" y="11"/>
                    <a:pt x="53" y="10"/>
                    <a:pt x="53" y="10"/>
                  </a:cubicBezTo>
                  <a:cubicBezTo>
                    <a:pt x="52" y="10"/>
                    <a:pt x="52" y="9"/>
                    <a:pt x="51" y="9"/>
                  </a:cubicBezTo>
                  <a:cubicBezTo>
                    <a:pt x="50" y="9"/>
                    <a:pt x="50" y="10"/>
                    <a:pt x="49" y="10"/>
                  </a:cubicBezTo>
                  <a:cubicBezTo>
                    <a:pt x="49" y="11"/>
                    <a:pt x="48" y="11"/>
                    <a:pt x="4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39"/>
            <p:cNvSpPr>
              <a:spLocks noEditPoints="1"/>
            </p:cNvSpPr>
            <p:nvPr userDrawn="1"/>
          </p:nvSpPr>
          <p:spPr bwMode="auto">
            <a:xfrm>
              <a:off x="8729742" y="4570696"/>
              <a:ext cx="474664" cy="477836"/>
            </a:xfrm>
            <a:custGeom>
              <a:avLst/>
              <a:gdLst>
                <a:gd name="T0" fmla="*/ 159 w 318"/>
                <a:gd name="T1" fmla="*/ 0 h 318"/>
                <a:gd name="T2" fmla="*/ 0 w 318"/>
                <a:gd name="T3" fmla="*/ 159 h 318"/>
                <a:gd name="T4" fmla="*/ 159 w 318"/>
                <a:gd name="T5" fmla="*/ 318 h 318"/>
                <a:gd name="T6" fmla="*/ 318 w 318"/>
                <a:gd name="T7" fmla="*/ 159 h 318"/>
                <a:gd name="T8" fmla="*/ 159 w 318"/>
                <a:gd name="T9" fmla="*/ 0 h 318"/>
                <a:gd name="T10" fmla="*/ 159 w 318"/>
                <a:gd name="T11" fmla="*/ 312 h 318"/>
                <a:gd name="T12" fmla="*/ 6 w 318"/>
                <a:gd name="T13" fmla="*/ 159 h 318"/>
                <a:gd name="T14" fmla="*/ 159 w 318"/>
                <a:gd name="T15" fmla="*/ 6 h 318"/>
                <a:gd name="T16" fmla="*/ 312 w 318"/>
                <a:gd name="T17" fmla="*/ 160 h 318"/>
                <a:gd name="T18" fmla="*/ 159 w 318"/>
                <a:gd name="T19" fmla="*/ 31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18">
                  <a:moveTo>
                    <a:pt x="159" y="0"/>
                  </a:moveTo>
                  <a:cubicBezTo>
                    <a:pt x="71" y="0"/>
                    <a:pt x="0" y="72"/>
                    <a:pt x="0" y="159"/>
                  </a:cubicBezTo>
                  <a:cubicBezTo>
                    <a:pt x="0" y="247"/>
                    <a:pt x="71" y="318"/>
                    <a:pt x="159" y="318"/>
                  </a:cubicBezTo>
                  <a:cubicBezTo>
                    <a:pt x="246" y="318"/>
                    <a:pt x="318" y="247"/>
                    <a:pt x="318" y="159"/>
                  </a:cubicBezTo>
                  <a:cubicBezTo>
                    <a:pt x="317" y="72"/>
                    <a:pt x="246" y="0"/>
                    <a:pt x="159" y="0"/>
                  </a:cubicBezTo>
                  <a:close/>
                  <a:moveTo>
                    <a:pt x="159" y="312"/>
                  </a:moveTo>
                  <a:cubicBezTo>
                    <a:pt x="74" y="312"/>
                    <a:pt x="6" y="244"/>
                    <a:pt x="6" y="159"/>
                  </a:cubicBezTo>
                  <a:cubicBezTo>
                    <a:pt x="6" y="75"/>
                    <a:pt x="74" y="6"/>
                    <a:pt x="159" y="6"/>
                  </a:cubicBezTo>
                  <a:cubicBezTo>
                    <a:pt x="243" y="6"/>
                    <a:pt x="312" y="75"/>
                    <a:pt x="312" y="160"/>
                  </a:cubicBezTo>
                  <a:cubicBezTo>
                    <a:pt x="312" y="244"/>
                    <a:pt x="243" y="312"/>
                    <a:pt x="159" y="3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40"/>
            <p:cNvSpPr>
              <a:spLocks noEditPoints="1"/>
            </p:cNvSpPr>
            <p:nvPr userDrawn="1"/>
          </p:nvSpPr>
          <p:spPr bwMode="auto">
            <a:xfrm>
              <a:off x="8763079" y="4810405"/>
              <a:ext cx="407989" cy="204787"/>
            </a:xfrm>
            <a:custGeom>
              <a:avLst/>
              <a:gdLst>
                <a:gd name="T0" fmla="*/ 258 w 274"/>
                <a:gd name="T1" fmla="*/ 63 h 137"/>
                <a:gd name="T2" fmla="*/ 1 w 274"/>
                <a:gd name="T3" fmla="*/ 12 h 137"/>
                <a:gd name="T4" fmla="*/ 14 w 274"/>
                <a:gd name="T5" fmla="*/ 9 h 137"/>
                <a:gd name="T6" fmla="*/ 1 w 274"/>
                <a:gd name="T7" fmla="*/ 17 h 137"/>
                <a:gd name="T8" fmla="*/ 16 w 274"/>
                <a:gd name="T9" fmla="*/ 29 h 137"/>
                <a:gd name="T10" fmla="*/ 11 w 274"/>
                <a:gd name="T11" fmla="*/ 27 h 137"/>
                <a:gd name="T12" fmla="*/ 14 w 274"/>
                <a:gd name="T13" fmla="*/ 36 h 137"/>
                <a:gd name="T14" fmla="*/ 18 w 274"/>
                <a:gd name="T15" fmla="*/ 47 h 137"/>
                <a:gd name="T16" fmla="*/ 21 w 274"/>
                <a:gd name="T17" fmla="*/ 57 h 137"/>
                <a:gd name="T18" fmla="*/ 21 w 274"/>
                <a:gd name="T19" fmla="*/ 55 h 137"/>
                <a:gd name="T20" fmla="*/ 19 w 274"/>
                <a:gd name="T21" fmla="*/ 66 h 137"/>
                <a:gd name="T22" fmla="*/ 22 w 274"/>
                <a:gd name="T23" fmla="*/ 62 h 137"/>
                <a:gd name="T24" fmla="*/ 22 w 274"/>
                <a:gd name="T25" fmla="*/ 71 h 137"/>
                <a:gd name="T26" fmla="*/ 30 w 274"/>
                <a:gd name="T27" fmla="*/ 71 h 137"/>
                <a:gd name="T28" fmla="*/ 30 w 274"/>
                <a:gd name="T29" fmla="*/ 86 h 137"/>
                <a:gd name="T30" fmla="*/ 36 w 274"/>
                <a:gd name="T31" fmla="*/ 79 h 137"/>
                <a:gd name="T32" fmla="*/ 47 w 274"/>
                <a:gd name="T33" fmla="*/ 90 h 137"/>
                <a:gd name="T34" fmla="*/ 58 w 274"/>
                <a:gd name="T35" fmla="*/ 96 h 137"/>
                <a:gd name="T36" fmla="*/ 51 w 274"/>
                <a:gd name="T37" fmla="*/ 95 h 137"/>
                <a:gd name="T38" fmla="*/ 58 w 274"/>
                <a:gd name="T39" fmla="*/ 105 h 137"/>
                <a:gd name="T40" fmla="*/ 67 w 274"/>
                <a:gd name="T41" fmla="*/ 106 h 137"/>
                <a:gd name="T42" fmla="*/ 76 w 274"/>
                <a:gd name="T43" fmla="*/ 112 h 137"/>
                <a:gd name="T44" fmla="*/ 82 w 274"/>
                <a:gd name="T45" fmla="*/ 111 h 137"/>
                <a:gd name="T46" fmla="*/ 78 w 274"/>
                <a:gd name="T47" fmla="*/ 113 h 137"/>
                <a:gd name="T48" fmla="*/ 83 w 274"/>
                <a:gd name="T49" fmla="*/ 123 h 137"/>
                <a:gd name="T50" fmla="*/ 97 w 274"/>
                <a:gd name="T51" fmla="*/ 121 h 137"/>
                <a:gd name="T52" fmla="*/ 100 w 274"/>
                <a:gd name="T53" fmla="*/ 125 h 137"/>
                <a:gd name="T54" fmla="*/ 108 w 274"/>
                <a:gd name="T55" fmla="*/ 126 h 137"/>
                <a:gd name="T56" fmla="*/ 113 w 274"/>
                <a:gd name="T57" fmla="*/ 126 h 137"/>
                <a:gd name="T58" fmla="*/ 132 w 274"/>
                <a:gd name="T59" fmla="*/ 136 h 137"/>
                <a:gd name="T60" fmla="*/ 126 w 274"/>
                <a:gd name="T61" fmla="*/ 130 h 137"/>
                <a:gd name="T62" fmla="*/ 128 w 274"/>
                <a:gd name="T63" fmla="*/ 135 h 137"/>
                <a:gd name="T64" fmla="*/ 135 w 274"/>
                <a:gd name="T65" fmla="*/ 135 h 137"/>
                <a:gd name="T66" fmla="*/ 149 w 274"/>
                <a:gd name="T67" fmla="*/ 136 h 137"/>
                <a:gd name="T68" fmla="*/ 152 w 274"/>
                <a:gd name="T69" fmla="*/ 133 h 137"/>
                <a:gd name="T70" fmla="*/ 167 w 274"/>
                <a:gd name="T71" fmla="*/ 131 h 137"/>
                <a:gd name="T72" fmla="*/ 180 w 274"/>
                <a:gd name="T73" fmla="*/ 128 h 137"/>
                <a:gd name="T74" fmla="*/ 175 w 274"/>
                <a:gd name="T75" fmla="*/ 122 h 137"/>
                <a:gd name="T76" fmla="*/ 187 w 274"/>
                <a:gd name="T77" fmla="*/ 119 h 137"/>
                <a:gd name="T78" fmla="*/ 192 w 274"/>
                <a:gd name="T79" fmla="*/ 117 h 137"/>
                <a:gd name="T80" fmla="*/ 199 w 274"/>
                <a:gd name="T81" fmla="*/ 119 h 137"/>
                <a:gd name="T82" fmla="*/ 203 w 274"/>
                <a:gd name="T83" fmla="*/ 119 h 137"/>
                <a:gd name="T84" fmla="*/ 217 w 274"/>
                <a:gd name="T85" fmla="*/ 111 h 137"/>
                <a:gd name="T86" fmla="*/ 217 w 274"/>
                <a:gd name="T87" fmla="*/ 106 h 137"/>
                <a:gd name="T88" fmla="*/ 232 w 274"/>
                <a:gd name="T89" fmla="*/ 96 h 137"/>
                <a:gd name="T90" fmla="*/ 231 w 274"/>
                <a:gd name="T91" fmla="*/ 97 h 137"/>
                <a:gd name="T92" fmla="*/ 238 w 274"/>
                <a:gd name="T93" fmla="*/ 95 h 137"/>
                <a:gd name="T94" fmla="*/ 234 w 274"/>
                <a:gd name="T95" fmla="*/ 85 h 137"/>
                <a:gd name="T96" fmla="*/ 242 w 274"/>
                <a:gd name="T97" fmla="*/ 73 h 137"/>
                <a:gd name="T98" fmla="*/ 238 w 274"/>
                <a:gd name="T99" fmla="*/ 77 h 137"/>
                <a:gd name="T100" fmla="*/ 252 w 274"/>
                <a:gd name="T101" fmla="*/ 71 h 137"/>
                <a:gd name="T102" fmla="*/ 266 w 274"/>
                <a:gd name="T103" fmla="*/ 40 h 137"/>
                <a:gd name="T104" fmla="*/ 258 w 274"/>
                <a:gd name="T105" fmla="*/ 48 h 137"/>
                <a:gd name="T106" fmla="*/ 268 w 274"/>
                <a:gd name="T107" fmla="*/ 35 h 137"/>
                <a:gd name="T108" fmla="*/ 259 w 274"/>
                <a:gd name="T109" fmla="*/ 22 h 137"/>
                <a:gd name="T110" fmla="*/ 262 w 274"/>
                <a:gd name="T111" fmla="*/ 27 h 137"/>
                <a:gd name="T112" fmla="*/ 273 w 274"/>
                <a:gd name="T113" fmla="*/ 17 h 137"/>
                <a:gd name="T114" fmla="*/ 273 w 274"/>
                <a:gd name="T115" fmla="*/ 12 h 137"/>
                <a:gd name="T116" fmla="*/ 266 w 274"/>
                <a:gd name="T117" fmla="*/ 7 h 137"/>
                <a:gd name="T118" fmla="*/ 269 w 274"/>
                <a:gd name="T119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137">
                  <a:moveTo>
                    <a:pt x="250" y="51"/>
                  </a:moveTo>
                  <a:cubicBezTo>
                    <a:pt x="250" y="51"/>
                    <a:pt x="250" y="51"/>
                    <a:pt x="250" y="51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250" y="53"/>
                    <a:pt x="250" y="53"/>
                    <a:pt x="249" y="53"/>
                  </a:cubicBezTo>
                  <a:cubicBezTo>
                    <a:pt x="249" y="53"/>
                    <a:pt x="248" y="53"/>
                    <a:pt x="248" y="53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8" y="54"/>
                    <a:pt x="248" y="54"/>
                    <a:pt x="249" y="55"/>
                  </a:cubicBezTo>
                  <a:cubicBezTo>
                    <a:pt x="251" y="56"/>
                    <a:pt x="251" y="56"/>
                    <a:pt x="251" y="5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8" y="59"/>
                    <a:pt x="258" y="59"/>
                    <a:pt x="258" y="59"/>
                  </a:cubicBezTo>
                  <a:cubicBezTo>
                    <a:pt x="258" y="60"/>
                    <a:pt x="259" y="59"/>
                    <a:pt x="260" y="58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58" y="63"/>
                    <a:pt x="258" y="63"/>
                    <a:pt x="258" y="63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8" y="62"/>
                    <a:pt x="258" y="62"/>
                    <a:pt x="257" y="61"/>
                  </a:cubicBezTo>
                  <a:cubicBezTo>
                    <a:pt x="251" y="58"/>
                    <a:pt x="251" y="58"/>
                    <a:pt x="251" y="58"/>
                  </a:cubicBezTo>
                  <a:cubicBezTo>
                    <a:pt x="250" y="60"/>
                    <a:pt x="250" y="60"/>
                    <a:pt x="250" y="60"/>
                  </a:cubicBezTo>
                  <a:cubicBezTo>
                    <a:pt x="250" y="59"/>
                    <a:pt x="250" y="59"/>
                    <a:pt x="250" y="59"/>
                  </a:cubicBezTo>
                  <a:cubicBezTo>
                    <a:pt x="250" y="58"/>
                    <a:pt x="250" y="58"/>
                    <a:pt x="250" y="58"/>
                  </a:cubicBezTo>
                  <a:cubicBezTo>
                    <a:pt x="250" y="57"/>
                    <a:pt x="250" y="57"/>
                    <a:pt x="250" y="57"/>
                  </a:cubicBezTo>
                  <a:cubicBezTo>
                    <a:pt x="249" y="57"/>
                    <a:pt x="248" y="56"/>
                    <a:pt x="248" y="55"/>
                  </a:cubicBezTo>
                  <a:cubicBezTo>
                    <a:pt x="247" y="54"/>
                    <a:pt x="247" y="53"/>
                    <a:pt x="248" y="52"/>
                  </a:cubicBezTo>
                  <a:cubicBezTo>
                    <a:pt x="248" y="52"/>
                    <a:pt x="249" y="51"/>
                    <a:pt x="250" y="51"/>
                  </a:cubicBezTo>
                  <a:cubicBezTo>
                    <a:pt x="250" y="51"/>
                    <a:pt x="250" y="51"/>
                    <a:pt x="250" y="51"/>
                  </a:cubicBezTo>
                  <a:close/>
                  <a:moveTo>
                    <a:pt x="14" y="15"/>
                  </a:moveTo>
                  <a:cubicBezTo>
                    <a:pt x="14" y="14"/>
                    <a:pt x="14" y="13"/>
                    <a:pt x="12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2" y="13"/>
                    <a:pt x="1" y="12"/>
                  </a:cubicBezTo>
                  <a:cubicBezTo>
                    <a:pt x="0" y="11"/>
                    <a:pt x="0" y="10"/>
                    <a:pt x="0" y="8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1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3" y="27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3" y="24"/>
                    <a:pt x="4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0" y="23"/>
                    <a:pt x="10" y="22"/>
                  </a:cubicBezTo>
                  <a:cubicBezTo>
                    <a:pt x="11" y="22"/>
                    <a:pt x="11" y="21"/>
                    <a:pt x="10" y="21"/>
                  </a:cubicBezTo>
                  <a:cubicBezTo>
                    <a:pt x="10" y="20"/>
                    <a:pt x="10" y="19"/>
                    <a:pt x="9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4"/>
                    <a:pt x="9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lose/>
                  <a:moveTo>
                    <a:pt x="16" y="29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6" y="27"/>
                    <a:pt x="16" y="27"/>
                  </a:cubicBezTo>
                  <a:cubicBezTo>
                    <a:pt x="16" y="27"/>
                    <a:pt x="16" y="27"/>
                    <a:pt x="17" y="27"/>
                  </a:cubicBezTo>
                  <a:cubicBezTo>
                    <a:pt x="17" y="27"/>
                    <a:pt x="17" y="28"/>
                    <a:pt x="17" y="28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  <a:moveTo>
                    <a:pt x="4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5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1" y="28"/>
                    <a:pt x="11" y="2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lose/>
                  <a:moveTo>
                    <a:pt x="16" y="42"/>
                  </a:moveTo>
                  <a:cubicBezTo>
                    <a:pt x="16" y="41"/>
                    <a:pt x="15" y="41"/>
                    <a:pt x="14" y="41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4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6"/>
                    <a:pt x="14" y="36"/>
                  </a:cubicBezTo>
                  <a:cubicBezTo>
                    <a:pt x="14" y="36"/>
                    <a:pt x="14" y="36"/>
                    <a:pt x="13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5" y="40"/>
                    <a:pt x="15" y="40"/>
                  </a:cubicBezTo>
                  <a:cubicBezTo>
                    <a:pt x="16" y="40"/>
                    <a:pt x="16" y="40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lose/>
                  <a:moveTo>
                    <a:pt x="14" y="53"/>
                  </a:moveTo>
                  <a:cubicBezTo>
                    <a:pt x="13" y="53"/>
                    <a:pt x="12" y="53"/>
                    <a:pt x="11" y="52"/>
                  </a:cubicBezTo>
                  <a:cubicBezTo>
                    <a:pt x="10" y="51"/>
                    <a:pt x="10" y="51"/>
                    <a:pt x="9" y="50"/>
                  </a:cubicBezTo>
                  <a:cubicBezTo>
                    <a:pt x="9" y="49"/>
                    <a:pt x="9" y="48"/>
                    <a:pt x="9" y="47"/>
                  </a:cubicBezTo>
                  <a:cubicBezTo>
                    <a:pt x="10" y="46"/>
                    <a:pt x="11" y="45"/>
                    <a:pt x="12" y="45"/>
                  </a:cubicBezTo>
                  <a:cubicBezTo>
                    <a:pt x="13" y="44"/>
                    <a:pt x="14" y="44"/>
                    <a:pt x="16" y="45"/>
                  </a:cubicBezTo>
                  <a:cubicBezTo>
                    <a:pt x="17" y="45"/>
                    <a:pt x="18" y="46"/>
                    <a:pt x="18" y="47"/>
                  </a:cubicBezTo>
                  <a:cubicBezTo>
                    <a:pt x="18" y="48"/>
                    <a:pt x="18" y="49"/>
                    <a:pt x="18" y="50"/>
                  </a:cubicBezTo>
                  <a:cubicBezTo>
                    <a:pt x="18" y="51"/>
                    <a:pt x="17" y="51"/>
                    <a:pt x="16" y="5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2" y="46"/>
                    <a:pt x="12" y="47"/>
                    <a:pt x="11" y="48"/>
                  </a:cubicBezTo>
                  <a:cubicBezTo>
                    <a:pt x="10" y="49"/>
                    <a:pt x="10" y="49"/>
                    <a:pt x="10" y="51"/>
                  </a:cubicBezTo>
                  <a:cubicBezTo>
                    <a:pt x="11" y="51"/>
                    <a:pt x="11" y="52"/>
                    <a:pt x="12" y="52"/>
                  </a:cubicBezTo>
                  <a:cubicBezTo>
                    <a:pt x="13" y="52"/>
                    <a:pt x="14" y="52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lose/>
                  <a:moveTo>
                    <a:pt x="16" y="49"/>
                  </a:moveTo>
                  <a:cubicBezTo>
                    <a:pt x="18" y="49"/>
                    <a:pt x="18" y="48"/>
                    <a:pt x="18" y="47"/>
                  </a:cubicBezTo>
                  <a:cubicBezTo>
                    <a:pt x="17" y="45"/>
                    <a:pt x="16" y="45"/>
                    <a:pt x="14" y="45"/>
                  </a:cubicBezTo>
                  <a:cubicBezTo>
                    <a:pt x="16" y="49"/>
                    <a:pt x="16" y="49"/>
                    <a:pt x="16" y="49"/>
                  </a:cubicBezTo>
                  <a:close/>
                  <a:moveTo>
                    <a:pt x="22" y="58"/>
                  </a:moveTo>
                  <a:cubicBezTo>
                    <a:pt x="22" y="58"/>
                    <a:pt x="21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5"/>
                    <a:pt x="21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9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4" y="56"/>
                    <a:pt x="14" y="56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2" y="55"/>
                    <a:pt x="23" y="56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8"/>
                    <a:pt x="22" y="58"/>
                    <a:pt x="22" y="58"/>
                  </a:cubicBezTo>
                  <a:close/>
                  <a:moveTo>
                    <a:pt x="21" y="67"/>
                  </a:moveTo>
                  <a:cubicBezTo>
                    <a:pt x="20" y="68"/>
                    <a:pt x="19" y="68"/>
                    <a:pt x="18" y="67"/>
                  </a:cubicBezTo>
                  <a:cubicBezTo>
                    <a:pt x="18" y="67"/>
                    <a:pt x="17" y="67"/>
                    <a:pt x="17" y="66"/>
                  </a:cubicBezTo>
                  <a:cubicBezTo>
                    <a:pt x="17" y="65"/>
                    <a:pt x="16" y="65"/>
                    <a:pt x="16" y="65"/>
                  </a:cubicBezTo>
                  <a:cubicBezTo>
                    <a:pt x="16" y="64"/>
                    <a:pt x="16" y="64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7" y="63"/>
                    <a:pt x="16" y="64"/>
                    <a:pt x="17" y="65"/>
                  </a:cubicBezTo>
                  <a:cubicBezTo>
                    <a:pt x="18" y="65"/>
                    <a:pt x="18" y="66"/>
                    <a:pt x="18" y="66"/>
                  </a:cubicBezTo>
                  <a:cubicBezTo>
                    <a:pt x="18" y="66"/>
                    <a:pt x="19" y="66"/>
                    <a:pt x="19" y="66"/>
                  </a:cubicBezTo>
                  <a:cubicBezTo>
                    <a:pt x="20" y="65"/>
                    <a:pt x="20" y="65"/>
                    <a:pt x="20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0"/>
                    <a:pt x="21" y="59"/>
                  </a:cubicBezTo>
                  <a:cubicBezTo>
                    <a:pt x="22" y="59"/>
                    <a:pt x="22" y="59"/>
                    <a:pt x="23" y="59"/>
                  </a:cubicBezTo>
                  <a:cubicBezTo>
                    <a:pt x="24" y="59"/>
                    <a:pt x="24" y="60"/>
                    <a:pt x="25" y="61"/>
                  </a:cubicBezTo>
                  <a:cubicBezTo>
                    <a:pt x="25" y="61"/>
                    <a:pt x="25" y="61"/>
                    <a:pt x="25" y="62"/>
                  </a:cubicBezTo>
                  <a:cubicBezTo>
                    <a:pt x="25" y="62"/>
                    <a:pt x="25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5" y="63"/>
                    <a:pt x="25" y="61"/>
                    <a:pt x="25" y="61"/>
                  </a:cubicBezTo>
                  <a:cubicBezTo>
                    <a:pt x="25" y="60"/>
                    <a:pt x="24" y="60"/>
                    <a:pt x="24" y="60"/>
                  </a:cubicBezTo>
                  <a:cubicBezTo>
                    <a:pt x="24" y="60"/>
                    <a:pt x="23" y="60"/>
                    <a:pt x="23" y="60"/>
                  </a:cubicBezTo>
                  <a:cubicBezTo>
                    <a:pt x="22" y="60"/>
                    <a:pt x="22" y="61"/>
                    <a:pt x="22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66"/>
                    <a:pt x="22" y="67"/>
                    <a:pt x="21" y="67"/>
                  </a:cubicBezTo>
                  <a:close/>
                  <a:moveTo>
                    <a:pt x="33" y="67"/>
                  </a:move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6"/>
                    <a:pt x="31" y="66"/>
                  </a:cubicBezTo>
                  <a:cubicBezTo>
                    <a:pt x="31" y="66"/>
                    <a:pt x="31" y="66"/>
                    <a:pt x="31" y="65"/>
                  </a:cubicBezTo>
                  <a:cubicBezTo>
                    <a:pt x="31" y="65"/>
                    <a:pt x="32" y="65"/>
                    <a:pt x="32" y="65"/>
                  </a:cubicBezTo>
                  <a:cubicBezTo>
                    <a:pt x="32" y="65"/>
                    <a:pt x="32" y="64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5"/>
                    <a:pt x="34" y="65"/>
                    <a:pt x="33" y="66"/>
                  </a:cubicBezTo>
                  <a:cubicBezTo>
                    <a:pt x="33" y="66"/>
                    <a:pt x="33" y="66"/>
                    <a:pt x="33" y="67"/>
                  </a:cubicBezTo>
                  <a:close/>
                  <a:moveTo>
                    <a:pt x="22" y="75"/>
                  </a:moveTo>
                  <a:cubicBezTo>
                    <a:pt x="20" y="71"/>
                    <a:pt x="20" y="71"/>
                    <a:pt x="20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2" y="72"/>
                    <a:pt x="22" y="71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8"/>
                    <a:pt x="28" y="68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2" y="73"/>
                    <a:pt x="22" y="73"/>
                    <a:pt x="22" y="75"/>
                  </a:cubicBezTo>
                  <a:cubicBezTo>
                    <a:pt x="22" y="75"/>
                    <a:pt x="22" y="75"/>
                    <a:pt x="22" y="75"/>
                  </a:cubicBezTo>
                  <a:close/>
                  <a:moveTo>
                    <a:pt x="28" y="80"/>
                  </a:moveTo>
                  <a:cubicBezTo>
                    <a:pt x="27" y="80"/>
                    <a:pt x="26" y="80"/>
                    <a:pt x="26" y="79"/>
                  </a:cubicBezTo>
                  <a:cubicBezTo>
                    <a:pt x="26" y="79"/>
                    <a:pt x="25" y="79"/>
                    <a:pt x="25" y="79"/>
                  </a:cubicBezTo>
                  <a:cubicBezTo>
                    <a:pt x="24" y="78"/>
                    <a:pt x="24" y="77"/>
                    <a:pt x="26" y="76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1" y="72"/>
                    <a:pt x="32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6" y="78"/>
                    <a:pt x="26" y="79"/>
                    <a:pt x="26" y="79"/>
                  </a:cubicBezTo>
                  <a:cubicBezTo>
                    <a:pt x="27" y="79"/>
                    <a:pt x="27" y="79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lose/>
                  <a:moveTo>
                    <a:pt x="40" y="84"/>
                  </a:moveTo>
                  <a:cubicBezTo>
                    <a:pt x="40" y="84"/>
                    <a:pt x="40" y="83"/>
                    <a:pt x="40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28" y="87"/>
                    <a:pt x="26" y="87"/>
                    <a:pt x="25" y="86"/>
                  </a:cubicBezTo>
                  <a:cubicBezTo>
                    <a:pt x="24" y="85"/>
                    <a:pt x="25" y="84"/>
                    <a:pt x="25" y="84"/>
                  </a:cubicBezTo>
                  <a:cubicBezTo>
                    <a:pt x="25" y="84"/>
                    <a:pt x="26" y="84"/>
                    <a:pt x="26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8" y="86"/>
                    <a:pt x="29" y="86"/>
                    <a:pt x="31" y="8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77"/>
                    <a:pt x="35" y="77"/>
                    <a:pt x="34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3"/>
                    <a:pt x="39" y="82"/>
                    <a:pt x="39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1"/>
                    <a:pt x="39" y="81"/>
                    <a:pt x="38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40" y="84"/>
                    <a:pt x="40" y="84"/>
                  </a:cubicBezTo>
                  <a:close/>
                  <a:moveTo>
                    <a:pt x="47" y="97"/>
                  </a:moveTo>
                  <a:cubicBezTo>
                    <a:pt x="46" y="97"/>
                    <a:pt x="45" y="98"/>
                    <a:pt x="44" y="98"/>
                  </a:cubicBezTo>
                  <a:cubicBezTo>
                    <a:pt x="42" y="98"/>
                    <a:pt x="41" y="98"/>
                    <a:pt x="40" y="97"/>
                  </a:cubicBezTo>
                  <a:cubicBezTo>
                    <a:pt x="40" y="96"/>
                    <a:pt x="39" y="95"/>
                    <a:pt x="39" y="94"/>
                  </a:cubicBezTo>
                  <a:cubicBezTo>
                    <a:pt x="39" y="93"/>
                    <a:pt x="40" y="91"/>
                    <a:pt x="41" y="91"/>
                  </a:cubicBezTo>
                  <a:cubicBezTo>
                    <a:pt x="42" y="90"/>
                    <a:pt x="43" y="89"/>
                    <a:pt x="44" y="89"/>
                  </a:cubicBezTo>
                  <a:cubicBezTo>
                    <a:pt x="45" y="89"/>
                    <a:pt x="46" y="89"/>
                    <a:pt x="47" y="90"/>
                  </a:cubicBezTo>
                  <a:cubicBezTo>
                    <a:pt x="48" y="91"/>
                    <a:pt x="49" y="92"/>
                    <a:pt x="49" y="93"/>
                  </a:cubicBezTo>
                  <a:cubicBezTo>
                    <a:pt x="49" y="95"/>
                    <a:pt x="48" y="95"/>
                    <a:pt x="47" y="97"/>
                  </a:cubicBezTo>
                  <a:close/>
                  <a:moveTo>
                    <a:pt x="45" y="96"/>
                  </a:moveTo>
                  <a:cubicBezTo>
                    <a:pt x="46" y="95"/>
                    <a:pt x="47" y="94"/>
                    <a:pt x="47" y="93"/>
                  </a:cubicBezTo>
                  <a:cubicBezTo>
                    <a:pt x="48" y="92"/>
                    <a:pt x="47" y="91"/>
                    <a:pt x="47" y="90"/>
                  </a:cubicBezTo>
                  <a:cubicBezTo>
                    <a:pt x="46" y="90"/>
                    <a:pt x="46" y="89"/>
                    <a:pt x="45" y="90"/>
                  </a:cubicBezTo>
                  <a:cubicBezTo>
                    <a:pt x="44" y="90"/>
                    <a:pt x="44" y="91"/>
                    <a:pt x="43" y="91"/>
                  </a:cubicBezTo>
                  <a:cubicBezTo>
                    <a:pt x="42" y="92"/>
                    <a:pt x="41" y="93"/>
                    <a:pt x="41" y="94"/>
                  </a:cubicBezTo>
                  <a:cubicBezTo>
                    <a:pt x="40" y="95"/>
                    <a:pt x="40" y="96"/>
                    <a:pt x="41" y="97"/>
                  </a:cubicBezTo>
                  <a:cubicBezTo>
                    <a:pt x="42" y="97"/>
                    <a:pt x="42" y="97"/>
                    <a:pt x="43" y="97"/>
                  </a:cubicBezTo>
                  <a:cubicBezTo>
                    <a:pt x="44" y="97"/>
                    <a:pt x="44" y="97"/>
                    <a:pt x="45" y="96"/>
                  </a:cubicBezTo>
                  <a:close/>
                  <a:moveTo>
                    <a:pt x="60" y="97"/>
                  </a:move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8" y="97"/>
                    <a:pt x="58" y="97"/>
                    <a:pt x="58" y="96"/>
                  </a:cubicBezTo>
                  <a:cubicBezTo>
                    <a:pt x="58" y="96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8" y="94"/>
                    <a:pt x="57" y="94"/>
                    <a:pt x="56" y="95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49" y="103"/>
                    <a:pt x="49" y="104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2"/>
                    <a:pt x="48" y="102"/>
                    <a:pt x="48" y="101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4" y="95"/>
                    <a:pt x="55" y="94"/>
                    <a:pt x="56" y="94"/>
                  </a:cubicBezTo>
                  <a:cubicBezTo>
                    <a:pt x="57" y="94"/>
                    <a:pt x="58" y="94"/>
                    <a:pt x="59" y="95"/>
                  </a:cubicBezTo>
                  <a:cubicBezTo>
                    <a:pt x="59" y="95"/>
                    <a:pt x="60" y="95"/>
                    <a:pt x="60" y="96"/>
                  </a:cubicBezTo>
                  <a:cubicBezTo>
                    <a:pt x="60" y="96"/>
                    <a:pt x="60" y="96"/>
                    <a:pt x="60" y="97"/>
                  </a:cubicBezTo>
                  <a:close/>
                  <a:moveTo>
                    <a:pt x="65" y="111"/>
                  </a:moveTo>
                  <a:cubicBezTo>
                    <a:pt x="64" y="113"/>
                    <a:pt x="63" y="113"/>
                    <a:pt x="62" y="113"/>
                  </a:cubicBezTo>
                  <a:cubicBezTo>
                    <a:pt x="61" y="113"/>
                    <a:pt x="60" y="113"/>
                    <a:pt x="59" y="112"/>
                  </a:cubicBezTo>
                  <a:cubicBezTo>
                    <a:pt x="58" y="112"/>
                    <a:pt x="58" y="111"/>
                    <a:pt x="58" y="111"/>
                  </a:cubicBezTo>
                  <a:cubicBezTo>
                    <a:pt x="57" y="111"/>
                    <a:pt x="57" y="110"/>
                    <a:pt x="57" y="110"/>
                  </a:cubicBezTo>
                  <a:cubicBezTo>
                    <a:pt x="56" y="109"/>
                    <a:pt x="56" y="110"/>
                    <a:pt x="56" y="110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8"/>
                    <a:pt x="58" y="110"/>
                    <a:pt x="59" y="111"/>
                  </a:cubicBezTo>
                  <a:cubicBezTo>
                    <a:pt x="60" y="112"/>
                    <a:pt x="60" y="112"/>
                    <a:pt x="61" y="112"/>
                  </a:cubicBezTo>
                  <a:cubicBezTo>
                    <a:pt x="62" y="112"/>
                    <a:pt x="62" y="111"/>
                    <a:pt x="62" y="111"/>
                  </a:cubicBezTo>
                  <a:cubicBezTo>
                    <a:pt x="63" y="110"/>
                    <a:pt x="63" y="109"/>
                    <a:pt x="62" y="107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1" y="104"/>
                    <a:pt x="61" y="102"/>
                    <a:pt x="62" y="101"/>
                  </a:cubicBezTo>
                  <a:cubicBezTo>
                    <a:pt x="62" y="100"/>
                    <a:pt x="63" y="100"/>
                    <a:pt x="64" y="99"/>
                  </a:cubicBezTo>
                  <a:cubicBezTo>
                    <a:pt x="65" y="99"/>
                    <a:pt x="66" y="99"/>
                    <a:pt x="67" y="100"/>
                  </a:cubicBezTo>
                  <a:cubicBezTo>
                    <a:pt x="67" y="101"/>
                    <a:pt x="68" y="101"/>
                    <a:pt x="68" y="101"/>
                  </a:cubicBezTo>
                  <a:cubicBezTo>
                    <a:pt x="68" y="102"/>
                    <a:pt x="68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8" y="104"/>
                    <a:pt x="68" y="102"/>
                    <a:pt x="66" y="101"/>
                  </a:cubicBezTo>
                  <a:cubicBezTo>
                    <a:pt x="66" y="101"/>
                    <a:pt x="65" y="101"/>
                    <a:pt x="64" y="101"/>
                  </a:cubicBezTo>
                  <a:cubicBezTo>
                    <a:pt x="64" y="101"/>
                    <a:pt x="64" y="101"/>
                    <a:pt x="63" y="101"/>
                  </a:cubicBezTo>
                  <a:cubicBezTo>
                    <a:pt x="63" y="102"/>
                    <a:pt x="63" y="102"/>
                    <a:pt x="63" y="103"/>
                  </a:cubicBezTo>
                  <a:cubicBezTo>
                    <a:pt x="63" y="103"/>
                    <a:pt x="63" y="104"/>
                    <a:pt x="64" y="10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9"/>
                    <a:pt x="66" y="111"/>
                    <a:pt x="65" y="111"/>
                  </a:cubicBezTo>
                  <a:close/>
                  <a:moveTo>
                    <a:pt x="74" y="117"/>
                  </a:moveTo>
                  <a:cubicBezTo>
                    <a:pt x="73" y="118"/>
                    <a:pt x="72" y="119"/>
                    <a:pt x="71" y="119"/>
                  </a:cubicBezTo>
                  <a:cubicBezTo>
                    <a:pt x="70" y="119"/>
                    <a:pt x="69" y="119"/>
                    <a:pt x="68" y="118"/>
                  </a:cubicBezTo>
                  <a:cubicBezTo>
                    <a:pt x="68" y="118"/>
                    <a:pt x="67" y="117"/>
                    <a:pt x="67" y="116"/>
                  </a:cubicBezTo>
                  <a:cubicBezTo>
                    <a:pt x="66" y="115"/>
                    <a:pt x="67" y="113"/>
                    <a:pt x="68" y="112"/>
                  </a:cubicBezTo>
                  <a:cubicBezTo>
                    <a:pt x="68" y="111"/>
                    <a:pt x="69" y="110"/>
                    <a:pt x="70" y="110"/>
                  </a:cubicBezTo>
                  <a:cubicBezTo>
                    <a:pt x="72" y="109"/>
                    <a:pt x="73" y="109"/>
                    <a:pt x="74" y="110"/>
                  </a:cubicBezTo>
                  <a:cubicBezTo>
                    <a:pt x="75" y="111"/>
                    <a:pt x="75" y="111"/>
                    <a:pt x="76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4"/>
                    <a:pt x="74" y="114"/>
                  </a:cubicBezTo>
                  <a:cubicBezTo>
                    <a:pt x="74" y="114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2"/>
                    <a:pt x="74" y="112"/>
                    <a:pt x="74" y="111"/>
                  </a:cubicBezTo>
                  <a:cubicBezTo>
                    <a:pt x="74" y="111"/>
                    <a:pt x="74" y="111"/>
                    <a:pt x="73" y="111"/>
                  </a:cubicBezTo>
                  <a:cubicBezTo>
                    <a:pt x="72" y="110"/>
                    <a:pt x="72" y="110"/>
                    <a:pt x="70" y="111"/>
                  </a:cubicBezTo>
                  <a:cubicBezTo>
                    <a:pt x="70" y="111"/>
                    <a:pt x="69" y="111"/>
                    <a:pt x="69" y="112"/>
                  </a:cubicBezTo>
                  <a:cubicBezTo>
                    <a:pt x="68" y="113"/>
                    <a:pt x="68" y="114"/>
                    <a:pt x="68" y="115"/>
                  </a:cubicBezTo>
                  <a:cubicBezTo>
                    <a:pt x="68" y="116"/>
                    <a:pt x="68" y="117"/>
                    <a:pt x="69" y="117"/>
                  </a:cubicBezTo>
                  <a:cubicBezTo>
                    <a:pt x="71" y="118"/>
                    <a:pt x="72" y="118"/>
                    <a:pt x="74" y="117"/>
                  </a:cubicBezTo>
                  <a:cubicBezTo>
                    <a:pt x="74" y="117"/>
                    <a:pt x="74" y="117"/>
                    <a:pt x="74" y="117"/>
                  </a:cubicBezTo>
                  <a:close/>
                  <a:moveTo>
                    <a:pt x="83" y="111"/>
                  </a:moveTo>
                  <a:cubicBezTo>
                    <a:pt x="83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1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1" y="109"/>
                    <a:pt x="81" y="109"/>
                    <a:pt x="82" y="109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10"/>
                    <a:pt x="83" y="110"/>
                  </a:cubicBezTo>
                  <a:cubicBezTo>
                    <a:pt x="83" y="111"/>
                    <a:pt x="83" y="111"/>
                    <a:pt x="83" y="111"/>
                  </a:cubicBezTo>
                  <a:close/>
                  <a:moveTo>
                    <a:pt x="78" y="123"/>
                  </a:moveTo>
                  <a:cubicBezTo>
                    <a:pt x="74" y="121"/>
                    <a:pt x="74" y="121"/>
                    <a:pt x="74" y="121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5" y="121"/>
                    <a:pt x="76" y="121"/>
                    <a:pt x="76" y="120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9" y="115"/>
                    <a:pt x="79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2"/>
                    <a:pt x="78" y="123"/>
                    <a:pt x="78" y="123"/>
                  </a:cubicBezTo>
                  <a:cubicBezTo>
                    <a:pt x="78" y="123"/>
                    <a:pt x="78" y="123"/>
                    <a:pt x="78" y="123"/>
                  </a:cubicBezTo>
                  <a:close/>
                  <a:moveTo>
                    <a:pt x="89" y="124"/>
                  </a:moveTo>
                  <a:cubicBezTo>
                    <a:pt x="88" y="125"/>
                    <a:pt x="87" y="125"/>
                    <a:pt x="86" y="126"/>
                  </a:cubicBezTo>
                  <a:cubicBezTo>
                    <a:pt x="85" y="126"/>
                    <a:pt x="84" y="126"/>
                    <a:pt x="84" y="126"/>
                  </a:cubicBezTo>
                  <a:cubicBezTo>
                    <a:pt x="82" y="125"/>
                    <a:pt x="82" y="125"/>
                    <a:pt x="82" y="124"/>
                  </a:cubicBezTo>
                  <a:cubicBezTo>
                    <a:pt x="81" y="123"/>
                    <a:pt x="81" y="121"/>
                    <a:pt x="82" y="120"/>
                  </a:cubicBezTo>
                  <a:cubicBezTo>
                    <a:pt x="82" y="119"/>
                    <a:pt x="83" y="118"/>
                    <a:pt x="84" y="117"/>
                  </a:cubicBezTo>
                  <a:cubicBezTo>
                    <a:pt x="85" y="117"/>
                    <a:pt x="86" y="117"/>
                    <a:pt x="87" y="117"/>
                  </a:cubicBezTo>
                  <a:cubicBezTo>
                    <a:pt x="88" y="118"/>
                    <a:pt x="89" y="119"/>
                    <a:pt x="89" y="119"/>
                  </a:cubicBezTo>
                  <a:cubicBezTo>
                    <a:pt x="90" y="120"/>
                    <a:pt x="90" y="121"/>
                    <a:pt x="89" y="122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3" y="121"/>
                    <a:pt x="83" y="122"/>
                    <a:pt x="83" y="123"/>
                  </a:cubicBezTo>
                  <a:cubicBezTo>
                    <a:pt x="83" y="124"/>
                    <a:pt x="84" y="124"/>
                    <a:pt x="84" y="125"/>
                  </a:cubicBezTo>
                  <a:cubicBezTo>
                    <a:pt x="85" y="125"/>
                    <a:pt x="86" y="125"/>
                    <a:pt x="86" y="125"/>
                  </a:cubicBezTo>
                  <a:cubicBezTo>
                    <a:pt x="88" y="125"/>
                    <a:pt x="88" y="124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lose/>
                  <a:moveTo>
                    <a:pt x="88" y="120"/>
                  </a:moveTo>
                  <a:cubicBezTo>
                    <a:pt x="88" y="119"/>
                    <a:pt x="88" y="118"/>
                    <a:pt x="87" y="117"/>
                  </a:cubicBezTo>
                  <a:cubicBezTo>
                    <a:pt x="86" y="117"/>
                    <a:pt x="84" y="117"/>
                    <a:pt x="84" y="119"/>
                  </a:cubicBezTo>
                  <a:cubicBezTo>
                    <a:pt x="88" y="120"/>
                    <a:pt x="88" y="120"/>
                    <a:pt x="88" y="120"/>
                  </a:cubicBezTo>
                  <a:close/>
                  <a:moveTo>
                    <a:pt x="98" y="131"/>
                  </a:moveTo>
                  <a:cubicBezTo>
                    <a:pt x="94" y="129"/>
                    <a:pt x="94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5" y="129"/>
                    <a:pt x="96" y="129"/>
                    <a:pt x="96" y="128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8" y="123"/>
                    <a:pt x="98" y="123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6" y="121"/>
                    <a:pt x="95" y="121"/>
                    <a:pt x="94" y="122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2" y="128"/>
                    <a:pt x="93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0"/>
                    <a:pt x="92" y="120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6" y="121"/>
                    <a:pt x="98" y="121"/>
                    <a:pt x="99" y="121"/>
                  </a:cubicBezTo>
                  <a:cubicBezTo>
                    <a:pt x="100" y="121"/>
                    <a:pt x="101" y="123"/>
                    <a:pt x="100" y="125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30"/>
                    <a:pt x="98" y="131"/>
                    <a:pt x="98" y="131"/>
                  </a:cubicBezTo>
                  <a:cubicBezTo>
                    <a:pt x="98" y="131"/>
                    <a:pt x="98" y="131"/>
                    <a:pt x="98" y="131"/>
                  </a:cubicBezTo>
                  <a:close/>
                  <a:moveTo>
                    <a:pt x="109" y="130"/>
                  </a:moveTo>
                  <a:cubicBezTo>
                    <a:pt x="108" y="131"/>
                    <a:pt x="107" y="132"/>
                    <a:pt x="107" y="132"/>
                  </a:cubicBezTo>
                  <a:cubicBezTo>
                    <a:pt x="106" y="133"/>
                    <a:pt x="105" y="133"/>
                    <a:pt x="104" y="133"/>
                  </a:cubicBezTo>
                  <a:cubicBezTo>
                    <a:pt x="103" y="132"/>
                    <a:pt x="102" y="132"/>
                    <a:pt x="102" y="131"/>
                  </a:cubicBezTo>
                  <a:cubicBezTo>
                    <a:pt x="101" y="129"/>
                    <a:pt x="101" y="128"/>
                    <a:pt x="101" y="127"/>
                  </a:cubicBezTo>
                  <a:cubicBezTo>
                    <a:pt x="102" y="126"/>
                    <a:pt x="102" y="125"/>
                    <a:pt x="103" y="124"/>
                  </a:cubicBezTo>
                  <a:cubicBezTo>
                    <a:pt x="104" y="123"/>
                    <a:pt x="106" y="123"/>
                    <a:pt x="107" y="123"/>
                  </a:cubicBezTo>
                  <a:cubicBezTo>
                    <a:pt x="108" y="123"/>
                    <a:pt x="108" y="123"/>
                    <a:pt x="109" y="124"/>
                  </a:cubicBezTo>
                  <a:cubicBezTo>
                    <a:pt x="109" y="125"/>
                    <a:pt x="110" y="125"/>
                    <a:pt x="109" y="126"/>
                  </a:cubicBezTo>
                  <a:cubicBezTo>
                    <a:pt x="109" y="126"/>
                    <a:pt x="109" y="126"/>
                    <a:pt x="109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5"/>
                    <a:pt x="108" y="125"/>
                    <a:pt x="108" y="125"/>
                  </a:cubicBezTo>
                  <a:cubicBezTo>
                    <a:pt x="108" y="125"/>
                    <a:pt x="108" y="124"/>
                    <a:pt x="108" y="124"/>
                  </a:cubicBezTo>
                  <a:cubicBezTo>
                    <a:pt x="107" y="123"/>
                    <a:pt x="107" y="123"/>
                    <a:pt x="107" y="123"/>
                  </a:cubicBezTo>
                  <a:cubicBezTo>
                    <a:pt x="106" y="123"/>
                    <a:pt x="105" y="123"/>
                    <a:pt x="104" y="124"/>
                  </a:cubicBezTo>
                  <a:cubicBezTo>
                    <a:pt x="104" y="124"/>
                    <a:pt x="104" y="125"/>
                    <a:pt x="103" y="126"/>
                  </a:cubicBezTo>
                  <a:cubicBezTo>
                    <a:pt x="103" y="127"/>
                    <a:pt x="103" y="128"/>
                    <a:pt x="104" y="129"/>
                  </a:cubicBezTo>
                  <a:cubicBezTo>
                    <a:pt x="104" y="129"/>
                    <a:pt x="105" y="130"/>
                    <a:pt x="106" y="130"/>
                  </a:cubicBezTo>
                  <a:cubicBezTo>
                    <a:pt x="106" y="131"/>
                    <a:pt x="107" y="131"/>
                    <a:pt x="109" y="130"/>
                  </a:cubicBezTo>
                  <a:cubicBezTo>
                    <a:pt x="109" y="130"/>
                    <a:pt x="109" y="130"/>
                    <a:pt x="109" y="130"/>
                  </a:cubicBezTo>
                  <a:close/>
                  <a:moveTo>
                    <a:pt x="119" y="132"/>
                  </a:moveTo>
                  <a:cubicBezTo>
                    <a:pt x="118" y="133"/>
                    <a:pt x="118" y="133"/>
                    <a:pt x="117" y="134"/>
                  </a:cubicBezTo>
                  <a:cubicBezTo>
                    <a:pt x="116" y="134"/>
                    <a:pt x="115" y="135"/>
                    <a:pt x="114" y="134"/>
                  </a:cubicBezTo>
                  <a:cubicBezTo>
                    <a:pt x="113" y="134"/>
                    <a:pt x="112" y="133"/>
                    <a:pt x="112" y="133"/>
                  </a:cubicBezTo>
                  <a:cubicBezTo>
                    <a:pt x="111" y="131"/>
                    <a:pt x="111" y="130"/>
                    <a:pt x="111" y="129"/>
                  </a:cubicBezTo>
                  <a:cubicBezTo>
                    <a:pt x="112" y="128"/>
                    <a:pt x="112" y="127"/>
                    <a:pt x="113" y="126"/>
                  </a:cubicBezTo>
                  <a:cubicBezTo>
                    <a:pt x="114" y="125"/>
                    <a:pt x="115" y="125"/>
                    <a:pt x="116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19" y="127"/>
                    <a:pt x="120" y="128"/>
                    <a:pt x="119" y="129"/>
                  </a:cubicBezTo>
                  <a:cubicBezTo>
                    <a:pt x="113" y="128"/>
                    <a:pt x="113" y="128"/>
                    <a:pt x="113" y="128"/>
                  </a:cubicBezTo>
                  <a:cubicBezTo>
                    <a:pt x="112" y="129"/>
                    <a:pt x="113" y="131"/>
                    <a:pt x="113" y="131"/>
                  </a:cubicBezTo>
                  <a:cubicBezTo>
                    <a:pt x="114" y="132"/>
                    <a:pt x="114" y="133"/>
                    <a:pt x="115" y="133"/>
                  </a:cubicBezTo>
                  <a:cubicBezTo>
                    <a:pt x="116" y="133"/>
                    <a:pt x="116" y="133"/>
                    <a:pt x="117" y="133"/>
                  </a:cubicBezTo>
                  <a:cubicBezTo>
                    <a:pt x="118" y="133"/>
                    <a:pt x="118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lose/>
                  <a:moveTo>
                    <a:pt x="117" y="129"/>
                  </a:moveTo>
                  <a:cubicBezTo>
                    <a:pt x="117" y="127"/>
                    <a:pt x="116" y="126"/>
                    <a:pt x="115" y="126"/>
                  </a:cubicBezTo>
                  <a:cubicBezTo>
                    <a:pt x="114" y="125"/>
                    <a:pt x="113" y="126"/>
                    <a:pt x="112" y="128"/>
                  </a:cubicBezTo>
                  <a:cubicBezTo>
                    <a:pt x="117" y="129"/>
                    <a:pt x="117" y="129"/>
                    <a:pt x="117" y="129"/>
                  </a:cubicBezTo>
                  <a:close/>
                  <a:moveTo>
                    <a:pt x="133" y="135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37"/>
                    <a:pt x="131" y="137"/>
                    <a:pt x="131" y="137"/>
                  </a:cubicBezTo>
                  <a:cubicBezTo>
                    <a:pt x="130" y="137"/>
                    <a:pt x="130" y="136"/>
                    <a:pt x="130" y="135"/>
                  </a:cubicBezTo>
                  <a:cubicBezTo>
                    <a:pt x="130" y="135"/>
                    <a:pt x="129" y="136"/>
                    <a:pt x="128" y="136"/>
                  </a:cubicBezTo>
                  <a:cubicBezTo>
                    <a:pt x="128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5" y="135"/>
                  </a:cubicBezTo>
                  <a:cubicBezTo>
                    <a:pt x="125" y="135"/>
                    <a:pt x="125" y="135"/>
                    <a:pt x="125" y="134"/>
                  </a:cubicBezTo>
                  <a:cubicBezTo>
                    <a:pt x="125" y="133"/>
                    <a:pt x="126" y="132"/>
                    <a:pt x="127" y="131"/>
                  </a:cubicBezTo>
                  <a:cubicBezTo>
                    <a:pt x="128" y="131"/>
                    <a:pt x="129" y="130"/>
                    <a:pt x="130" y="130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0" y="128"/>
                    <a:pt x="130" y="127"/>
                    <a:pt x="129" y="127"/>
                  </a:cubicBezTo>
                  <a:cubicBezTo>
                    <a:pt x="128" y="127"/>
                    <a:pt x="128" y="127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9"/>
                    <a:pt x="128" y="129"/>
                    <a:pt x="127" y="129"/>
                  </a:cubicBezTo>
                  <a:cubicBezTo>
                    <a:pt x="127" y="130"/>
                    <a:pt x="127" y="130"/>
                    <a:pt x="126" y="130"/>
                  </a:cubicBezTo>
                  <a:cubicBezTo>
                    <a:pt x="126" y="130"/>
                    <a:pt x="126" y="130"/>
                    <a:pt x="126" y="129"/>
                  </a:cubicBezTo>
                  <a:cubicBezTo>
                    <a:pt x="125" y="129"/>
                    <a:pt x="125" y="129"/>
                    <a:pt x="126" y="129"/>
                  </a:cubicBezTo>
                  <a:cubicBezTo>
                    <a:pt x="126" y="128"/>
                    <a:pt x="126" y="128"/>
                    <a:pt x="127" y="127"/>
                  </a:cubicBezTo>
                  <a:cubicBezTo>
                    <a:pt x="128" y="127"/>
                    <a:pt x="128" y="127"/>
                    <a:pt x="129" y="127"/>
                  </a:cubicBezTo>
                  <a:cubicBezTo>
                    <a:pt x="130" y="127"/>
                    <a:pt x="131" y="127"/>
                    <a:pt x="132" y="128"/>
                  </a:cubicBezTo>
                  <a:cubicBezTo>
                    <a:pt x="132" y="128"/>
                    <a:pt x="132" y="129"/>
                    <a:pt x="132" y="130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  <a:moveTo>
                    <a:pt x="130" y="134"/>
                  </a:moveTo>
                  <a:cubicBezTo>
                    <a:pt x="130" y="131"/>
                    <a:pt x="130" y="131"/>
                    <a:pt x="130" y="131"/>
                  </a:cubicBezTo>
                  <a:cubicBezTo>
                    <a:pt x="129" y="131"/>
                    <a:pt x="128" y="131"/>
                    <a:pt x="128" y="131"/>
                  </a:cubicBezTo>
                  <a:cubicBezTo>
                    <a:pt x="127" y="132"/>
                    <a:pt x="126" y="132"/>
                    <a:pt x="126" y="133"/>
                  </a:cubicBezTo>
                  <a:cubicBezTo>
                    <a:pt x="126" y="134"/>
                    <a:pt x="127" y="135"/>
                    <a:pt x="128" y="135"/>
                  </a:cubicBezTo>
                  <a:cubicBezTo>
                    <a:pt x="128" y="135"/>
                    <a:pt x="129" y="135"/>
                    <a:pt x="130" y="134"/>
                  </a:cubicBezTo>
                  <a:close/>
                  <a:moveTo>
                    <a:pt x="144" y="136"/>
                  </a:move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1" y="135"/>
                    <a:pt x="141" y="135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1" y="129"/>
                    <a:pt x="141" y="129"/>
                    <a:pt x="140" y="128"/>
                  </a:cubicBezTo>
                  <a:cubicBezTo>
                    <a:pt x="140" y="128"/>
                    <a:pt x="140" y="128"/>
                    <a:pt x="139" y="128"/>
                  </a:cubicBezTo>
                  <a:cubicBezTo>
                    <a:pt x="138" y="128"/>
                    <a:pt x="138" y="128"/>
                    <a:pt x="137" y="129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5"/>
                    <a:pt x="137" y="136"/>
                    <a:pt x="138" y="136"/>
                  </a:cubicBezTo>
                  <a:cubicBezTo>
                    <a:pt x="138" y="136"/>
                    <a:pt x="138" y="136"/>
                    <a:pt x="138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5" y="135"/>
                    <a:pt x="135" y="135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5" y="129"/>
                    <a:pt x="135" y="128"/>
                    <a:pt x="134" y="128"/>
                  </a:cubicBezTo>
                  <a:cubicBezTo>
                    <a:pt x="134" y="128"/>
                    <a:pt x="134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7" y="127"/>
                    <a:pt x="138" y="127"/>
                    <a:pt x="140" y="127"/>
                  </a:cubicBezTo>
                  <a:cubicBezTo>
                    <a:pt x="141" y="127"/>
                    <a:pt x="142" y="127"/>
                    <a:pt x="142" y="130"/>
                  </a:cubicBezTo>
                  <a:cubicBezTo>
                    <a:pt x="142" y="135"/>
                    <a:pt x="142" y="135"/>
                    <a:pt x="142" y="135"/>
                  </a:cubicBezTo>
                  <a:cubicBezTo>
                    <a:pt x="143" y="135"/>
                    <a:pt x="143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lose/>
                  <a:moveTo>
                    <a:pt x="155" y="134"/>
                  </a:moveTo>
                  <a:cubicBezTo>
                    <a:pt x="154" y="135"/>
                    <a:pt x="153" y="135"/>
                    <a:pt x="152" y="136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1" y="135"/>
                    <a:pt x="150" y="136"/>
                    <a:pt x="149" y="136"/>
                  </a:cubicBezTo>
                  <a:cubicBezTo>
                    <a:pt x="148" y="136"/>
                    <a:pt x="148" y="136"/>
                    <a:pt x="147" y="135"/>
                  </a:cubicBezTo>
                  <a:cubicBezTo>
                    <a:pt x="146" y="134"/>
                    <a:pt x="145" y="133"/>
                    <a:pt x="145" y="131"/>
                  </a:cubicBezTo>
                  <a:cubicBezTo>
                    <a:pt x="145" y="130"/>
                    <a:pt x="146" y="129"/>
                    <a:pt x="146" y="128"/>
                  </a:cubicBezTo>
                  <a:cubicBezTo>
                    <a:pt x="146" y="127"/>
                    <a:pt x="148" y="126"/>
                    <a:pt x="149" y="126"/>
                  </a:cubicBezTo>
                  <a:cubicBezTo>
                    <a:pt x="150" y="126"/>
                    <a:pt x="150" y="126"/>
                    <a:pt x="151" y="127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50" y="123"/>
                    <a:pt x="150" y="123"/>
                    <a:pt x="149" y="123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0" y="123"/>
                    <a:pt x="150" y="122"/>
                    <a:pt x="152" y="121"/>
                  </a:cubicBezTo>
                  <a:cubicBezTo>
                    <a:pt x="153" y="133"/>
                    <a:pt x="153" y="133"/>
                    <a:pt x="153" y="133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lose/>
                  <a:moveTo>
                    <a:pt x="152" y="133"/>
                  </a:moveTo>
                  <a:cubicBezTo>
                    <a:pt x="152" y="129"/>
                    <a:pt x="152" y="129"/>
                    <a:pt x="152" y="129"/>
                  </a:cubicBezTo>
                  <a:cubicBezTo>
                    <a:pt x="152" y="128"/>
                    <a:pt x="151" y="128"/>
                    <a:pt x="151" y="127"/>
                  </a:cubicBezTo>
                  <a:cubicBezTo>
                    <a:pt x="150" y="127"/>
                    <a:pt x="150" y="127"/>
                    <a:pt x="149" y="127"/>
                  </a:cubicBezTo>
                  <a:cubicBezTo>
                    <a:pt x="148" y="127"/>
                    <a:pt x="148" y="127"/>
                    <a:pt x="147" y="128"/>
                  </a:cubicBezTo>
                  <a:cubicBezTo>
                    <a:pt x="147" y="129"/>
                    <a:pt x="147" y="130"/>
                    <a:pt x="147" y="131"/>
                  </a:cubicBezTo>
                  <a:cubicBezTo>
                    <a:pt x="147" y="132"/>
                    <a:pt x="147" y="133"/>
                    <a:pt x="148" y="134"/>
                  </a:cubicBezTo>
                  <a:cubicBezTo>
                    <a:pt x="148" y="135"/>
                    <a:pt x="149" y="135"/>
                    <a:pt x="150" y="135"/>
                  </a:cubicBezTo>
                  <a:cubicBezTo>
                    <a:pt x="150" y="135"/>
                    <a:pt x="150" y="135"/>
                    <a:pt x="151" y="135"/>
                  </a:cubicBezTo>
                  <a:cubicBezTo>
                    <a:pt x="152" y="134"/>
                    <a:pt x="152" y="134"/>
                    <a:pt x="152" y="133"/>
                  </a:cubicBezTo>
                  <a:close/>
                  <a:moveTo>
                    <a:pt x="170" y="122"/>
                  </a:moveTo>
                  <a:cubicBezTo>
                    <a:pt x="170" y="122"/>
                    <a:pt x="170" y="122"/>
                    <a:pt x="170" y="122"/>
                  </a:cubicBezTo>
                  <a:cubicBezTo>
                    <a:pt x="169" y="121"/>
                    <a:pt x="169" y="120"/>
                    <a:pt x="169" y="120"/>
                  </a:cubicBezTo>
                  <a:cubicBezTo>
                    <a:pt x="168" y="120"/>
                    <a:pt x="168" y="120"/>
                    <a:pt x="167" y="120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2"/>
                    <a:pt x="168" y="132"/>
                    <a:pt x="170" y="132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5" y="133"/>
                    <a:pt x="166" y="132"/>
                    <a:pt x="165" y="131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0" y="121"/>
                    <a:pt x="160" y="122"/>
                    <a:pt x="159" y="122"/>
                  </a:cubicBezTo>
                  <a:cubicBezTo>
                    <a:pt x="159" y="123"/>
                    <a:pt x="159" y="123"/>
                    <a:pt x="159" y="124"/>
                  </a:cubicBezTo>
                  <a:cubicBezTo>
                    <a:pt x="159" y="124"/>
                    <a:pt x="159" y="124"/>
                    <a:pt x="159" y="124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22"/>
                    <a:pt x="170" y="122"/>
                    <a:pt x="170" y="122"/>
                  </a:cubicBezTo>
                  <a:close/>
                  <a:moveTo>
                    <a:pt x="181" y="125"/>
                  </a:moveTo>
                  <a:cubicBezTo>
                    <a:pt x="181" y="126"/>
                    <a:pt x="181" y="127"/>
                    <a:pt x="180" y="128"/>
                  </a:cubicBezTo>
                  <a:cubicBezTo>
                    <a:pt x="180" y="129"/>
                    <a:pt x="179" y="130"/>
                    <a:pt x="178" y="130"/>
                  </a:cubicBezTo>
                  <a:cubicBezTo>
                    <a:pt x="177" y="131"/>
                    <a:pt x="176" y="131"/>
                    <a:pt x="176" y="130"/>
                  </a:cubicBezTo>
                  <a:cubicBezTo>
                    <a:pt x="174" y="129"/>
                    <a:pt x="174" y="128"/>
                    <a:pt x="173" y="127"/>
                  </a:cubicBezTo>
                  <a:cubicBezTo>
                    <a:pt x="173" y="126"/>
                    <a:pt x="173" y="125"/>
                    <a:pt x="173" y="123"/>
                  </a:cubicBezTo>
                  <a:cubicBezTo>
                    <a:pt x="174" y="122"/>
                    <a:pt x="174" y="121"/>
                    <a:pt x="176" y="121"/>
                  </a:cubicBezTo>
                  <a:cubicBezTo>
                    <a:pt x="177" y="121"/>
                    <a:pt x="178" y="121"/>
                    <a:pt x="178" y="121"/>
                  </a:cubicBezTo>
                  <a:cubicBezTo>
                    <a:pt x="179" y="121"/>
                    <a:pt x="180" y="122"/>
                    <a:pt x="180" y="123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5" y="126"/>
                    <a:pt x="176" y="127"/>
                    <a:pt x="176" y="128"/>
                  </a:cubicBezTo>
                  <a:cubicBezTo>
                    <a:pt x="177" y="129"/>
                    <a:pt x="178" y="129"/>
                    <a:pt x="179" y="128"/>
                  </a:cubicBezTo>
                  <a:cubicBezTo>
                    <a:pt x="180" y="128"/>
                    <a:pt x="180" y="127"/>
                    <a:pt x="181" y="127"/>
                  </a:cubicBezTo>
                  <a:cubicBezTo>
                    <a:pt x="180" y="127"/>
                    <a:pt x="181" y="126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lose/>
                  <a:moveTo>
                    <a:pt x="178" y="123"/>
                  </a:moveTo>
                  <a:cubicBezTo>
                    <a:pt x="177" y="122"/>
                    <a:pt x="176" y="121"/>
                    <a:pt x="175" y="122"/>
                  </a:cubicBezTo>
                  <a:cubicBezTo>
                    <a:pt x="174" y="122"/>
                    <a:pt x="173" y="123"/>
                    <a:pt x="173" y="125"/>
                  </a:cubicBezTo>
                  <a:cubicBezTo>
                    <a:pt x="178" y="123"/>
                    <a:pt x="178" y="123"/>
                    <a:pt x="178" y="123"/>
                  </a:cubicBezTo>
                  <a:close/>
                  <a:moveTo>
                    <a:pt x="190" y="122"/>
                  </a:moveTo>
                  <a:cubicBezTo>
                    <a:pt x="190" y="123"/>
                    <a:pt x="190" y="124"/>
                    <a:pt x="190" y="125"/>
                  </a:cubicBezTo>
                  <a:cubicBezTo>
                    <a:pt x="189" y="126"/>
                    <a:pt x="188" y="127"/>
                    <a:pt x="188" y="127"/>
                  </a:cubicBezTo>
                  <a:cubicBezTo>
                    <a:pt x="186" y="127"/>
                    <a:pt x="186" y="127"/>
                    <a:pt x="184" y="127"/>
                  </a:cubicBezTo>
                  <a:cubicBezTo>
                    <a:pt x="183" y="127"/>
                    <a:pt x="182" y="125"/>
                    <a:pt x="182" y="124"/>
                  </a:cubicBezTo>
                  <a:cubicBezTo>
                    <a:pt x="182" y="123"/>
                    <a:pt x="182" y="122"/>
                    <a:pt x="182" y="121"/>
                  </a:cubicBezTo>
                  <a:cubicBezTo>
                    <a:pt x="182" y="119"/>
                    <a:pt x="183" y="119"/>
                    <a:pt x="185" y="118"/>
                  </a:cubicBezTo>
                  <a:cubicBezTo>
                    <a:pt x="186" y="118"/>
                    <a:pt x="186" y="118"/>
                    <a:pt x="187" y="118"/>
                  </a:cubicBezTo>
                  <a:cubicBezTo>
                    <a:pt x="188" y="118"/>
                    <a:pt x="188" y="118"/>
                    <a:pt x="188" y="119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0"/>
                    <a:pt x="188" y="120"/>
                    <a:pt x="187" y="120"/>
                  </a:cubicBezTo>
                  <a:cubicBezTo>
                    <a:pt x="187" y="120"/>
                    <a:pt x="187" y="119"/>
                    <a:pt x="187" y="119"/>
                  </a:cubicBezTo>
                  <a:cubicBezTo>
                    <a:pt x="187" y="119"/>
                    <a:pt x="186" y="119"/>
                    <a:pt x="186" y="119"/>
                  </a:cubicBezTo>
                  <a:cubicBezTo>
                    <a:pt x="186" y="119"/>
                    <a:pt x="185" y="119"/>
                    <a:pt x="185" y="119"/>
                  </a:cubicBezTo>
                  <a:cubicBezTo>
                    <a:pt x="184" y="119"/>
                    <a:pt x="183" y="120"/>
                    <a:pt x="183" y="121"/>
                  </a:cubicBezTo>
                  <a:cubicBezTo>
                    <a:pt x="183" y="121"/>
                    <a:pt x="183" y="122"/>
                    <a:pt x="184" y="123"/>
                  </a:cubicBezTo>
                  <a:cubicBezTo>
                    <a:pt x="184" y="124"/>
                    <a:pt x="185" y="125"/>
                    <a:pt x="186" y="125"/>
                  </a:cubicBezTo>
                  <a:cubicBezTo>
                    <a:pt x="186" y="126"/>
                    <a:pt x="187" y="126"/>
                    <a:pt x="188" y="126"/>
                  </a:cubicBezTo>
                  <a:cubicBezTo>
                    <a:pt x="189" y="125"/>
                    <a:pt x="190" y="124"/>
                    <a:pt x="190" y="122"/>
                  </a:cubicBezTo>
                  <a:cubicBezTo>
                    <a:pt x="190" y="122"/>
                    <a:pt x="190" y="122"/>
                    <a:pt x="190" y="122"/>
                  </a:cubicBezTo>
                  <a:close/>
                  <a:moveTo>
                    <a:pt x="202" y="120"/>
                  </a:move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9" y="121"/>
                    <a:pt x="199" y="121"/>
                    <a:pt x="198" y="120"/>
                  </a:cubicBezTo>
                  <a:cubicBezTo>
                    <a:pt x="196" y="115"/>
                    <a:pt x="196" y="115"/>
                    <a:pt x="196" y="115"/>
                  </a:cubicBezTo>
                  <a:cubicBezTo>
                    <a:pt x="195" y="114"/>
                    <a:pt x="195" y="114"/>
                    <a:pt x="194" y="115"/>
                  </a:cubicBezTo>
                  <a:cubicBezTo>
                    <a:pt x="193" y="115"/>
                    <a:pt x="192" y="116"/>
                    <a:pt x="192" y="117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5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3" y="123"/>
                    <a:pt x="193" y="123"/>
                    <a:pt x="192" y="122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7" y="113"/>
                    <a:pt x="187" y="113"/>
                    <a:pt x="187" y="113"/>
                  </a:cubicBezTo>
                  <a:cubicBezTo>
                    <a:pt x="187" y="113"/>
                    <a:pt x="186" y="113"/>
                    <a:pt x="186" y="113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6" y="112"/>
                    <a:pt x="187" y="111"/>
                    <a:pt x="188" y="110"/>
                  </a:cubicBezTo>
                  <a:cubicBezTo>
                    <a:pt x="191" y="116"/>
                    <a:pt x="191" y="116"/>
                    <a:pt x="191" y="116"/>
                  </a:cubicBezTo>
                  <a:cubicBezTo>
                    <a:pt x="192" y="114"/>
                    <a:pt x="192" y="113"/>
                    <a:pt x="193" y="113"/>
                  </a:cubicBezTo>
                  <a:cubicBezTo>
                    <a:pt x="195" y="112"/>
                    <a:pt x="196" y="113"/>
                    <a:pt x="197" y="115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0" y="120"/>
                    <a:pt x="201" y="120"/>
                    <a:pt x="202" y="120"/>
                  </a:cubicBezTo>
                  <a:cubicBezTo>
                    <a:pt x="202" y="120"/>
                    <a:pt x="202" y="120"/>
                    <a:pt x="202" y="120"/>
                  </a:cubicBezTo>
                  <a:close/>
                  <a:moveTo>
                    <a:pt x="212" y="114"/>
                  </a:moveTo>
                  <a:cubicBezTo>
                    <a:pt x="208" y="116"/>
                    <a:pt x="208" y="116"/>
                    <a:pt x="208" y="116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09" y="115"/>
                    <a:pt x="209" y="115"/>
                    <a:pt x="209" y="114"/>
                  </a:cubicBezTo>
                  <a:cubicBezTo>
                    <a:pt x="206" y="110"/>
                    <a:pt x="206" y="110"/>
                    <a:pt x="206" y="110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5" y="109"/>
                    <a:pt x="205" y="109"/>
                    <a:pt x="204" y="109"/>
                  </a:cubicBezTo>
                  <a:cubicBezTo>
                    <a:pt x="203" y="110"/>
                    <a:pt x="202" y="111"/>
                    <a:pt x="202" y="111"/>
                  </a:cubicBezTo>
                  <a:cubicBezTo>
                    <a:pt x="205" y="116"/>
                    <a:pt x="205" y="116"/>
                    <a:pt x="205" y="116"/>
                  </a:cubicBezTo>
                  <a:cubicBezTo>
                    <a:pt x="206" y="117"/>
                    <a:pt x="206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4" y="119"/>
                    <a:pt x="204" y="118"/>
                    <a:pt x="204" y="117"/>
                  </a:cubicBezTo>
                  <a:cubicBezTo>
                    <a:pt x="201" y="113"/>
                    <a:pt x="201" y="113"/>
                    <a:pt x="201" y="113"/>
                  </a:cubicBezTo>
                  <a:cubicBezTo>
                    <a:pt x="200" y="112"/>
                    <a:pt x="200" y="112"/>
                    <a:pt x="200" y="112"/>
                  </a:cubicBezTo>
                  <a:cubicBezTo>
                    <a:pt x="200" y="112"/>
                    <a:pt x="200" y="112"/>
                    <a:pt x="199" y="113"/>
                  </a:cubicBezTo>
                  <a:cubicBezTo>
                    <a:pt x="199" y="112"/>
                    <a:pt x="199" y="112"/>
                    <a:pt x="199" y="112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2" y="111"/>
                    <a:pt x="202" y="111"/>
                    <a:pt x="202" y="111"/>
                  </a:cubicBezTo>
                  <a:cubicBezTo>
                    <a:pt x="202" y="110"/>
                    <a:pt x="203" y="109"/>
                    <a:pt x="204" y="108"/>
                  </a:cubicBezTo>
                  <a:cubicBezTo>
                    <a:pt x="205" y="107"/>
                    <a:pt x="206" y="108"/>
                    <a:pt x="208" y="110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4"/>
                    <a:pt x="211" y="115"/>
                    <a:pt x="212" y="114"/>
                  </a:cubicBezTo>
                  <a:cubicBezTo>
                    <a:pt x="212" y="114"/>
                    <a:pt x="212" y="114"/>
                    <a:pt x="212" y="114"/>
                  </a:cubicBezTo>
                  <a:close/>
                  <a:moveTo>
                    <a:pt x="218" y="104"/>
                  </a:moveTo>
                  <a:cubicBezTo>
                    <a:pt x="219" y="105"/>
                    <a:pt x="219" y="107"/>
                    <a:pt x="219" y="108"/>
                  </a:cubicBezTo>
                  <a:cubicBezTo>
                    <a:pt x="219" y="109"/>
                    <a:pt x="218" y="110"/>
                    <a:pt x="217" y="111"/>
                  </a:cubicBezTo>
                  <a:cubicBezTo>
                    <a:pt x="216" y="112"/>
                    <a:pt x="215" y="112"/>
                    <a:pt x="214" y="112"/>
                  </a:cubicBezTo>
                  <a:cubicBezTo>
                    <a:pt x="212" y="111"/>
                    <a:pt x="211" y="111"/>
                    <a:pt x="210" y="110"/>
                  </a:cubicBezTo>
                  <a:cubicBezTo>
                    <a:pt x="210" y="109"/>
                    <a:pt x="209" y="107"/>
                    <a:pt x="209" y="106"/>
                  </a:cubicBezTo>
                  <a:cubicBezTo>
                    <a:pt x="209" y="105"/>
                    <a:pt x="210" y="104"/>
                    <a:pt x="211" y="103"/>
                  </a:cubicBezTo>
                  <a:cubicBezTo>
                    <a:pt x="212" y="102"/>
                    <a:pt x="214" y="102"/>
                    <a:pt x="215" y="102"/>
                  </a:cubicBezTo>
                  <a:cubicBezTo>
                    <a:pt x="216" y="102"/>
                    <a:pt x="217" y="103"/>
                    <a:pt x="218" y="104"/>
                  </a:cubicBezTo>
                  <a:close/>
                  <a:moveTo>
                    <a:pt x="217" y="106"/>
                  </a:moveTo>
                  <a:cubicBezTo>
                    <a:pt x="216" y="105"/>
                    <a:pt x="215" y="104"/>
                    <a:pt x="214" y="103"/>
                  </a:cubicBezTo>
                  <a:cubicBezTo>
                    <a:pt x="213" y="103"/>
                    <a:pt x="212" y="103"/>
                    <a:pt x="212" y="103"/>
                  </a:cubicBezTo>
                  <a:cubicBezTo>
                    <a:pt x="211" y="104"/>
                    <a:pt x="211" y="105"/>
                    <a:pt x="211" y="105"/>
                  </a:cubicBezTo>
                  <a:cubicBezTo>
                    <a:pt x="211" y="106"/>
                    <a:pt x="211" y="107"/>
                    <a:pt x="212" y="108"/>
                  </a:cubicBezTo>
                  <a:cubicBezTo>
                    <a:pt x="212" y="109"/>
                    <a:pt x="213" y="110"/>
                    <a:pt x="214" y="110"/>
                  </a:cubicBezTo>
                  <a:cubicBezTo>
                    <a:pt x="215" y="111"/>
                    <a:pt x="216" y="111"/>
                    <a:pt x="217" y="110"/>
                  </a:cubicBezTo>
                  <a:cubicBezTo>
                    <a:pt x="218" y="110"/>
                    <a:pt x="218" y="109"/>
                    <a:pt x="218" y="108"/>
                  </a:cubicBezTo>
                  <a:cubicBezTo>
                    <a:pt x="218" y="107"/>
                    <a:pt x="217" y="107"/>
                    <a:pt x="217" y="106"/>
                  </a:cubicBezTo>
                  <a:close/>
                  <a:moveTo>
                    <a:pt x="226" y="103"/>
                  </a:moveTo>
                  <a:cubicBezTo>
                    <a:pt x="222" y="107"/>
                    <a:pt x="222" y="107"/>
                    <a:pt x="222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16" y="97"/>
                    <a:pt x="216" y="97"/>
                    <a:pt x="216" y="97"/>
                  </a:cubicBezTo>
                  <a:cubicBezTo>
                    <a:pt x="216" y="96"/>
                    <a:pt x="216" y="96"/>
                    <a:pt x="215" y="96"/>
                  </a:cubicBezTo>
                  <a:cubicBezTo>
                    <a:pt x="215" y="96"/>
                    <a:pt x="215" y="96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6"/>
                    <a:pt x="215" y="95"/>
                    <a:pt x="216" y="9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5" y="104"/>
                    <a:pt x="226" y="103"/>
                  </a:cubicBezTo>
                  <a:cubicBezTo>
                    <a:pt x="226" y="103"/>
                    <a:pt x="226" y="103"/>
                    <a:pt x="226" y="103"/>
                  </a:cubicBezTo>
                  <a:close/>
                  <a:moveTo>
                    <a:pt x="231" y="93"/>
                  </a:moveTo>
                  <a:cubicBezTo>
                    <a:pt x="232" y="94"/>
                    <a:pt x="232" y="95"/>
                    <a:pt x="232" y="96"/>
                  </a:cubicBezTo>
                  <a:cubicBezTo>
                    <a:pt x="232" y="97"/>
                    <a:pt x="232" y="99"/>
                    <a:pt x="230" y="99"/>
                  </a:cubicBezTo>
                  <a:cubicBezTo>
                    <a:pt x="230" y="100"/>
                    <a:pt x="228" y="101"/>
                    <a:pt x="227" y="101"/>
                  </a:cubicBezTo>
                  <a:cubicBezTo>
                    <a:pt x="226" y="101"/>
                    <a:pt x="225" y="100"/>
                    <a:pt x="224" y="99"/>
                  </a:cubicBezTo>
                  <a:cubicBezTo>
                    <a:pt x="223" y="98"/>
                    <a:pt x="222" y="97"/>
                    <a:pt x="222" y="96"/>
                  </a:cubicBezTo>
                  <a:cubicBezTo>
                    <a:pt x="222" y="95"/>
                    <a:pt x="223" y="93"/>
                    <a:pt x="224" y="93"/>
                  </a:cubicBezTo>
                  <a:cubicBezTo>
                    <a:pt x="225" y="92"/>
                    <a:pt x="226" y="91"/>
                    <a:pt x="227" y="91"/>
                  </a:cubicBezTo>
                  <a:cubicBezTo>
                    <a:pt x="229" y="91"/>
                    <a:pt x="230" y="91"/>
                    <a:pt x="231" y="93"/>
                  </a:cubicBezTo>
                  <a:close/>
                  <a:moveTo>
                    <a:pt x="230" y="95"/>
                  </a:moveTo>
                  <a:cubicBezTo>
                    <a:pt x="229" y="94"/>
                    <a:pt x="228" y="93"/>
                    <a:pt x="227" y="93"/>
                  </a:cubicBezTo>
                  <a:cubicBezTo>
                    <a:pt x="226" y="92"/>
                    <a:pt x="225" y="92"/>
                    <a:pt x="224" y="93"/>
                  </a:cubicBezTo>
                  <a:cubicBezTo>
                    <a:pt x="224" y="93"/>
                    <a:pt x="224" y="94"/>
                    <a:pt x="224" y="95"/>
                  </a:cubicBezTo>
                  <a:cubicBezTo>
                    <a:pt x="224" y="96"/>
                    <a:pt x="224" y="96"/>
                    <a:pt x="225" y="97"/>
                  </a:cubicBezTo>
                  <a:cubicBezTo>
                    <a:pt x="226" y="98"/>
                    <a:pt x="227" y="99"/>
                    <a:pt x="228" y="99"/>
                  </a:cubicBezTo>
                  <a:cubicBezTo>
                    <a:pt x="229" y="99"/>
                    <a:pt x="230" y="99"/>
                    <a:pt x="231" y="99"/>
                  </a:cubicBezTo>
                  <a:cubicBezTo>
                    <a:pt x="232" y="98"/>
                    <a:pt x="232" y="97"/>
                    <a:pt x="231" y="97"/>
                  </a:cubicBezTo>
                  <a:cubicBezTo>
                    <a:pt x="231" y="96"/>
                    <a:pt x="231" y="95"/>
                    <a:pt x="230" y="95"/>
                  </a:cubicBezTo>
                  <a:close/>
                  <a:moveTo>
                    <a:pt x="236" y="82"/>
                  </a:moveTo>
                  <a:cubicBezTo>
                    <a:pt x="234" y="83"/>
                    <a:pt x="234" y="83"/>
                    <a:pt x="234" y="83"/>
                  </a:cubicBezTo>
                  <a:cubicBezTo>
                    <a:pt x="235" y="83"/>
                    <a:pt x="236" y="84"/>
                    <a:pt x="236" y="84"/>
                  </a:cubicBezTo>
                  <a:cubicBezTo>
                    <a:pt x="237" y="85"/>
                    <a:pt x="237" y="85"/>
                    <a:pt x="237" y="87"/>
                  </a:cubicBezTo>
                  <a:cubicBezTo>
                    <a:pt x="237" y="87"/>
                    <a:pt x="237" y="88"/>
                    <a:pt x="236" y="89"/>
                  </a:cubicBezTo>
                  <a:cubicBezTo>
                    <a:pt x="236" y="89"/>
                    <a:pt x="236" y="89"/>
                    <a:pt x="236" y="90"/>
                  </a:cubicBezTo>
                  <a:cubicBezTo>
                    <a:pt x="236" y="91"/>
                    <a:pt x="236" y="91"/>
                    <a:pt x="236" y="91"/>
                  </a:cubicBezTo>
                  <a:cubicBezTo>
                    <a:pt x="236" y="92"/>
                    <a:pt x="237" y="91"/>
                    <a:pt x="238" y="90"/>
                  </a:cubicBezTo>
                  <a:cubicBezTo>
                    <a:pt x="239" y="89"/>
                    <a:pt x="240" y="88"/>
                    <a:pt x="240" y="87"/>
                  </a:cubicBezTo>
                  <a:cubicBezTo>
                    <a:pt x="241" y="87"/>
                    <a:pt x="242" y="87"/>
                    <a:pt x="242" y="88"/>
                  </a:cubicBezTo>
                  <a:cubicBezTo>
                    <a:pt x="243" y="88"/>
                    <a:pt x="243" y="89"/>
                    <a:pt x="243" y="91"/>
                  </a:cubicBezTo>
                  <a:cubicBezTo>
                    <a:pt x="243" y="92"/>
                    <a:pt x="242" y="93"/>
                    <a:pt x="242" y="94"/>
                  </a:cubicBezTo>
                  <a:cubicBezTo>
                    <a:pt x="241" y="95"/>
                    <a:pt x="240" y="95"/>
                    <a:pt x="239" y="96"/>
                  </a:cubicBezTo>
                  <a:cubicBezTo>
                    <a:pt x="238" y="96"/>
                    <a:pt x="238" y="96"/>
                    <a:pt x="238" y="95"/>
                  </a:cubicBezTo>
                  <a:cubicBezTo>
                    <a:pt x="237" y="95"/>
                    <a:pt x="237" y="95"/>
                    <a:pt x="237" y="94"/>
                  </a:cubicBezTo>
                  <a:cubicBezTo>
                    <a:pt x="237" y="94"/>
                    <a:pt x="237" y="93"/>
                    <a:pt x="237" y="93"/>
                  </a:cubicBezTo>
                  <a:cubicBezTo>
                    <a:pt x="237" y="93"/>
                    <a:pt x="237" y="93"/>
                    <a:pt x="236" y="93"/>
                  </a:cubicBezTo>
                  <a:cubicBezTo>
                    <a:pt x="236" y="93"/>
                    <a:pt x="236" y="93"/>
                    <a:pt x="236" y="93"/>
                  </a:cubicBezTo>
                  <a:cubicBezTo>
                    <a:pt x="235" y="93"/>
                    <a:pt x="235" y="92"/>
                    <a:pt x="235" y="92"/>
                  </a:cubicBezTo>
                  <a:cubicBezTo>
                    <a:pt x="235" y="91"/>
                    <a:pt x="235" y="91"/>
                    <a:pt x="235" y="90"/>
                  </a:cubicBezTo>
                  <a:cubicBezTo>
                    <a:pt x="234" y="91"/>
                    <a:pt x="233" y="91"/>
                    <a:pt x="232" y="90"/>
                  </a:cubicBezTo>
                  <a:cubicBezTo>
                    <a:pt x="231" y="89"/>
                    <a:pt x="230" y="89"/>
                    <a:pt x="230" y="87"/>
                  </a:cubicBezTo>
                  <a:cubicBezTo>
                    <a:pt x="230" y="87"/>
                    <a:pt x="231" y="85"/>
                    <a:pt x="232" y="85"/>
                  </a:cubicBezTo>
                  <a:cubicBezTo>
                    <a:pt x="232" y="84"/>
                    <a:pt x="232" y="84"/>
                    <a:pt x="233" y="83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35" y="81"/>
                    <a:pt x="235" y="81"/>
                    <a:pt x="235" y="81"/>
                  </a:cubicBezTo>
                  <a:cubicBezTo>
                    <a:pt x="236" y="82"/>
                    <a:pt x="236" y="82"/>
                    <a:pt x="236" y="82"/>
                  </a:cubicBezTo>
                  <a:close/>
                  <a:moveTo>
                    <a:pt x="236" y="86"/>
                  </a:moveTo>
                  <a:cubicBezTo>
                    <a:pt x="235" y="86"/>
                    <a:pt x="234" y="85"/>
                    <a:pt x="234" y="85"/>
                  </a:cubicBezTo>
                  <a:cubicBezTo>
                    <a:pt x="233" y="85"/>
                    <a:pt x="232" y="85"/>
                    <a:pt x="232" y="85"/>
                  </a:cubicBezTo>
                  <a:cubicBezTo>
                    <a:pt x="231" y="86"/>
                    <a:pt x="231" y="86"/>
                    <a:pt x="231" y="87"/>
                  </a:cubicBezTo>
                  <a:cubicBezTo>
                    <a:pt x="231" y="87"/>
                    <a:pt x="232" y="87"/>
                    <a:pt x="232" y="88"/>
                  </a:cubicBezTo>
                  <a:cubicBezTo>
                    <a:pt x="233" y="88"/>
                    <a:pt x="233" y="89"/>
                    <a:pt x="234" y="89"/>
                  </a:cubicBezTo>
                  <a:cubicBezTo>
                    <a:pt x="235" y="89"/>
                    <a:pt x="235" y="89"/>
                    <a:pt x="236" y="89"/>
                  </a:cubicBezTo>
                  <a:cubicBezTo>
                    <a:pt x="237" y="88"/>
                    <a:pt x="236" y="87"/>
                    <a:pt x="236" y="86"/>
                  </a:cubicBezTo>
                  <a:close/>
                  <a:moveTo>
                    <a:pt x="242" y="89"/>
                  </a:moveTo>
                  <a:cubicBezTo>
                    <a:pt x="242" y="89"/>
                    <a:pt x="241" y="89"/>
                    <a:pt x="240" y="89"/>
                  </a:cubicBezTo>
                  <a:cubicBezTo>
                    <a:pt x="240" y="90"/>
                    <a:pt x="240" y="90"/>
                    <a:pt x="239" y="91"/>
                  </a:cubicBezTo>
                  <a:cubicBezTo>
                    <a:pt x="238" y="92"/>
                    <a:pt x="238" y="92"/>
                    <a:pt x="237" y="93"/>
                  </a:cubicBezTo>
                  <a:cubicBezTo>
                    <a:pt x="237" y="93"/>
                    <a:pt x="238" y="94"/>
                    <a:pt x="238" y="95"/>
                  </a:cubicBezTo>
                  <a:cubicBezTo>
                    <a:pt x="239" y="95"/>
                    <a:pt x="240" y="95"/>
                    <a:pt x="241" y="93"/>
                  </a:cubicBezTo>
                  <a:cubicBezTo>
                    <a:pt x="242" y="93"/>
                    <a:pt x="242" y="91"/>
                    <a:pt x="243" y="91"/>
                  </a:cubicBezTo>
                  <a:cubicBezTo>
                    <a:pt x="243" y="90"/>
                    <a:pt x="242" y="89"/>
                    <a:pt x="242" y="89"/>
                  </a:cubicBezTo>
                  <a:close/>
                  <a:moveTo>
                    <a:pt x="242" y="73"/>
                  </a:moveTo>
                  <a:cubicBezTo>
                    <a:pt x="242" y="73"/>
                    <a:pt x="242" y="73"/>
                    <a:pt x="242" y="74"/>
                  </a:cubicBezTo>
                  <a:cubicBezTo>
                    <a:pt x="242" y="74"/>
                    <a:pt x="242" y="74"/>
                    <a:pt x="242" y="75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8" y="85"/>
                    <a:pt x="248" y="86"/>
                    <a:pt x="247" y="87"/>
                  </a:cubicBezTo>
                  <a:cubicBezTo>
                    <a:pt x="246" y="88"/>
                    <a:pt x="246" y="88"/>
                    <a:pt x="245" y="87"/>
                  </a:cubicBezTo>
                  <a:cubicBezTo>
                    <a:pt x="245" y="87"/>
                    <a:pt x="245" y="87"/>
                    <a:pt x="245" y="87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46" y="85"/>
                    <a:pt x="246" y="85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6" y="83"/>
                    <a:pt x="245" y="81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7" y="80"/>
                    <a:pt x="237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5" y="80"/>
                    <a:pt x="235" y="80"/>
                    <a:pt x="235" y="80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9"/>
                    <a:pt x="239" y="79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2" y="75"/>
                    <a:pt x="242" y="75"/>
                    <a:pt x="242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2" y="73"/>
                    <a:pt x="242" y="73"/>
                    <a:pt x="242" y="73"/>
                  </a:cubicBezTo>
                  <a:cubicBezTo>
                    <a:pt x="242" y="73"/>
                    <a:pt x="242" y="73"/>
                    <a:pt x="242" y="73"/>
                  </a:cubicBezTo>
                  <a:close/>
                  <a:moveTo>
                    <a:pt x="253" y="63"/>
                  </a:moveTo>
                  <a:cubicBezTo>
                    <a:pt x="254" y="64"/>
                    <a:pt x="255" y="65"/>
                    <a:pt x="255" y="66"/>
                  </a:cubicBezTo>
                  <a:cubicBezTo>
                    <a:pt x="256" y="67"/>
                    <a:pt x="256" y="68"/>
                    <a:pt x="255" y="69"/>
                  </a:cubicBezTo>
                  <a:cubicBezTo>
                    <a:pt x="254" y="71"/>
                    <a:pt x="253" y="71"/>
                    <a:pt x="252" y="71"/>
                  </a:cubicBezTo>
                  <a:cubicBezTo>
                    <a:pt x="251" y="72"/>
                    <a:pt x="250" y="71"/>
                    <a:pt x="248" y="71"/>
                  </a:cubicBezTo>
                  <a:cubicBezTo>
                    <a:pt x="247" y="70"/>
                    <a:pt x="246" y="69"/>
                    <a:pt x="246" y="68"/>
                  </a:cubicBezTo>
                  <a:cubicBezTo>
                    <a:pt x="246" y="67"/>
                    <a:pt x="246" y="66"/>
                    <a:pt x="246" y="65"/>
                  </a:cubicBezTo>
                  <a:cubicBezTo>
                    <a:pt x="247" y="63"/>
                    <a:pt x="248" y="63"/>
                    <a:pt x="249" y="62"/>
                  </a:cubicBezTo>
                  <a:cubicBezTo>
                    <a:pt x="250" y="62"/>
                    <a:pt x="252" y="62"/>
                    <a:pt x="253" y="63"/>
                  </a:cubicBezTo>
                  <a:close/>
                  <a:moveTo>
                    <a:pt x="252" y="65"/>
                  </a:moveTo>
                  <a:cubicBezTo>
                    <a:pt x="251" y="64"/>
                    <a:pt x="250" y="64"/>
                    <a:pt x="249" y="64"/>
                  </a:cubicBezTo>
                  <a:cubicBezTo>
                    <a:pt x="248" y="64"/>
                    <a:pt x="247" y="64"/>
                    <a:pt x="247" y="65"/>
                  </a:cubicBezTo>
                  <a:cubicBezTo>
                    <a:pt x="246" y="66"/>
                    <a:pt x="246" y="66"/>
                    <a:pt x="247" y="67"/>
                  </a:cubicBezTo>
                  <a:cubicBezTo>
                    <a:pt x="247" y="68"/>
                    <a:pt x="248" y="68"/>
                    <a:pt x="249" y="69"/>
                  </a:cubicBezTo>
                  <a:cubicBezTo>
                    <a:pt x="250" y="69"/>
                    <a:pt x="251" y="69"/>
                    <a:pt x="252" y="70"/>
                  </a:cubicBezTo>
                  <a:cubicBezTo>
                    <a:pt x="253" y="70"/>
                    <a:pt x="254" y="69"/>
                    <a:pt x="254" y="69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4" y="66"/>
                    <a:pt x="253" y="65"/>
                    <a:pt x="252" y="65"/>
                  </a:cubicBezTo>
                  <a:close/>
                  <a:moveTo>
                    <a:pt x="266" y="40"/>
                  </a:moveTo>
                  <a:cubicBezTo>
                    <a:pt x="267" y="42"/>
                    <a:pt x="267" y="44"/>
                    <a:pt x="266" y="46"/>
                  </a:cubicBezTo>
                  <a:cubicBezTo>
                    <a:pt x="265" y="48"/>
                    <a:pt x="264" y="49"/>
                    <a:pt x="262" y="50"/>
                  </a:cubicBezTo>
                  <a:cubicBezTo>
                    <a:pt x="261" y="51"/>
                    <a:pt x="259" y="51"/>
                    <a:pt x="257" y="50"/>
                  </a:cubicBezTo>
                  <a:cubicBezTo>
                    <a:pt x="255" y="49"/>
                    <a:pt x="254" y="48"/>
                    <a:pt x="253" y="47"/>
                  </a:cubicBezTo>
                  <a:cubicBezTo>
                    <a:pt x="252" y="45"/>
                    <a:pt x="252" y="43"/>
                    <a:pt x="253" y="41"/>
                  </a:cubicBezTo>
                  <a:cubicBezTo>
                    <a:pt x="254" y="41"/>
                    <a:pt x="254" y="40"/>
                    <a:pt x="254" y="39"/>
                  </a:cubicBezTo>
                  <a:cubicBezTo>
                    <a:pt x="255" y="39"/>
                    <a:pt x="255" y="38"/>
                    <a:pt x="255" y="38"/>
                  </a:cubicBezTo>
                  <a:cubicBezTo>
                    <a:pt x="255" y="38"/>
                    <a:pt x="255" y="37"/>
                    <a:pt x="255" y="37"/>
                  </a:cubicBezTo>
                  <a:cubicBezTo>
                    <a:pt x="255" y="37"/>
                    <a:pt x="255" y="37"/>
                    <a:pt x="255" y="37"/>
                  </a:cubicBezTo>
                  <a:cubicBezTo>
                    <a:pt x="259" y="38"/>
                    <a:pt x="259" y="38"/>
                    <a:pt x="259" y="38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9"/>
                    <a:pt x="257" y="39"/>
                    <a:pt x="256" y="39"/>
                  </a:cubicBezTo>
                  <a:cubicBezTo>
                    <a:pt x="255" y="39"/>
                    <a:pt x="254" y="40"/>
                    <a:pt x="254" y="41"/>
                  </a:cubicBezTo>
                  <a:cubicBezTo>
                    <a:pt x="254" y="43"/>
                    <a:pt x="254" y="44"/>
                    <a:pt x="254" y="45"/>
                  </a:cubicBezTo>
                  <a:cubicBezTo>
                    <a:pt x="255" y="47"/>
                    <a:pt x="256" y="47"/>
                    <a:pt x="258" y="48"/>
                  </a:cubicBezTo>
                  <a:cubicBezTo>
                    <a:pt x="260" y="49"/>
                    <a:pt x="261" y="49"/>
                    <a:pt x="263" y="49"/>
                  </a:cubicBezTo>
                  <a:cubicBezTo>
                    <a:pt x="264" y="48"/>
                    <a:pt x="265" y="47"/>
                    <a:pt x="266" y="46"/>
                  </a:cubicBezTo>
                  <a:cubicBezTo>
                    <a:pt x="266" y="45"/>
                    <a:pt x="266" y="43"/>
                    <a:pt x="266" y="42"/>
                  </a:cubicBezTo>
                  <a:cubicBezTo>
                    <a:pt x="266" y="42"/>
                    <a:pt x="266" y="41"/>
                    <a:pt x="266" y="40"/>
                  </a:cubicBezTo>
                  <a:cubicBezTo>
                    <a:pt x="266" y="40"/>
                    <a:pt x="266" y="40"/>
                    <a:pt x="266" y="40"/>
                  </a:cubicBezTo>
                  <a:close/>
                  <a:moveTo>
                    <a:pt x="270" y="30"/>
                  </a:moveTo>
                  <a:cubicBezTo>
                    <a:pt x="269" y="34"/>
                    <a:pt x="269" y="34"/>
                    <a:pt x="269" y="34"/>
                  </a:cubicBezTo>
                  <a:cubicBezTo>
                    <a:pt x="269" y="34"/>
                    <a:pt x="269" y="34"/>
                    <a:pt x="269" y="34"/>
                  </a:cubicBezTo>
                  <a:cubicBezTo>
                    <a:pt x="269" y="33"/>
                    <a:pt x="269" y="33"/>
                    <a:pt x="268" y="32"/>
                  </a:cubicBezTo>
                  <a:cubicBezTo>
                    <a:pt x="263" y="31"/>
                    <a:pt x="263" y="31"/>
                    <a:pt x="263" y="31"/>
                  </a:cubicBezTo>
                  <a:cubicBezTo>
                    <a:pt x="262" y="31"/>
                    <a:pt x="261" y="31"/>
                    <a:pt x="261" y="32"/>
                  </a:cubicBezTo>
                  <a:cubicBezTo>
                    <a:pt x="260" y="33"/>
                    <a:pt x="261" y="33"/>
                    <a:pt x="261" y="34"/>
                  </a:cubicBezTo>
                  <a:cubicBezTo>
                    <a:pt x="266" y="36"/>
                    <a:pt x="266" y="36"/>
                    <a:pt x="266" y="36"/>
                  </a:cubicBezTo>
                  <a:cubicBezTo>
                    <a:pt x="267" y="36"/>
                    <a:pt x="268" y="36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8"/>
                    <a:pt x="267" y="38"/>
                    <a:pt x="266" y="37"/>
                  </a:cubicBezTo>
                  <a:cubicBezTo>
                    <a:pt x="256" y="35"/>
                    <a:pt x="256" y="35"/>
                    <a:pt x="256" y="35"/>
                  </a:cubicBezTo>
                  <a:cubicBezTo>
                    <a:pt x="256" y="35"/>
                    <a:pt x="255" y="35"/>
                    <a:pt x="255" y="35"/>
                  </a:cubicBezTo>
                  <a:cubicBezTo>
                    <a:pt x="255" y="35"/>
                    <a:pt x="255" y="35"/>
                    <a:pt x="255" y="35"/>
                  </a:cubicBezTo>
                  <a:cubicBezTo>
                    <a:pt x="254" y="35"/>
                    <a:pt x="254" y="35"/>
                    <a:pt x="254" y="35"/>
                  </a:cubicBezTo>
                  <a:cubicBezTo>
                    <a:pt x="254" y="35"/>
                    <a:pt x="254" y="34"/>
                    <a:pt x="254" y="32"/>
                  </a:cubicBezTo>
                  <a:cubicBezTo>
                    <a:pt x="260" y="34"/>
                    <a:pt x="260" y="34"/>
                    <a:pt x="260" y="34"/>
                  </a:cubicBezTo>
                  <a:cubicBezTo>
                    <a:pt x="260" y="33"/>
                    <a:pt x="259" y="31"/>
                    <a:pt x="260" y="31"/>
                  </a:cubicBezTo>
                  <a:cubicBezTo>
                    <a:pt x="260" y="29"/>
                    <a:pt x="261" y="28"/>
                    <a:pt x="263" y="29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0" y="31"/>
                    <a:pt x="270" y="31"/>
                    <a:pt x="270" y="30"/>
                  </a:cubicBezTo>
                  <a:cubicBezTo>
                    <a:pt x="270" y="30"/>
                    <a:pt x="270" y="30"/>
                    <a:pt x="270" y="30"/>
                  </a:cubicBezTo>
                  <a:close/>
                  <a:moveTo>
                    <a:pt x="259" y="22"/>
                  </a:moveTo>
                  <a:cubicBezTo>
                    <a:pt x="259" y="22"/>
                    <a:pt x="259" y="22"/>
                    <a:pt x="260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59" y="24"/>
                    <a:pt x="260" y="24"/>
                    <a:pt x="259" y="24"/>
                  </a:cubicBezTo>
                  <a:cubicBezTo>
                    <a:pt x="259" y="24"/>
                    <a:pt x="259" y="25"/>
                    <a:pt x="258" y="24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3"/>
                    <a:pt x="257" y="23"/>
                    <a:pt x="258" y="23"/>
                  </a:cubicBezTo>
                  <a:cubicBezTo>
                    <a:pt x="258" y="23"/>
                    <a:pt x="258" y="23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lose/>
                  <a:moveTo>
                    <a:pt x="272" y="23"/>
                  </a:moveTo>
                  <a:cubicBezTo>
                    <a:pt x="271" y="28"/>
                    <a:pt x="271" y="28"/>
                    <a:pt x="271" y="28"/>
                  </a:cubicBezTo>
                  <a:cubicBezTo>
                    <a:pt x="270" y="28"/>
                    <a:pt x="270" y="28"/>
                    <a:pt x="270" y="28"/>
                  </a:cubicBezTo>
                  <a:cubicBezTo>
                    <a:pt x="270" y="27"/>
                    <a:pt x="270" y="26"/>
                    <a:pt x="269" y="26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3" y="25"/>
                    <a:pt x="262" y="25"/>
                    <a:pt x="262" y="26"/>
                  </a:cubicBezTo>
                  <a:cubicBezTo>
                    <a:pt x="262" y="26"/>
                    <a:pt x="262" y="26"/>
                    <a:pt x="262" y="27"/>
                  </a:cubicBezTo>
                  <a:cubicBezTo>
                    <a:pt x="262" y="27"/>
                    <a:pt x="262" y="27"/>
                    <a:pt x="262" y="27"/>
                  </a:cubicBezTo>
                  <a:cubicBezTo>
                    <a:pt x="262" y="23"/>
                    <a:pt x="262" y="23"/>
                    <a:pt x="262" y="23"/>
                  </a:cubicBezTo>
                  <a:cubicBezTo>
                    <a:pt x="269" y="24"/>
                    <a:pt x="269" y="24"/>
                    <a:pt x="269" y="24"/>
                  </a:cubicBezTo>
                  <a:cubicBezTo>
                    <a:pt x="271" y="25"/>
                    <a:pt x="271" y="24"/>
                    <a:pt x="272" y="23"/>
                  </a:cubicBezTo>
                  <a:cubicBezTo>
                    <a:pt x="272" y="23"/>
                    <a:pt x="272" y="23"/>
                    <a:pt x="272" y="23"/>
                  </a:cubicBezTo>
                  <a:close/>
                  <a:moveTo>
                    <a:pt x="273" y="12"/>
                  </a:moveTo>
                  <a:cubicBezTo>
                    <a:pt x="273" y="16"/>
                    <a:pt x="273" y="16"/>
                    <a:pt x="273" y="16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2" y="15"/>
                    <a:pt x="272" y="15"/>
                    <a:pt x="271" y="15"/>
                  </a:cubicBezTo>
                  <a:cubicBezTo>
                    <a:pt x="266" y="14"/>
                    <a:pt x="266" y="14"/>
                    <a:pt x="266" y="14"/>
                  </a:cubicBezTo>
                  <a:cubicBezTo>
                    <a:pt x="266" y="14"/>
                    <a:pt x="266" y="14"/>
                    <a:pt x="265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6"/>
                    <a:pt x="265" y="17"/>
                    <a:pt x="266" y="18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72" y="19"/>
                    <a:pt x="272" y="18"/>
                    <a:pt x="273" y="17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1"/>
                    <a:pt x="272" y="21"/>
                    <a:pt x="271" y="20"/>
                  </a:cubicBezTo>
                  <a:cubicBezTo>
                    <a:pt x="265" y="19"/>
                    <a:pt x="265" y="19"/>
                    <a:pt x="265" y="19"/>
                  </a:cubicBezTo>
                  <a:cubicBezTo>
                    <a:pt x="265" y="19"/>
                    <a:pt x="264" y="19"/>
                    <a:pt x="264" y="19"/>
                  </a:cubicBezTo>
                  <a:cubicBezTo>
                    <a:pt x="264" y="19"/>
                    <a:pt x="264" y="20"/>
                    <a:pt x="264" y="21"/>
                  </a:cubicBezTo>
                  <a:cubicBezTo>
                    <a:pt x="264" y="21"/>
                    <a:pt x="264" y="21"/>
                    <a:pt x="264" y="21"/>
                  </a:cubicBezTo>
                  <a:cubicBezTo>
                    <a:pt x="263" y="17"/>
                    <a:pt x="263" y="17"/>
                    <a:pt x="263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4" y="17"/>
                    <a:pt x="263" y="16"/>
                    <a:pt x="264" y="15"/>
                  </a:cubicBezTo>
                  <a:cubicBezTo>
                    <a:pt x="264" y="13"/>
                    <a:pt x="265" y="12"/>
                    <a:pt x="267" y="13"/>
                  </a:cubicBezTo>
                  <a:cubicBezTo>
                    <a:pt x="272" y="13"/>
                    <a:pt x="272" y="13"/>
                    <a:pt x="272" y="13"/>
                  </a:cubicBezTo>
                  <a:cubicBezTo>
                    <a:pt x="272" y="13"/>
                    <a:pt x="273" y="13"/>
                    <a:pt x="273" y="12"/>
                  </a:cubicBezTo>
                  <a:cubicBezTo>
                    <a:pt x="273" y="12"/>
                    <a:pt x="273" y="12"/>
                    <a:pt x="273" y="12"/>
                  </a:cubicBezTo>
                  <a:close/>
                  <a:moveTo>
                    <a:pt x="273" y="1"/>
                  </a:moveTo>
                  <a:cubicBezTo>
                    <a:pt x="273" y="2"/>
                    <a:pt x="273" y="2"/>
                    <a:pt x="274" y="2"/>
                  </a:cubicBezTo>
                  <a:cubicBezTo>
                    <a:pt x="274" y="3"/>
                    <a:pt x="274" y="3"/>
                    <a:pt x="274" y="3"/>
                  </a:cubicBezTo>
                  <a:cubicBezTo>
                    <a:pt x="274" y="4"/>
                    <a:pt x="274" y="4"/>
                    <a:pt x="272" y="5"/>
                  </a:cubicBezTo>
                  <a:cubicBezTo>
                    <a:pt x="273" y="5"/>
                    <a:pt x="273" y="5"/>
                    <a:pt x="274" y="6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8"/>
                    <a:pt x="274" y="9"/>
                    <a:pt x="273" y="9"/>
                  </a:cubicBezTo>
                  <a:cubicBezTo>
                    <a:pt x="273" y="9"/>
                    <a:pt x="272" y="10"/>
                    <a:pt x="272" y="10"/>
                  </a:cubicBezTo>
                  <a:cubicBezTo>
                    <a:pt x="270" y="10"/>
                    <a:pt x="270" y="9"/>
                    <a:pt x="269" y="8"/>
                  </a:cubicBezTo>
                  <a:cubicBezTo>
                    <a:pt x="268" y="7"/>
                    <a:pt x="268" y="6"/>
                    <a:pt x="268" y="5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5" y="5"/>
                    <a:pt x="264" y="5"/>
                    <a:pt x="264" y="6"/>
                  </a:cubicBezTo>
                  <a:cubicBezTo>
                    <a:pt x="264" y="7"/>
                    <a:pt x="265" y="7"/>
                    <a:pt x="265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7" y="8"/>
                  </a:cubicBezTo>
                  <a:cubicBezTo>
                    <a:pt x="267" y="8"/>
                    <a:pt x="267" y="8"/>
                    <a:pt x="267" y="9"/>
                  </a:cubicBezTo>
                  <a:cubicBezTo>
                    <a:pt x="267" y="9"/>
                    <a:pt x="267" y="9"/>
                    <a:pt x="267" y="9"/>
                  </a:cubicBezTo>
                  <a:cubicBezTo>
                    <a:pt x="266" y="10"/>
                    <a:pt x="266" y="10"/>
                    <a:pt x="266" y="10"/>
                  </a:cubicBezTo>
                  <a:cubicBezTo>
                    <a:pt x="266" y="10"/>
                    <a:pt x="265" y="9"/>
                    <a:pt x="265" y="9"/>
                  </a:cubicBezTo>
                  <a:cubicBezTo>
                    <a:pt x="264" y="8"/>
                    <a:pt x="264" y="7"/>
                    <a:pt x="264" y="7"/>
                  </a:cubicBezTo>
                  <a:cubicBezTo>
                    <a:pt x="264" y="5"/>
                    <a:pt x="265" y="5"/>
                    <a:pt x="265" y="4"/>
                  </a:cubicBezTo>
                  <a:cubicBezTo>
                    <a:pt x="266" y="4"/>
                    <a:pt x="266" y="3"/>
                    <a:pt x="268" y="3"/>
                  </a:cubicBezTo>
                  <a:cubicBezTo>
                    <a:pt x="272" y="3"/>
                    <a:pt x="272" y="3"/>
                    <a:pt x="272" y="3"/>
                  </a:cubicBezTo>
                  <a:cubicBezTo>
                    <a:pt x="272" y="3"/>
                    <a:pt x="273" y="3"/>
                    <a:pt x="273" y="3"/>
                  </a:cubicBezTo>
                  <a:cubicBezTo>
                    <a:pt x="273" y="3"/>
                    <a:pt x="273" y="3"/>
                    <a:pt x="272" y="2"/>
                  </a:cubicBezTo>
                  <a:cubicBezTo>
                    <a:pt x="273" y="1"/>
                    <a:pt x="273" y="1"/>
                    <a:pt x="273" y="1"/>
                  </a:cubicBezTo>
                  <a:close/>
                  <a:moveTo>
                    <a:pt x="272" y="5"/>
                  </a:moveTo>
                  <a:cubicBezTo>
                    <a:pt x="268" y="5"/>
                    <a:pt x="268" y="5"/>
                    <a:pt x="268" y="5"/>
                  </a:cubicBezTo>
                  <a:cubicBezTo>
                    <a:pt x="269" y="6"/>
                    <a:pt x="269" y="7"/>
                    <a:pt x="269" y="7"/>
                  </a:cubicBezTo>
                  <a:cubicBezTo>
                    <a:pt x="270" y="8"/>
                    <a:pt x="270" y="8"/>
                    <a:pt x="271" y="8"/>
                  </a:cubicBezTo>
                  <a:cubicBezTo>
                    <a:pt x="272" y="8"/>
                    <a:pt x="272" y="8"/>
                    <a:pt x="272" y="7"/>
                  </a:cubicBezTo>
                  <a:cubicBezTo>
                    <a:pt x="273" y="6"/>
                    <a:pt x="272" y="5"/>
                    <a:pt x="27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41"/>
            <p:cNvSpPr>
              <a:spLocks/>
            </p:cNvSpPr>
            <p:nvPr userDrawn="1"/>
          </p:nvSpPr>
          <p:spPr bwMode="auto">
            <a:xfrm>
              <a:off x="8913891" y="4711981"/>
              <a:ext cx="161925" cy="150812"/>
            </a:xfrm>
            <a:custGeom>
              <a:avLst/>
              <a:gdLst>
                <a:gd name="T0" fmla="*/ 86 w 108"/>
                <a:gd name="T1" fmla="*/ 99 h 100"/>
                <a:gd name="T2" fmla="*/ 46 w 108"/>
                <a:gd name="T3" fmla="*/ 0 h 100"/>
                <a:gd name="T4" fmla="*/ 56 w 108"/>
                <a:gd name="T5" fmla="*/ 58 h 100"/>
                <a:gd name="T6" fmla="*/ 0 w 108"/>
                <a:gd name="T7" fmla="*/ 100 h 100"/>
                <a:gd name="T8" fmla="*/ 57 w 108"/>
                <a:gd name="T9" fmla="*/ 59 h 100"/>
                <a:gd name="T10" fmla="*/ 65 w 108"/>
                <a:gd name="T11" fmla="*/ 18 h 100"/>
                <a:gd name="T12" fmla="*/ 41 w 108"/>
                <a:gd name="T13" fmla="*/ 97 h 100"/>
                <a:gd name="T14" fmla="*/ 64 w 108"/>
                <a:gd name="T15" fmla="*/ 14 h 100"/>
                <a:gd name="T16" fmla="*/ 65 w 108"/>
                <a:gd name="T17" fmla="*/ 98 h 100"/>
                <a:gd name="T18" fmla="*/ 62 w 108"/>
                <a:gd name="T19" fmla="*/ 9 h 100"/>
                <a:gd name="T20" fmla="*/ 86 w 108"/>
                <a:gd name="T21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0">
                  <a:moveTo>
                    <a:pt x="86" y="99"/>
                  </a:moveTo>
                  <a:cubicBezTo>
                    <a:pt x="108" y="48"/>
                    <a:pt x="88" y="16"/>
                    <a:pt x="46" y="0"/>
                  </a:cubicBezTo>
                  <a:cubicBezTo>
                    <a:pt x="71" y="10"/>
                    <a:pt x="66" y="42"/>
                    <a:pt x="56" y="58"/>
                  </a:cubicBezTo>
                  <a:cubicBezTo>
                    <a:pt x="45" y="74"/>
                    <a:pt x="28" y="87"/>
                    <a:pt x="0" y="100"/>
                  </a:cubicBezTo>
                  <a:cubicBezTo>
                    <a:pt x="30" y="88"/>
                    <a:pt x="48" y="73"/>
                    <a:pt x="57" y="59"/>
                  </a:cubicBezTo>
                  <a:cubicBezTo>
                    <a:pt x="65" y="44"/>
                    <a:pt x="67" y="32"/>
                    <a:pt x="65" y="18"/>
                  </a:cubicBezTo>
                  <a:cubicBezTo>
                    <a:pt x="78" y="47"/>
                    <a:pt x="67" y="72"/>
                    <a:pt x="41" y="97"/>
                  </a:cubicBezTo>
                  <a:cubicBezTo>
                    <a:pt x="71" y="71"/>
                    <a:pt x="81" y="43"/>
                    <a:pt x="64" y="14"/>
                  </a:cubicBezTo>
                  <a:cubicBezTo>
                    <a:pt x="89" y="42"/>
                    <a:pt x="82" y="72"/>
                    <a:pt x="65" y="98"/>
                  </a:cubicBezTo>
                  <a:cubicBezTo>
                    <a:pt x="86" y="68"/>
                    <a:pt x="90" y="36"/>
                    <a:pt x="62" y="9"/>
                  </a:cubicBezTo>
                  <a:cubicBezTo>
                    <a:pt x="96" y="30"/>
                    <a:pt x="101" y="59"/>
                    <a:pt x="86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42"/>
            <p:cNvSpPr>
              <a:spLocks/>
            </p:cNvSpPr>
            <p:nvPr userDrawn="1"/>
          </p:nvSpPr>
          <p:spPr bwMode="auto">
            <a:xfrm>
              <a:off x="8942467" y="4694517"/>
              <a:ext cx="49213" cy="20638"/>
            </a:xfrm>
            <a:custGeom>
              <a:avLst/>
              <a:gdLst>
                <a:gd name="T0" fmla="*/ 19 w 33"/>
                <a:gd name="T1" fmla="*/ 14 h 14"/>
                <a:gd name="T2" fmla="*/ 0 w 33"/>
                <a:gd name="T3" fmla="*/ 0 h 14"/>
                <a:gd name="T4" fmla="*/ 33 w 33"/>
                <a:gd name="T5" fmla="*/ 5 h 14"/>
                <a:gd name="T6" fmla="*/ 18 w 33"/>
                <a:gd name="T7" fmla="*/ 6 h 14"/>
                <a:gd name="T8" fmla="*/ 19 w 3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19" y="14"/>
                  </a:moveTo>
                  <a:cubicBezTo>
                    <a:pt x="13" y="8"/>
                    <a:pt x="8" y="4"/>
                    <a:pt x="0" y="0"/>
                  </a:cubicBezTo>
                  <a:cubicBezTo>
                    <a:pt x="11" y="0"/>
                    <a:pt x="25" y="3"/>
                    <a:pt x="33" y="5"/>
                  </a:cubicBezTo>
                  <a:cubicBezTo>
                    <a:pt x="24" y="4"/>
                    <a:pt x="20" y="5"/>
                    <a:pt x="18" y="6"/>
                  </a:cubicBezTo>
                  <a:cubicBezTo>
                    <a:pt x="16" y="8"/>
                    <a:pt x="17" y="10"/>
                    <a:pt x="1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43"/>
            <p:cNvSpPr>
              <a:spLocks/>
            </p:cNvSpPr>
            <p:nvPr userDrawn="1"/>
          </p:nvSpPr>
          <p:spPr bwMode="auto">
            <a:xfrm>
              <a:off x="8867855" y="4856442"/>
              <a:ext cx="195263" cy="30163"/>
            </a:xfrm>
            <a:custGeom>
              <a:avLst/>
              <a:gdLst>
                <a:gd name="T0" fmla="*/ 70 w 131"/>
                <a:gd name="T1" fmla="*/ 20 h 20"/>
                <a:gd name="T2" fmla="*/ 77 w 131"/>
                <a:gd name="T3" fmla="*/ 12 h 20"/>
                <a:gd name="T4" fmla="*/ 100 w 131"/>
                <a:gd name="T5" fmla="*/ 12 h 20"/>
                <a:gd name="T6" fmla="*/ 131 w 131"/>
                <a:gd name="T7" fmla="*/ 14 h 20"/>
                <a:gd name="T8" fmla="*/ 124 w 131"/>
                <a:gd name="T9" fmla="*/ 8 h 20"/>
                <a:gd name="T10" fmla="*/ 101 w 131"/>
                <a:gd name="T11" fmla="*/ 5 h 20"/>
                <a:gd name="T12" fmla="*/ 77 w 131"/>
                <a:gd name="T13" fmla="*/ 0 h 20"/>
                <a:gd name="T14" fmla="*/ 65 w 131"/>
                <a:gd name="T15" fmla="*/ 12 h 20"/>
                <a:gd name="T16" fmla="*/ 53 w 131"/>
                <a:gd name="T17" fmla="*/ 0 h 20"/>
                <a:gd name="T18" fmla="*/ 30 w 131"/>
                <a:gd name="T19" fmla="*/ 5 h 20"/>
                <a:gd name="T20" fmla="*/ 7 w 131"/>
                <a:gd name="T21" fmla="*/ 8 h 20"/>
                <a:gd name="T22" fmla="*/ 0 w 131"/>
                <a:gd name="T23" fmla="*/ 14 h 20"/>
                <a:gd name="T24" fmla="*/ 31 w 131"/>
                <a:gd name="T25" fmla="*/ 12 h 20"/>
                <a:gd name="T26" fmla="*/ 54 w 131"/>
                <a:gd name="T27" fmla="*/ 12 h 20"/>
                <a:gd name="T28" fmla="*/ 61 w 131"/>
                <a:gd name="T29" fmla="*/ 20 h 20"/>
                <a:gd name="T30" fmla="*/ 70 w 131"/>
                <a:gd name="T3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20">
                  <a:moveTo>
                    <a:pt x="70" y="20"/>
                  </a:moveTo>
                  <a:cubicBezTo>
                    <a:pt x="70" y="16"/>
                    <a:pt x="71" y="14"/>
                    <a:pt x="77" y="12"/>
                  </a:cubicBezTo>
                  <a:cubicBezTo>
                    <a:pt x="83" y="10"/>
                    <a:pt x="89" y="11"/>
                    <a:pt x="100" y="12"/>
                  </a:cubicBezTo>
                  <a:cubicBezTo>
                    <a:pt x="111" y="14"/>
                    <a:pt x="120" y="15"/>
                    <a:pt x="131" y="14"/>
                  </a:cubicBezTo>
                  <a:cubicBezTo>
                    <a:pt x="127" y="12"/>
                    <a:pt x="126" y="10"/>
                    <a:pt x="124" y="8"/>
                  </a:cubicBezTo>
                  <a:cubicBezTo>
                    <a:pt x="115" y="8"/>
                    <a:pt x="109" y="7"/>
                    <a:pt x="101" y="5"/>
                  </a:cubicBezTo>
                  <a:cubicBezTo>
                    <a:pt x="93" y="2"/>
                    <a:pt x="83" y="0"/>
                    <a:pt x="77" y="0"/>
                  </a:cubicBezTo>
                  <a:cubicBezTo>
                    <a:pt x="71" y="1"/>
                    <a:pt x="67" y="4"/>
                    <a:pt x="65" y="12"/>
                  </a:cubicBezTo>
                  <a:cubicBezTo>
                    <a:pt x="63" y="4"/>
                    <a:pt x="59" y="1"/>
                    <a:pt x="53" y="0"/>
                  </a:cubicBezTo>
                  <a:cubicBezTo>
                    <a:pt x="47" y="0"/>
                    <a:pt x="38" y="2"/>
                    <a:pt x="30" y="5"/>
                  </a:cubicBezTo>
                  <a:cubicBezTo>
                    <a:pt x="22" y="7"/>
                    <a:pt x="16" y="8"/>
                    <a:pt x="7" y="8"/>
                  </a:cubicBezTo>
                  <a:cubicBezTo>
                    <a:pt x="5" y="10"/>
                    <a:pt x="4" y="12"/>
                    <a:pt x="0" y="14"/>
                  </a:cubicBezTo>
                  <a:cubicBezTo>
                    <a:pt x="11" y="15"/>
                    <a:pt x="20" y="14"/>
                    <a:pt x="31" y="12"/>
                  </a:cubicBezTo>
                  <a:cubicBezTo>
                    <a:pt x="41" y="11"/>
                    <a:pt x="48" y="10"/>
                    <a:pt x="54" y="12"/>
                  </a:cubicBezTo>
                  <a:cubicBezTo>
                    <a:pt x="60" y="14"/>
                    <a:pt x="61" y="16"/>
                    <a:pt x="61" y="20"/>
                  </a:cubicBezTo>
                  <a:cubicBezTo>
                    <a:pt x="70" y="20"/>
                    <a:pt x="70" y="20"/>
                    <a:pt x="7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44"/>
            <p:cNvSpPr>
              <a:spLocks noEditPoints="1"/>
            </p:cNvSpPr>
            <p:nvPr userDrawn="1"/>
          </p:nvSpPr>
          <p:spPr bwMode="auto">
            <a:xfrm>
              <a:off x="8840867" y="4681823"/>
              <a:ext cx="252414" cy="257174"/>
            </a:xfrm>
            <a:custGeom>
              <a:avLst/>
              <a:gdLst>
                <a:gd name="T0" fmla="*/ 85 w 170"/>
                <a:gd name="T1" fmla="*/ 0 h 171"/>
                <a:gd name="T2" fmla="*/ 0 w 170"/>
                <a:gd name="T3" fmla="*/ 86 h 171"/>
                <a:gd name="T4" fmla="*/ 85 w 170"/>
                <a:gd name="T5" fmla="*/ 171 h 171"/>
                <a:gd name="T6" fmla="*/ 170 w 170"/>
                <a:gd name="T7" fmla="*/ 86 h 171"/>
                <a:gd name="T8" fmla="*/ 85 w 170"/>
                <a:gd name="T9" fmla="*/ 0 h 171"/>
                <a:gd name="T10" fmla="*/ 85 w 170"/>
                <a:gd name="T11" fmla="*/ 168 h 171"/>
                <a:gd name="T12" fmla="*/ 2 w 170"/>
                <a:gd name="T13" fmla="*/ 85 h 171"/>
                <a:gd name="T14" fmla="*/ 85 w 170"/>
                <a:gd name="T15" fmla="*/ 3 h 171"/>
                <a:gd name="T16" fmla="*/ 167 w 170"/>
                <a:gd name="T17" fmla="*/ 85 h 171"/>
                <a:gd name="T18" fmla="*/ 85 w 170"/>
                <a:gd name="T19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1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2"/>
                    <a:pt x="38" y="171"/>
                    <a:pt x="85" y="171"/>
                  </a:cubicBezTo>
                  <a:cubicBezTo>
                    <a:pt x="132" y="171"/>
                    <a:pt x="170" y="133"/>
                    <a:pt x="170" y="86"/>
                  </a:cubicBezTo>
                  <a:cubicBezTo>
                    <a:pt x="170" y="38"/>
                    <a:pt x="132" y="0"/>
                    <a:pt x="85" y="0"/>
                  </a:cubicBezTo>
                  <a:close/>
                  <a:moveTo>
                    <a:pt x="85" y="168"/>
                  </a:moveTo>
                  <a:cubicBezTo>
                    <a:pt x="39" y="168"/>
                    <a:pt x="2" y="131"/>
                    <a:pt x="2" y="85"/>
                  </a:cubicBezTo>
                  <a:cubicBezTo>
                    <a:pt x="2" y="40"/>
                    <a:pt x="39" y="3"/>
                    <a:pt x="85" y="3"/>
                  </a:cubicBezTo>
                  <a:cubicBezTo>
                    <a:pt x="130" y="3"/>
                    <a:pt x="167" y="40"/>
                    <a:pt x="167" y="85"/>
                  </a:cubicBezTo>
                  <a:cubicBezTo>
                    <a:pt x="167" y="131"/>
                    <a:pt x="130" y="168"/>
                    <a:pt x="8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45"/>
            <p:cNvSpPr>
              <a:spLocks noEditPoints="1"/>
            </p:cNvSpPr>
            <p:nvPr userDrawn="1"/>
          </p:nvSpPr>
          <p:spPr bwMode="auto">
            <a:xfrm>
              <a:off x="9091692" y="4667536"/>
              <a:ext cx="39688" cy="36513"/>
            </a:xfrm>
            <a:custGeom>
              <a:avLst/>
              <a:gdLst>
                <a:gd name="T0" fmla="*/ 13 w 26"/>
                <a:gd name="T1" fmla="*/ 16 h 25"/>
                <a:gd name="T2" fmla="*/ 11 w 26"/>
                <a:gd name="T3" fmla="*/ 25 h 25"/>
                <a:gd name="T4" fmla="*/ 7 w 26"/>
                <a:gd name="T5" fmla="*/ 24 h 25"/>
                <a:gd name="T6" fmla="*/ 9 w 26"/>
                <a:gd name="T7" fmla="*/ 19 h 25"/>
                <a:gd name="T8" fmla="*/ 10 w 26"/>
                <a:gd name="T9" fmla="*/ 14 h 25"/>
                <a:gd name="T10" fmla="*/ 10 w 26"/>
                <a:gd name="T11" fmla="*/ 14 h 25"/>
                <a:gd name="T12" fmla="*/ 13 w 26"/>
                <a:gd name="T13" fmla="*/ 16 h 25"/>
                <a:gd name="T14" fmla="*/ 25 w 26"/>
                <a:gd name="T15" fmla="*/ 0 h 25"/>
                <a:gd name="T16" fmla="*/ 26 w 26"/>
                <a:gd name="T17" fmla="*/ 2 h 25"/>
                <a:gd name="T18" fmla="*/ 21 w 26"/>
                <a:gd name="T19" fmla="*/ 7 h 25"/>
                <a:gd name="T20" fmla="*/ 18 w 26"/>
                <a:gd name="T21" fmla="*/ 9 h 25"/>
                <a:gd name="T22" fmla="*/ 22 w 26"/>
                <a:gd name="T23" fmla="*/ 11 h 25"/>
                <a:gd name="T24" fmla="*/ 22 w 26"/>
                <a:gd name="T25" fmla="*/ 11 h 25"/>
                <a:gd name="T26" fmla="*/ 23 w 26"/>
                <a:gd name="T27" fmla="*/ 9 h 25"/>
                <a:gd name="T28" fmla="*/ 23 w 26"/>
                <a:gd name="T29" fmla="*/ 9 h 25"/>
                <a:gd name="T30" fmla="*/ 24 w 26"/>
                <a:gd name="T31" fmla="*/ 9 h 25"/>
                <a:gd name="T32" fmla="*/ 25 w 26"/>
                <a:gd name="T33" fmla="*/ 14 h 25"/>
                <a:gd name="T34" fmla="*/ 26 w 26"/>
                <a:gd name="T35" fmla="*/ 15 h 25"/>
                <a:gd name="T36" fmla="*/ 26 w 26"/>
                <a:gd name="T37" fmla="*/ 16 h 25"/>
                <a:gd name="T38" fmla="*/ 25 w 26"/>
                <a:gd name="T39" fmla="*/ 16 h 25"/>
                <a:gd name="T40" fmla="*/ 23 w 26"/>
                <a:gd name="T41" fmla="*/ 16 h 25"/>
                <a:gd name="T42" fmla="*/ 22 w 26"/>
                <a:gd name="T43" fmla="*/ 15 h 25"/>
                <a:gd name="T44" fmla="*/ 13 w 26"/>
                <a:gd name="T45" fmla="*/ 11 h 25"/>
                <a:gd name="T46" fmla="*/ 4 w 26"/>
                <a:gd name="T47" fmla="*/ 13 h 25"/>
                <a:gd name="T48" fmla="*/ 2 w 26"/>
                <a:gd name="T49" fmla="*/ 8 h 25"/>
                <a:gd name="T50" fmla="*/ 2 w 26"/>
                <a:gd name="T51" fmla="*/ 8 h 25"/>
                <a:gd name="T52" fmla="*/ 3 w 26"/>
                <a:gd name="T53" fmla="*/ 8 h 25"/>
                <a:gd name="T54" fmla="*/ 5 w 26"/>
                <a:gd name="T55" fmla="*/ 10 h 25"/>
                <a:gd name="T56" fmla="*/ 11 w 26"/>
                <a:gd name="T57" fmla="*/ 10 h 25"/>
                <a:gd name="T58" fmla="*/ 11 w 26"/>
                <a:gd name="T59" fmla="*/ 9 h 25"/>
                <a:gd name="T60" fmla="*/ 8 w 26"/>
                <a:gd name="T61" fmla="*/ 3 h 25"/>
                <a:gd name="T62" fmla="*/ 9 w 26"/>
                <a:gd name="T63" fmla="*/ 2 h 25"/>
                <a:gd name="T64" fmla="*/ 10 w 26"/>
                <a:gd name="T65" fmla="*/ 2 h 25"/>
                <a:gd name="T66" fmla="*/ 11 w 26"/>
                <a:gd name="T67" fmla="*/ 5 h 25"/>
                <a:gd name="T68" fmla="*/ 12 w 26"/>
                <a:gd name="T69" fmla="*/ 6 h 25"/>
                <a:gd name="T70" fmla="*/ 15 w 26"/>
                <a:gd name="T71" fmla="*/ 8 h 25"/>
                <a:gd name="T72" fmla="*/ 22 w 26"/>
                <a:gd name="T73" fmla="*/ 2 h 25"/>
                <a:gd name="T74" fmla="*/ 24 w 26"/>
                <a:gd name="T75" fmla="*/ 0 h 25"/>
                <a:gd name="T76" fmla="*/ 25 w 26"/>
                <a:gd name="T7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5">
                  <a:moveTo>
                    <a:pt x="13" y="16"/>
                  </a:moveTo>
                  <a:cubicBezTo>
                    <a:pt x="14" y="18"/>
                    <a:pt x="13" y="24"/>
                    <a:pt x="11" y="25"/>
                  </a:cubicBezTo>
                  <a:cubicBezTo>
                    <a:pt x="10" y="25"/>
                    <a:pt x="7" y="25"/>
                    <a:pt x="7" y="24"/>
                  </a:cubicBezTo>
                  <a:cubicBezTo>
                    <a:pt x="7" y="22"/>
                    <a:pt x="8" y="21"/>
                    <a:pt x="9" y="19"/>
                  </a:cubicBezTo>
                  <a:cubicBezTo>
                    <a:pt x="10" y="18"/>
                    <a:pt x="9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2" y="15"/>
                    <a:pt x="13" y="16"/>
                  </a:cubicBezTo>
                  <a:close/>
                  <a:moveTo>
                    <a:pt x="25" y="0"/>
                  </a:moveTo>
                  <a:cubicBezTo>
                    <a:pt x="25" y="0"/>
                    <a:pt x="26" y="1"/>
                    <a:pt x="26" y="2"/>
                  </a:cubicBezTo>
                  <a:cubicBezTo>
                    <a:pt x="26" y="3"/>
                    <a:pt x="23" y="6"/>
                    <a:pt x="21" y="7"/>
                  </a:cubicBezTo>
                  <a:cubicBezTo>
                    <a:pt x="20" y="8"/>
                    <a:pt x="19" y="8"/>
                    <a:pt x="18" y="9"/>
                  </a:cubicBezTo>
                  <a:cubicBezTo>
                    <a:pt x="19" y="10"/>
                    <a:pt x="20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0"/>
                    <a:pt x="23" y="10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4" y="9"/>
                  </a:cubicBezTo>
                  <a:cubicBezTo>
                    <a:pt x="23" y="11"/>
                    <a:pt x="24" y="12"/>
                    <a:pt x="25" y="14"/>
                  </a:cubicBezTo>
                  <a:cubicBezTo>
                    <a:pt x="26" y="14"/>
                    <a:pt x="25" y="15"/>
                    <a:pt x="26" y="15"/>
                  </a:cubicBezTo>
                  <a:cubicBezTo>
                    <a:pt x="26" y="16"/>
                    <a:pt x="26" y="15"/>
                    <a:pt x="2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4" y="16"/>
                    <a:pt x="23" y="16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19" y="13"/>
                    <a:pt x="16" y="11"/>
                    <a:pt x="13" y="11"/>
                  </a:cubicBezTo>
                  <a:cubicBezTo>
                    <a:pt x="11" y="12"/>
                    <a:pt x="6" y="14"/>
                    <a:pt x="4" y="13"/>
                  </a:cubicBezTo>
                  <a:cubicBezTo>
                    <a:pt x="2" y="13"/>
                    <a:pt x="0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5" y="10"/>
                    <a:pt x="5" y="10"/>
                  </a:cubicBezTo>
                  <a:cubicBezTo>
                    <a:pt x="7" y="10"/>
                    <a:pt x="10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6"/>
                    <a:pt x="7" y="6"/>
                    <a:pt x="8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3"/>
                    <a:pt x="11" y="4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4" y="8"/>
                    <a:pt x="15" y="8"/>
                  </a:cubicBezTo>
                  <a:cubicBezTo>
                    <a:pt x="16" y="8"/>
                    <a:pt x="21" y="4"/>
                    <a:pt x="22" y="2"/>
                  </a:cubicBezTo>
                  <a:cubicBezTo>
                    <a:pt x="23" y="2"/>
                    <a:pt x="23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46"/>
            <p:cNvSpPr>
              <a:spLocks noEditPoints="1"/>
            </p:cNvSpPr>
            <p:nvPr userDrawn="1"/>
          </p:nvSpPr>
          <p:spPr bwMode="auto">
            <a:xfrm>
              <a:off x="9120267" y="4715161"/>
              <a:ext cx="53975" cy="44450"/>
            </a:xfrm>
            <a:custGeom>
              <a:avLst/>
              <a:gdLst>
                <a:gd name="T0" fmla="*/ 32 w 36"/>
                <a:gd name="T1" fmla="*/ 11 h 30"/>
                <a:gd name="T2" fmla="*/ 36 w 36"/>
                <a:gd name="T3" fmla="*/ 16 h 30"/>
                <a:gd name="T4" fmla="*/ 30 w 36"/>
                <a:gd name="T5" fmla="*/ 16 h 30"/>
                <a:gd name="T6" fmla="*/ 26 w 36"/>
                <a:gd name="T7" fmla="*/ 13 h 30"/>
                <a:gd name="T8" fmla="*/ 27 w 36"/>
                <a:gd name="T9" fmla="*/ 16 h 30"/>
                <a:gd name="T10" fmla="*/ 23 w 36"/>
                <a:gd name="T11" fmla="*/ 22 h 30"/>
                <a:gd name="T12" fmla="*/ 14 w 36"/>
                <a:gd name="T13" fmla="*/ 21 h 30"/>
                <a:gd name="T14" fmla="*/ 14 w 36"/>
                <a:gd name="T15" fmla="*/ 24 h 30"/>
                <a:gd name="T16" fmla="*/ 14 w 36"/>
                <a:gd name="T17" fmla="*/ 30 h 30"/>
                <a:gd name="T18" fmla="*/ 10 w 36"/>
                <a:gd name="T19" fmla="*/ 24 h 30"/>
                <a:gd name="T20" fmla="*/ 1 w 36"/>
                <a:gd name="T21" fmla="*/ 18 h 30"/>
                <a:gd name="T22" fmla="*/ 3 w 36"/>
                <a:gd name="T23" fmla="*/ 19 h 30"/>
                <a:gd name="T24" fmla="*/ 9 w 36"/>
                <a:gd name="T25" fmla="*/ 24 h 30"/>
                <a:gd name="T26" fmla="*/ 9 w 36"/>
                <a:gd name="T27" fmla="*/ 23 h 30"/>
                <a:gd name="T28" fmla="*/ 6 w 36"/>
                <a:gd name="T29" fmla="*/ 20 h 30"/>
                <a:gd name="T30" fmla="*/ 4 w 36"/>
                <a:gd name="T31" fmla="*/ 12 h 30"/>
                <a:gd name="T32" fmla="*/ 8 w 36"/>
                <a:gd name="T33" fmla="*/ 18 h 30"/>
                <a:gd name="T34" fmla="*/ 12 w 36"/>
                <a:gd name="T35" fmla="*/ 20 h 30"/>
                <a:gd name="T36" fmla="*/ 17 w 36"/>
                <a:gd name="T37" fmla="*/ 19 h 30"/>
                <a:gd name="T38" fmla="*/ 14 w 36"/>
                <a:gd name="T39" fmla="*/ 16 h 30"/>
                <a:gd name="T40" fmla="*/ 21 w 36"/>
                <a:gd name="T41" fmla="*/ 20 h 30"/>
                <a:gd name="T42" fmla="*/ 24 w 36"/>
                <a:gd name="T43" fmla="*/ 18 h 30"/>
                <a:gd name="T44" fmla="*/ 14 w 36"/>
                <a:gd name="T45" fmla="*/ 12 h 30"/>
                <a:gd name="T46" fmla="*/ 10 w 36"/>
                <a:gd name="T47" fmla="*/ 14 h 30"/>
                <a:gd name="T48" fmla="*/ 10 w 36"/>
                <a:gd name="T49" fmla="*/ 12 h 30"/>
                <a:gd name="T50" fmla="*/ 14 w 36"/>
                <a:gd name="T51" fmla="*/ 6 h 30"/>
                <a:gd name="T52" fmla="*/ 21 w 36"/>
                <a:gd name="T53" fmla="*/ 10 h 30"/>
                <a:gd name="T54" fmla="*/ 32 w 36"/>
                <a:gd name="T55" fmla="*/ 14 h 30"/>
                <a:gd name="T56" fmla="*/ 32 w 36"/>
                <a:gd name="T57" fmla="*/ 14 h 30"/>
                <a:gd name="T58" fmla="*/ 29 w 36"/>
                <a:gd name="T59" fmla="*/ 6 h 30"/>
                <a:gd name="T60" fmla="*/ 32 w 36"/>
                <a:gd name="T61" fmla="*/ 6 h 30"/>
                <a:gd name="T62" fmla="*/ 34 w 36"/>
                <a:gd name="T63" fmla="*/ 0 h 30"/>
                <a:gd name="T64" fmla="*/ 29 w 36"/>
                <a:gd name="T6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30">
                  <a:moveTo>
                    <a:pt x="32" y="6"/>
                  </a:moveTo>
                  <a:cubicBezTo>
                    <a:pt x="33" y="8"/>
                    <a:pt x="31" y="10"/>
                    <a:pt x="32" y="11"/>
                  </a:cubicBezTo>
                  <a:cubicBezTo>
                    <a:pt x="32" y="11"/>
                    <a:pt x="32" y="12"/>
                    <a:pt x="32" y="12"/>
                  </a:cubicBezTo>
                  <a:cubicBezTo>
                    <a:pt x="34" y="12"/>
                    <a:pt x="36" y="14"/>
                    <a:pt x="36" y="16"/>
                  </a:cubicBezTo>
                  <a:cubicBezTo>
                    <a:pt x="36" y="17"/>
                    <a:pt x="34" y="19"/>
                    <a:pt x="33" y="19"/>
                  </a:cubicBezTo>
                  <a:cubicBezTo>
                    <a:pt x="32" y="18"/>
                    <a:pt x="30" y="16"/>
                    <a:pt x="30" y="16"/>
                  </a:cubicBezTo>
                  <a:cubicBezTo>
                    <a:pt x="29" y="14"/>
                    <a:pt x="27" y="14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7" y="14"/>
                    <a:pt x="27" y="16"/>
                  </a:cubicBezTo>
                  <a:cubicBezTo>
                    <a:pt x="27" y="18"/>
                    <a:pt x="28" y="21"/>
                    <a:pt x="24" y="23"/>
                  </a:cubicBezTo>
                  <a:cubicBezTo>
                    <a:pt x="24" y="22"/>
                    <a:pt x="24" y="22"/>
                    <a:pt x="23" y="22"/>
                  </a:cubicBezTo>
                  <a:cubicBezTo>
                    <a:pt x="22" y="22"/>
                    <a:pt x="21" y="20"/>
                    <a:pt x="20" y="20"/>
                  </a:cubicBezTo>
                  <a:cubicBezTo>
                    <a:pt x="19" y="22"/>
                    <a:pt x="16" y="21"/>
                    <a:pt x="14" y="21"/>
                  </a:cubicBezTo>
                  <a:cubicBezTo>
                    <a:pt x="13" y="21"/>
                    <a:pt x="13" y="22"/>
                    <a:pt x="13" y="22"/>
                  </a:cubicBezTo>
                  <a:cubicBezTo>
                    <a:pt x="14" y="22"/>
                    <a:pt x="14" y="23"/>
                    <a:pt x="14" y="24"/>
                  </a:cubicBezTo>
                  <a:cubicBezTo>
                    <a:pt x="15" y="24"/>
                    <a:pt x="18" y="26"/>
                    <a:pt x="18" y="28"/>
                  </a:cubicBezTo>
                  <a:cubicBezTo>
                    <a:pt x="18" y="29"/>
                    <a:pt x="16" y="30"/>
                    <a:pt x="14" y="30"/>
                  </a:cubicBezTo>
                  <a:cubicBezTo>
                    <a:pt x="14" y="28"/>
                    <a:pt x="13" y="26"/>
                    <a:pt x="11" y="25"/>
                  </a:cubicBezTo>
                  <a:cubicBezTo>
                    <a:pt x="10" y="25"/>
                    <a:pt x="11" y="24"/>
                    <a:pt x="10" y="24"/>
                  </a:cubicBezTo>
                  <a:cubicBezTo>
                    <a:pt x="9" y="25"/>
                    <a:pt x="8" y="26"/>
                    <a:pt x="7" y="26"/>
                  </a:cubicBezTo>
                  <a:cubicBezTo>
                    <a:pt x="3" y="25"/>
                    <a:pt x="0" y="22"/>
                    <a:pt x="1" y="18"/>
                  </a:cubicBezTo>
                  <a:cubicBezTo>
                    <a:pt x="2" y="17"/>
                    <a:pt x="2" y="16"/>
                    <a:pt x="2" y="15"/>
                  </a:cubicBezTo>
                  <a:cubicBezTo>
                    <a:pt x="3" y="16"/>
                    <a:pt x="3" y="18"/>
                    <a:pt x="3" y="19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22"/>
                    <a:pt x="7" y="23"/>
                    <a:pt x="9" y="24"/>
                  </a:cubicBezTo>
                  <a:cubicBezTo>
                    <a:pt x="9" y="24"/>
                    <a:pt x="9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8" y="22"/>
                    <a:pt x="8" y="21"/>
                  </a:cubicBezTo>
                  <a:cubicBezTo>
                    <a:pt x="8" y="21"/>
                    <a:pt x="7" y="20"/>
                    <a:pt x="6" y="20"/>
                  </a:cubicBezTo>
                  <a:cubicBezTo>
                    <a:pt x="5" y="19"/>
                    <a:pt x="3" y="14"/>
                    <a:pt x="4" y="13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6"/>
                    <a:pt x="8" y="18"/>
                  </a:cubicBezTo>
                  <a:cubicBezTo>
                    <a:pt x="9" y="18"/>
                    <a:pt x="10" y="19"/>
                    <a:pt x="11" y="20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3" y="19"/>
                    <a:pt x="14" y="19"/>
                    <a:pt x="16" y="19"/>
                  </a:cubicBezTo>
                  <a:cubicBezTo>
                    <a:pt x="16" y="19"/>
                    <a:pt x="17" y="19"/>
                    <a:pt x="17" y="19"/>
                  </a:cubicBezTo>
                  <a:cubicBezTo>
                    <a:pt x="17" y="18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6" y="14"/>
                    <a:pt x="17" y="16"/>
                    <a:pt x="19" y="18"/>
                  </a:cubicBezTo>
                  <a:cubicBezTo>
                    <a:pt x="20" y="19"/>
                    <a:pt x="20" y="19"/>
                    <a:pt x="21" y="20"/>
                  </a:cubicBezTo>
                  <a:cubicBezTo>
                    <a:pt x="22" y="20"/>
                    <a:pt x="23" y="21"/>
                    <a:pt x="24" y="20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4" y="15"/>
                    <a:pt x="20" y="12"/>
                    <a:pt x="17" y="12"/>
                  </a:cubicBezTo>
                  <a:cubicBezTo>
                    <a:pt x="16" y="11"/>
                    <a:pt x="14" y="10"/>
                    <a:pt x="14" y="12"/>
                  </a:cubicBezTo>
                  <a:cubicBezTo>
                    <a:pt x="14" y="12"/>
                    <a:pt x="13" y="14"/>
                    <a:pt x="13" y="14"/>
                  </a:cubicBezTo>
                  <a:cubicBezTo>
                    <a:pt x="12" y="14"/>
                    <a:pt x="11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10"/>
                    <a:pt x="13" y="6"/>
                    <a:pt x="14" y="6"/>
                  </a:cubicBezTo>
                  <a:cubicBezTo>
                    <a:pt x="16" y="8"/>
                    <a:pt x="17" y="8"/>
                    <a:pt x="19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3" y="11"/>
                    <a:pt x="24" y="11"/>
                    <a:pt x="26" y="12"/>
                  </a:cubicBezTo>
                  <a:cubicBezTo>
                    <a:pt x="28" y="12"/>
                    <a:pt x="30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3"/>
                    <a:pt x="27" y="12"/>
                    <a:pt x="28" y="10"/>
                  </a:cubicBezTo>
                  <a:cubicBezTo>
                    <a:pt x="28" y="8"/>
                    <a:pt x="30" y="8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6"/>
                    <a:pt x="31" y="6"/>
                    <a:pt x="32" y="6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3" y="2"/>
                    <a:pt x="29" y="6"/>
                    <a:pt x="26" y="6"/>
                  </a:cubicBezTo>
                  <a:cubicBezTo>
                    <a:pt x="25" y="4"/>
                    <a:pt x="27" y="2"/>
                    <a:pt x="29" y="0"/>
                  </a:cubicBezTo>
                  <a:cubicBezTo>
                    <a:pt x="30" y="1"/>
                    <a:pt x="32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47"/>
            <p:cNvSpPr>
              <a:spLocks noEditPoints="1"/>
            </p:cNvSpPr>
            <p:nvPr userDrawn="1"/>
          </p:nvSpPr>
          <p:spPr bwMode="auto">
            <a:xfrm>
              <a:off x="9037717" y="4621498"/>
              <a:ext cx="53975" cy="46038"/>
            </a:xfrm>
            <a:custGeom>
              <a:avLst/>
              <a:gdLst>
                <a:gd name="T0" fmla="*/ 13 w 36"/>
                <a:gd name="T1" fmla="*/ 14 h 30"/>
                <a:gd name="T2" fmla="*/ 10 w 36"/>
                <a:gd name="T3" fmla="*/ 17 h 30"/>
                <a:gd name="T4" fmla="*/ 10 w 36"/>
                <a:gd name="T5" fmla="*/ 17 h 30"/>
                <a:gd name="T6" fmla="*/ 13 w 36"/>
                <a:gd name="T7" fmla="*/ 14 h 30"/>
                <a:gd name="T8" fmla="*/ 13 w 36"/>
                <a:gd name="T9" fmla="*/ 14 h 30"/>
                <a:gd name="T10" fmla="*/ 26 w 36"/>
                <a:gd name="T11" fmla="*/ 1 h 30"/>
                <a:gd name="T12" fmla="*/ 27 w 36"/>
                <a:gd name="T13" fmla="*/ 1 h 30"/>
                <a:gd name="T14" fmla="*/ 25 w 36"/>
                <a:gd name="T15" fmla="*/ 7 h 30"/>
                <a:gd name="T16" fmla="*/ 22 w 36"/>
                <a:gd name="T17" fmla="*/ 10 h 30"/>
                <a:gd name="T18" fmla="*/ 22 w 36"/>
                <a:gd name="T19" fmla="*/ 11 h 30"/>
                <a:gd name="T20" fmla="*/ 25 w 36"/>
                <a:gd name="T21" fmla="*/ 11 h 30"/>
                <a:gd name="T22" fmla="*/ 26 w 36"/>
                <a:gd name="T23" fmla="*/ 10 h 30"/>
                <a:gd name="T24" fmla="*/ 29 w 36"/>
                <a:gd name="T25" fmla="*/ 13 h 30"/>
                <a:gd name="T26" fmla="*/ 28 w 36"/>
                <a:gd name="T27" fmla="*/ 14 h 30"/>
                <a:gd name="T28" fmla="*/ 21 w 36"/>
                <a:gd name="T29" fmla="*/ 14 h 30"/>
                <a:gd name="T30" fmla="*/ 19 w 36"/>
                <a:gd name="T31" fmla="*/ 13 h 30"/>
                <a:gd name="T32" fmla="*/ 16 w 36"/>
                <a:gd name="T33" fmla="*/ 18 h 30"/>
                <a:gd name="T34" fmla="*/ 16 w 36"/>
                <a:gd name="T35" fmla="*/ 18 h 30"/>
                <a:gd name="T36" fmla="*/ 21 w 36"/>
                <a:gd name="T37" fmla="*/ 20 h 30"/>
                <a:gd name="T38" fmla="*/ 20 w 36"/>
                <a:gd name="T39" fmla="*/ 24 h 30"/>
                <a:gd name="T40" fmla="*/ 20 w 36"/>
                <a:gd name="T41" fmla="*/ 27 h 30"/>
                <a:gd name="T42" fmla="*/ 14 w 36"/>
                <a:gd name="T43" fmla="*/ 27 h 30"/>
                <a:gd name="T44" fmla="*/ 15 w 36"/>
                <a:gd name="T45" fmla="*/ 21 h 30"/>
                <a:gd name="T46" fmla="*/ 14 w 36"/>
                <a:gd name="T47" fmla="*/ 21 h 30"/>
                <a:gd name="T48" fmla="*/ 9 w 36"/>
                <a:gd name="T49" fmla="*/ 28 h 30"/>
                <a:gd name="T50" fmla="*/ 9 w 36"/>
                <a:gd name="T51" fmla="*/ 28 h 30"/>
                <a:gd name="T52" fmla="*/ 9 w 36"/>
                <a:gd name="T53" fmla="*/ 22 h 30"/>
                <a:gd name="T54" fmla="*/ 11 w 36"/>
                <a:gd name="T55" fmla="*/ 20 h 30"/>
                <a:gd name="T56" fmla="*/ 8 w 36"/>
                <a:gd name="T57" fmla="*/ 20 h 30"/>
                <a:gd name="T58" fmla="*/ 6 w 36"/>
                <a:gd name="T59" fmla="*/ 21 h 30"/>
                <a:gd name="T60" fmla="*/ 1 w 36"/>
                <a:gd name="T61" fmla="*/ 23 h 30"/>
                <a:gd name="T62" fmla="*/ 0 w 36"/>
                <a:gd name="T63" fmla="*/ 22 h 30"/>
                <a:gd name="T64" fmla="*/ 1 w 36"/>
                <a:gd name="T65" fmla="*/ 19 h 30"/>
                <a:gd name="T66" fmla="*/ 3 w 36"/>
                <a:gd name="T67" fmla="*/ 15 h 30"/>
                <a:gd name="T68" fmla="*/ 13 w 36"/>
                <a:gd name="T69" fmla="*/ 13 h 30"/>
                <a:gd name="T70" fmla="*/ 16 w 36"/>
                <a:gd name="T71" fmla="*/ 14 h 30"/>
                <a:gd name="T72" fmla="*/ 16 w 36"/>
                <a:gd name="T73" fmla="*/ 14 h 30"/>
                <a:gd name="T74" fmla="*/ 16 w 36"/>
                <a:gd name="T75" fmla="*/ 13 h 30"/>
                <a:gd name="T76" fmla="*/ 15 w 36"/>
                <a:gd name="T77" fmla="*/ 13 h 30"/>
                <a:gd name="T78" fmla="*/ 13 w 36"/>
                <a:gd name="T79" fmla="*/ 8 h 30"/>
                <a:gd name="T80" fmla="*/ 13 w 36"/>
                <a:gd name="T81" fmla="*/ 8 h 30"/>
                <a:gd name="T82" fmla="*/ 18 w 36"/>
                <a:gd name="T83" fmla="*/ 11 h 30"/>
                <a:gd name="T84" fmla="*/ 20 w 36"/>
                <a:gd name="T85" fmla="*/ 9 h 30"/>
                <a:gd name="T86" fmla="*/ 21 w 36"/>
                <a:gd name="T87" fmla="*/ 7 h 30"/>
                <a:gd name="T88" fmla="*/ 24 w 36"/>
                <a:gd name="T89" fmla="*/ 4 h 30"/>
                <a:gd name="T90" fmla="*/ 26 w 36"/>
                <a:gd name="T91" fmla="*/ 1 h 30"/>
                <a:gd name="T92" fmla="*/ 26 w 36"/>
                <a:gd name="T93" fmla="*/ 1 h 30"/>
                <a:gd name="T94" fmla="*/ 31 w 36"/>
                <a:gd name="T95" fmla="*/ 3 h 30"/>
                <a:gd name="T96" fmla="*/ 35 w 36"/>
                <a:gd name="T97" fmla="*/ 7 h 30"/>
                <a:gd name="T98" fmla="*/ 36 w 36"/>
                <a:gd name="T99" fmla="*/ 9 h 30"/>
                <a:gd name="T100" fmla="*/ 31 w 36"/>
                <a:gd name="T101" fmla="*/ 10 h 30"/>
                <a:gd name="T102" fmla="*/ 31 w 36"/>
                <a:gd name="T103" fmla="*/ 8 h 30"/>
                <a:gd name="T104" fmla="*/ 30 w 36"/>
                <a:gd name="T105" fmla="*/ 8 h 30"/>
                <a:gd name="T106" fmla="*/ 31 w 36"/>
                <a:gd name="T10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30">
                  <a:moveTo>
                    <a:pt x="13" y="14"/>
                  </a:moveTo>
                  <a:cubicBezTo>
                    <a:pt x="13" y="14"/>
                    <a:pt x="10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9"/>
                    <a:pt x="14" y="17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26" y="1"/>
                  </a:moveTo>
                  <a:cubicBezTo>
                    <a:pt x="26" y="1"/>
                    <a:pt x="26" y="1"/>
                    <a:pt x="27" y="1"/>
                  </a:cubicBezTo>
                  <a:cubicBezTo>
                    <a:pt x="27" y="2"/>
                    <a:pt x="25" y="6"/>
                    <a:pt x="25" y="7"/>
                  </a:cubicBezTo>
                  <a:cubicBezTo>
                    <a:pt x="24" y="8"/>
                    <a:pt x="22" y="10"/>
                    <a:pt x="22" y="10"/>
                  </a:cubicBezTo>
                  <a:cubicBezTo>
                    <a:pt x="22" y="10"/>
                    <a:pt x="22" y="10"/>
                    <a:pt x="22" y="11"/>
                  </a:cubicBezTo>
                  <a:cubicBezTo>
                    <a:pt x="23" y="12"/>
                    <a:pt x="25" y="12"/>
                    <a:pt x="25" y="11"/>
                  </a:cubicBezTo>
                  <a:cubicBezTo>
                    <a:pt x="26" y="10"/>
                    <a:pt x="25" y="10"/>
                    <a:pt x="26" y="10"/>
                  </a:cubicBezTo>
                  <a:cubicBezTo>
                    <a:pt x="27" y="10"/>
                    <a:pt x="29" y="12"/>
                    <a:pt x="29" y="13"/>
                  </a:cubicBezTo>
                  <a:cubicBezTo>
                    <a:pt x="29" y="13"/>
                    <a:pt x="29" y="14"/>
                    <a:pt x="28" y="14"/>
                  </a:cubicBezTo>
                  <a:cubicBezTo>
                    <a:pt x="25" y="13"/>
                    <a:pt x="23" y="14"/>
                    <a:pt x="21" y="14"/>
                  </a:cubicBezTo>
                  <a:cubicBezTo>
                    <a:pt x="20" y="14"/>
                    <a:pt x="20" y="13"/>
                    <a:pt x="19" y="13"/>
                  </a:cubicBezTo>
                  <a:cubicBezTo>
                    <a:pt x="18" y="14"/>
                    <a:pt x="16" y="17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8" y="19"/>
                    <a:pt x="19" y="17"/>
                    <a:pt x="21" y="20"/>
                  </a:cubicBezTo>
                  <a:cubicBezTo>
                    <a:pt x="21" y="22"/>
                    <a:pt x="20" y="22"/>
                    <a:pt x="20" y="24"/>
                  </a:cubicBezTo>
                  <a:cubicBezTo>
                    <a:pt x="19" y="25"/>
                    <a:pt x="20" y="26"/>
                    <a:pt x="20" y="27"/>
                  </a:cubicBezTo>
                  <a:cubicBezTo>
                    <a:pt x="19" y="30"/>
                    <a:pt x="15" y="29"/>
                    <a:pt x="14" y="27"/>
                  </a:cubicBezTo>
                  <a:cubicBezTo>
                    <a:pt x="13" y="26"/>
                    <a:pt x="15" y="22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1" y="22"/>
                    <a:pt x="11" y="26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9" y="24"/>
                    <a:pt x="9" y="22"/>
                  </a:cubicBezTo>
                  <a:cubicBezTo>
                    <a:pt x="10" y="22"/>
                    <a:pt x="11" y="21"/>
                    <a:pt x="11" y="20"/>
                  </a:cubicBezTo>
                  <a:cubicBezTo>
                    <a:pt x="10" y="20"/>
                    <a:pt x="9" y="19"/>
                    <a:pt x="8" y="20"/>
                  </a:cubicBezTo>
                  <a:cubicBezTo>
                    <a:pt x="7" y="20"/>
                    <a:pt x="7" y="21"/>
                    <a:pt x="6" y="21"/>
                  </a:cubicBezTo>
                  <a:cubicBezTo>
                    <a:pt x="5" y="22"/>
                    <a:pt x="3" y="23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8"/>
                    <a:pt x="3" y="17"/>
                    <a:pt x="3" y="15"/>
                  </a:cubicBezTo>
                  <a:cubicBezTo>
                    <a:pt x="7" y="15"/>
                    <a:pt x="9" y="13"/>
                    <a:pt x="13" y="13"/>
                  </a:cubicBezTo>
                  <a:cubicBezTo>
                    <a:pt x="14" y="13"/>
                    <a:pt x="15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2" y="12"/>
                    <a:pt x="12" y="10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10"/>
                    <a:pt x="17" y="11"/>
                    <a:pt x="18" y="11"/>
                  </a:cubicBezTo>
                  <a:cubicBezTo>
                    <a:pt x="19" y="10"/>
                    <a:pt x="19" y="10"/>
                    <a:pt x="20" y="9"/>
                  </a:cubicBezTo>
                  <a:cubicBezTo>
                    <a:pt x="20" y="8"/>
                    <a:pt x="21" y="8"/>
                    <a:pt x="21" y="7"/>
                  </a:cubicBezTo>
                  <a:cubicBezTo>
                    <a:pt x="22" y="6"/>
                    <a:pt x="23" y="5"/>
                    <a:pt x="24" y="4"/>
                  </a:cubicBezTo>
                  <a:cubicBezTo>
                    <a:pt x="24" y="4"/>
                    <a:pt x="25" y="1"/>
                    <a:pt x="26" y="1"/>
                  </a:cubicBezTo>
                  <a:cubicBezTo>
                    <a:pt x="25" y="0"/>
                    <a:pt x="26" y="1"/>
                    <a:pt x="26" y="1"/>
                  </a:cubicBezTo>
                  <a:close/>
                  <a:moveTo>
                    <a:pt x="31" y="3"/>
                  </a:moveTo>
                  <a:cubicBezTo>
                    <a:pt x="32" y="4"/>
                    <a:pt x="34" y="5"/>
                    <a:pt x="35" y="7"/>
                  </a:cubicBezTo>
                  <a:cubicBezTo>
                    <a:pt x="35" y="8"/>
                    <a:pt x="36" y="9"/>
                    <a:pt x="36" y="9"/>
                  </a:cubicBezTo>
                  <a:cubicBezTo>
                    <a:pt x="35" y="12"/>
                    <a:pt x="32" y="12"/>
                    <a:pt x="31" y="10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6"/>
                    <a:pt x="29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48"/>
            <p:cNvSpPr>
              <a:spLocks noEditPoints="1"/>
            </p:cNvSpPr>
            <p:nvPr userDrawn="1"/>
          </p:nvSpPr>
          <p:spPr bwMode="auto">
            <a:xfrm>
              <a:off x="8913891" y="4588168"/>
              <a:ext cx="36513" cy="52388"/>
            </a:xfrm>
            <a:custGeom>
              <a:avLst/>
              <a:gdLst>
                <a:gd name="T0" fmla="*/ 14 w 24"/>
                <a:gd name="T1" fmla="*/ 5 h 34"/>
                <a:gd name="T2" fmla="*/ 14 w 24"/>
                <a:gd name="T3" fmla="*/ 5 h 34"/>
                <a:gd name="T4" fmla="*/ 14 w 24"/>
                <a:gd name="T5" fmla="*/ 5 h 34"/>
                <a:gd name="T6" fmla="*/ 14 w 24"/>
                <a:gd name="T7" fmla="*/ 4 h 34"/>
                <a:gd name="T8" fmla="*/ 14 w 24"/>
                <a:gd name="T9" fmla="*/ 4 h 34"/>
                <a:gd name="T10" fmla="*/ 14 w 24"/>
                <a:gd name="T11" fmla="*/ 4 h 34"/>
                <a:gd name="T12" fmla="*/ 14 w 24"/>
                <a:gd name="T13" fmla="*/ 4 h 34"/>
                <a:gd name="T14" fmla="*/ 20 w 24"/>
                <a:gd name="T15" fmla="*/ 2 h 34"/>
                <a:gd name="T16" fmla="*/ 14 w 24"/>
                <a:gd name="T17" fmla="*/ 7 h 34"/>
                <a:gd name="T18" fmla="*/ 22 w 24"/>
                <a:gd name="T19" fmla="*/ 15 h 34"/>
                <a:gd name="T20" fmla="*/ 16 w 24"/>
                <a:gd name="T21" fmla="*/ 18 h 34"/>
                <a:gd name="T22" fmla="*/ 15 w 24"/>
                <a:gd name="T23" fmla="*/ 23 h 34"/>
                <a:gd name="T24" fmla="*/ 17 w 24"/>
                <a:gd name="T25" fmla="*/ 22 h 34"/>
                <a:gd name="T26" fmla="*/ 24 w 24"/>
                <a:gd name="T27" fmla="*/ 24 h 34"/>
                <a:gd name="T28" fmla="*/ 18 w 24"/>
                <a:gd name="T29" fmla="*/ 26 h 34"/>
                <a:gd name="T30" fmla="*/ 9 w 24"/>
                <a:gd name="T31" fmla="*/ 32 h 34"/>
                <a:gd name="T32" fmla="*/ 16 w 24"/>
                <a:gd name="T33" fmla="*/ 27 h 34"/>
                <a:gd name="T34" fmla="*/ 10 w 24"/>
                <a:gd name="T35" fmla="*/ 29 h 34"/>
                <a:gd name="T36" fmla="*/ 7 w 24"/>
                <a:gd name="T37" fmla="*/ 28 h 34"/>
                <a:gd name="T38" fmla="*/ 14 w 24"/>
                <a:gd name="T39" fmla="*/ 25 h 34"/>
                <a:gd name="T40" fmla="*/ 13 w 24"/>
                <a:gd name="T41" fmla="*/ 24 h 34"/>
                <a:gd name="T42" fmla="*/ 14 w 24"/>
                <a:gd name="T43" fmla="*/ 19 h 34"/>
                <a:gd name="T44" fmla="*/ 9 w 24"/>
                <a:gd name="T45" fmla="*/ 22 h 34"/>
                <a:gd name="T46" fmla="*/ 9 w 24"/>
                <a:gd name="T47" fmla="*/ 20 h 34"/>
                <a:gd name="T48" fmla="*/ 17 w 24"/>
                <a:gd name="T49" fmla="*/ 16 h 34"/>
                <a:gd name="T50" fmla="*/ 14 w 24"/>
                <a:gd name="T51" fmla="*/ 10 h 34"/>
                <a:gd name="T52" fmla="*/ 7 w 24"/>
                <a:gd name="T53" fmla="*/ 17 h 34"/>
                <a:gd name="T54" fmla="*/ 4 w 24"/>
                <a:gd name="T55" fmla="*/ 26 h 34"/>
                <a:gd name="T56" fmla="*/ 2 w 24"/>
                <a:gd name="T57" fmla="*/ 19 h 34"/>
                <a:gd name="T58" fmla="*/ 6 w 24"/>
                <a:gd name="T59" fmla="*/ 12 h 34"/>
                <a:gd name="T60" fmla="*/ 12 w 24"/>
                <a:gd name="T61" fmla="*/ 7 h 34"/>
                <a:gd name="T62" fmla="*/ 8 w 24"/>
                <a:gd name="T63" fmla="*/ 6 h 34"/>
                <a:gd name="T64" fmla="*/ 1 w 24"/>
                <a:gd name="T65" fmla="*/ 3 h 34"/>
                <a:gd name="T66" fmla="*/ 4 w 24"/>
                <a:gd name="T67" fmla="*/ 7 h 34"/>
                <a:gd name="T68" fmla="*/ 0 w 24"/>
                <a:gd name="T69" fmla="*/ 5 h 34"/>
                <a:gd name="T70" fmla="*/ 1 w 24"/>
                <a:gd name="T7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34">
                  <a:moveTo>
                    <a:pt x="14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6" y="1"/>
                  </a:moveTo>
                  <a:cubicBezTo>
                    <a:pt x="17" y="0"/>
                    <a:pt x="19" y="1"/>
                    <a:pt x="20" y="2"/>
                  </a:cubicBezTo>
                  <a:cubicBezTo>
                    <a:pt x="20" y="2"/>
                    <a:pt x="21" y="2"/>
                    <a:pt x="20" y="2"/>
                  </a:cubicBezTo>
                  <a:cubicBezTo>
                    <a:pt x="20" y="4"/>
                    <a:pt x="16" y="5"/>
                    <a:pt x="14" y="7"/>
                  </a:cubicBezTo>
                  <a:cubicBezTo>
                    <a:pt x="15" y="8"/>
                    <a:pt x="16" y="7"/>
                    <a:pt x="18" y="8"/>
                  </a:cubicBezTo>
                  <a:cubicBezTo>
                    <a:pt x="20" y="8"/>
                    <a:pt x="24" y="12"/>
                    <a:pt x="22" y="15"/>
                  </a:cubicBezTo>
                  <a:cubicBezTo>
                    <a:pt x="21" y="16"/>
                    <a:pt x="20" y="16"/>
                    <a:pt x="19" y="16"/>
                  </a:cubicBezTo>
                  <a:cubicBezTo>
                    <a:pt x="18" y="17"/>
                    <a:pt x="17" y="16"/>
                    <a:pt x="16" y="18"/>
                  </a:cubicBezTo>
                  <a:cubicBezTo>
                    <a:pt x="16" y="18"/>
                    <a:pt x="16" y="19"/>
                    <a:pt x="17" y="20"/>
                  </a:cubicBezTo>
                  <a:cubicBezTo>
                    <a:pt x="16" y="21"/>
                    <a:pt x="16" y="22"/>
                    <a:pt x="15" y="23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17" y="23"/>
                    <a:pt x="17" y="23"/>
                    <a:pt x="17" y="22"/>
                  </a:cubicBezTo>
                  <a:cubicBezTo>
                    <a:pt x="18" y="22"/>
                    <a:pt x="21" y="22"/>
                    <a:pt x="22" y="22"/>
                  </a:cubicBezTo>
                  <a:cubicBezTo>
                    <a:pt x="23" y="22"/>
                    <a:pt x="23" y="24"/>
                    <a:pt x="24" y="24"/>
                  </a:cubicBezTo>
                  <a:cubicBezTo>
                    <a:pt x="23" y="25"/>
                    <a:pt x="23" y="25"/>
                    <a:pt x="23" y="26"/>
                  </a:cubicBezTo>
                  <a:cubicBezTo>
                    <a:pt x="21" y="27"/>
                    <a:pt x="20" y="24"/>
                    <a:pt x="18" y="26"/>
                  </a:cubicBezTo>
                  <a:cubicBezTo>
                    <a:pt x="17" y="27"/>
                    <a:pt x="19" y="29"/>
                    <a:pt x="19" y="31"/>
                  </a:cubicBezTo>
                  <a:cubicBezTo>
                    <a:pt x="18" y="34"/>
                    <a:pt x="11" y="3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0"/>
                    <a:pt x="16" y="30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27"/>
                    <a:pt x="12" y="29"/>
                    <a:pt x="10" y="29"/>
                  </a:cubicBezTo>
                  <a:cubicBezTo>
                    <a:pt x="10" y="29"/>
                    <a:pt x="8" y="29"/>
                    <a:pt x="8" y="29"/>
                  </a:cubicBezTo>
                  <a:cubicBezTo>
                    <a:pt x="8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14" y="26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3" y="24"/>
                    <a:pt x="13" y="24"/>
                  </a:cubicBezTo>
                  <a:cubicBezTo>
                    <a:pt x="13" y="23"/>
                    <a:pt x="13" y="22"/>
                    <a:pt x="13" y="22"/>
                  </a:cubicBezTo>
                  <a:cubicBezTo>
                    <a:pt x="13" y="21"/>
                    <a:pt x="14" y="20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2" y="18"/>
                    <a:pt x="10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9" y="20"/>
                  </a:cubicBezTo>
                  <a:cubicBezTo>
                    <a:pt x="9" y="18"/>
                    <a:pt x="12" y="16"/>
                    <a:pt x="14" y="17"/>
                  </a:cubicBezTo>
                  <a:cubicBezTo>
                    <a:pt x="15" y="17"/>
                    <a:pt x="16" y="16"/>
                    <a:pt x="17" y="16"/>
                  </a:cubicBezTo>
                  <a:cubicBezTo>
                    <a:pt x="17" y="15"/>
                    <a:pt x="18" y="14"/>
                    <a:pt x="18" y="14"/>
                  </a:cubicBezTo>
                  <a:cubicBezTo>
                    <a:pt x="19" y="11"/>
                    <a:pt x="16" y="10"/>
                    <a:pt x="14" y="10"/>
                  </a:cubicBezTo>
                  <a:cubicBezTo>
                    <a:pt x="12" y="10"/>
                    <a:pt x="10" y="12"/>
                    <a:pt x="10" y="13"/>
                  </a:cubicBezTo>
                  <a:cubicBezTo>
                    <a:pt x="9" y="14"/>
                    <a:pt x="8" y="16"/>
                    <a:pt x="7" y="17"/>
                  </a:cubicBezTo>
                  <a:cubicBezTo>
                    <a:pt x="6" y="18"/>
                    <a:pt x="6" y="19"/>
                    <a:pt x="5" y="20"/>
                  </a:cubicBezTo>
                  <a:cubicBezTo>
                    <a:pt x="4" y="22"/>
                    <a:pt x="5" y="24"/>
                    <a:pt x="4" y="26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1" y="20"/>
                    <a:pt x="2" y="19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4" y="15"/>
                    <a:pt x="5" y="14"/>
                    <a:pt x="6" y="12"/>
                  </a:cubicBezTo>
                  <a:cubicBezTo>
                    <a:pt x="8" y="11"/>
                    <a:pt x="11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2" y="4"/>
                    <a:pt x="14" y="2"/>
                    <a:pt x="16" y="1"/>
                  </a:cubicBezTo>
                  <a:close/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4" y="7"/>
                    <a:pt x="4" y="7"/>
                  </a:cubicBezTo>
                  <a:cubicBezTo>
                    <a:pt x="4" y="9"/>
                    <a:pt x="5" y="9"/>
                    <a:pt x="4" y="10"/>
                  </a:cubicBezTo>
                  <a:cubicBezTo>
                    <a:pt x="1" y="10"/>
                    <a:pt x="0" y="9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49"/>
            <p:cNvSpPr>
              <a:spLocks noEditPoints="1"/>
            </p:cNvSpPr>
            <p:nvPr userDrawn="1"/>
          </p:nvSpPr>
          <p:spPr bwMode="auto">
            <a:xfrm>
              <a:off x="8971042" y="4589759"/>
              <a:ext cx="50800" cy="52388"/>
            </a:xfrm>
            <a:custGeom>
              <a:avLst/>
              <a:gdLst>
                <a:gd name="T0" fmla="*/ 17 w 34"/>
                <a:gd name="T1" fmla="*/ 16 h 34"/>
                <a:gd name="T2" fmla="*/ 20 w 34"/>
                <a:gd name="T3" fmla="*/ 27 h 34"/>
                <a:gd name="T4" fmla="*/ 18 w 34"/>
                <a:gd name="T5" fmla="*/ 21 h 34"/>
                <a:gd name="T6" fmla="*/ 20 w 34"/>
                <a:gd name="T7" fmla="*/ 21 h 34"/>
                <a:gd name="T8" fmla="*/ 25 w 34"/>
                <a:gd name="T9" fmla="*/ 18 h 34"/>
                <a:gd name="T10" fmla="*/ 22 w 34"/>
                <a:gd name="T11" fmla="*/ 20 h 34"/>
                <a:gd name="T12" fmla="*/ 21 w 34"/>
                <a:gd name="T13" fmla="*/ 14 h 34"/>
                <a:gd name="T14" fmla="*/ 28 w 34"/>
                <a:gd name="T15" fmla="*/ 6 h 34"/>
                <a:gd name="T16" fmla="*/ 26 w 34"/>
                <a:gd name="T17" fmla="*/ 10 h 34"/>
                <a:gd name="T18" fmla="*/ 28 w 34"/>
                <a:gd name="T19" fmla="*/ 6 h 34"/>
                <a:gd name="T20" fmla="*/ 26 w 34"/>
                <a:gd name="T21" fmla="*/ 0 h 34"/>
                <a:gd name="T22" fmla="*/ 28 w 34"/>
                <a:gd name="T23" fmla="*/ 5 h 34"/>
                <a:gd name="T24" fmla="*/ 34 w 34"/>
                <a:gd name="T25" fmla="*/ 9 h 34"/>
                <a:gd name="T26" fmla="*/ 28 w 34"/>
                <a:gd name="T27" fmla="*/ 13 h 34"/>
                <a:gd name="T28" fmla="*/ 28 w 34"/>
                <a:gd name="T29" fmla="*/ 17 h 34"/>
                <a:gd name="T30" fmla="*/ 27 w 34"/>
                <a:gd name="T31" fmla="*/ 25 h 34"/>
                <a:gd name="T32" fmla="*/ 32 w 34"/>
                <a:gd name="T33" fmla="*/ 31 h 34"/>
                <a:gd name="T34" fmla="*/ 26 w 34"/>
                <a:gd name="T35" fmla="*/ 30 h 34"/>
                <a:gd name="T36" fmla="*/ 22 w 34"/>
                <a:gd name="T37" fmla="*/ 30 h 34"/>
                <a:gd name="T38" fmla="*/ 15 w 34"/>
                <a:gd name="T39" fmla="*/ 29 h 34"/>
                <a:gd name="T40" fmla="*/ 13 w 34"/>
                <a:gd name="T41" fmla="*/ 26 h 34"/>
                <a:gd name="T42" fmla="*/ 13 w 34"/>
                <a:gd name="T43" fmla="*/ 31 h 34"/>
                <a:gd name="T44" fmla="*/ 10 w 34"/>
                <a:gd name="T45" fmla="*/ 27 h 34"/>
                <a:gd name="T46" fmla="*/ 8 w 34"/>
                <a:gd name="T47" fmla="*/ 23 h 34"/>
                <a:gd name="T48" fmla="*/ 2 w 34"/>
                <a:gd name="T49" fmla="*/ 19 h 34"/>
                <a:gd name="T50" fmla="*/ 4 w 34"/>
                <a:gd name="T51" fmla="*/ 16 h 34"/>
                <a:gd name="T52" fmla="*/ 13 w 34"/>
                <a:gd name="T53" fmla="*/ 15 h 34"/>
                <a:gd name="T54" fmla="*/ 16 w 34"/>
                <a:gd name="T55" fmla="*/ 9 h 34"/>
                <a:gd name="T56" fmla="*/ 11 w 34"/>
                <a:gd name="T57" fmla="*/ 7 h 34"/>
                <a:gd name="T58" fmla="*/ 10 w 34"/>
                <a:gd name="T59" fmla="*/ 5 h 34"/>
                <a:gd name="T60" fmla="*/ 12 w 34"/>
                <a:gd name="T61" fmla="*/ 6 h 34"/>
                <a:gd name="T62" fmla="*/ 20 w 34"/>
                <a:gd name="T63" fmla="*/ 0 h 34"/>
                <a:gd name="T64" fmla="*/ 23 w 34"/>
                <a:gd name="T65" fmla="*/ 1 h 34"/>
                <a:gd name="T66" fmla="*/ 17 w 34"/>
                <a:gd name="T67" fmla="*/ 11 h 34"/>
                <a:gd name="T68" fmla="*/ 19 w 34"/>
                <a:gd name="T69" fmla="*/ 11 h 34"/>
                <a:gd name="T70" fmla="*/ 23 w 34"/>
                <a:gd name="T71" fmla="*/ 7 h 34"/>
                <a:gd name="T72" fmla="*/ 26 w 34"/>
                <a:gd name="T7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4">
                  <a:moveTo>
                    <a:pt x="21" y="13"/>
                  </a:moveTo>
                  <a:cubicBezTo>
                    <a:pt x="19" y="14"/>
                    <a:pt x="18" y="15"/>
                    <a:pt x="17" y="16"/>
                  </a:cubicBezTo>
                  <a:cubicBezTo>
                    <a:pt x="16" y="18"/>
                    <a:pt x="12" y="21"/>
                    <a:pt x="14" y="24"/>
                  </a:cubicBezTo>
                  <a:cubicBezTo>
                    <a:pt x="15" y="26"/>
                    <a:pt x="17" y="28"/>
                    <a:pt x="20" y="27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0" y="25"/>
                    <a:pt x="19" y="22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1" y="22"/>
                    <a:pt x="24" y="24"/>
                    <a:pt x="24" y="23"/>
                  </a:cubicBezTo>
                  <a:cubicBezTo>
                    <a:pt x="25" y="22"/>
                    <a:pt x="26" y="19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19"/>
                    <a:pt x="21" y="19"/>
                  </a:cubicBezTo>
                  <a:cubicBezTo>
                    <a:pt x="21" y="17"/>
                    <a:pt x="21" y="16"/>
                    <a:pt x="21" y="14"/>
                  </a:cubicBezTo>
                  <a:cubicBezTo>
                    <a:pt x="22" y="13"/>
                    <a:pt x="21" y="13"/>
                    <a:pt x="21" y="13"/>
                  </a:cubicBezTo>
                  <a:close/>
                  <a:moveTo>
                    <a:pt x="28" y="6"/>
                  </a:moveTo>
                  <a:cubicBezTo>
                    <a:pt x="28" y="7"/>
                    <a:pt x="26" y="9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10"/>
                    <a:pt x="30" y="9"/>
                    <a:pt x="30" y="9"/>
                  </a:cubicBezTo>
                  <a:cubicBezTo>
                    <a:pt x="30" y="8"/>
                    <a:pt x="29" y="7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lose/>
                  <a:moveTo>
                    <a:pt x="26" y="0"/>
                  </a:moveTo>
                  <a:cubicBezTo>
                    <a:pt x="28" y="1"/>
                    <a:pt x="29" y="1"/>
                    <a:pt x="29" y="3"/>
                  </a:cubicBezTo>
                  <a:cubicBezTo>
                    <a:pt x="29" y="3"/>
                    <a:pt x="28" y="4"/>
                    <a:pt x="28" y="5"/>
                  </a:cubicBezTo>
                  <a:cubicBezTo>
                    <a:pt x="29" y="7"/>
                    <a:pt x="32" y="7"/>
                    <a:pt x="34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2" y="11"/>
                    <a:pt x="30" y="11"/>
                    <a:pt x="29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6" y="13"/>
                    <a:pt x="25" y="13"/>
                    <a:pt x="24" y="15"/>
                  </a:cubicBezTo>
                  <a:cubicBezTo>
                    <a:pt x="25" y="16"/>
                    <a:pt x="28" y="16"/>
                    <a:pt x="28" y="17"/>
                  </a:cubicBezTo>
                  <a:cubicBezTo>
                    <a:pt x="28" y="18"/>
                    <a:pt x="28" y="21"/>
                    <a:pt x="28" y="22"/>
                  </a:cubicBezTo>
                  <a:cubicBezTo>
                    <a:pt x="27" y="23"/>
                    <a:pt x="26" y="24"/>
                    <a:pt x="27" y="25"/>
                  </a:cubicBezTo>
                  <a:cubicBezTo>
                    <a:pt x="27" y="26"/>
                    <a:pt x="29" y="26"/>
                    <a:pt x="30" y="27"/>
                  </a:cubicBezTo>
                  <a:cubicBezTo>
                    <a:pt x="31" y="28"/>
                    <a:pt x="32" y="29"/>
                    <a:pt x="32" y="31"/>
                  </a:cubicBezTo>
                  <a:cubicBezTo>
                    <a:pt x="32" y="32"/>
                    <a:pt x="30" y="34"/>
                    <a:pt x="28" y="33"/>
                  </a:cubicBezTo>
                  <a:cubicBezTo>
                    <a:pt x="27" y="33"/>
                    <a:pt x="26" y="31"/>
                    <a:pt x="26" y="30"/>
                  </a:cubicBezTo>
                  <a:cubicBezTo>
                    <a:pt x="25" y="30"/>
                    <a:pt x="25" y="30"/>
                    <a:pt x="24" y="29"/>
                  </a:cubicBezTo>
                  <a:cubicBezTo>
                    <a:pt x="24" y="29"/>
                    <a:pt x="22" y="30"/>
                    <a:pt x="22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19" y="30"/>
                    <a:pt x="17" y="30"/>
                    <a:pt x="15" y="29"/>
                  </a:cubicBezTo>
                  <a:cubicBezTo>
                    <a:pt x="15" y="28"/>
                    <a:pt x="14" y="27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4" y="31"/>
                    <a:pt x="13" y="31"/>
                  </a:cubicBezTo>
                  <a:cubicBezTo>
                    <a:pt x="12" y="31"/>
                    <a:pt x="12" y="30"/>
                    <a:pt x="11" y="30"/>
                  </a:cubicBezTo>
                  <a:cubicBezTo>
                    <a:pt x="10" y="29"/>
                    <a:pt x="11" y="28"/>
                    <a:pt x="10" y="27"/>
                  </a:cubicBezTo>
                  <a:cubicBezTo>
                    <a:pt x="10" y="26"/>
                    <a:pt x="9" y="25"/>
                    <a:pt x="9" y="25"/>
                  </a:cubicBezTo>
                  <a:cubicBezTo>
                    <a:pt x="8" y="24"/>
                    <a:pt x="9" y="23"/>
                    <a:pt x="8" y="23"/>
                  </a:cubicBezTo>
                  <a:cubicBezTo>
                    <a:pt x="8" y="23"/>
                    <a:pt x="4" y="24"/>
                    <a:pt x="3" y="23"/>
                  </a:cubicBezTo>
                  <a:cubicBezTo>
                    <a:pt x="2" y="23"/>
                    <a:pt x="0" y="21"/>
                    <a:pt x="2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4" y="18"/>
                    <a:pt x="3" y="17"/>
                    <a:pt x="4" y="16"/>
                  </a:cubicBezTo>
                  <a:cubicBezTo>
                    <a:pt x="4" y="16"/>
                    <a:pt x="6" y="17"/>
                    <a:pt x="6" y="17"/>
                  </a:cubicBezTo>
                  <a:cubicBezTo>
                    <a:pt x="8" y="17"/>
                    <a:pt x="12" y="16"/>
                    <a:pt x="13" y="15"/>
                  </a:cubicBezTo>
                  <a:cubicBezTo>
                    <a:pt x="13" y="14"/>
                    <a:pt x="14" y="12"/>
                    <a:pt x="14" y="11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6" y="9"/>
                    <a:pt x="16" y="9"/>
                    <a:pt x="15" y="8"/>
                  </a:cubicBezTo>
                  <a:cubicBezTo>
                    <a:pt x="14" y="8"/>
                    <a:pt x="13" y="8"/>
                    <a:pt x="11" y="7"/>
                  </a:cubicBezTo>
                  <a:cubicBezTo>
                    <a:pt x="11" y="7"/>
                    <a:pt x="11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7" y="5"/>
                    <a:pt x="17" y="4"/>
                  </a:cubicBezTo>
                  <a:cubicBezTo>
                    <a:pt x="18" y="3"/>
                    <a:pt x="18" y="1"/>
                    <a:pt x="20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3"/>
                    <a:pt x="21" y="3"/>
                    <a:pt x="20" y="5"/>
                  </a:cubicBezTo>
                  <a:cubicBezTo>
                    <a:pt x="18" y="6"/>
                    <a:pt x="18" y="9"/>
                    <a:pt x="17" y="11"/>
                  </a:cubicBezTo>
                  <a:cubicBezTo>
                    <a:pt x="17" y="11"/>
                    <a:pt x="16" y="12"/>
                    <a:pt x="16" y="13"/>
                  </a:cubicBezTo>
                  <a:cubicBezTo>
                    <a:pt x="18" y="13"/>
                    <a:pt x="18" y="11"/>
                    <a:pt x="19" y="11"/>
                  </a:cubicBezTo>
                  <a:cubicBezTo>
                    <a:pt x="20" y="11"/>
                    <a:pt x="22" y="11"/>
                    <a:pt x="22" y="10"/>
                  </a:cubicBezTo>
                  <a:cubicBezTo>
                    <a:pt x="23" y="9"/>
                    <a:pt x="22" y="8"/>
                    <a:pt x="23" y="7"/>
                  </a:cubicBezTo>
                  <a:cubicBezTo>
                    <a:pt x="24" y="6"/>
                    <a:pt x="24" y="4"/>
                    <a:pt x="25" y="3"/>
                  </a:cubicBezTo>
                  <a:cubicBezTo>
                    <a:pt x="26" y="2"/>
                    <a:pt x="2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50"/>
            <p:cNvSpPr>
              <a:spLocks noEditPoints="1"/>
            </p:cNvSpPr>
            <p:nvPr userDrawn="1"/>
          </p:nvSpPr>
          <p:spPr bwMode="auto">
            <a:xfrm>
              <a:off x="8756730" y="4715171"/>
              <a:ext cx="52389" cy="44450"/>
            </a:xfrm>
            <a:custGeom>
              <a:avLst/>
              <a:gdLst>
                <a:gd name="T0" fmla="*/ 15 w 35"/>
                <a:gd name="T1" fmla="*/ 20 h 30"/>
                <a:gd name="T2" fmla="*/ 16 w 35"/>
                <a:gd name="T3" fmla="*/ 24 h 30"/>
                <a:gd name="T4" fmla="*/ 18 w 35"/>
                <a:gd name="T5" fmla="*/ 23 h 30"/>
                <a:gd name="T6" fmla="*/ 20 w 35"/>
                <a:gd name="T7" fmla="*/ 24 h 30"/>
                <a:gd name="T8" fmla="*/ 20 w 35"/>
                <a:gd name="T9" fmla="*/ 24 h 30"/>
                <a:gd name="T10" fmla="*/ 21 w 35"/>
                <a:gd name="T11" fmla="*/ 22 h 30"/>
                <a:gd name="T12" fmla="*/ 16 w 35"/>
                <a:gd name="T13" fmla="*/ 20 h 30"/>
                <a:gd name="T14" fmla="*/ 15 w 35"/>
                <a:gd name="T15" fmla="*/ 20 h 30"/>
                <a:gd name="T16" fmla="*/ 14 w 35"/>
                <a:gd name="T17" fmla="*/ 7 h 30"/>
                <a:gd name="T18" fmla="*/ 16 w 35"/>
                <a:gd name="T19" fmla="*/ 13 h 30"/>
                <a:gd name="T20" fmla="*/ 18 w 35"/>
                <a:gd name="T21" fmla="*/ 13 h 30"/>
                <a:gd name="T22" fmla="*/ 18 w 35"/>
                <a:gd name="T23" fmla="*/ 13 h 30"/>
                <a:gd name="T24" fmla="*/ 14 w 35"/>
                <a:gd name="T25" fmla="*/ 6 h 30"/>
                <a:gd name="T26" fmla="*/ 14 w 35"/>
                <a:gd name="T27" fmla="*/ 6 h 30"/>
                <a:gd name="T28" fmla="*/ 14 w 35"/>
                <a:gd name="T29" fmla="*/ 7 h 30"/>
                <a:gd name="T30" fmla="*/ 0 w 35"/>
                <a:gd name="T31" fmla="*/ 14 h 30"/>
                <a:gd name="T32" fmla="*/ 6 w 35"/>
                <a:gd name="T33" fmla="*/ 9 h 30"/>
                <a:gd name="T34" fmla="*/ 11 w 35"/>
                <a:gd name="T35" fmla="*/ 10 h 30"/>
                <a:gd name="T36" fmla="*/ 12 w 35"/>
                <a:gd name="T37" fmla="*/ 3 h 30"/>
                <a:gd name="T38" fmla="*/ 15 w 35"/>
                <a:gd name="T39" fmla="*/ 0 h 30"/>
                <a:gd name="T40" fmla="*/ 18 w 35"/>
                <a:gd name="T41" fmla="*/ 6 h 30"/>
                <a:gd name="T42" fmla="*/ 20 w 35"/>
                <a:gd name="T43" fmla="*/ 10 h 30"/>
                <a:gd name="T44" fmla="*/ 20 w 35"/>
                <a:gd name="T45" fmla="*/ 9 h 30"/>
                <a:gd name="T46" fmla="*/ 22 w 35"/>
                <a:gd name="T47" fmla="*/ 5 h 30"/>
                <a:gd name="T48" fmla="*/ 24 w 35"/>
                <a:gd name="T49" fmla="*/ 5 h 30"/>
                <a:gd name="T50" fmla="*/ 24 w 35"/>
                <a:gd name="T51" fmla="*/ 9 h 30"/>
                <a:gd name="T52" fmla="*/ 25 w 35"/>
                <a:gd name="T53" fmla="*/ 14 h 30"/>
                <a:gd name="T54" fmla="*/ 25 w 35"/>
                <a:gd name="T55" fmla="*/ 16 h 30"/>
                <a:gd name="T56" fmla="*/ 30 w 35"/>
                <a:gd name="T57" fmla="*/ 18 h 30"/>
                <a:gd name="T58" fmla="*/ 31 w 35"/>
                <a:gd name="T59" fmla="*/ 20 h 30"/>
                <a:gd name="T60" fmla="*/ 34 w 35"/>
                <a:gd name="T61" fmla="*/ 22 h 30"/>
                <a:gd name="T62" fmla="*/ 35 w 35"/>
                <a:gd name="T63" fmla="*/ 23 h 30"/>
                <a:gd name="T64" fmla="*/ 35 w 35"/>
                <a:gd name="T65" fmla="*/ 23 h 30"/>
                <a:gd name="T66" fmla="*/ 29 w 35"/>
                <a:gd name="T67" fmla="*/ 23 h 30"/>
                <a:gd name="T68" fmla="*/ 26 w 35"/>
                <a:gd name="T69" fmla="*/ 23 h 30"/>
                <a:gd name="T70" fmla="*/ 25 w 35"/>
                <a:gd name="T71" fmla="*/ 24 h 30"/>
                <a:gd name="T72" fmla="*/ 21 w 35"/>
                <a:gd name="T73" fmla="*/ 26 h 30"/>
                <a:gd name="T74" fmla="*/ 21 w 35"/>
                <a:gd name="T75" fmla="*/ 28 h 30"/>
                <a:gd name="T76" fmla="*/ 19 w 35"/>
                <a:gd name="T77" fmla="*/ 28 h 30"/>
                <a:gd name="T78" fmla="*/ 17 w 35"/>
                <a:gd name="T79" fmla="*/ 30 h 30"/>
                <a:gd name="T80" fmla="*/ 14 w 35"/>
                <a:gd name="T81" fmla="*/ 30 h 30"/>
                <a:gd name="T82" fmla="*/ 14 w 35"/>
                <a:gd name="T83" fmla="*/ 30 h 30"/>
                <a:gd name="T84" fmla="*/ 9 w 35"/>
                <a:gd name="T85" fmla="*/ 28 h 30"/>
                <a:gd name="T86" fmla="*/ 11 w 35"/>
                <a:gd name="T87" fmla="*/ 26 h 30"/>
                <a:gd name="T88" fmla="*/ 11 w 35"/>
                <a:gd name="T89" fmla="*/ 23 h 30"/>
                <a:gd name="T90" fmla="*/ 10 w 35"/>
                <a:gd name="T91" fmla="*/ 17 h 30"/>
                <a:gd name="T92" fmla="*/ 8 w 35"/>
                <a:gd name="T93" fmla="*/ 16 h 30"/>
                <a:gd name="T94" fmla="*/ 6 w 35"/>
                <a:gd name="T95" fmla="*/ 16 h 30"/>
                <a:gd name="T96" fmla="*/ 4 w 35"/>
                <a:gd name="T97" fmla="*/ 15 h 30"/>
                <a:gd name="T98" fmla="*/ 0 w 35"/>
                <a:gd name="T99" fmla="*/ 14 h 30"/>
                <a:gd name="T100" fmla="*/ 0 w 35"/>
                <a:gd name="T101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" h="30">
                  <a:moveTo>
                    <a:pt x="15" y="20"/>
                  </a:moveTo>
                  <a:cubicBezTo>
                    <a:pt x="15" y="22"/>
                    <a:pt x="16" y="22"/>
                    <a:pt x="16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9" y="23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0" y="21"/>
                    <a:pt x="18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lose/>
                  <a:moveTo>
                    <a:pt x="14" y="7"/>
                  </a:moveTo>
                  <a:cubicBezTo>
                    <a:pt x="14" y="10"/>
                    <a:pt x="12" y="12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1"/>
                    <a:pt x="16" y="8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7"/>
                  </a:cubicBezTo>
                  <a:close/>
                  <a:moveTo>
                    <a:pt x="0" y="14"/>
                  </a:moveTo>
                  <a:cubicBezTo>
                    <a:pt x="1" y="13"/>
                    <a:pt x="5" y="9"/>
                    <a:pt x="6" y="9"/>
                  </a:cubicBezTo>
                  <a:cubicBezTo>
                    <a:pt x="8" y="9"/>
                    <a:pt x="9" y="10"/>
                    <a:pt x="11" y="10"/>
                  </a:cubicBezTo>
                  <a:cubicBezTo>
                    <a:pt x="12" y="8"/>
                    <a:pt x="12" y="6"/>
                    <a:pt x="12" y="3"/>
                  </a:cubicBezTo>
                  <a:cubicBezTo>
                    <a:pt x="12" y="2"/>
                    <a:pt x="14" y="0"/>
                    <a:pt x="15" y="0"/>
                  </a:cubicBezTo>
                  <a:cubicBezTo>
                    <a:pt x="16" y="2"/>
                    <a:pt x="17" y="4"/>
                    <a:pt x="18" y="6"/>
                  </a:cubicBezTo>
                  <a:cubicBezTo>
                    <a:pt x="18" y="7"/>
                    <a:pt x="18" y="9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21" y="9"/>
                    <a:pt x="21" y="6"/>
                    <a:pt x="22" y="5"/>
                  </a:cubicBezTo>
                  <a:cubicBezTo>
                    <a:pt x="22" y="5"/>
                    <a:pt x="23" y="5"/>
                    <a:pt x="24" y="5"/>
                  </a:cubicBezTo>
                  <a:cubicBezTo>
                    <a:pt x="25" y="6"/>
                    <a:pt x="24" y="8"/>
                    <a:pt x="24" y="9"/>
                  </a:cubicBezTo>
                  <a:cubicBezTo>
                    <a:pt x="24" y="11"/>
                    <a:pt x="25" y="12"/>
                    <a:pt x="25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6" y="18"/>
                    <a:pt x="29" y="17"/>
                    <a:pt x="30" y="18"/>
                  </a:cubicBezTo>
                  <a:cubicBezTo>
                    <a:pt x="31" y="19"/>
                    <a:pt x="31" y="20"/>
                    <a:pt x="31" y="20"/>
                  </a:cubicBezTo>
                  <a:cubicBezTo>
                    <a:pt x="32" y="21"/>
                    <a:pt x="33" y="21"/>
                    <a:pt x="34" y="22"/>
                  </a:cubicBezTo>
                  <a:cubicBezTo>
                    <a:pt x="34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3" y="22"/>
                    <a:pt x="31" y="23"/>
                    <a:pt x="29" y="23"/>
                  </a:cubicBezTo>
                  <a:cubicBezTo>
                    <a:pt x="28" y="23"/>
                    <a:pt x="27" y="22"/>
                    <a:pt x="26" y="23"/>
                  </a:cubicBezTo>
                  <a:cubicBezTo>
                    <a:pt x="26" y="23"/>
                    <a:pt x="25" y="24"/>
                    <a:pt x="25" y="24"/>
                  </a:cubicBezTo>
                  <a:cubicBezTo>
                    <a:pt x="24" y="25"/>
                    <a:pt x="22" y="24"/>
                    <a:pt x="21" y="26"/>
                  </a:cubicBezTo>
                  <a:cubicBezTo>
                    <a:pt x="21" y="26"/>
                    <a:pt x="21" y="27"/>
                    <a:pt x="21" y="28"/>
                  </a:cubicBezTo>
                  <a:cubicBezTo>
                    <a:pt x="20" y="28"/>
                    <a:pt x="20" y="28"/>
                    <a:pt x="19" y="28"/>
                  </a:cubicBezTo>
                  <a:cubicBezTo>
                    <a:pt x="18" y="28"/>
                    <a:pt x="18" y="29"/>
                    <a:pt x="17" y="30"/>
                  </a:cubicBezTo>
                  <a:cubicBezTo>
                    <a:pt x="16" y="30"/>
                    <a:pt x="15" y="28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28"/>
                    <a:pt x="11" y="28"/>
                    <a:pt x="9" y="28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2" y="25"/>
                    <a:pt x="11" y="24"/>
                    <a:pt x="11" y="23"/>
                  </a:cubicBezTo>
                  <a:cubicBezTo>
                    <a:pt x="10" y="21"/>
                    <a:pt x="10" y="19"/>
                    <a:pt x="10" y="17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7" y="16"/>
                    <a:pt x="6" y="16"/>
                    <a:pt x="6" y="16"/>
                  </a:cubicBezTo>
                  <a:cubicBezTo>
                    <a:pt x="5" y="16"/>
                    <a:pt x="4" y="15"/>
                    <a:pt x="4" y="15"/>
                  </a:cubicBezTo>
                  <a:cubicBezTo>
                    <a:pt x="2" y="14"/>
                    <a:pt x="1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51"/>
            <p:cNvSpPr>
              <a:spLocks noEditPoints="1"/>
            </p:cNvSpPr>
            <p:nvPr userDrawn="1"/>
          </p:nvSpPr>
          <p:spPr bwMode="auto">
            <a:xfrm>
              <a:off x="8791655" y="4653259"/>
              <a:ext cx="50800" cy="55563"/>
            </a:xfrm>
            <a:custGeom>
              <a:avLst/>
              <a:gdLst>
                <a:gd name="T0" fmla="*/ 20 w 34"/>
                <a:gd name="T1" fmla="*/ 18 h 37"/>
                <a:gd name="T2" fmla="*/ 22 w 34"/>
                <a:gd name="T3" fmla="*/ 19 h 37"/>
                <a:gd name="T4" fmla="*/ 20 w 34"/>
                <a:gd name="T5" fmla="*/ 17 h 37"/>
                <a:gd name="T6" fmla="*/ 14 w 34"/>
                <a:gd name="T7" fmla="*/ 22 h 37"/>
                <a:gd name="T8" fmla="*/ 14 w 34"/>
                <a:gd name="T9" fmla="*/ 24 h 37"/>
                <a:gd name="T10" fmla="*/ 15 w 34"/>
                <a:gd name="T11" fmla="*/ 22 h 37"/>
                <a:gd name="T12" fmla="*/ 14 w 34"/>
                <a:gd name="T13" fmla="*/ 22 h 37"/>
                <a:gd name="T14" fmla="*/ 16 w 34"/>
                <a:gd name="T15" fmla="*/ 20 h 37"/>
                <a:gd name="T16" fmla="*/ 16 w 34"/>
                <a:gd name="T17" fmla="*/ 20 h 37"/>
                <a:gd name="T18" fmla="*/ 16 w 34"/>
                <a:gd name="T19" fmla="*/ 19 h 37"/>
                <a:gd name="T20" fmla="*/ 10 w 34"/>
                <a:gd name="T21" fmla="*/ 5 h 37"/>
                <a:gd name="T22" fmla="*/ 6 w 34"/>
                <a:gd name="T23" fmla="*/ 17 h 37"/>
                <a:gd name="T24" fmla="*/ 8 w 34"/>
                <a:gd name="T25" fmla="*/ 20 h 37"/>
                <a:gd name="T26" fmla="*/ 15 w 34"/>
                <a:gd name="T27" fmla="*/ 16 h 37"/>
                <a:gd name="T28" fmla="*/ 20 w 34"/>
                <a:gd name="T29" fmla="*/ 14 h 37"/>
                <a:gd name="T30" fmla="*/ 25 w 34"/>
                <a:gd name="T31" fmla="*/ 15 h 37"/>
                <a:gd name="T32" fmla="*/ 23 w 34"/>
                <a:gd name="T33" fmla="*/ 27 h 37"/>
                <a:gd name="T34" fmla="*/ 18 w 34"/>
                <a:gd name="T35" fmla="*/ 27 h 37"/>
                <a:gd name="T36" fmla="*/ 17 w 34"/>
                <a:gd name="T37" fmla="*/ 24 h 37"/>
                <a:gd name="T38" fmla="*/ 13 w 34"/>
                <a:gd name="T39" fmla="*/ 25 h 37"/>
                <a:gd name="T40" fmla="*/ 12 w 34"/>
                <a:gd name="T41" fmla="*/ 17 h 37"/>
                <a:gd name="T42" fmla="*/ 10 w 34"/>
                <a:gd name="T43" fmla="*/ 22 h 37"/>
                <a:gd name="T44" fmla="*/ 17 w 34"/>
                <a:gd name="T45" fmla="*/ 32 h 37"/>
                <a:gd name="T46" fmla="*/ 20 w 34"/>
                <a:gd name="T47" fmla="*/ 33 h 37"/>
                <a:gd name="T48" fmla="*/ 24 w 34"/>
                <a:gd name="T49" fmla="*/ 29 h 37"/>
                <a:gd name="T50" fmla="*/ 23 w 34"/>
                <a:gd name="T51" fmla="*/ 28 h 37"/>
                <a:gd name="T52" fmla="*/ 26 w 34"/>
                <a:gd name="T53" fmla="*/ 25 h 37"/>
                <a:gd name="T54" fmla="*/ 21 w 34"/>
                <a:gd name="T55" fmla="*/ 10 h 37"/>
                <a:gd name="T56" fmla="*/ 17 w 34"/>
                <a:gd name="T57" fmla="*/ 6 h 37"/>
                <a:gd name="T58" fmla="*/ 10 w 34"/>
                <a:gd name="T59" fmla="*/ 5 h 37"/>
                <a:gd name="T60" fmla="*/ 12 w 34"/>
                <a:gd name="T61" fmla="*/ 1 h 37"/>
                <a:gd name="T62" fmla="*/ 27 w 34"/>
                <a:gd name="T63" fmla="*/ 12 h 37"/>
                <a:gd name="T64" fmla="*/ 31 w 34"/>
                <a:gd name="T65" fmla="*/ 27 h 37"/>
                <a:gd name="T66" fmla="*/ 26 w 34"/>
                <a:gd name="T67" fmla="*/ 30 h 37"/>
                <a:gd name="T68" fmla="*/ 20 w 34"/>
                <a:gd name="T69" fmla="*/ 35 h 37"/>
                <a:gd name="T70" fmla="*/ 19 w 34"/>
                <a:gd name="T71" fmla="*/ 37 h 37"/>
                <a:gd name="T72" fmla="*/ 14 w 34"/>
                <a:gd name="T73" fmla="*/ 35 h 37"/>
                <a:gd name="T74" fmla="*/ 8 w 34"/>
                <a:gd name="T75" fmla="*/ 27 h 37"/>
                <a:gd name="T76" fmla="*/ 3 w 34"/>
                <a:gd name="T77" fmla="*/ 23 h 37"/>
                <a:gd name="T78" fmla="*/ 4 w 34"/>
                <a:gd name="T79" fmla="*/ 8 h 37"/>
                <a:gd name="T80" fmla="*/ 5 w 34"/>
                <a:gd name="T81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7">
                  <a:moveTo>
                    <a:pt x="20" y="17"/>
                  </a:moveTo>
                  <a:cubicBezTo>
                    <a:pt x="20" y="17"/>
                    <a:pt x="20" y="18"/>
                    <a:pt x="20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7"/>
                    <a:pt x="21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lose/>
                  <a:moveTo>
                    <a:pt x="14" y="22"/>
                  </a:moveTo>
                  <a:cubicBezTo>
                    <a:pt x="14" y="23"/>
                    <a:pt x="14" y="23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3"/>
                    <a:pt x="14" y="23"/>
                    <a:pt x="15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lose/>
                  <a:moveTo>
                    <a:pt x="16" y="19"/>
                  </a:moveTo>
                  <a:cubicBezTo>
                    <a:pt x="16" y="19"/>
                    <a:pt x="16" y="19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0" y="5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11"/>
                    <a:pt x="6" y="14"/>
                    <a:pt x="6" y="17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9"/>
                    <a:pt x="8" y="12"/>
                    <a:pt x="12" y="12"/>
                  </a:cubicBezTo>
                  <a:cubicBezTo>
                    <a:pt x="13" y="12"/>
                    <a:pt x="14" y="15"/>
                    <a:pt x="15" y="16"/>
                  </a:cubicBezTo>
                  <a:cubicBezTo>
                    <a:pt x="16" y="16"/>
                    <a:pt x="18" y="16"/>
                    <a:pt x="19" y="15"/>
                  </a:cubicBezTo>
                  <a:cubicBezTo>
                    <a:pt x="19" y="15"/>
                    <a:pt x="19" y="15"/>
                    <a:pt x="20" y="14"/>
                  </a:cubicBezTo>
                  <a:cubicBezTo>
                    <a:pt x="21" y="14"/>
                    <a:pt x="22" y="13"/>
                    <a:pt x="24" y="13"/>
                  </a:cubicBezTo>
                  <a:cubicBezTo>
                    <a:pt x="24" y="14"/>
                    <a:pt x="24" y="14"/>
                    <a:pt x="25" y="15"/>
                  </a:cubicBezTo>
                  <a:cubicBezTo>
                    <a:pt x="25" y="16"/>
                    <a:pt x="24" y="17"/>
                    <a:pt x="24" y="18"/>
                  </a:cubicBezTo>
                  <a:cubicBezTo>
                    <a:pt x="24" y="21"/>
                    <a:pt x="24" y="24"/>
                    <a:pt x="23" y="27"/>
                  </a:cubicBezTo>
                  <a:cubicBezTo>
                    <a:pt x="22" y="27"/>
                    <a:pt x="22" y="28"/>
                    <a:pt x="21" y="29"/>
                  </a:cubicBezTo>
                  <a:cubicBezTo>
                    <a:pt x="20" y="28"/>
                    <a:pt x="19" y="28"/>
                    <a:pt x="18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5"/>
                    <a:pt x="17" y="25"/>
                    <a:pt x="17" y="24"/>
                  </a:cubicBezTo>
                  <a:cubicBezTo>
                    <a:pt x="17" y="24"/>
                    <a:pt x="17" y="25"/>
                    <a:pt x="16" y="25"/>
                  </a:cubicBezTo>
                  <a:cubicBezTo>
                    <a:pt x="15" y="25"/>
                    <a:pt x="14" y="26"/>
                    <a:pt x="13" y="25"/>
                  </a:cubicBezTo>
                  <a:cubicBezTo>
                    <a:pt x="13" y="25"/>
                    <a:pt x="12" y="24"/>
                    <a:pt x="12" y="24"/>
                  </a:cubicBezTo>
                  <a:cubicBezTo>
                    <a:pt x="12" y="23"/>
                    <a:pt x="15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0" y="21"/>
                    <a:pt x="10" y="22"/>
                  </a:cubicBezTo>
                  <a:cubicBezTo>
                    <a:pt x="10" y="23"/>
                    <a:pt x="11" y="23"/>
                    <a:pt x="11" y="25"/>
                  </a:cubicBezTo>
                  <a:cubicBezTo>
                    <a:pt x="12" y="27"/>
                    <a:pt x="15" y="30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1" y="33"/>
                    <a:pt x="23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7"/>
                    <a:pt x="25" y="28"/>
                    <a:pt x="26" y="27"/>
                  </a:cubicBezTo>
                  <a:cubicBezTo>
                    <a:pt x="26" y="26"/>
                    <a:pt x="26" y="25"/>
                    <a:pt x="26" y="25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19"/>
                    <a:pt x="25" y="12"/>
                    <a:pt x="21" y="10"/>
                  </a:cubicBezTo>
                  <a:cubicBezTo>
                    <a:pt x="21" y="9"/>
                    <a:pt x="20" y="8"/>
                    <a:pt x="19" y="7"/>
                  </a:cubicBezTo>
                  <a:cubicBezTo>
                    <a:pt x="18" y="7"/>
                    <a:pt x="18" y="7"/>
                    <a:pt x="17" y="6"/>
                  </a:cubicBezTo>
                  <a:cubicBezTo>
                    <a:pt x="15" y="5"/>
                    <a:pt x="14" y="3"/>
                    <a:pt x="12" y="3"/>
                  </a:cubicBezTo>
                  <a:cubicBezTo>
                    <a:pt x="11" y="3"/>
                    <a:pt x="10" y="4"/>
                    <a:pt x="10" y="5"/>
                  </a:cubicBezTo>
                  <a:close/>
                  <a:moveTo>
                    <a:pt x="7" y="5"/>
                  </a:moveTo>
                  <a:cubicBezTo>
                    <a:pt x="9" y="3"/>
                    <a:pt x="10" y="1"/>
                    <a:pt x="12" y="1"/>
                  </a:cubicBezTo>
                  <a:cubicBezTo>
                    <a:pt x="16" y="0"/>
                    <a:pt x="20" y="5"/>
                    <a:pt x="24" y="9"/>
                  </a:cubicBezTo>
                  <a:cubicBezTo>
                    <a:pt x="25" y="10"/>
                    <a:pt x="26" y="11"/>
                    <a:pt x="27" y="12"/>
                  </a:cubicBezTo>
                  <a:cubicBezTo>
                    <a:pt x="29" y="15"/>
                    <a:pt x="33" y="17"/>
                    <a:pt x="34" y="20"/>
                  </a:cubicBezTo>
                  <a:cubicBezTo>
                    <a:pt x="34" y="21"/>
                    <a:pt x="33" y="27"/>
                    <a:pt x="31" y="27"/>
                  </a:cubicBezTo>
                  <a:cubicBezTo>
                    <a:pt x="30" y="28"/>
                    <a:pt x="27" y="27"/>
                    <a:pt x="26" y="29"/>
                  </a:cubicBezTo>
                  <a:cubicBezTo>
                    <a:pt x="26" y="29"/>
                    <a:pt x="26" y="30"/>
                    <a:pt x="26" y="30"/>
                  </a:cubicBezTo>
                  <a:cubicBezTo>
                    <a:pt x="26" y="31"/>
                    <a:pt x="23" y="34"/>
                    <a:pt x="22" y="35"/>
                  </a:cubicBezTo>
                  <a:cubicBezTo>
                    <a:pt x="21" y="35"/>
                    <a:pt x="20" y="35"/>
                    <a:pt x="20" y="35"/>
                  </a:cubicBezTo>
                  <a:cubicBezTo>
                    <a:pt x="19" y="36"/>
                    <a:pt x="20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6" y="37"/>
                    <a:pt x="14" y="35"/>
                    <a:pt x="14" y="35"/>
                  </a:cubicBezTo>
                  <a:cubicBezTo>
                    <a:pt x="14" y="33"/>
                    <a:pt x="12" y="31"/>
                    <a:pt x="11" y="29"/>
                  </a:cubicBezTo>
                  <a:cubicBezTo>
                    <a:pt x="10" y="28"/>
                    <a:pt x="8" y="27"/>
                    <a:pt x="8" y="27"/>
                  </a:cubicBezTo>
                  <a:cubicBezTo>
                    <a:pt x="7" y="26"/>
                    <a:pt x="6" y="25"/>
                    <a:pt x="5" y="25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0" y="18"/>
                    <a:pt x="1" y="17"/>
                    <a:pt x="2" y="12"/>
                  </a:cubicBezTo>
                  <a:cubicBezTo>
                    <a:pt x="2" y="11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52"/>
            <p:cNvSpPr>
              <a:spLocks noEditPoints="1"/>
            </p:cNvSpPr>
            <p:nvPr userDrawn="1"/>
          </p:nvSpPr>
          <p:spPr bwMode="auto">
            <a:xfrm>
              <a:off x="8847216" y="4611977"/>
              <a:ext cx="46038" cy="58738"/>
            </a:xfrm>
            <a:custGeom>
              <a:avLst/>
              <a:gdLst>
                <a:gd name="T0" fmla="*/ 8 w 31"/>
                <a:gd name="T1" fmla="*/ 31 h 39"/>
                <a:gd name="T2" fmla="*/ 9 w 31"/>
                <a:gd name="T3" fmla="*/ 30 h 39"/>
                <a:gd name="T4" fmla="*/ 8 w 31"/>
                <a:gd name="T5" fmla="*/ 26 h 39"/>
                <a:gd name="T6" fmla="*/ 18 w 31"/>
                <a:gd name="T7" fmla="*/ 18 h 39"/>
                <a:gd name="T8" fmla="*/ 18 w 31"/>
                <a:gd name="T9" fmla="*/ 21 h 39"/>
                <a:gd name="T10" fmla="*/ 19 w 31"/>
                <a:gd name="T11" fmla="*/ 18 h 39"/>
                <a:gd name="T12" fmla="*/ 7 w 31"/>
                <a:gd name="T13" fmla="*/ 22 h 39"/>
                <a:gd name="T14" fmla="*/ 6 w 31"/>
                <a:gd name="T15" fmla="*/ 23 h 39"/>
                <a:gd name="T16" fmla="*/ 7 w 31"/>
                <a:gd name="T17" fmla="*/ 22 h 39"/>
                <a:gd name="T18" fmla="*/ 7 w 31"/>
                <a:gd name="T19" fmla="*/ 22 h 39"/>
                <a:gd name="T20" fmla="*/ 23 w 31"/>
                <a:gd name="T21" fmla="*/ 12 h 39"/>
                <a:gd name="T22" fmla="*/ 23 w 31"/>
                <a:gd name="T23" fmla="*/ 12 h 39"/>
                <a:gd name="T24" fmla="*/ 23 w 31"/>
                <a:gd name="T25" fmla="*/ 11 h 39"/>
                <a:gd name="T26" fmla="*/ 10 w 31"/>
                <a:gd name="T27" fmla="*/ 19 h 39"/>
                <a:gd name="T28" fmla="*/ 10 w 31"/>
                <a:gd name="T29" fmla="*/ 23 h 39"/>
                <a:gd name="T30" fmla="*/ 10 w 31"/>
                <a:gd name="T31" fmla="*/ 19 h 39"/>
                <a:gd name="T32" fmla="*/ 15 w 31"/>
                <a:gd name="T33" fmla="*/ 13 h 39"/>
                <a:gd name="T34" fmla="*/ 16 w 31"/>
                <a:gd name="T35" fmla="*/ 14 h 39"/>
                <a:gd name="T36" fmla="*/ 15 w 31"/>
                <a:gd name="T37" fmla="*/ 13 h 39"/>
                <a:gd name="T38" fmla="*/ 9 w 31"/>
                <a:gd name="T39" fmla="*/ 16 h 39"/>
                <a:gd name="T40" fmla="*/ 9 w 31"/>
                <a:gd name="T41" fmla="*/ 18 h 39"/>
                <a:gd name="T42" fmla="*/ 9 w 31"/>
                <a:gd name="T43" fmla="*/ 16 h 39"/>
                <a:gd name="T44" fmla="*/ 19 w 31"/>
                <a:gd name="T45" fmla="*/ 4 h 39"/>
                <a:gd name="T46" fmla="*/ 23 w 31"/>
                <a:gd name="T47" fmla="*/ 7 h 39"/>
                <a:gd name="T48" fmla="*/ 29 w 31"/>
                <a:gd name="T49" fmla="*/ 9 h 39"/>
                <a:gd name="T50" fmla="*/ 25 w 31"/>
                <a:gd name="T51" fmla="*/ 16 h 39"/>
                <a:gd name="T52" fmla="*/ 29 w 31"/>
                <a:gd name="T53" fmla="*/ 26 h 39"/>
                <a:gd name="T54" fmla="*/ 30 w 31"/>
                <a:gd name="T55" fmla="*/ 30 h 39"/>
                <a:gd name="T56" fmla="*/ 31 w 31"/>
                <a:gd name="T57" fmla="*/ 32 h 39"/>
                <a:gd name="T58" fmla="*/ 22 w 31"/>
                <a:gd name="T59" fmla="*/ 23 h 39"/>
                <a:gd name="T60" fmla="*/ 16 w 31"/>
                <a:gd name="T61" fmla="*/ 29 h 39"/>
                <a:gd name="T62" fmla="*/ 15 w 31"/>
                <a:gd name="T63" fmla="*/ 22 h 39"/>
                <a:gd name="T64" fmla="*/ 15 w 31"/>
                <a:gd name="T65" fmla="*/ 19 h 39"/>
                <a:gd name="T66" fmla="*/ 12 w 31"/>
                <a:gd name="T67" fmla="*/ 19 h 39"/>
                <a:gd name="T68" fmla="*/ 13 w 31"/>
                <a:gd name="T69" fmla="*/ 29 h 39"/>
                <a:gd name="T70" fmla="*/ 17 w 31"/>
                <a:gd name="T71" fmla="*/ 34 h 39"/>
                <a:gd name="T72" fmla="*/ 14 w 31"/>
                <a:gd name="T73" fmla="*/ 33 h 39"/>
                <a:gd name="T74" fmla="*/ 12 w 31"/>
                <a:gd name="T75" fmla="*/ 32 h 39"/>
                <a:gd name="T76" fmla="*/ 7 w 31"/>
                <a:gd name="T77" fmla="*/ 39 h 39"/>
                <a:gd name="T78" fmla="*/ 6 w 31"/>
                <a:gd name="T79" fmla="*/ 33 h 39"/>
                <a:gd name="T80" fmla="*/ 6 w 31"/>
                <a:gd name="T81" fmla="*/ 26 h 39"/>
                <a:gd name="T82" fmla="*/ 2 w 31"/>
                <a:gd name="T83" fmla="*/ 29 h 39"/>
                <a:gd name="T84" fmla="*/ 4 w 31"/>
                <a:gd name="T85" fmla="*/ 13 h 39"/>
                <a:gd name="T86" fmla="*/ 6 w 31"/>
                <a:gd name="T87" fmla="*/ 9 h 39"/>
                <a:gd name="T88" fmla="*/ 3 w 31"/>
                <a:gd name="T89" fmla="*/ 23 h 39"/>
                <a:gd name="T90" fmla="*/ 3 w 31"/>
                <a:gd name="T91" fmla="*/ 27 h 39"/>
                <a:gd name="T92" fmla="*/ 9 w 31"/>
                <a:gd name="T93" fmla="*/ 14 h 39"/>
                <a:gd name="T94" fmla="*/ 13 w 31"/>
                <a:gd name="T95" fmla="*/ 15 h 39"/>
                <a:gd name="T96" fmla="*/ 12 w 31"/>
                <a:gd name="T97" fmla="*/ 9 h 39"/>
                <a:gd name="T98" fmla="*/ 11 w 31"/>
                <a:gd name="T9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9">
                  <a:moveTo>
                    <a:pt x="8" y="26"/>
                  </a:moveTo>
                  <a:cubicBezTo>
                    <a:pt x="8" y="27"/>
                    <a:pt x="8" y="30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9" y="31"/>
                    <a:pt x="9" y="30"/>
                  </a:cubicBezTo>
                  <a:cubicBezTo>
                    <a:pt x="9" y="29"/>
                    <a:pt x="11" y="27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9" y="26"/>
                    <a:pt x="8" y="26"/>
                    <a:pt x="8" y="26"/>
                  </a:cubicBezTo>
                  <a:close/>
                  <a:moveTo>
                    <a:pt x="18" y="18"/>
                  </a:moveTo>
                  <a:cubicBezTo>
                    <a:pt x="18" y="19"/>
                    <a:pt x="17" y="20"/>
                    <a:pt x="17" y="21"/>
                  </a:cubicBezTo>
                  <a:cubicBezTo>
                    <a:pt x="17" y="21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1" y="19"/>
                    <a:pt x="19" y="18"/>
                  </a:cubicBezTo>
                  <a:cubicBezTo>
                    <a:pt x="19" y="17"/>
                    <a:pt x="19" y="17"/>
                    <a:pt x="18" y="18"/>
                  </a:cubicBezTo>
                  <a:close/>
                  <a:moveTo>
                    <a:pt x="7" y="22"/>
                  </a:moveTo>
                  <a:cubicBezTo>
                    <a:pt x="7" y="22"/>
                    <a:pt x="7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lose/>
                  <a:moveTo>
                    <a:pt x="23" y="11"/>
                  </a:move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10" y="19"/>
                  </a:moveTo>
                  <a:cubicBezTo>
                    <a:pt x="9" y="20"/>
                    <a:pt x="9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0"/>
                    <a:pt x="11" y="19"/>
                  </a:cubicBezTo>
                  <a:cubicBezTo>
                    <a:pt x="11" y="19"/>
                    <a:pt x="10" y="19"/>
                    <a:pt x="10" y="19"/>
                  </a:cubicBezTo>
                  <a:close/>
                  <a:moveTo>
                    <a:pt x="15" y="13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6" y="13"/>
                    <a:pt x="16" y="13"/>
                    <a:pt x="15" y="13"/>
                  </a:cubicBezTo>
                  <a:cubicBezTo>
                    <a:pt x="16" y="13"/>
                    <a:pt x="16" y="13"/>
                    <a:pt x="15" y="13"/>
                  </a:cubicBezTo>
                  <a:close/>
                  <a:moveTo>
                    <a:pt x="9" y="16"/>
                  </a:moveTo>
                  <a:cubicBezTo>
                    <a:pt x="8" y="17"/>
                    <a:pt x="8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9" y="15"/>
                    <a:pt x="9" y="16"/>
                    <a:pt x="9" y="16"/>
                  </a:cubicBezTo>
                  <a:close/>
                  <a:moveTo>
                    <a:pt x="11" y="1"/>
                  </a:moveTo>
                  <a:cubicBezTo>
                    <a:pt x="13" y="0"/>
                    <a:pt x="17" y="2"/>
                    <a:pt x="19" y="4"/>
                  </a:cubicBezTo>
                  <a:cubicBezTo>
                    <a:pt x="19" y="5"/>
                    <a:pt x="19" y="6"/>
                    <a:pt x="20" y="6"/>
                  </a:cubicBezTo>
                  <a:cubicBezTo>
                    <a:pt x="21" y="7"/>
                    <a:pt x="22" y="7"/>
                    <a:pt x="23" y="7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7" y="9"/>
                    <a:pt x="28" y="9"/>
                    <a:pt x="29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8" y="12"/>
                    <a:pt x="25" y="14"/>
                    <a:pt x="25" y="16"/>
                  </a:cubicBezTo>
                  <a:cubicBezTo>
                    <a:pt x="25" y="18"/>
                    <a:pt x="27" y="19"/>
                    <a:pt x="27" y="21"/>
                  </a:cubicBezTo>
                  <a:cubicBezTo>
                    <a:pt x="28" y="23"/>
                    <a:pt x="29" y="24"/>
                    <a:pt x="29" y="26"/>
                  </a:cubicBezTo>
                  <a:cubicBezTo>
                    <a:pt x="29" y="26"/>
                    <a:pt x="29" y="27"/>
                    <a:pt x="30" y="27"/>
                  </a:cubicBezTo>
                  <a:cubicBezTo>
                    <a:pt x="30" y="28"/>
                    <a:pt x="30" y="29"/>
                    <a:pt x="30" y="30"/>
                  </a:cubicBezTo>
                  <a:cubicBezTo>
                    <a:pt x="30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1"/>
                    <a:pt x="27" y="30"/>
                    <a:pt x="25" y="28"/>
                  </a:cubicBezTo>
                  <a:cubicBezTo>
                    <a:pt x="24" y="26"/>
                    <a:pt x="23" y="24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0" y="25"/>
                    <a:pt x="19" y="27"/>
                    <a:pt x="16" y="29"/>
                  </a:cubicBezTo>
                  <a:cubicBezTo>
                    <a:pt x="15" y="28"/>
                    <a:pt x="13" y="26"/>
                    <a:pt x="14" y="25"/>
                  </a:cubicBezTo>
                  <a:cubicBezTo>
                    <a:pt x="14" y="24"/>
                    <a:pt x="15" y="23"/>
                    <a:pt x="15" y="22"/>
                  </a:cubicBezTo>
                  <a:cubicBezTo>
                    <a:pt x="15" y="22"/>
                    <a:pt x="14" y="21"/>
                    <a:pt x="14" y="21"/>
                  </a:cubicBezTo>
                  <a:cubicBezTo>
                    <a:pt x="14" y="20"/>
                    <a:pt x="14" y="19"/>
                    <a:pt x="15" y="19"/>
                  </a:cubicBezTo>
                  <a:cubicBezTo>
                    <a:pt x="15" y="18"/>
                    <a:pt x="14" y="15"/>
                    <a:pt x="13" y="16"/>
                  </a:cubicBezTo>
                  <a:cubicBezTo>
                    <a:pt x="12" y="16"/>
                    <a:pt x="12" y="18"/>
                    <a:pt x="12" y="19"/>
                  </a:cubicBezTo>
                  <a:cubicBezTo>
                    <a:pt x="12" y="20"/>
                    <a:pt x="13" y="21"/>
                    <a:pt x="13" y="23"/>
                  </a:cubicBezTo>
                  <a:cubicBezTo>
                    <a:pt x="13" y="25"/>
                    <a:pt x="11" y="26"/>
                    <a:pt x="13" y="29"/>
                  </a:cubicBezTo>
                  <a:cubicBezTo>
                    <a:pt x="14" y="31"/>
                    <a:pt x="17" y="33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4"/>
                    <a:pt x="15" y="34"/>
                    <a:pt x="14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4"/>
                    <a:pt x="11" y="37"/>
                    <a:pt x="8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5" y="36"/>
                    <a:pt x="5" y="35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6" y="31"/>
                    <a:pt x="6" y="28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3" y="29"/>
                    <a:pt x="2" y="29"/>
                  </a:cubicBezTo>
                  <a:cubicBezTo>
                    <a:pt x="0" y="27"/>
                    <a:pt x="2" y="23"/>
                    <a:pt x="3" y="21"/>
                  </a:cubicBezTo>
                  <a:cubicBezTo>
                    <a:pt x="3" y="19"/>
                    <a:pt x="4" y="14"/>
                    <a:pt x="4" y="13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5" y="17"/>
                    <a:pt x="4" y="21"/>
                    <a:pt x="3" y="23"/>
                  </a:cubicBezTo>
                  <a:cubicBezTo>
                    <a:pt x="3" y="24"/>
                    <a:pt x="3" y="25"/>
                    <a:pt x="3" y="26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6"/>
                    <a:pt x="8" y="22"/>
                    <a:pt x="8" y="22"/>
                  </a:cubicBezTo>
                  <a:cubicBezTo>
                    <a:pt x="9" y="20"/>
                    <a:pt x="5" y="15"/>
                    <a:pt x="9" y="14"/>
                  </a:cubicBezTo>
                  <a:cubicBezTo>
                    <a:pt x="10" y="15"/>
                    <a:pt x="12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3"/>
                    <a:pt x="13" y="13"/>
                    <a:pt x="11" y="12"/>
                  </a:cubicBezTo>
                  <a:cubicBezTo>
                    <a:pt x="11" y="11"/>
                    <a:pt x="11" y="10"/>
                    <a:pt x="12" y="9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5" y="7"/>
                    <a:pt x="11" y="3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6462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-3175"/>
            <a:ext cx="12192000" cy="6861175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 36"/>
          <p:cNvSpPr/>
          <p:nvPr userDrawn="1"/>
        </p:nvSpPr>
        <p:spPr>
          <a:xfrm>
            <a:off x="0" y="-3175"/>
            <a:ext cx="8574578" cy="6861175"/>
          </a:xfrm>
          <a:custGeom>
            <a:avLst/>
            <a:gdLst>
              <a:gd name="connsiteX0" fmla="*/ 63979 w 8574578"/>
              <a:gd name="connsiteY0" fmla="*/ 0 h 6861175"/>
              <a:gd name="connsiteX1" fmla="*/ 8574578 w 8574578"/>
              <a:gd name="connsiteY1" fmla="*/ 0 h 6861175"/>
              <a:gd name="connsiteX2" fmla="*/ 7852508 w 8574578"/>
              <a:gd name="connsiteY2" fmla="*/ 6861175 h 6861175"/>
              <a:gd name="connsiteX3" fmla="*/ 0 w 8574578"/>
              <a:gd name="connsiteY3" fmla="*/ 6861175 h 6861175"/>
              <a:gd name="connsiteX4" fmla="*/ 0 w 8574578"/>
              <a:gd name="connsiteY4" fmla="*/ 607935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578" h="6861175">
                <a:moveTo>
                  <a:pt x="63979" y="0"/>
                </a:moveTo>
                <a:lnTo>
                  <a:pt x="8574578" y="0"/>
                </a:lnTo>
                <a:lnTo>
                  <a:pt x="7852508" y="6861175"/>
                </a:lnTo>
                <a:lnTo>
                  <a:pt x="0" y="6861175"/>
                </a:lnTo>
                <a:lnTo>
                  <a:pt x="0" y="60793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 34"/>
          <p:cNvSpPr/>
          <p:nvPr userDrawn="1"/>
        </p:nvSpPr>
        <p:spPr>
          <a:xfrm>
            <a:off x="0" y="-3175"/>
            <a:ext cx="8363989" cy="6861175"/>
          </a:xfrm>
          <a:custGeom>
            <a:avLst/>
            <a:gdLst>
              <a:gd name="connsiteX0" fmla="*/ 0 w 8363989"/>
              <a:gd name="connsiteY0" fmla="*/ 0 h 6861175"/>
              <a:gd name="connsiteX1" fmla="*/ 8363989 w 8363989"/>
              <a:gd name="connsiteY1" fmla="*/ 0 h 6861175"/>
              <a:gd name="connsiteX2" fmla="*/ 7641919 w 8363989"/>
              <a:gd name="connsiteY2" fmla="*/ 6861175 h 6861175"/>
              <a:gd name="connsiteX3" fmla="*/ 0 w 8363989"/>
              <a:gd name="connsiteY3" fmla="*/ 6861175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63989" h="6861175">
                <a:moveTo>
                  <a:pt x="0" y="0"/>
                </a:moveTo>
                <a:lnTo>
                  <a:pt x="8363989" y="0"/>
                </a:lnTo>
                <a:lnTo>
                  <a:pt x="7641919" y="6861175"/>
                </a:lnTo>
                <a:lnTo>
                  <a:pt x="0" y="68611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914400" y="2066925"/>
            <a:ext cx="6688667" cy="1325563"/>
          </a:xfrm>
        </p:spPr>
        <p:txBody>
          <a:bodyPr>
            <a:normAutofit/>
          </a:bodyPr>
          <a:lstStyle>
            <a:lvl1pPr>
              <a:defRPr sz="8800" b="1"/>
            </a:lvl1pPr>
          </a:lstStyle>
          <a:p>
            <a:r>
              <a:rPr lang="zh-CN" altLang="en-US" dirty="0"/>
              <a:t>结束语</a:t>
            </a:r>
          </a:p>
        </p:txBody>
      </p:sp>
      <p:sp>
        <p:nvSpPr>
          <p:cNvPr id="6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914400" y="3547533"/>
            <a:ext cx="6688667" cy="1422399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单击以编辑副标题</a:t>
            </a:r>
          </a:p>
        </p:txBody>
      </p:sp>
      <p:grpSp>
        <p:nvGrpSpPr>
          <p:cNvPr id="33" name="组合 32"/>
          <p:cNvGrpSpPr/>
          <p:nvPr userDrawn="1"/>
        </p:nvGrpSpPr>
        <p:grpSpPr>
          <a:xfrm>
            <a:off x="9392920" y="6168231"/>
            <a:ext cx="2447720" cy="413216"/>
            <a:chOff x="8729742" y="4570696"/>
            <a:chExt cx="2830517" cy="477836"/>
          </a:xfrm>
          <a:solidFill>
            <a:schemeClr val="bg2">
              <a:alpha val="50000"/>
            </a:schemeClr>
          </a:solidFill>
        </p:grpSpPr>
        <p:sp>
          <p:nvSpPr>
            <p:cNvPr id="34" name="Freeform 34"/>
            <p:cNvSpPr>
              <a:spLocks noEditPoints="1"/>
            </p:cNvSpPr>
            <p:nvPr userDrawn="1"/>
          </p:nvSpPr>
          <p:spPr bwMode="auto">
            <a:xfrm>
              <a:off x="9304417" y="4945345"/>
              <a:ext cx="1363665" cy="101600"/>
            </a:xfrm>
            <a:custGeom>
              <a:avLst/>
              <a:gdLst>
                <a:gd name="T0" fmla="*/ 15 w 915"/>
                <a:gd name="T1" fmla="*/ 51 h 68"/>
                <a:gd name="T2" fmla="*/ 14 w 915"/>
                <a:gd name="T3" fmla="*/ 11 h 68"/>
                <a:gd name="T4" fmla="*/ 35 w 915"/>
                <a:gd name="T5" fmla="*/ 4 h 68"/>
                <a:gd name="T6" fmla="*/ 77 w 915"/>
                <a:gd name="T7" fmla="*/ 51 h 68"/>
                <a:gd name="T8" fmla="*/ 74 w 915"/>
                <a:gd name="T9" fmla="*/ 51 h 68"/>
                <a:gd name="T10" fmla="*/ 57 w 915"/>
                <a:gd name="T11" fmla="*/ 21 h 68"/>
                <a:gd name="T12" fmla="*/ 108 w 915"/>
                <a:gd name="T13" fmla="*/ 0 h 68"/>
                <a:gd name="T14" fmla="*/ 104 w 915"/>
                <a:gd name="T15" fmla="*/ 32 h 68"/>
                <a:gd name="T16" fmla="*/ 134 w 915"/>
                <a:gd name="T17" fmla="*/ 21 h 68"/>
                <a:gd name="T18" fmla="*/ 155 w 915"/>
                <a:gd name="T19" fmla="*/ 21 h 68"/>
                <a:gd name="T20" fmla="*/ 187 w 915"/>
                <a:gd name="T21" fmla="*/ 46 h 68"/>
                <a:gd name="T22" fmla="*/ 169 w 915"/>
                <a:gd name="T23" fmla="*/ 29 h 68"/>
                <a:gd name="T24" fmla="*/ 221 w 915"/>
                <a:gd name="T25" fmla="*/ 24 h 68"/>
                <a:gd name="T26" fmla="*/ 198 w 915"/>
                <a:gd name="T27" fmla="*/ 52 h 68"/>
                <a:gd name="T28" fmla="*/ 209 w 915"/>
                <a:gd name="T29" fmla="*/ 18 h 68"/>
                <a:gd name="T30" fmla="*/ 247 w 915"/>
                <a:gd name="T31" fmla="*/ 51 h 68"/>
                <a:gd name="T32" fmla="*/ 244 w 915"/>
                <a:gd name="T33" fmla="*/ 42 h 68"/>
                <a:gd name="T34" fmla="*/ 271 w 915"/>
                <a:gd name="T35" fmla="*/ 1 h 68"/>
                <a:gd name="T36" fmla="*/ 276 w 915"/>
                <a:gd name="T37" fmla="*/ 51 h 68"/>
                <a:gd name="T38" fmla="*/ 259 w 915"/>
                <a:gd name="T39" fmla="*/ 22 h 68"/>
                <a:gd name="T40" fmla="*/ 301 w 915"/>
                <a:gd name="T41" fmla="*/ 46 h 68"/>
                <a:gd name="T42" fmla="*/ 292 w 915"/>
                <a:gd name="T43" fmla="*/ 7 h 68"/>
                <a:gd name="T44" fmla="*/ 333 w 915"/>
                <a:gd name="T45" fmla="*/ 20 h 68"/>
                <a:gd name="T46" fmla="*/ 309 w 915"/>
                <a:gd name="T47" fmla="*/ 67 h 68"/>
                <a:gd name="T48" fmla="*/ 305 w 915"/>
                <a:gd name="T49" fmla="*/ 19 h 68"/>
                <a:gd name="T50" fmla="*/ 379 w 915"/>
                <a:gd name="T51" fmla="*/ 18 h 68"/>
                <a:gd name="T52" fmla="*/ 415 w 915"/>
                <a:gd name="T53" fmla="*/ 44 h 68"/>
                <a:gd name="T54" fmla="*/ 403 w 915"/>
                <a:gd name="T55" fmla="*/ 21 h 68"/>
                <a:gd name="T56" fmla="*/ 425 w 915"/>
                <a:gd name="T57" fmla="*/ 5 h 68"/>
                <a:gd name="T58" fmla="*/ 475 w 915"/>
                <a:gd name="T59" fmla="*/ 19 h 68"/>
                <a:gd name="T60" fmla="*/ 465 w 915"/>
                <a:gd name="T61" fmla="*/ 54 h 68"/>
                <a:gd name="T62" fmla="*/ 471 w 915"/>
                <a:gd name="T63" fmla="*/ 48 h 68"/>
                <a:gd name="T64" fmla="*/ 474 w 915"/>
                <a:gd name="T65" fmla="*/ 4 h 68"/>
                <a:gd name="T66" fmla="*/ 516 w 915"/>
                <a:gd name="T67" fmla="*/ 28 h 68"/>
                <a:gd name="T68" fmla="*/ 517 w 915"/>
                <a:gd name="T69" fmla="*/ 40 h 68"/>
                <a:gd name="T70" fmla="*/ 537 w 915"/>
                <a:gd name="T71" fmla="*/ 49 h 68"/>
                <a:gd name="T72" fmla="*/ 528 w 915"/>
                <a:gd name="T73" fmla="*/ 23 h 68"/>
                <a:gd name="T74" fmla="*/ 565 w 915"/>
                <a:gd name="T75" fmla="*/ 53 h 68"/>
                <a:gd name="T76" fmla="*/ 563 w 915"/>
                <a:gd name="T77" fmla="*/ 21 h 68"/>
                <a:gd name="T78" fmla="*/ 620 w 915"/>
                <a:gd name="T79" fmla="*/ 52 h 68"/>
                <a:gd name="T80" fmla="*/ 596 w 915"/>
                <a:gd name="T81" fmla="*/ 49 h 68"/>
                <a:gd name="T82" fmla="*/ 587 w 915"/>
                <a:gd name="T83" fmla="*/ 22 h 68"/>
                <a:gd name="T84" fmla="*/ 642 w 915"/>
                <a:gd name="T85" fmla="*/ 17 h 68"/>
                <a:gd name="T86" fmla="*/ 643 w 915"/>
                <a:gd name="T87" fmla="*/ 48 h 68"/>
                <a:gd name="T88" fmla="*/ 667 w 915"/>
                <a:gd name="T89" fmla="*/ 49 h 68"/>
                <a:gd name="T90" fmla="*/ 671 w 915"/>
                <a:gd name="T91" fmla="*/ 23 h 68"/>
                <a:gd name="T92" fmla="*/ 726 w 915"/>
                <a:gd name="T93" fmla="*/ 20 h 68"/>
                <a:gd name="T94" fmla="*/ 739 w 915"/>
                <a:gd name="T95" fmla="*/ 29 h 68"/>
                <a:gd name="T96" fmla="*/ 731 w 915"/>
                <a:gd name="T97" fmla="*/ 33 h 68"/>
                <a:gd name="T98" fmla="*/ 778 w 915"/>
                <a:gd name="T99" fmla="*/ 45 h 68"/>
                <a:gd name="T100" fmla="*/ 771 w 915"/>
                <a:gd name="T101" fmla="*/ 24 h 68"/>
                <a:gd name="T102" fmla="*/ 753 w 915"/>
                <a:gd name="T103" fmla="*/ 45 h 68"/>
                <a:gd name="T104" fmla="*/ 803 w 915"/>
                <a:gd name="T105" fmla="*/ 54 h 68"/>
                <a:gd name="T106" fmla="*/ 816 w 915"/>
                <a:gd name="T107" fmla="*/ 0 h 68"/>
                <a:gd name="T108" fmla="*/ 812 w 915"/>
                <a:gd name="T109" fmla="*/ 29 h 68"/>
                <a:gd name="T110" fmla="*/ 881 w 915"/>
                <a:gd name="T111" fmla="*/ 10 h 68"/>
                <a:gd name="T112" fmla="*/ 859 w 915"/>
                <a:gd name="T113" fmla="*/ 49 h 68"/>
                <a:gd name="T114" fmla="*/ 903 w 915"/>
                <a:gd name="T115" fmla="*/ 48 h 68"/>
                <a:gd name="T116" fmla="*/ 891 w 915"/>
                <a:gd name="T117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5" h="68">
                  <a:moveTo>
                    <a:pt x="35" y="4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4"/>
                    <a:pt x="47" y="5"/>
                    <a:pt x="46" y="6"/>
                  </a:cubicBezTo>
                  <a:cubicBezTo>
                    <a:pt x="46" y="7"/>
                    <a:pt x="45" y="9"/>
                    <a:pt x="45" y="11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7"/>
                    <a:pt x="45" y="41"/>
                    <a:pt x="44" y="43"/>
                  </a:cubicBezTo>
                  <a:cubicBezTo>
                    <a:pt x="43" y="46"/>
                    <a:pt x="41" y="49"/>
                    <a:pt x="38" y="51"/>
                  </a:cubicBezTo>
                  <a:cubicBezTo>
                    <a:pt x="35" y="53"/>
                    <a:pt x="31" y="53"/>
                    <a:pt x="27" y="53"/>
                  </a:cubicBezTo>
                  <a:cubicBezTo>
                    <a:pt x="21" y="53"/>
                    <a:pt x="17" y="53"/>
                    <a:pt x="15" y="51"/>
                  </a:cubicBezTo>
                  <a:cubicBezTo>
                    <a:pt x="12" y="49"/>
                    <a:pt x="10" y="46"/>
                    <a:pt x="9" y="43"/>
                  </a:cubicBezTo>
                  <a:cubicBezTo>
                    <a:pt x="8" y="41"/>
                    <a:pt x="7" y="37"/>
                    <a:pt x="7" y="3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8"/>
                    <a:pt x="7" y="6"/>
                    <a:pt x="6" y="5"/>
                  </a:cubicBezTo>
                  <a:cubicBezTo>
                    <a:pt x="5" y="4"/>
                    <a:pt x="4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5" y="4"/>
                    <a:pt x="15" y="5"/>
                  </a:cubicBezTo>
                  <a:cubicBezTo>
                    <a:pt x="14" y="6"/>
                    <a:pt x="14" y="8"/>
                    <a:pt x="14" y="11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5"/>
                    <a:pt x="14" y="37"/>
                    <a:pt x="14" y="40"/>
                  </a:cubicBezTo>
                  <a:cubicBezTo>
                    <a:pt x="15" y="43"/>
                    <a:pt x="15" y="45"/>
                    <a:pt x="16" y="46"/>
                  </a:cubicBezTo>
                  <a:cubicBezTo>
                    <a:pt x="17" y="48"/>
                    <a:pt x="19" y="49"/>
                    <a:pt x="20" y="50"/>
                  </a:cubicBezTo>
                  <a:cubicBezTo>
                    <a:pt x="22" y="51"/>
                    <a:pt x="24" y="51"/>
                    <a:pt x="27" y="51"/>
                  </a:cubicBezTo>
                  <a:cubicBezTo>
                    <a:pt x="30" y="51"/>
                    <a:pt x="33" y="50"/>
                    <a:pt x="35" y="49"/>
                  </a:cubicBezTo>
                  <a:cubicBezTo>
                    <a:pt x="37" y="47"/>
                    <a:pt x="39" y="46"/>
                    <a:pt x="40" y="43"/>
                  </a:cubicBezTo>
                  <a:cubicBezTo>
                    <a:pt x="41" y="41"/>
                    <a:pt x="41" y="37"/>
                    <a:pt x="41" y="3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9"/>
                    <a:pt x="41" y="7"/>
                    <a:pt x="40" y="6"/>
                  </a:cubicBezTo>
                  <a:cubicBezTo>
                    <a:pt x="39" y="5"/>
                    <a:pt x="38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69" y="25"/>
                  </a:moveTo>
                  <a:cubicBezTo>
                    <a:pt x="73" y="20"/>
                    <a:pt x="76" y="18"/>
                    <a:pt x="79" y="18"/>
                  </a:cubicBezTo>
                  <a:cubicBezTo>
                    <a:pt x="81" y="18"/>
                    <a:pt x="83" y="18"/>
                    <a:pt x="84" y="19"/>
                  </a:cubicBezTo>
                  <a:cubicBezTo>
                    <a:pt x="85" y="20"/>
                    <a:pt x="87" y="21"/>
                    <a:pt x="87" y="23"/>
                  </a:cubicBezTo>
                  <a:cubicBezTo>
                    <a:pt x="88" y="25"/>
                    <a:pt x="88" y="27"/>
                    <a:pt x="88" y="30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8" y="47"/>
                    <a:pt x="88" y="48"/>
                    <a:pt x="89" y="49"/>
                  </a:cubicBezTo>
                  <a:cubicBezTo>
                    <a:pt x="89" y="50"/>
                    <a:pt x="89" y="50"/>
                    <a:pt x="90" y="51"/>
                  </a:cubicBezTo>
                  <a:cubicBezTo>
                    <a:pt x="90" y="51"/>
                    <a:pt x="91" y="51"/>
                    <a:pt x="93" y="51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9" y="51"/>
                    <a:pt x="80" y="51"/>
                    <a:pt x="81" y="50"/>
                  </a:cubicBezTo>
                  <a:cubicBezTo>
                    <a:pt x="82" y="50"/>
                    <a:pt x="82" y="49"/>
                    <a:pt x="82" y="48"/>
                  </a:cubicBezTo>
                  <a:cubicBezTo>
                    <a:pt x="82" y="48"/>
                    <a:pt x="82" y="47"/>
                    <a:pt x="82" y="45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2" y="27"/>
                    <a:pt x="82" y="25"/>
                    <a:pt x="81" y="24"/>
                  </a:cubicBezTo>
                  <a:cubicBezTo>
                    <a:pt x="80" y="23"/>
                    <a:pt x="79" y="22"/>
                    <a:pt x="77" y="22"/>
                  </a:cubicBezTo>
                  <a:cubicBezTo>
                    <a:pt x="74" y="22"/>
                    <a:pt x="71" y="23"/>
                    <a:pt x="69" y="27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7"/>
                    <a:pt x="69" y="48"/>
                    <a:pt x="69" y="49"/>
                  </a:cubicBezTo>
                  <a:cubicBezTo>
                    <a:pt x="69" y="50"/>
                    <a:pt x="70" y="50"/>
                    <a:pt x="70" y="51"/>
                  </a:cubicBezTo>
                  <a:cubicBezTo>
                    <a:pt x="71" y="51"/>
                    <a:pt x="72" y="51"/>
                    <a:pt x="74" y="51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1"/>
                    <a:pt x="61" y="51"/>
                    <a:pt x="62" y="50"/>
                  </a:cubicBezTo>
                  <a:cubicBezTo>
                    <a:pt x="62" y="49"/>
                    <a:pt x="63" y="47"/>
                    <a:pt x="63" y="45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28"/>
                    <a:pt x="63" y="25"/>
                    <a:pt x="62" y="24"/>
                  </a:cubicBezTo>
                  <a:cubicBezTo>
                    <a:pt x="62" y="23"/>
                    <a:pt x="62" y="23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25"/>
                    <a:pt x="69" y="25"/>
                    <a:pt x="69" y="25"/>
                  </a:cubicBezTo>
                  <a:close/>
                  <a:moveTo>
                    <a:pt x="108" y="0"/>
                  </a:moveTo>
                  <a:cubicBezTo>
                    <a:pt x="109" y="0"/>
                    <a:pt x="110" y="0"/>
                    <a:pt x="110" y="1"/>
                  </a:cubicBezTo>
                  <a:cubicBezTo>
                    <a:pt x="111" y="2"/>
                    <a:pt x="111" y="3"/>
                    <a:pt x="111" y="4"/>
                  </a:cubicBezTo>
                  <a:cubicBezTo>
                    <a:pt x="111" y="5"/>
                    <a:pt x="111" y="6"/>
                    <a:pt x="110" y="7"/>
                  </a:cubicBezTo>
                  <a:cubicBezTo>
                    <a:pt x="109" y="7"/>
                    <a:pt x="109" y="8"/>
                    <a:pt x="108" y="8"/>
                  </a:cubicBezTo>
                  <a:cubicBezTo>
                    <a:pt x="107" y="8"/>
                    <a:pt x="106" y="7"/>
                    <a:pt x="105" y="7"/>
                  </a:cubicBezTo>
                  <a:cubicBezTo>
                    <a:pt x="105" y="6"/>
                    <a:pt x="104" y="5"/>
                    <a:pt x="104" y="4"/>
                  </a:cubicBezTo>
                  <a:cubicBezTo>
                    <a:pt x="104" y="3"/>
                    <a:pt x="105" y="2"/>
                    <a:pt x="105" y="1"/>
                  </a:cubicBezTo>
                  <a:cubicBezTo>
                    <a:pt x="106" y="0"/>
                    <a:pt x="107" y="0"/>
                    <a:pt x="108" y="0"/>
                  </a:cubicBezTo>
                  <a:close/>
                  <a:moveTo>
                    <a:pt x="111" y="18"/>
                  </a:moveTo>
                  <a:cubicBezTo>
                    <a:pt x="111" y="45"/>
                    <a:pt x="111" y="45"/>
                    <a:pt x="111" y="45"/>
                  </a:cubicBezTo>
                  <a:cubicBezTo>
                    <a:pt x="111" y="47"/>
                    <a:pt x="111" y="49"/>
                    <a:pt x="111" y="49"/>
                  </a:cubicBezTo>
                  <a:cubicBezTo>
                    <a:pt x="111" y="50"/>
                    <a:pt x="112" y="51"/>
                    <a:pt x="112" y="51"/>
                  </a:cubicBezTo>
                  <a:cubicBezTo>
                    <a:pt x="113" y="51"/>
                    <a:pt x="114" y="51"/>
                    <a:pt x="115" y="51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3" y="51"/>
                    <a:pt x="103" y="50"/>
                    <a:pt x="104" y="49"/>
                  </a:cubicBezTo>
                  <a:cubicBezTo>
                    <a:pt x="104" y="49"/>
                    <a:pt x="104" y="47"/>
                    <a:pt x="104" y="45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8"/>
                    <a:pt x="104" y="26"/>
                    <a:pt x="104" y="25"/>
                  </a:cubicBezTo>
                  <a:cubicBezTo>
                    <a:pt x="104" y="24"/>
                    <a:pt x="103" y="23"/>
                    <a:pt x="103" y="23"/>
                  </a:cubicBezTo>
                  <a:cubicBezTo>
                    <a:pt x="103" y="23"/>
                    <a:pt x="102" y="23"/>
                    <a:pt x="101" y="23"/>
                  </a:cubicBezTo>
                  <a:cubicBezTo>
                    <a:pt x="101" y="23"/>
                    <a:pt x="100" y="23"/>
                    <a:pt x="99" y="23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1" y="18"/>
                    <a:pt x="111" y="18"/>
                    <a:pt x="111" y="18"/>
                  </a:cubicBezTo>
                  <a:close/>
                  <a:moveTo>
                    <a:pt x="122" y="19"/>
                  </a:moveTo>
                  <a:cubicBezTo>
                    <a:pt x="137" y="19"/>
                    <a:pt x="137" y="19"/>
                    <a:pt x="137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20"/>
                    <a:pt x="134" y="20"/>
                    <a:pt x="134" y="21"/>
                  </a:cubicBezTo>
                  <a:cubicBezTo>
                    <a:pt x="133" y="21"/>
                    <a:pt x="133" y="22"/>
                    <a:pt x="133" y="23"/>
                  </a:cubicBezTo>
                  <a:cubicBezTo>
                    <a:pt x="133" y="23"/>
                    <a:pt x="133" y="25"/>
                    <a:pt x="134" y="26"/>
                  </a:cubicBezTo>
                  <a:cubicBezTo>
                    <a:pt x="141" y="45"/>
                    <a:pt x="141" y="45"/>
                    <a:pt x="141" y="4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9" y="24"/>
                    <a:pt x="150" y="23"/>
                    <a:pt x="150" y="22"/>
                  </a:cubicBezTo>
                  <a:cubicBezTo>
                    <a:pt x="150" y="21"/>
                    <a:pt x="150" y="21"/>
                    <a:pt x="149" y="21"/>
                  </a:cubicBezTo>
                  <a:cubicBezTo>
                    <a:pt x="149" y="21"/>
                    <a:pt x="149" y="20"/>
                    <a:pt x="149" y="20"/>
                  </a:cubicBezTo>
                  <a:cubicBezTo>
                    <a:pt x="148" y="20"/>
                    <a:pt x="147" y="20"/>
                    <a:pt x="146" y="20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6" y="20"/>
                    <a:pt x="155" y="20"/>
                    <a:pt x="155" y="21"/>
                  </a:cubicBezTo>
                  <a:cubicBezTo>
                    <a:pt x="154" y="21"/>
                    <a:pt x="153" y="23"/>
                    <a:pt x="152" y="24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7" y="23"/>
                    <a:pt x="126" y="22"/>
                    <a:pt x="126" y="22"/>
                  </a:cubicBezTo>
                  <a:cubicBezTo>
                    <a:pt x="125" y="21"/>
                    <a:pt x="125" y="21"/>
                    <a:pt x="124" y="20"/>
                  </a:cubicBezTo>
                  <a:cubicBezTo>
                    <a:pt x="123" y="20"/>
                    <a:pt x="123" y="20"/>
                    <a:pt x="121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69" y="31"/>
                  </a:moveTo>
                  <a:cubicBezTo>
                    <a:pt x="169" y="37"/>
                    <a:pt x="170" y="40"/>
                    <a:pt x="173" y="43"/>
                  </a:cubicBezTo>
                  <a:cubicBezTo>
                    <a:pt x="175" y="46"/>
                    <a:pt x="178" y="48"/>
                    <a:pt x="181" y="48"/>
                  </a:cubicBezTo>
                  <a:cubicBezTo>
                    <a:pt x="183" y="48"/>
                    <a:pt x="185" y="47"/>
                    <a:pt x="187" y="46"/>
                  </a:cubicBezTo>
                  <a:cubicBezTo>
                    <a:pt x="188" y="45"/>
                    <a:pt x="189" y="43"/>
                    <a:pt x="191" y="39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91" y="43"/>
                    <a:pt x="190" y="47"/>
                    <a:pt x="187" y="49"/>
                  </a:cubicBezTo>
                  <a:cubicBezTo>
                    <a:pt x="185" y="52"/>
                    <a:pt x="182" y="53"/>
                    <a:pt x="178" y="53"/>
                  </a:cubicBezTo>
                  <a:cubicBezTo>
                    <a:pt x="174" y="53"/>
                    <a:pt x="171" y="52"/>
                    <a:pt x="168" y="49"/>
                  </a:cubicBezTo>
                  <a:cubicBezTo>
                    <a:pt x="165" y="45"/>
                    <a:pt x="164" y="41"/>
                    <a:pt x="164" y="36"/>
                  </a:cubicBezTo>
                  <a:cubicBezTo>
                    <a:pt x="164" y="30"/>
                    <a:pt x="166" y="25"/>
                    <a:pt x="169" y="22"/>
                  </a:cubicBezTo>
                  <a:cubicBezTo>
                    <a:pt x="171" y="19"/>
                    <a:pt x="175" y="17"/>
                    <a:pt x="179" y="17"/>
                  </a:cubicBezTo>
                  <a:cubicBezTo>
                    <a:pt x="183" y="17"/>
                    <a:pt x="186" y="19"/>
                    <a:pt x="189" y="21"/>
                  </a:cubicBezTo>
                  <a:cubicBezTo>
                    <a:pt x="191" y="23"/>
                    <a:pt x="192" y="27"/>
                    <a:pt x="192" y="31"/>
                  </a:cubicBezTo>
                  <a:cubicBezTo>
                    <a:pt x="169" y="31"/>
                    <a:pt x="169" y="31"/>
                    <a:pt x="169" y="31"/>
                  </a:cubicBezTo>
                  <a:close/>
                  <a:moveTo>
                    <a:pt x="169" y="29"/>
                  </a:moveTo>
                  <a:cubicBezTo>
                    <a:pt x="184" y="29"/>
                    <a:pt x="184" y="29"/>
                    <a:pt x="184" y="29"/>
                  </a:cubicBezTo>
                  <a:cubicBezTo>
                    <a:pt x="184" y="27"/>
                    <a:pt x="184" y="26"/>
                    <a:pt x="183" y="25"/>
                  </a:cubicBezTo>
                  <a:cubicBezTo>
                    <a:pt x="183" y="24"/>
                    <a:pt x="182" y="23"/>
                    <a:pt x="181" y="22"/>
                  </a:cubicBezTo>
                  <a:cubicBezTo>
                    <a:pt x="179" y="21"/>
                    <a:pt x="178" y="21"/>
                    <a:pt x="177" y="21"/>
                  </a:cubicBezTo>
                  <a:cubicBezTo>
                    <a:pt x="175" y="21"/>
                    <a:pt x="173" y="21"/>
                    <a:pt x="172" y="23"/>
                  </a:cubicBezTo>
                  <a:cubicBezTo>
                    <a:pt x="170" y="24"/>
                    <a:pt x="169" y="27"/>
                    <a:pt x="169" y="29"/>
                  </a:cubicBezTo>
                  <a:close/>
                  <a:moveTo>
                    <a:pt x="209" y="18"/>
                  </a:moveTo>
                  <a:cubicBezTo>
                    <a:pt x="209" y="25"/>
                    <a:pt x="209" y="25"/>
                    <a:pt x="209" y="25"/>
                  </a:cubicBezTo>
                  <a:cubicBezTo>
                    <a:pt x="212" y="20"/>
                    <a:pt x="215" y="18"/>
                    <a:pt x="218" y="18"/>
                  </a:cubicBezTo>
                  <a:cubicBezTo>
                    <a:pt x="219" y="18"/>
                    <a:pt x="220" y="18"/>
                    <a:pt x="221" y="19"/>
                  </a:cubicBezTo>
                  <a:cubicBezTo>
                    <a:pt x="222" y="20"/>
                    <a:pt x="222" y="21"/>
                    <a:pt x="222" y="22"/>
                  </a:cubicBezTo>
                  <a:cubicBezTo>
                    <a:pt x="222" y="23"/>
                    <a:pt x="222" y="23"/>
                    <a:pt x="221" y="24"/>
                  </a:cubicBezTo>
                  <a:cubicBezTo>
                    <a:pt x="221" y="25"/>
                    <a:pt x="220" y="25"/>
                    <a:pt x="219" y="25"/>
                  </a:cubicBezTo>
                  <a:cubicBezTo>
                    <a:pt x="218" y="25"/>
                    <a:pt x="217" y="25"/>
                    <a:pt x="216" y="24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3" y="23"/>
                    <a:pt x="213" y="23"/>
                    <a:pt x="213" y="24"/>
                  </a:cubicBezTo>
                  <a:cubicBezTo>
                    <a:pt x="211" y="25"/>
                    <a:pt x="211" y="27"/>
                    <a:pt x="209" y="29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209" y="47"/>
                    <a:pt x="210" y="49"/>
                    <a:pt x="210" y="50"/>
                  </a:cubicBezTo>
                  <a:cubicBezTo>
                    <a:pt x="211" y="51"/>
                    <a:pt x="211" y="51"/>
                    <a:pt x="212" y="51"/>
                  </a:cubicBezTo>
                  <a:cubicBezTo>
                    <a:pt x="213" y="52"/>
                    <a:pt x="214" y="52"/>
                    <a:pt x="215" y="52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200" y="52"/>
                    <a:pt x="201" y="52"/>
                    <a:pt x="202" y="51"/>
                  </a:cubicBezTo>
                  <a:cubicBezTo>
                    <a:pt x="202" y="51"/>
                    <a:pt x="203" y="50"/>
                    <a:pt x="203" y="49"/>
                  </a:cubicBezTo>
                  <a:cubicBezTo>
                    <a:pt x="203" y="49"/>
                    <a:pt x="203" y="48"/>
                    <a:pt x="203" y="46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3" y="29"/>
                    <a:pt x="203" y="26"/>
                    <a:pt x="203" y="25"/>
                  </a:cubicBezTo>
                  <a:cubicBezTo>
                    <a:pt x="203" y="25"/>
                    <a:pt x="202" y="24"/>
                    <a:pt x="202" y="24"/>
                  </a:cubicBezTo>
                  <a:cubicBezTo>
                    <a:pt x="201" y="23"/>
                    <a:pt x="201" y="23"/>
                    <a:pt x="200" y="23"/>
                  </a:cubicBezTo>
                  <a:cubicBezTo>
                    <a:pt x="199" y="23"/>
                    <a:pt x="199" y="23"/>
                    <a:pt x="198" y="24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207" y="19"/>
                    <a:pt x="207" y="19"/>
                    <a:pt x="207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9" y="18"/>
                    <a:pt x="209" y="18"/>
                    <a:pt x="209" y="18"/>
                  </a:cubicBezTo>
                  <a:close/>
                  <a:moveTo>
                    <a:pt x="249" y="18"/>
                  </a:moveTo>
                  <a:cubicBezTo>
                    <a:pt x="249" y="29"/>
                    <a:pt x="249" y="29"/>
                    <a:pt x="249" y="29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6"/>
                    <a:pt x="245" y="23"/>
                    <a:pt x="244" y="22"/>
                  </a:cubicBezTo>
                  <a:cubicBezTo>
                    <a:pt x="242" y="21"/>
                    <a:pt x="241" y="20"/>
                    <a:pt x="238" y="20"/>
                  </a:cubicBezTo>
                  <a:cubicBezTo>
                    <a:pt x="237" y="20"/>
                    <a:pt x="235" y="20"/>
                    <a:pt x="234" y="21"/>
                  </a:cubicBezTo>
                  <a:cubicBezTo>
                    <a:pt x="233" y="22"/>
                    <a:pt x="233" y="23"/>
                    <a:pt x="233" y="24"/>
                  </a:cubicBezTo>
                  <a:cubicBezTo>
                    <a:pt x="233" y="25"/>
                    <a:pt x="233" y="27"/>
                    <a:pt x="234" y="28"/>
                  </a:cubicBezTo>
                  <a:cubicBezTo>
                    <a:pt x="235" y="29"/>
                    <a:pt x="236" y="30"/>
                    <a:pt x="238" y="31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8" y="36"/>
                    <a:pt x="251" y="39"/>
                    <a:pt x="251" y="43"/>
                  </a:cubicBezTo>
                  <a:cubicBezTo>
                    <a:pt x="251" y="47"/>
                    <a:pt x="249" y="49"/>
                    <a:pt x="247" y="51"/>
                  </a:cubicBezTo>
                  <a:cubicBezTo>
                    <a:pt x="245" y="53"/>
                    <a:pt x="243" y="54"/>
                    <a:pt x="240" y="54"/>
                  </a:cubicBezTo>
                  <a:cubicBezTo>
                    <a:pt x="238" y="54"/>
                    <a:pt x="235" y="53"/>
                    <a:pt x="233" y="53"/>
                  </a:cubicBezTo>
                  <a:cubicBezTo>
                    <a:pt x="232" y="52"/>
                    <a:pt x="231" y="52"/>
                    <a:pt x="231" y="52"/>
                  </a:cubicBezTo>
                  <a:cubicBezTo>
                    <a:pt x="231" y="52"/>
                    <a:pt x="230" y="53"/>
                    <a:pt x="230" y="53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31" y="45"/>
                    <a:pt x="232" y="47"/>
                    <a:pt x="234" y="49"/>
                  </a:cubicBezTo>
                  <a:cubicBezTo>
                    <a:pt x="236" y="51"/>
                    <a:pt x="238" y="52"/>
                    <a:pt x="240" y="52"/>
                  </a:cubicBezTo>
                  <a:cubicBezTo>
                    <a:pt x="242" y="52"/>
                    <a:pt x="243" y="51"/>
                    <a:pt x="244" y="50"/>
                  </a:cubicBezTo>
                  <a:cubicBezTo>
                    <a:pt x="245" y="49"/>
                    <a:pt x="246" y="48"/>
                    <a:pt x="246" y="47"/>
                  </a:cubicBezTo>
                  <a:cubicBezTo>
                    <a:pt x="246" y="45"/>
                    <a:pt x="245" y="43"/>
                    <a:pt x="244" y="42"/>
                  </a:cubicBezTo>
                  <a:cubicBezTo>
                    <a:pt x="243" y="41"/>
                    <a:pt x="241" y="39"/>
                    <a:pt x="237" y="38"/>
                  </a:cubicBezTo>
                  <a:cubicBezTo>
                    <a:pt x="234" y="36"/>
                    <a:pt x="232" y="35"/>
                    <a:pt x="231" y="33"/>
                  </a:cubicBezTo>
                  <a:cubicBezTo>
                    <a:pt x="229" y="31"/>
                    <a:pt x="229" y="30"/>
                    <a:pt x="229" y="28"/>
                  </a:cubicBezTo>
                  <a:cubicBezTo>
                    <a:pt x="229" y="25"/>
                    <a:pt x="230" y="23"/>
                    <a:pt x="232" y="21"/>
                  </a:cubicBezTo>
                  <a:cubicBezTo>
                    <a:pt x="234" y="19"/>
                    <a:pt x="236" y="18"/>
                    <a:pt x="239" y="18"/>
                  </a:cubicBezTo>
                  <a:cubicBezTo>
                    <a:pt x="240" y="18"/>
                    <a:pt x="242" y="18"/>
                    <a:pt x="244" y="19"/>
                  </a:cubicBezTo>
                  <a:cubicBezTo>
                    <a:pt x="245" y="19"/>
                    <a:pt x="246" y="19"/>
                    <a:pt x="246" y="19"/>
                  </a:cubicBezTo>
                  <a:cubicBezTo>
                    <a:pt x="247" y="19"/>
                    <a:pt x="247" y="19"/>
                    <a:pt x="247" y="19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9" y="18"/>
                    <a:pt x="249" y="18"/>
                    <a:pt x="249" y="18"/>
                  </a:cubicBezTo>
                  <a:close/>
                  <a:moveTo>
                    <a:pt x="268" y="0"/>
                  </a:moveTo>
                  <a:cubicBezTo>
                    <a:pt x="269" y="0"/>
                    <a:pt x="270" y="0"/>
                    <a:pt x="271" y="1"/>
                  </a:cubicBezTo>
                  <a:cubicBezTo>
                    <a:pt x="271" y="2"/>
                    <a:pt x="272" y="3"/>
                    <a:pt x="272" y="4"/>
                  </a:cubicBezTo>
                  <a:cubicBezTo>
                    <a:pt x="272" y="5"/>
                    <a:pt x="271" y="6"/>
                    <a:pt x="271" y="7"/>
                  </a:cubicBezTo>
                  <a:cubicBezTo>
                    <a:pt x="270" y="7"/>
                    <a:pt x="269" y="8"/>
                    <a:pt x="268" y="8"/>
                  </a:cubicBezTo>
                  <a:cubicBezTo>
                    <a:pt x="267" y="8"/>
                    <a:pt x="266" y="7"/>
                    <a:pt x="266" y="7"/>
                  </a:cubicBezTo>
                  <a:cubicBezTo>
                    <a:pt x="265" y="6"/>
                    <a:pt x="265" y="5"/>
                    <a:pt x="265" y="4"/>
                  </a:cubicBezTo>
                  <a:cubicBezTo>
                    <a:pt x="265" y="3"/>
                    <a:pt x="265" y="2"/>
                    <a:pt x="266" y="1"/>
                  </a:cubicBezTo>
                  <a:cubicBezTo>
                    <a:pt x="266" y="0"/>
                    <a:pt x="267" y="0"/>
                    <a:pt x="268" y="0"/>
                  </a:cubicBezTo>
                  <a:close/>
                  <a:moveTo>
                    <a:pt x="271" y="18"/>
                  </a:moveTo>
                  <a:cubicBezTo>
                    <a:pt x="271" y="45"/>
                    <a:pt x="271" y="45"/>
                    <a:pt x="271" y="45"/>
                  </a:cubicBezTo>
                  <a:cubicBezTo>
                    <a:pt x="271" y="47"/>
                    <a:pt x="271" y="49"/>
                    <a:pt x="271" y="49"/>
                  </a:cubicBezTo>
                  <a:cubicBezTo>
                    <a:pt x="272" y="50"/>
                    <a:pt x="272" y="51"/>
                    <a:pt x="273" y="51"/>
                  </a:cubicBezTo>
                  <a:cubicBezTo>
                    <a:pt x="273" y="51"/>
                    <a:pt x="274" y="51"/>
                    <a:pt x="276" y="51"/>
                  </a:cubicBezTo>
                  <a:cubicBezTo>
                    <a:pt x="276" y="53"/>
                    <a:pt x="276" y="53"/>
                    <a:pt x="276" y="53"/>
                  </a:cubicBezTo>
                  <a:cubicBezTo>
                    <a:pt x="260" y="53"/>
                    <a:pt x="260" y="53"/>
                    <a:pt x="260" y="53"/>
                  </a:cubicBezTo>
                  <a:cubicBezTo>
                    <a:pt x="260" y="51"/>
                    <a:pt x="260" y="51"/>
                    <a:pt x="260" y="51"/>
                  </a:cubicBezTo>
                  <a:cubicBezTo>
                    <a:pt x="261" y="51"/>
                    <a:pt x="263" y="51"/>
                    <a:pt x="263" y="51"/>
                  </a:cubicBezTo>
                  <a:cubicBezTo>
                    <a:pt x="263" y="51"/>
                    <a:pt x="264" y="50"/>
                    <a:pt x="264" y="49"/>
                  </a:cubicBezTo>
                  <a:cubicBezTo>
                    <a:pt x="265" y="49"/>
                    <a:pt x="265" y="47"/>
                    <a:pt x="265" y="45"/>
                  </a:cubicBezTo>
                  <a:cubicBezTo>
                    <a:pt x="265" y="32"/>
                    <a:pt x="265" y="32"/>
                    <a:pt x="265" y="32"/>
                  </a:cubicBezTo>
                  <a:cubicBezTo>
                    <a:pt x="265" y="28"/>
                    <a:pt x="265" y="26"/>
                    <a:pt x="264" y="25"/>
                  </a:cubicBezTo>
                  <a:cubicBezTo>
                    <a:pt x="264" y="24"/>
                    <a:pt x="264" y="23"/>
                    <a:pt x="263" y="23"/>
                  </a:cubicBezTo>
                  <a:cubicBezTo>
                    <a:pt x="263" y="23"/>
                    <a:pt x="263" y="23"/>
                    <a:pt x="262" y="23"/>
                  </a:cubicBezTo>
                  <a:cubicBezTo>
                    <a:pt x="261" y="23"/>
                    <a:pt x="260" y="23"/>
                    <a:pt x="259" y="23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9" y="18"/>
                    <a:pt x="269" y="18"/>
                    <a:pt x="269" y="18"/>
                  </a:cubicBezTo>
                  <a:cubicBezTo>
                    <a:pt x="271" y="18"/>
                    <a:pt x="271" y="18"/>
                    <a:pt x="271" y="18"/>
                  </a:cubicBezTo>
                  <a:close/>
                  <a:moveTo>
                    <a:pt x="293" y="7"/>
                  </a:moveTo>
                  <a:cubicBezTo>
                    <a:pt x="293" y="19"/>
                    <a:pt x="293" y="19"/>
                    <a:pt x="293" y="19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3" y="43"/>
                    <a:pt x="293" y="43"/>
                    <a:pt x="293" y="43"/>
                  </a:cubicBezTo>
                  <a:cubicBezTo>
                    <a:pt x="293" y="45"/>
                    <a:pt x="294" y="47"/>
                    <a:pt x="294" y="48"/>
                  </a:cubicBezTo>
                  <a:cubicBezTo>
                    <a:pt x="295" y="49"/>
                    <a:pt x="295" y="49"/>
                    <a:pt x="297" y="49"/>
                  </a:cubicBezTo>
                  <a:cubicBezTo>
                    <a:pt x="297" y="49"/>
                    <a:pt x="298" y="49"/>
                    <a:pt x="299" y="48"/>
                  </a:cubicBezTo>
                  <a:cubicBezTo>
                    <a:pt x="300" y="48"/>
                    <a:pt x="300" y="47"/>
                    <a:pt x="301" y="46"/>
                  </a:cubicBezTo>
                  <a:cubicBezTo>
                    <a:pt x="302" y="46"/>
                    <a:pt x="302" y="46"/>
                    <a:pt x="302" y="46"/>
                  </a:cubicBezTo>
                  <a:cubicBezTo>
                    <a:pt x="301" y="48"/>
                    <a:pt x="300" y="50"/>
                    <a:pt x="298" y="51"/>
                  </a:cubicBezTo>
                  <a:cubicBezTo>
                    <a:pt x="297" y="53"/>
                    <a:pt x="295" y="53"/>
                    <a:pt x="293" y="53"/>
                  </a:cubicBezTo>
                  <a:cubicBezTo>
                    <a:pt x="292" y="53"/>
                    <a:pt x="291" y="53"/>
                    <a:pt x="290" y="53"/>
                  </a:cubicBezTo>
                  <a:cubicBezTo>
                    <a:pt x="289" y="52"/>
                    <a:pt x="288" y="51"/>
                    <a:pt x="288" y="50"/>
                  </a:cubicBezTo>
                  <a:cubicBezTo>
                    <a:pt x="287" y="49"/>
                    <a:pt x="287" y="47"/>
                    <a:pt x="287" y="44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2" y="21"/>
                    <a:pt x="282" y="21"/>
                    <a:pt x="282" y="21"/>
                  </a:cubicBezTo>
                  <a:cubicBezTo>
                    <a:pt x="282" y="20"/>
                    <a:pt x="282" y="20"/>
                    <a:pt x="282" y="20"/>
                  </a:cubicBezTo>
                  <a:cubicBezTo>
                    <a:pt x="283" y="20"/>
                    <a:pt x="285" y="19"/>
                    <a:pt x="286" y="17"/>
                  </a:cubicBezTo>
                  <a:cubicBezTo>
                    <a:pt x="287" y="16"/>
                    <a:pt x="288" y="15"/>
                    <a:pt x="289" y="13"/>
                  </a:cubicBezTo>
                  <a:cubicBezTo>
                    <a:pt x="290" y="12"/>
                    <a:pt x="291" y="10"/>
                    <a:pt x="292" y="7"/>
                  </a:cubicBezTo>
                  <a:cubicBezTo>
                    <a:pt x="293" y="7"/>
                    <a:pt x="293" y="7"/>
                    <a:pt x="293" y="7"/>
                  </a:cubicBezTo>
                  <a:close/>
                  <a:moveTo>
                    <a:pt x="306" y="19"/>
                  </a:moveTo>
                  <a:cubicBezTo>
                    <a:pt x="321" y="19"/>
                    <a:pt x="321" y="19"/>
                    <a:pt x="321" y="19"/>
                  </a:cubicBezTo>
                  <a:cubicBezTo>
                    <a:pt x="321" y="20"/>
                    <a:pt x="321" y="20"/>
                    <a:pt x="321" y="2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19" y="20"/>
                    <a:pt x="318" y="20"/>
                    <a:pt x="318" y="21"/>
                  </a:cubicBezTo>
                  <a:cubicBezTo>
                    <a:pt x="317" y="21"/>
                    <a:pt x="317" y="22"/>
                    <a:pt x="317" y="22"/>
                  </a:cubicBezTo>
                  <a:cubicBezTo>
                    <a:pt x="317" y="23"/>
                    <a:pt x="317" y="25"/>
                    <a:pt x="318" y="26"/>
                  </a:cubicBezTo>
                  <a:cubicBezTo>
                    <a:pt x="326" y="43"/>
                    <a:pt x="326" y="43"/>
                    <a:pt x="326" y="43"/>
                  </a:cubicBezTo>
                  <a:cubicBezTo>
                    <a:pt x="333" y="25"/>
                    <a:pt x="333" y="25"/>
                    <a:pt x="333" y="25"/>
                  </a:cubicBezTo>
                  <a:cubicBezTo>
                    <a:pt x="334" y="23"/>
                    <a:pt x="334" y="23"/>
                    <a:pt x="334" y="21"/>
                  </a:cubicBezTo>
                  <a:cubicBezTo>
                    <a:pt x="334" y="21"/>
                    <a:pt x="334" y="21"/>
                    <a:pt x="333" y="20"/>
                  </a:cubicBezTo>
                  <a:cubicBezTo>
                    <a:pt x="333" y="20"/>
                    <a:pt x="333" y="20"/>
                    <a:pt x="333" y="19"/>
                  </a:cubicBezTo>
                  <a:cubicBezTo>
                    <a:pt x="332" y="19"/>
                    <a:pt x="331" y="19"/>
                    <a:pt x="331" y="19"/>
                  </a:cubicBezTo>
                  <a:cubicBezTo>
                    <a:pt x="331" y="18"/>
                    <a:pt x="331" y="18"/>
                    <a:pt x="331" y="18"/>
                  </a:cubicBezTo>
                  <a:cubicBezTo>
                    <a:pt x="341" y="18"/>
                    <a:pt x="341" y="18"/>
                    <a:pt x="341" y="18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0" y="19"/>
                    <a:pt x="339" y="19"/>
                  </a:cubicBezTo>
                  <a:cubicBezTo>
                    <a:pt x="339" y="20"/>
                    <a:pt x="338" y="20"/>
                    <a:pt x="338" y="21"/>
                  </a:cubicBezTo>
                  <a:cubicBezTo>
                    <a:pt x="337" y="21"/>
                    <a:pt x="337" y="22"/>
                    <a:pt x="337" y="24"/>
                  </a:cubicBezTo>
                  <a:cubicBezTo>
                    <a:pt x="323" y="58"/>
                    <a:pt x="323" y="58"/>
                    <a:pt x="323" y="58"/>
                  </a:cubicBezTo>
                  <a:cubicBezTo>
                    <a:pt x="322" y="61"/>
                    <a:pt x="321" y="63"/>
                    <a:pt x="318" y="65"/>
                  </a:cubicBezTo>
                  <a:cubicBezTo>
                    <a:pt x="316" y="67"/>
                    <a:pt x="314" y="68"/>
                    <a:pt x="312" y="68"/>
                  </a:cubicBezTo>
                  <a:cubicBezTo>
                    <a:pt x="311" y="68"/>
                    <a:pt x="310" y="67"/>
                    <a:pt x="309" y="67"/>
                  </a:cubicBezTo>
                  <a:cubicBezTo>
                    <a:pt x="308" y="66"/>
                    <a:pt x="307" y="65"/>
                    <a:pt x="307" y="64"/>
                  </a:cubicBezTo>
                  <a:cubicBezTo>
                    <a:pt x="307" y="63"/>
                    <a:pt x="308" y="62"/>
                    <a:pt x="308" y="61"/>
                  </a:cubicBezTo>
                  <a:cubicBezTo>
                    <a:pt x="309" y="61"/>
                    <a:pt x="310" y="61"/>
                    <a:pt x="311" y="61"/>
                  </a:cubicBezTo>
                  <a:cubicBezTo>
                    <a:pt x="312" y="61"/>
                    <a:pt x="313" y="61"/>
                    <a:pt x="314" y="61"/>
                  </a:cubicBezTo>
                  <a:cubicBezTo>
                    <a:pt x="315" y="62"/>
                    <a:pt x="316" y="62"/>
                    <a:pt x="316" y="62"/>
                  </a:cubicBezTo>
                  <a:cubicBezTo>
                    <a:pt x="317" y="62"/>
                    <a:pt x="317" y="61"/>
                    <a:pt x="318" y="61"/>
                  </a:cubicBezTo>
                  <a:cubicBezTo>
                    <a:pt x="319" y="60"/>
                    <a:pt x="320" y="58"/>
                    <a:pt x="321" y="56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11" y="25"/>
                    <a:pt x="311" y="25"/>
                    <a:pt x="311" y="25"/>
                  </a:cubicBezTo>
                  <a:cubicBezTo>
                    <a:pt x="311" y="24"/>
                    <a:pt x="311" y="23"/>
                    <a:pt x="310" y="22"/>
                  </a:cubicBezTo>
                  <a:cubicBezTo>
                    <a:pt x="309" y="21"/>
                    <a:pt x="309" y="20"/>
                    <a:pt x="308" y="20"/>
                  </a:cubicBezTo>
                  <a:cubicBezTo>
                    <a:pt x="308" y="20"/>
                    <a:pt x="307" y="19"/>
                    <a:pt x="305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79" y="18"/>
                  </a:moveTo>
                  <a:cubicBezTo>
                    <a:pt x="383" y="18"/>
                    <a:pt x="387" y="20"/>
                    <a:pt x="391" y="24"/>
                  </a:cubicBezTo>
                  <a:cubicBezTo>
                    <a:pt x="393" y="27"/>
                    <a:pt x="395" y="31"/>
                    <a:pt x="395" y="35"/>
                  </a:cubicBezTo>
                  <a:cubicBezTo>
                    <a:pt x="395" y="39"/>
                    <a:pt x="394" y="41"/>
                    <a:pt x="393" y="45"/>
                  </a:cubicBezTo>
                  <a:cubicBezTo>
                    <a:pt x="391" y="48"/>
                    <a:pt x="389" y="50"/>
                    <a:pt x="387" y="52"/>
                  </a:cubicBezTo>
                  <a:cubicBezTo>
                    <a:pt x="385" y="53"/>
                    <a:pt x="382" y="54"/>
                    <a:pt x="379" y="54"/>
                  </a:cubicBezTo>
                  <a:cubicBezTo>
                    <a:pt x="374" y="54"/>
                    <a:pt x="370" y="52"/>
                    <a:pt x="367" y="48"/>
                  </a:cubicBezTo>
                  <a:cubicBezTo>
                    <a:pt x="365" y="45"/>
                    <a:pt x="363" y="41"/>
                    <a:pt x="363" y="37"/>
                  </a:cubicBezTo>
                  <a:cubicBezTo>
                    <a:pt x="363" y="33"/>
                    <a:pt x="364" y="30"/>
                    <a:pt x="366" y="27"/>
                  </a:cubicBezTo>
                  <a:cubicBezTo>
                    <a:pt x="367" y="24"/>
                    <a:pt x="369" y="22"/>
                    <a:pt x="372" y="21"/>
                  </a:cubicBezTo>
                  <a:cubicBezTo>
                    <a:pt x="373" y="19"/>
                    <a:pt x="376" y="18"/>
                    <a:pt x="379" y="18"/>
                  </a:cubicBezTo>
                  <a:close/>
                  <a:moveTo>
                    <a:pt x="377" y="20"/>
                  </a:moveTo>
                  <a:cubicBezTo>
                    <a:pt x="376" y="20"/>
                    <a:pt x="375" y="21"/>
                    <a:pt x="373" y="21"/>
                  </a:cubicBezTo>
                  <a:cubicBezTo>
                    <a:pt x="372" y="22"/>
                    <a:pt x="371" y="23"/>
                    <a:pt x="370" y="25"/>
                  </a:cubicBezTo>
                  <a:cubicBezTo>
                    <a:pt x="369" y="27"/>
                    <a:pt x="369" y="30"/>
                    <a:pt x="369" y="33"/>
                  </a:cubicBezTo>
                  <a:cubicBezTo>
                    <a:pt x="369" y="38"/>
                    <a:pt x="370" y="42"/>
                    <a:pt x="372" y="46"/>
                  </a:cubicBezTo>
                  <a:cubicBezTo>
                    <a:pt x="374" y="49"/>
                    <a:pt x="376" y="51"/>
                    <a:pt x="379" y="51"/>
                  </a:cubicBezTo>
                  <a:cubicBezTo>
                    <a:pt x="382" y="51"/>
                    <a:pt x="384" y="50"/>
                    <a:pt x="385" y="48"/>
                  </a:cubicBezTo>
                  <a:cubicBezTo>
                    <a:pt x="387" y="46"/>
                    <a:pt x="387" y="43"/>
                    <a:pt x="387" y="38"/>
                  </a:cubicBezTo>
                  <a:cubicBezTo>
                    <a:pt x="387" y="32"/>
                    <a:pt x="386" y="27"/>
                    <a:pt x="384" y="24"/>
                  </a:cubicBezTo>
                  <a:cubicBezTo>
                    <a:pt x="382" y="21"/>
                    <a:pt x="380" y="20"/>
                    <a:pt x="377" y="20"/>
                  </a:cubicBezTo>
                  <a:close/>
                  <a:moveTo>
                    <a:pt x="415" y="21"/>
                  </a:moveTo>
                  <a:cubicBezTo>
                    <a:pt x="415" y="44"/>
                    <a:pt x="415" y="44"/>
                    <a:pt x="415" y="44"/>
                  </a:cubicBezTo>
                  <a:cubicBezTo>
                    <a:pt x="415" y="47"/>
                    <a:pt x="416" y="49"/>
                    <a:pt x="416" y="50"/>
                  </a:cubicBezTo>
                  <a:cubicBezTo>
                    <a:pt x="417" y="51"/>
                    <a:pt x="418" y="51"/>
                    <a:pt x="420" y="51"/>
                  </a:cubicBezTo>
                  <a:cubicBezTo>
                    <a:pt x="423" y="51"/>
                    <a:pt x="423" y="51"/>
                    <a:pt x="423" y="51"/>
                  </a:cubicBezTo>
                  <a:cubicBezTo>
                    <a:pt x="423" y="53"/>
                    <a:pt x="423" y="53"/>
                    <a:pt x="423" y="53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5" y="51"/>
                    <a:pt x="405" y="51"/>
                    <a:pt x="405" y="51"/>
                  </a:cubicBezTo>
                  <a:cubicBezTo>
                    <a:pt x="406" y="51"/>
                    <a:pt x="407" y="51"/>
                    <a:pt x="408" y="51"/>
                  </a:cubicBezTo>
                  <a:cubicBezTo>
                    <a:pt x="409" y="50"/>
                    <a:pt x="409" y="49"/>
                    <a:pt x="409" y="49"/>
                  </a:cubicBezTo>
                  <a:cubicBezTo>
                    <a:pt x="410" y="48"/>
                    <a:pt x="410" y="46"/>
                    <a:pt x="410" y="44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3" y="19"/>
                    <a:pt x="403" y="19"/>
                    <a:pt x="403" y="19"/>
                  </a:cubicBezTo>
                  <a:cubicBezTo>
                    <a:pt x="410" y="19"/>
                    <a:pt x="410" y="19"/>
                    <a:pt x="410" y="19"/>
                  </a:cubicBezTo>
                  <a:cubicBezTo>
                    <a:pt x="410" y="16"/>
                    <a:pt x="410" y="16"/>
                    <a:pt x="410" y="16"/>
                  </a:cubicBezTo>
                  <a:cubicBezTo>
                    <a:pt x="410" y="13"/>
                    <a:pt x="410" y="10"/>
                    <a:pt x="411" y="7"/>
                  </a:cubicBezTo>
                  <a:cubicBezTo>
                    <a:pt x="413" y="5"/>
                    <a:pt x="414" y="3"/>
                    <a:pt x="416" y="2"/>
                  </a:cubicBezTo>
                  <a:cubicBezTo>
                    <a:pt x="418" y="0"/>
                    <a:pt x="421" y="0"/>
                    <a:pt x="423" y="0"/>
                  </a:cubicBezTo>
                  <a:cubicBezTo>
                    <a:pt x="426" y="0"/>
                    <a:pt x="428" y="1"/>
                    <a:pt x="430" y="2"/>
                  </a:cubicBezTo>
                  <a:cubicBezTo>
                    <a:pt x="431" y="3"/>
                    <a:pt x="432" y="5"/>
                    <a:pt x="432" y="6"/>
                  </a:cubicBezTo>
                  <a:cubicBezTo>
                    <a:pt x="432" y="7"/>
                    <a:pt x="432" y="7"/>
                    <a:pt x="431" y="8"/>
                  </a:cubicBezTo>
                  <a:cubicBezTo>
                    <a:pt x="431" y="9"/>
                    <a:pt x="430" y="9"/>
                    <a:pt x="429" y="9"/>
                  </a:cubicBezTo>
                  <a:cubicBezTo>
                    <a:pt x="429" y="9"/>
                    <a:pt x="428" y="8"/>
                    <a:pt x="428" y="8"/>
                  </a:cubicBezTo>
                  <a:cubicBezTo>
                    <a:pt x="427" y="7"/>
                    <a:pt x="427" y="7"/>
                    <a:pt x="425" y="5"/>
                  </a:cubicBezTo>
                  <a:cubicBezTo>
                    <a:pt x="425" y="4"/>
                    <a:pt x="424" y="3"/>
                    <a:pt x="423" y="2"/>
                  </a:cubicBezTo>
                  <a:cubicBezTo>
                    <a:pt x="422" y="2"/>
                    <a:pt x="421" y="1"/>
                    <a:pt x="421" y="1"/>
                  </a:cubicBezTo>
                  <a:cubicBezTo>
                    <a:pt x="419" y="1"/>
                    <a:pt x="419" y="2"/>
                    <a:pt x="418" y="2"/>
                  </a:cubicBezTo>
                  <a:cubicBezTo>
                    <a:pt x="417" y="3"/>
                    <a:pt x="417" y="4"/>
                    <a:pt x="416" y="5"/>
                  </a:cubicBezTo>
                  <a:cubicBezTo>
                    <a:pt x="416" y="6"/>
                    <a:pt x="416" y="9"/>
                    <a:pt x="416" y="15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24" y="17"/>
                    <a:pt x="424" y="17"/>
                    <a:pt x="424" y="17"/>
                  </a:cubicBezTo>
                  <a:cubicBezTo>
                    <a:pt x="424" y="21"/>
                    <a:pt x="424" y="21"/>
                    <a:pt x="424" y="21"/>
                  </a:cubicBezTo>
                  <a:cubicBezTo>
                    <a:pt x="415" y="21"/>
                    <a:pt x="415" y="21"/>
                    <a:pt x="415" y="21"/>
                  </a:cubicBezTo>
                  <a:close/>
                  <a:moveTo>
                    <a:pt x="477" y="1"/>
                  </a:moveTo>
                  <a:cubicBezTo>
                    <a:pt x="477" y="19"/>
                    <a:pt x="477" y="19"/>
                    <a:pt x="477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5"/>
                    <a:pt x="474" y="13"/>
                    <a:pt x="473" y="11"/>
                  </a:cubicBezTo>
                  <a:cubicBezTo>
                    <a:pt x="472" y="9"/>
                    <a:pt x="470" y="7"/>
                    <a:pt x="468" y="6"/>
                  </a:cubicBezTo>
                  <a:cubicBezTo>
                    <a:pt x="466" y="5"/>
                    <a:pt x="464" y="4"/>
                    <a:pt x="462" y="4"/>
                  </a:cubicBezTo>
                  <a:cubicBezTo>
                    <a:pt x="459" y="4"/>
                    <a:pt x="457" y="5"/>
                    <a:pt x="456" y="7"/>
                  </a:cubicBezTo>
                  <a:cubicBezTo>
                    <a:pt x="454" y="8"/>
                    <a:pt x="453" y="10"/>
                    <a:pt x="453" y="12"/>
                  </a:cubicBezTo>
                  <a:cubicBezTo>
                    <a:pt x="453" y="13"/>
                    <a:pt x="454" y="15"/>
                    <a:pt x="455" y="16"/>
                  </a:cubicBezTo>
                  <a:cubicBezTo>
                    <a:pt x="457" y="18"/>
                    <a:pt x="460" y="20"/>
                    <a:pt x="465" y="23"/>
                  </a:cubicBezTo>
                  <a:cubicBezTo>
                    <a:pt x="470" y="26"/>
                    <a:pt x="473" y="28"/>
                    <a:pt x="475" y="29"/>
                  </a:cubicBezTo>
                  <a:cubicBezTo>
                    <a:pt x="476" y="31"/>
                    <a:pt x="477" y="32"/>
                    <a:pt x="479" y="34"/>
                  </a:cubicBezTo>
                  <a:cubicBezTo>
                    <a:pt x="479" y="36"/>
                    <a:pt x="480" y="38"/>
                    <a:pt x="480" y="40"/>
                  </a:cubicBezTo>
                  <a:cubicBezTo>
                    <a:pt x="480" y="44"/>
                    <a:pt x="478" y="47"/>
                    <a:pt x="475" y="50"/>
                  </a:cubicBezTo>
                  <a:cubicBezTo>
                    <a:pt x="473" y="53"/>
                    <a:pt x="469" y="54"/>
                    <a:pt x="465" y="54"/>
                  </a:cubicBezTo>
                  <a:cubicBezTo>
                    <a:pt x="463" y="54"/>
                    <a:pt x="462" y="54"/>
                    <a:pt x="461" y="53"/>
                  </a:cubicBezTo>
                  <a:cubicBezTo>
                    <a:pt x="460" y="53"/>
                    <a:pt x="458" y="53"/>
                    <a:pt x="456" y="52"/>
                  </a:cubicBezTo>
                  <a:cubicBezTo>
                    <a:pt x="454" y="51"/>
                    <a:pt x="453" y="51"/>
                    <a:pt x="452" y="51"/>
                  </a:cubicBezTo>
                  <a:cubicBezTo>
                    <a:pt x="451" y="51"/>
                    <a:pt x="451" y="51"/>
                    <a:pt x="450" y="51"/>
                  </a:cubicBezTo>
                  <a:cubicBezTo>
                    <a:pt x="450" y="52"/>
                    <a:pt x="450" y="53"/>
                    <a:pt x="449" y="54"/>
                  </a:cubicBezTo>
                  <a:cubicBezTo>
                    <a:pt x="448" y="54"/>
                    <a:pt x="448" y="54"/>
                    <a:pt x="448" y="54"/>
                  </a:cubicBezTo>
                  <a:cubicBezTo>
                    <a:pt x="448" y="37"/>
                    <a:pt x="448" y="37"/>
                    <a:pt x="448" y="37"/>
                  </a:cubicBezTo>
                  <a:cubicBezTo>
                    <a:pt x="449" y="37"/>
                    <a:pt x="449" y="37"/>
                    <a:pt x="449" y="37"/>
                  </a:cubicBezTo>
                  <a:cubicBezTo>
                    <a:pt x="450" y="40"/>
                    <a:pt x="451" y="43"/>
                    <a:pt x="452" y="45"/>
                  </a:cubicBezTo>
                  <a:cubicBezTo>
                    <a:pt x="453" y="46"/>
                    <a:pt x="455" y="48"/>
                    <a:pt x="457" y="49"/>
                  </a:cubicBezTo>
                  <a:cubicBezTo>
                    <a:pt x="459" y="50"/>
                    <a:pt x="461" y="51"/>
                    <a:pt x="464" y="51"/>
                  </a:cubicBezTo>
                  <a:cubicBezTo>
                    <a:pt x="467" y="51"/>
                    <a:pt x="469" y="50"/>
                    <a:pt x="471" y="48"/>
                  </a:cubicBezTo>
                  <a:cubicBezTo>
                    <a:pt x="473" y="47"/>
                    <a:pt x="473" y="45"/>
                    <a:pt x="473" y="43"/>
                  </a:cubicBezTo>
                  <a:cubicBezTo>
                    <a:pt x="473" y="41"/>
                    <a:pt x="473" y="40"/>
                    <a:pt x="473" y="39"/>
                  </a:cubicBezTo>
                  <a:cubicBezTo>
                    <a:pt x="472" y="38"/>
                    <a:pt x="471" y="37"/>
                    <a:pt x="469" y="35"/>
                  </a:cubicBezTo>
                  <a:cubicBezTo>
                    <a:pt x="469" y="35"/>
                    <a:pt x="466" y="33"/>
                    <a:pt x="462" y="31"/>
                  </a:cubicBezTo>
                  <a:cubicBezTo>
                    <a:pt x="458" y="28"/>
                    <a:pt x="455" y="26"/>
                    <a:pt x="453" y="25"/>
                  </a:cubicBezTo>
                  <a:cubicBezTo>
                    <a:pt x="451" y="23"/>
                    <a:pt x="450" y="22"/>
                    <a:pt x="449" y="20"/>
                  </a:cubicBezTo>
                  <a:cubicBezTo>
                    <a:pt x="448" y="19"/>
                    <a:pt x="448" y="17"/>
                    <a:pt x="448" y="15"/>
                  </a:cubicBezTo>
                  <a:cubicBezTo>
                    <a:pt x="448" y="11"/>
                    <a:pt x="449" y="8"/>
                    <a:pt x="452" y="5"/>
                  </a:cubicBezTo>
                  <a:cubicBezTo>
                    <a:pt x="455" y="3"/>
                    <a:pt x="458" y="1"/>
                    <a:pt x="462" y="1"/>
                  </a:cubicBezTo>
                  <a:cubicBezTo>
                    <a:pt x="464" y="1"/>
                    <a:pt x="467" y="2"/>
                    <a:pt x="470" y="3"/>
                  </a:cubicBezTo>
                  <a:cubicBezTo>
                    <a:pt x="471" y="4"/>
                    <a:pt x="472" y="4"/>
                    <a:pt x="473" y="4"/>
                  </a:cubicBezTo>
                  <a:cubicBezTo>
                    <a:pt x="473" y="4"/>
                    <a:pt x="474" y="4"/>
                    <a:pt x="474" y="4"/>
                  </a:cubicBezTo>
                  <a:cubicBezTo>
                    <a:pt x="475" y="3"/>
                    <a:pt x="475" y="3"/>
                    <a:pt x="475" y="1"/>
                  </a:cubicBezTo>
                  <a:cubicBezTo>
                    <a:pt x="477" y="1"/>
                    <a:pt x="477" y="1"/>
                    <a:pt x="477" y="1"/>
                  </a:cubicBezTo>
                  <a:close/>
                  <a:moveTo>
                    <a:pt x="517" y="40"/>
                  </a:moveTo>
                  <a:cubicBezTo>
                    <a:pt x="517" y="44"/>
                    <a:pt x="515" y="48"/>
                    <a:pt x="512" y="50"/>
                  </a:cubicBezTo>
                  <a:cubicBezTo>
                    <a:pt x="510" y="53"/>
                    <a:pt x="507" y="54"/>
                    <a:pt x="504" y="54"/>
                  </a:cubicBezTo>
                  <a:cubicBezTo>
                    <a:pt x="500" y="54"/>
                    <a:pt x="497" y="52"/>
                    <a:pt x="494" y="49"/>
                  </a:cubicBezTo>
                  <a:cubicBezTo>
                    <a:pt x="491" y="46"/>
                    <a:pt x="490" y="41"/>
                    <a:pt x="490" y="36"/>
                  </a:cubicBezTo>
                  <a:cubicBezTo>
                    <a:pt x="490" y="31"/>
                    <a:pt x="492" y="26"/>
                    <a:pt x="495" y="23"/>
                  </a:cubicBezTo>
                  <a:cubicBezTo>
                    <a:pt x="498" y="19"/>
                    <a:pt x="501" y="17"/>
                    <a:pt x="506" y="17"/>
                  </a:cubicBezTo>
                  <a:cubicBezTo>
                    <a:pt x="509" y="17"/>
                    <a:pt x="512" y="18"/>
                    <a:pt x="514" y="20"/>
                  </a:cubicBezTo>
                  <a:cubicBezTo>
                    <a:pt x="516" y="22"/>
                    <a:pt x="517" y="24"/>
                    <a:pt x="517" y="26"/>
                  </a:cubicBezTo>
                  <a:cubicBezTo>
                    <a:pt x="517" y="27"/>
                    <a:pt x="517" y="27"/>
                    <a:pt x="516" y="28"/>
                  </a:cubicBezTo>
                  <a:cubicBezTo>
                    <a:pt x="516" y="29"/>
                    <a:pt x="515" y="29"/>
                    <a:pt x="514" y="29"/>
                  </a:cubicBezTo>
                  <a:cubicBezTo>
                    <a:pt x="512" y="29"/>
                    <a:pt x="511" y="29"/>
                    <a:pt x="511" y="27"/>
                  </a:cubicBezTo>
                  <a:cubicBezTo>
                    <a:pt x="510" y="27"/>
                    <a:pt x="510" y="26"/>
                    <a:pt x="510" y="25"/>
                  </a:cubicBezTo>
                  <a:cubicBezTo>
                    <a:pt x="510" y="23"/>
                    <a:pt x="509" y="22"/>
                    <a:pt x="508" y="21"/>
                  </a:cubicBezTo>
                  <a:cubicBezTo>
                    <a:pt x="507" y="21"/>
                    <a:pt x="506" y="20"/>
                    <a:pt x="505" y="20"/>
                  </a:cubicBezTo>
                  <a:cubicBezTo>
                    <a:pt x="502" y="20"/>
                    <a:pt x="500" y="21"/>
                    <a:pt x="499" y="23"/>
                  </a:cubicBezTo>
                  <a:cubicBezTo>
                    <a:pt x="497" y="25"/>
                    <a:pt x="496" y="29"/>
                    <a:pt x="496" y="33"/>
                  </a:cubicBezTo>
                  <a:cubicBezTo>
                    <a:pt x="496" y="37"/>
                    <a:pt x="497" y="40"/>
                    <a:pt x="499" y="43"/>
                  </a:cubicBezTo>
                  <a:cubicBezTo>
                    <a:pt x="501" y="47"/>
                    <a:pt x="503" y="48"/>
                    <a:pt x="507" y="48"/>
                  </a:cubicBezTo>
                  <a:cubicBezTo>
                    <a:pt x="509" y="48"/>
                    <a:pt x="511" y="47"/>
                    <a:pt x="513" y="46"/>
                  </a:cubicBezTo>
                  <a:cubicBezTo>
                    <a:pt x="514" y="45"/>
                    <a:pt x="515" y="43"/>
                    <a:pt x="517" y="40"/>
                  </a:cubicBezTo>
                  <a:cubicBezTo>
                    <a:pt x="517" y="40"/>
                    <a:pt x="517" y="40"/>
                    <a:pt x="517" y="40"/>
                  </a:cubicBezTo>
                  <a:close/>
                  <a:moveTo>
                    <a:pt x="534" y="0"/>
                  </a:moveTo>
                  <a:cubicBezTo>
                    <a:pt x="535" y="0"/>
                    <a:pt x="536" y="0"/>
                    <a:pt x="537" y="1"/>
                  </a:cubicBezTo>
                  <a:cubicBezTo>
                    <a:pt x="537" y="2"/>
                    <a:pt x="538" y="3"/>
                    <a:pt x="538" y="4"/>
                  </a:cubicBezTo>
                  <a:cubicBezTo>
                    <a:pt x="538" y="5"/>
                    <a:pt x="537" y="6"/>
                    <a:pt x="537" y="7"/>
                  </a:cubicBezTo>
                  <a:cubicBezTo>
                    <a:pt x="536" y="7"/>
                    <a:pt x="535" y="8"/>
                    <a:pt x="534" y="8"/>
                  </a:cubicBezTo>
                  <a:cubicBezTo>
                    <a:pt x="533" y="8"/>
                    <a:pt x="532" y="7"/>
                    <a:pt x="532" y="7"/>
                  </a:cubicBezTo>
                  <a:cubicBezTo>
                    <a:pt x="531" y="6"/>
                    <a:pt x="531" y="5"/>
                    <a:pt x="531" y="4"/>
                  </a:cubicBezTo>
                  <a:cubicBezTo>
                    <a:pt x="531" y="3"/>
                    <a:pt x="531" y="2"/>
                    <a:pt x="532" y="1"/>
                  </a:cubicBezTo>
                  <a:cubicBezTo>
                    <a:pt x="532" y="0"/>
                    <a:pt x="533" y="0"/>
                    <a:pt x="534" y="0"/>
                  </a:cubicBezTo>
                  <a:close/>
                  <a:moveTo>
                    <a:pt x="537" y="18"/>
                  </a:moveTo>
                  <a:cubicBezTo>
                    <a:pt x="537" y="45"/>
                    <a:pt x="537" y="45"/>
                    <a:pt x="537" y="45"/>
                  </a:cubicBezTo>
                  <a:cubicBezTo>
                    <a:pt x="537" y="47"/>
                    <a:pt x="537" y="49"/>
                    <a:pt x="537" y="49"/>
                  </a:cubicBezTo>
                  <a:cubicBezTo>
                    <a:pt x="538" y="50"/>
                    <a:pt x="538" y="51"/>
                    <a:pt x="539" y="51"/>
                  </a:cubicBezTo>
                  <a:cubicBezTo>
                    <a:pt x="539" y="51"/>
                    <a:pt x="540" y="51"/>
                    <a:pt x="542" y="51"/>
                  </a:cubicBezTo>
                  <a:cubicBezTo>
                    <a:pt x="542" y="53"/>
                    <a:pt x="542" y="53"/>
                    <a:pt x="542" y="53"/>
                  </a:cubicBezTo>
                  <a:cubicBezTo>
                    <a:pt x="526" y="53"/>
                    <a:pt x="526" y="53"/>
                    <a:pt x="526" y="53"/>
                  </a:cubicBezTo>
                  <a:cubicBezTo>
                    <a:pt x="526" y="51"/>
                    <a:pt x="526" y="51"/>
                    <a:pt x="526" y="51"/>
                  </a:cubicBezTo>
                  <a:cubicBezTo>
                    <a:pt x="527" y="51"/>
                    <a:pt x="529" y="51"/>
                    <a:pt x="529" y="51"/>
                  </a:cubicBezTo>
                  <a:cubicBezTo>
                    <a:pt x="529" y="51"/>
                    <a:pt x="530" y="50"/>
                    <a:pt x="530" y="49"/>
                  </a:cubicBezTo>
                  <a:cubicBezTo>
                    <a:pt x="531" y="49"/>
                    <a:pt x="531" y="47"/>
                    <a:pt x="531" y="45"/>
                  </a:cubicBezTo>
                  <a:cubicBezTo>
                    <a:pt x="531" y="32"/>
                    <a:pt x="531" y="32"/>
                    <a:pt x="531" y="32"/>
                  </a:cubicBezTo>
                  <a:cubicBezTo>
                    <a:pt x="531" y="28"/>
                    <a:pt x="531" y="26"/>
                    <a:pt x="530" y="25"/>
                  </a:cubicBezTo>
                  <a:cubicBezTo>
                    <a:pt x="530" y="24"/>
                    <a:pt x="530" y="23"/>
                    <a:pt x="529" y="23"/>
                  </a:cubicBezTo>
                  <a:cubicBezTo>
                    <a:pt x="529" y="23"/>
                    <a:pt x="529" y="23"/>
                    <a:pt x="528" y="23"/>
                  </a:cubicBezTo>
                  <a:cubicBezTo>
                    <a:pt x="527" y="23"/>
                    <a:pt x="526" y="23"/>
                    <a:pt x="525" y="23"/>
                  </a:cubicBezTo>
                  <a:cubicBezTo>
                    <a:pt x="525" y="22"/>
                    <a:pt x="525" y="22"/>
                    <a:pt x="525" y="22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7" y="18"/>
                    <a:pt x="537" y="18"/>
                    <a:pt x="537" y="18"/>
                  </a:cubicBezTo>
                  <a:close/>
                  <a:moveTo>
                    <a:pt x="555" y="31"/>
                  </a:moveTo>
                  <a:cubicBezTo>
                    <a:pt x="555" y="37"/>
                    <a:pt x="557" y="40"/>
                    <a:pt x="559" y="43"/>
                  </a:cubicBezTo>
                  <a:cubicBezTo>
                    <a:pt x="561" y="46"/>
                    <a:pt x="564" y="48"/>
                    <a:pt x="567" y="48"/>
                  </a:cubicBezTo>
                  <a:cubicBezTo>
                    <a:pt x="569" y="48"/>
                    <a:pt x="571" y="47"/>
                    <a:pt x="573" y="46"/>
                  </a:cubicBezTo>
                  <a:cubicBezTo>
                    <a:pt x="575" y="45"/>
                    <a:pt x="576" y="43"/>
                    <a:pt x="577" y="39"/>
                  </a:cubicBezTo>
                  <a:cubicBezTo>
                    <a:pt x="578" y="40"/>
                    <a:pt x="578" y="40"/>
                    <a:pt x="578" y="40"/>
                  </a:cubicBezTo>
                  <a:cubicBezTo>
                    <a:pt x="578" y="43"/>
                    <a:pt x="576" y="47"/>
                    <a:pt x="574" y="49"/>
                  </a:cubicBezTo>
                  <a:cubicBezTo>
                    <a:pt x="571" y="52"/>
                    <a:pt x="568" y="53"/>
                    <a:pt x="565" y="53"/>
                  </a:cubicBezTo>
                  <a:cubicBezTo>
                    <a:pt x="561" y="53"/>
                    <a:pt x="557" y="52"/>
                    <a:pt x="555" y="49"/>
                  </a:cubicBezTo>
                  <a:cubicBezTo>
                    <a:pt x="552" y="45"/>
                    <a:pt x="551" y="41"/>
                    <a:pt x="551" y="36"/>
                  </a:cubicBezTo>
                  <a:cubicBezTo>
                    <a:pt x="551" y="30"/>
                    <a:pt x="552" y="25"/>
                    <a:pt x="555" y="22"/>
                  </a:cubicBezTo>
                  <a:cubicBezTo>
                    <a:pt x="558" y="19"/>
                    <a:pt x="561" y="17"/>
                    <a:pt x="566" y="17"/>
                  </a:cubicBezTo>
                  <a:cubicBezTo>
                    <a:pt x="569" y="17"/>
                    <a:pt x="573" y="19"/>
                    <a:pt x="575" y="21"/>
                  </a:cubicBezTo>
                  <a:cubicBezTo>
                    <a:pt x="577" y="23"/>
                    <a:pt x="579" y="27"/>
                    <a:pt x="579" y="31"/>
                  </a:cubicBezTo>
                  <a:cubicBezTo>
                    <a:pt x="555" y="31"/>
                    <a:pt x="555" y="31"/>
                    <a:pt x="555" y="31"/>
                  </a:cubicBezTo>
                  <a:close/>
                  <a:moveTo>
                    <a:pt x="555" y="29"/>
                  </a:moveTo>
                  <a:cubicBezTo>
                    <a:pt x="571" y="29"/>
                    <a:pt x="571" y="29"/>
                    <a:pt x="571" y="29"/>
                  </a:cubicBezTo>
                  <a:cubicBezTo>
                    <a:pt x="571" y="27"/>
                    <a:pt x="570" y="26"/>
                    <a:pt x="570" y="25"/>
                  </a:cubicBezTo>
                  <a:cubicBezTo>
                    <a:pt x="569" y="24"/>
                    <a:pt x="568" y="23"/>
                    <a:pt x="567" y="22"/>
                  </a:cubicBezTo>
                  <a:cubicBezTo>
                    <a:pt x="566" y="21"/>
                    <a:pt x="565" y="21"/>
                    <a:pt x="563" y="21"/>
                  </a:cubicBezTo>
                  <a:cubicBezTo>
                    <a:pt x="561" y="21"/>
                    <a:pt x="560" y="21"/>
                    <a:pt x="558" y="23"/>
                  </a:cubicBezTo>
                  <a:cubicBezTo>
                    <a:pt x="557" y="24"/>
                    <a:pt x="555" y="27"/>
                    <a:pt x="555" y="29"/>
                  </a:cubicBezTo>
                  <a:close/>
                  <a:moveTo>
                    <a:pt x="595" y="25"/>
                  </a:moveTo>
                  <a:cubicBezTo>
                    <a:pt x="599" y="20"/>
                    <a:pt x="603" y="18"/>
                    <a:pt x="606" y="18"/>
                  </a:cubicBezTo>
                  <a:cubicBezTo>
                    <a:pt x="608" y="18"/>
                    <a:pt x="609" y="18"/>
                    <a:pt x="611" y="19"/>
                  </a:cubicBezTo>
                  <a:cubicBezTo>
                    <a:pt x="612" y="20"/>
                    <a:pt x="613" y="21"/>
                    <a:pt x="614" y="23"/>
                  </a:cubicBezTo>
                  <a:cubicBezTo>
                    <a:pt x="615" y="25"/>
                    <a:pt x="615" y="27"/>
                    <a:pt x="615" y="30"/>
                  </a:cubicBezTo>
                  <a:cubicBezTo>
                    <a:pt x="615" y="45"/>
                    <a:pt x="615" y="45"/>
                    <a:pt x="615" y="45"/>
                  </a:cubicBezTo>
                  <a:cubicBezTo>
                    <a:pt x="615" y="47"/>
                    <a:pt x="615" y="48"/>
                    <a:pt x="615" y="49"/>
                  </a:cubicBezTo>
                  <a:cubicBezTo>
                    <a:pt x="616" y="50"/>
                    <a:pt x="616" y="50"/>
                    <a:pt x="617" y="51"/>
                  </a:cubicBezTo>
                  <a:cubicBezTo>
                    <a:pt x="617" y="51"/>
                    <a:pt x="618" y="51"/>
                    <a:pt x="620" y="51"/>
                  </a:cubicBezTo>
                  <a:cubicBezTo>
                    <a:pt x="620" y="52"/>
                    <a:pt x="620" y="52"/>
                    <a:pt x="620" y="52"/>
                  </a:cubicBezTo>
                  <a:cubicBezTo>
                    <a:pt x="604" y="52"/>
                    <a:pt x="604" y="52"/>
                    <a:pt x="604" y="52"/>
                  </a:cubicBezTo>
                  <a:cubicBezTo>
                    <a:pt x="604" y="51"/>
                    <a:pt x="604" y="51"/>
                    <a:pt x="604" y="51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6" y="51"/>
                    <a:pt x="607" y="51"/>
                    <a:pt x="608" y="50"/>
                  </a:cubicBezTo>
                  <a:cubicBezTo>
                    <a:pt x="609" y="50"/>
                    <a:pt x="609" y="49"/>
                    <a:pt x="609" y="48"/>
                  </a:cubicBezTo>
                  <a:cubicBezTo>
                    <a:pt x="609" y="48"/>
                    <a:pt x="609" y="47"/>
                    <a:pt x="609" y="45"/>
                  </a:cubicBezTo>
                  <a:cubicBezTo>
                    <a:pt x="609" y="31"/>
                    <a:pt x="609" y="31"/>
                    <a:pt x="609" y="31"/>
                  </a:cubicBezTo>
                  <a:cubicBezTo>
                    <a:pt x="609" y="27"/>
                    <a:pt x="609" y="25"/>
                    <a:pt x="608" y="24"/>
                  </a:cubicBezTo>
                  <a:cubicBezTo>
                    <a:pt x="607" y="23"/>
                    <a:pt x="606" y="22"/>
                    <a:pt x="604" y="22"/>
                  </a:cubicBezTo>
                  <a:cubicBezTo>
                    <a:pt x="601" y="22"/>
                    <a:pt x="598" y="23"/>
                    <a:pt x="595" y="27"/>
                  </a:cubicBezTo>
                  <a:cubicBezTo>
                    <a:pt x="595" y="45"/>
                    <a:pt x="595" y="45"/>
                    <a:pt x="595" y="45"/>
                  </a:cubicBezTo>
                  <a:cubicBezTo>
                    <a:pt x="595" y="47"/>
                    <a:pt x="595" y="48"/>
                    <a:pt x="596" y="49"/>
                  </a:cubicBezTo>
                  <a:cubicBezTo>
                    <a:pt x="596" y="50"/>
                    <a:pt x="597" y="50"/>
                    <a:pt x="597" y="51"/>
                  </a:cubicBezTo>
                  <a:cubicBezTo>
                    <a:pt x="597" y="51"/>
                    <a:pt x="599" y="51"/>
                    <a:pt x="601" y="51"/>
                  </a:cubicBezTo>
                  <a:cubicBezTo>
                    <a:pt x="601" y="52"/>
                    <a:pt x="601" y="52"/>
                    <a:pt x="601" y="52"/>
                  </a:cubicBezTo>
                  <a:cubicBezTo>
                    <a:pt x="585" y="52"/>
                    <a:pt x="585" y="52"/>
                    <a:pt x="585" y="52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7" y="51"/>
                    <a:pt x="588" y="51"/>
                    <a:pt x="589" y="50"/>
                  </a:cubicBezTo>
                  <a:cubicBezTo>
                    <a:pt x="589" y="49"/>
                    <a:pt x="589" y="47"/>
                    <a:pt x="589" y="45"/>
                  </a:cubicBezTo>
                  <a:cubicBezTo>
                    <a:pt x="589" y="32"/>
                    <a:pt x="589" y="32"/>
                    <a:pt x="589" y="32"/>
                  </a:cubicBezTo>
                  <a:cubicBezTo>
                    <a:pt x="589" y="28"/>
                    <a:pt x="589" y="25"/>
                    <a:pt x="589" y="24"/>
                  </a:cubicBezTo>
                  <a:cubicBezTo>
                    <a:pt x="589" y="23"/>
                    <a:pt x="589" y="23"/>
                    <a:pt x="588" y="22"/>
                  </a:cubicBezTo>
                  <a:cubicBezTo>
                    <a:pt x="588" y="22"/>
                    <a:pt x="587" y="22"/>
                    <a:pt x="587" y="22"/>
                  </a:cubicBezTo>
                  <a:cubicBezTo>
                    <a:pt x="586" y="22"/>
                    <a:pt x="585" y="22"/>
                    <a:pt x="584" y="22"/>
                  </a:cubicBezTo>
                  <a:cubicBezTo>
                    <a:pt x="584" y="21"/>
                    <a:pt x="584" y="21"/>
                    <a:pt x="584" y="21"/>
                  </a:cubicBezTo>
                  <a:cubicBezTo>
                    <a:pt x="594" y="17"/>
                    <a:pt x="594" y="17"/>
                    <a:pt x="594" y="17"/>
                  </a:cubicBezTo>
                  <a:cubicBezTo>
                    <a:pt x="595" y="17"/>
                    <a:pt x="595" y="17"/>
                    <a:pt x="595" y="17"/>
                  </a:cubicBezTo>
                  <a:cubicBezTo>
                    <a:pt x="595" y="25"/>
                    <a:pt x="595" y="25"/>
                    <a:pt x="595" y="25"/>
                  </a:cubicBezTo>
                  <a:close/>
                  <a:moveTo>
                    <a:pt x="654" y="40"/>
                  </a:moveTo>
                  <a:cubicBezTo>
                    <a:pt x="653" y="44"/>
                    <a:pt x="651" y="48"/>
                    <a:pt x="649" y="50"/>
                  </a:cubicBezTo>
                  <a:cubicBezTo>
                    <a:pt x="646" y="53"/>
                    <a:pt x="643" y="54"/>
                    <a:pt x="640" y="54"/>
                  </a:cubicBezTo>
                  <a:cubicBezTo>
                    <a:pt x="637" y="54"/>
                    <a:pt x="633" y="52"/>
                    <a:pt x="631" y="49"/>
                  </a:cubicBezTo>
                  <a:cubicBezTo>
                    <a:pt x="628" y="46"/>
                    <a:pt x="627" y="41"/>
                    <a:pt x="627" y="36"/>
                  </a:cubicBezTo>
                  <a:cubicBezTo>
                    <a:pt x="627" y="31"/>
                    <a:pt x="628" y="26"/>
                    <a:pt x="631" y="23"/>
                  </a:cubicBezTo>
                  <a:cubicBezTo>
                    <a:pt x="634" y="19"/>
                    <a:pt x="638" y="17"/>
                    <a:pt x="642" y="17"/>
                  </a:cubicBezTo>
                  <a:cubicBezTo>
                    <a:pt x="645" y="17"/>
                    <a:pt x="648" y="18"/>
                    <a:pt x="650" y="20"/>
                  </a:cubicBezTo>
                  <a:cubicBezTo>
                    <a:pt x="652" y="22"/>
                    <a:pt x="653" y="24"/>
                    <a:pt x="653" y="26"/>
                  </a:cubicBezTo>
                  <a:cubicBezTo>
                    <a:pt x="653" y="27"/>
                    <a:pt x="653" y="27"/>
                    <a:pt x="653" y="28"/>
                  </a:cubicBezTo>
                  <a:cubicBezTo>
                    <a:pt x="652" y="29"/>
                    <a:pt x="651" y="29"/>
                    <a:pt x="650" y="29"/>
                  </a:cubicBezTo>
                  <a:cubicBezTo>
                    <a:pt x="649" y="29"/>
                    <a:pt x="648" y="29"/>
                    <a:pt x="647" y="27"/>
                  </a:cubicBezTo>
                  <a:cubicBezTo>
                    <a:pt x="647" y="27"/>
                    <a:pt x="646" y="26"/>
                    <a:pt x="646" y="25"/>
                  </a:cubicBezTo>
                  <a:cubicBezTo>
                    <a:pt x="646" y="23"/>
                    <a:pt x="645" y="22"/>
                    <a:pt x="645" y="21"/>
                  </a:cubicBezTo>
                  <a:cubicBezTo>
                    <a:pt x="644" y="21"/>
                    <a:pt x="643" y="20"/>
                    <a:pt x="641" y="20"/>
                  </a:cubicBezTo>
                  <a:cubicBezTo>
                    <a:pt x="639" y="20"/>
                    <a:pt x="637" y="21"/>
                    <a:pt x="635" y="23"/>
                  </a:cubicBezTo>
                  <a:cubicBezTo>
                    <a:pt x="633" y="25"/>
                    <a:pt x="633" y="29"/>
                    <a:pt x="633" y="33"/>
                  </a:cubicBezTo>
                  <a:cubicBezTo>
                    <a:pt x="633" y="37"/>
                    <a:pt x="633" y="40"/>
                    <a:pt x="635" y="43"/>
                  </a:cubicBezTo>
                  <a:cubicBezTo>
                    <a:pt x="637" y="47"/>
                    <a:pt x="640" y="48"/>
                    <a:pt x="643" y="48"/>
                  </a:cubicBezTo>
                  <a:cubicBezTo>
                    <a:pt x="645" y="48"/>
                    <a:pt x="647" y="47"/>
                    <a:pt x="649" y="46"/>
                  </a:cubicBezTo>
                  <a:cubicBezTo>
                    <a:pt x="651" y="45"/>
                    <a:pt x="652" y="43"/>
                    <a:pt x="654" y="40"/>
                  </a:cubicBezTo>
                  <a:cubicBezTo>
                    <a:pt x="654" y="40"/>
                    <a:pt x="654" y="40"/>
                    <a:pt x="654" y="40"/>
                  </a:cubicBezTo>
                  <a:close/>
                  <a:moveTo>
                    <a:pt x="668" y="31"/>
                  </a:moveTo>
                  <a:cubicBezTo>
                    <a:pt x="668" y="37"/>
                    <a:pt x="669" y="40"/>
                    <a:pt x="671" y="43"/>
                  </a:cubicBezTo>
                  <a:cubicBezTo>
                    <a:pt x="674" y="46"/>
                    <a:pt x="677" y="48"/>
                    <a:pt x="680" y="48"/>
                  </a:cubicBezTo>
                  <a:cubicBezTo>
                    <a:pt x="682" y="48"/>
                    <a:pt x="684" y="47"/>
                    <a:pt x="685" y="46"/>
                  </a:cubicBezTo>
                  <a:cubicBezTo>
                    <a:pt x="687" y="45"/>
                    <a:pt x="688" y="43"/>
                    <a:pt x="689" y="39"/>
                  </a:cubicBezTo>
                  <a:cubicBezTo>
                    <a:pt x="691" y="40"/>
                    <a:pt x="691" y="40"/>
                    <a:pt x="691" y="40"/>
                  </a:cubicBezTo>
                  <a:cubicBezTo>
                    <a:pt x="690" y="43"/>
                    <a:pt x="689" y="47"/>
                    <a:pt x="686" y="49"/>
                  </a:cubicBezTo>
                  <a:cubicBezTo>
                    <a:pt x="684" y="52"/>
                    <a:pt x="681" y="53"/>
                    <a:pt x="677" y="53"/>
                  </a:cubicBezTo>
                  <a:cubicBezTo>
                    <a:pt x="673" y="53"/>
                    <a:pt x="670" y="52"/>
                    <a:pt x="667" y="49"/>
                  </a:cubicBezTo>
                  <a:cubicBezTo>
                    <a:pt x="664" y="45"/>
                    <a:pt x="663" y="41"/>
                    <a:pt x="663" y="36"/>
                  </a:cubicBezTo>
                  <a:cubicBezTo>
                    <a:pt x="663" y="30"/>
                    <a:pt x="665" y="25"/>
                    <a:pt x="667" y="22"/>
                  </a:cubicBezTo>
                  <a:cubicBezTo>
                    <a:pt x="670" y="19"/>
                    <a:pt x="674" y="17"/>
                    <a:pt x="678" y="17"/>
                  </a:cubicBezTo>
                  <a:cubicBezTo>
                    <a:pt x="682" y="17"/>
                    <a:pt x="685" y="19"/>
                    <a:pt x="687" y="21"/>
                  </a:cubicBezTo>
                  <a:cubicBezTo>
                    <a:pt x="690" y="23"/>
                    <a:pt x="691" y="27"/>
                    <a:pt x="691" y="31"/>
                  </a:cubicBezTo>
                  <a:cubicBezTo>
                    <a:pt x="668" y="31"/>
                    <a:pt x="668" y="31"/>
                    <a:pt x="668" y="31"/>
                  </a:cubicBezTo>
                  <a:close/>
                  <a:moveTo>
                    <a:pt x="668" y="29"/>
                  </a:moveTo>
                  <a:cubicBezTo>
                    <a:pt x="683" y="29"/>
                    <a:pt x="683" y="29"/>
                    <a:pt x="683" y="29"/>
                  </a:cubicBezTo>
                  <a:cubicBezTo>
                    <a:pt x="683" y="27"/>
                    <a:pt x="683" y="26"/>
                    <a:pt x="682" y="25"/>
                  </a:cubicBezTo>
                  <a:cubicBezTo>
                    <a:pt x="682" y="24"/>
                    <a:pt x="681" y="23"/>
                    <a:pt x="679" y="22"/>
                  </a:cubicBezTo>
                  <a:cubicBezTo>
                    <a:pt x="678" y="21"/>
                    <a:pt x="677" y="21"/>
                    <a:pt x="676" y="21"/>
                  </a:cubicBezTo>
                  <a:cubicBezTo>
                    <a:pt x="674" y="21"/>
                    <a:pt x="672" y="21"/>
                    <a:pt x="671" y="23"/>
                  </a:cubicBezTo>
                  <a:cubicBezTo>
                    <a:pt x="669" y="24"/>
                    <a:pt x="668" y="27"/>
                    <a:pt x="668" y="29"/>
                  </a:cubicBezTo>
                  <a:close/>
                  <a:moveTo>
                    <a:pt x="731" y="48"/>
                  </a:moveTo>
                  <a:cubicBezTo>
                    <a:pt x="728" y="51"/>
                    <a:pt x="726" y="52"/>
                    <a:pt x="725" y="53"/>
                  </a:cubicBezTo>
                  <a:cubicBezTo>
                    <a:pt x="724" y="53"/>
                    <a:pt x="722" y="53"/>
                    <a:pt x="721" y="53"/>
                  </a:cubicBezTo>
                  <a:cubicBezTo>
                    <a:pt x="719" y="53"/>
                    <a:pt x="717" y="53"/>
                    <a:pt x="715" y="51"/>
                  </a:cubicBezTo>
                  <a:cubicBezTo>
                    <a:pt x="714" y="49"/>
                    <a:pt x="713" y="47"/>
                    <a:pt x="713" y="45"/>
                  </a:cubicBezTo>
                  <a:cubicBezTo>
                    <a:pt x="713" y="43"/>
                    <a:pt x="714" y="41"/>
                    <a:pt x="715" y="40"/>
                  </a:cubicBezTo>
                  <a:cubicBezTo>
                    <a:pt x="715" y="39"/>
                    <a:pt x="717" y="37"/>
                    <a:pt x="720" y="35"/>
                  </a:cubicBezTo>
                  <a:cubicBezTo>
                    <a:pt x="722" y="34"/>
                    <a:pt x="726" y="32"/>
                    <a:pt x="732" y="30"/>
                  </a:cubicBezTo>
                  <a:cubicBezTo>
                    <a:pt x="732" y="29"/>
                    <a:pt x="732" y="29"/>
                    <a:pt x="732" y="29"/>
                  </a:cubicBezTo>
                  <a:cubicBezTo>
                    <a:pt x="732" y="25"/>
                    <a:pt x="731" y="23"/>
                    <a:pt x="730" y="22"/>
                  </a:cubicBezTo>
                  <a:cubicBezTo>
                    <a:pt x="729" y="21"/>
                    <a:pt x="728" y="20"/>
                    <a:pt x="726" y="20"/>
                  </a:cubicBezTo>
                  <a:cubicBezTo>
                    <a:pt x="724" y="20"/>
                    <a:pt x="723" y="20"/>
                    <a:pt x="722" y="21"/>
                  </a:cubicBezTo>
                  <a:cubicBezTo>
                    <a:pt x="721" y="22"/>
                    <a:pt x="721" y="23"/>
                    <a:pt x="721" y="24"/>
                  </a:cubicBezTo>
                  <a:cubicBezTo>
                    <a:pt x="721" y="26"/>
                    <a:pt x="721" y="26"/>
                    <a:pt x="721" y="26"/>
                  </a:cubicBezTo>
                  <a:cubicBezTo>
                    <a:pt x="721" y="27"/>
                    <a:pt x="721" y="28"/>
                    <a:pt x="720" y="29"/>
                  </a:cubicBezTo>
                  <a:cubicBezTo>
                    <a:pt x="720" y="29"/>
                    <a:pt x="719" y="29"/>
                    <a:pt x="718" y="29"/>
                  </a:cubicBezTo>
                  <a:cubicBezTo>
                    <a:pt x="717" y="29"/>
                    <a:pt x="717" y="29"/>
                    <a:pt x="716" y="29"/>
                  </a:cubicBezTo>
                  <a:cubicBezTo>
                    <a:pt x="716" y="28"/>
                    <a:pt x="715" y="27"/>
                    <a:pt x="715" y="26"/>
                  </a:cubicBezTo>
                  <a:cubicBezTo>
                    <a:pt x="715" y="24"/>
                    <a:pt x="717" y="22"/>
                    <a:pt x="719" y="20"/>
                  </a:cubicBezTo>
                  <a:cubicBezTo>
                    <a:pt x="721" y="18"/>
                    <a:pt x="724" y="17"/>
                    <a:pt x="727" y="17"/>
                  </a:cubicBezTo>
                  <a:cubicBezTo>
                    <a:pt x="730" y="17"/>
                    <a:pt x="733" y="17"/>
                    <a:pt x="735" y="19"/>
                  </a:cubicBezTo>
                  <a:cubicBezTo>
                    <a:pt x="736" y="19"/>
                    <a:pt x="737" y="21"/>
                    <a:pt x="738" y="22"/>
                  </a:cubicBezTo>
                  <a:cubicBezTo>
                    <a:pt x="738" y="23"/>
                    <a:pt x="739" y="25"/>
                    <a:pt x="739" y="29"/>
                  </a:cubicBezTo>
                  <a:cubicBezTo>
                    <a:pt x="739" y="40"/>
                    <a:pt x="739" y="40"/>
                    <a:pt x="739" y="40"/>
                  </a:cubicBezTo>
                  <a:cubicBezTo>
                    <a:pt x="739" y="43"/>
                    <a:pt x="739" y="45"/>
                    <a:pt x="739" y="46"/>
                  </a:cubicBezTo>
                  <a:cubicBezTo>
                    <a:pt x="739" y="47"/>
                    <a:pt x="739" y="47"/>
                    <a:pt x="739" y="48"/>
                  </a:cubicBezTo>
                  <a:cubicBezTo>
                    <a:pt x="739" y="48"/>
                    <a:pt x="739" y="48"/>
                    <a:pt x="740" y="48"/>
                  </a:cubicBezTo>
                  <a:cubicBezTo>
                    <a:pt x="740" y="48"/>
                    <a:pt x="741" y="48"/>
                    <a:pt x="741" y="48"/>
                  </a:cubicBezTo>
                  <a:cubicBezTo>
                    <a:pt x="741" y="47"/>
                    <a:pt x="743" y="47"/>
                    <a:pt x="744" y="45"/>
                  </a:cubicBezTo>
                  <a:cubicBezTo>
                    <a:pt x="744" y="47"/>
                    <a:pt x="744" y="47"/>
                    <a:pt x="744" y="47"/>
                  </a:cubicBezTo>
                  <a:cubicBezTo>
                    <a:pt x="741" y="51"/>
                    <a:pt x="739" y="53"/>
                    <a:pt x="736" y="53"/>
                  </a:cubicBezTo>
                  <a:cubicBezTo>
                    <a:pt x="735" y="53"/>
                    <a:pt x="734" y="52"/>
                    <a:pt x="733" y="51"/>
                  </a:cubicBezTo>
                  <a:cubicBezTo>
                    <a:pt x="732" y="51"/>
                    <a:pt x="731" y="50"/>
                    <a:pt x="731" y="48"/>
                  </a:cubicBezTo>
                  <a:close/>
                  <a:moveTo>
                    <a:pt x="731" y="45"/>
                  </a:moveTo>
                  <a:cubicBezTo>
                    <a:pt x="731" y="33"/>
                    <a:pt x="731" y="33"/>
                    <a:pt x="731" y="33"/>
                  </a:cubicBezTo>
                  <a:cubicBezTo>
                    <a:pt x="728" y="34"/>
                    <a:pt x="725" y="35"/>
                    <a:pt x="725" y="36"/>
                  </a:cubicBezTo>
                  <a:cubicBezTo>
                    <a:pt x="723" y="37"/>
                    <a:pt x="721" y="38"/>
                    <a:pt x="721" y="39"/>
                  </a:cubicBezTo>
                  <a:cubicBezTo>
                    <a:pt x="720" y="41"/>
                    <a:pt x="719" y="42"/>
                    <a:pt x="719" y="43"/>
                  </a:cubicBezTo>
                  <a:cubicBezTo>
                    <a:pt x="719" y="45"/>
                    <a:pt x="720" y="47"/>
                    <a:pt x="721" y="48"/>
                  </a:cubicBezTo>
                  <a:cubicBezTo>
                    <a:pt x="722" y="49"/>
                    <a:pt x="723" y="49"/>
                    <a:pt x="725" y="49"/>
                  </a:cubicBezTo>
                  <a:cubicBezTo>
                    <a:pt x="726" y="49"/>
                    <a:pt x="729" y="48"/>
                    <a:pt x="731" y="45"/>
                  </a:cubicBezTo>
                  <a:close/>
                  <a:moveTo>
                    <a:pt x="759" y="25"/>
                  </a:moveTo>
                  <a:cubicBezTo>
                    <a:pt x="763" y="20"/>
                    <a:pt x="766" y="18"/>
                    <a:pt x="769" y="18"/>
                  </a:cubicBezTo>
                  <a:cubicBezTo>
                    <a:pt x="771" y="18"/>
                    <a:pt x="773" y="18"/>
                    <a:pt x="774" y="19"/>
                  </a:cubicBezTo>
                  <a:cubicBezTo>
                    <a:pt x="775" y="20"/>
                    <a:pt x="777" y="21"/>
                    <a:pt x="777" y="23"/>
                  </a:cubicBezTo>
                  <a:cubicBezTo>
                    <a:pt x="778" y="25"/>
                    <a:pt x="778" y="27"/>
                    <a:pt x="778" y="30"/>
                  </a:cubicBezTo>
                  <a:cubicBezTo>
                    <a:pt x="778" y="45"/>
                    <a:pt x="778" y="45"/>
                    <a:pt x="778" y="45"/>
                  </a:cubicBezTo>
                  <a:cubicBezTo>
                    <a:pt x="778" y="47"/>
                    <a:pt x="778" y="48"/>
                    <a:pt x="779" y="49"/>
                  </a:cubicBezTo>
                  <a:cubicBezTo>
                    <a:pt x="779" y="50"/>
                    <a:pt x="779" y="50"/>
                    <a:pt x="780" y="51"/>
                  </a:cubicBezTo>
                  <a:cubicBezTo>
                    <a:pt x="780" y="51"/>
                    <a:pt x="781" y="51"/>
                    <a:pt x="783" y="51"/>
                  </a:cubicBezTo>
                  <a:cubicBezTo>
                    <a:pt x="783" y="52"/>
                    <a:pt x="783" y="52"/>
                    <a:pt x="783" y="52"/>
                  </a:cubicBezTo>
                  <a:cubicBezTo>
                    <a:pt x="767" y="52"/>
                    <a:pt x="767" y="52"/>
                    <a:pt x="767" y="52"/>
                  </a:cubicBezTo>
                  <a:cubicBezTo>
                    <a:pt x="767" y="51"/>
                    <a:pt x="767" y="51"/>
                    <a:pt x="767" y="51"/>
                  </a:cubicBezTo>
                  <a:cubicBezTo>
                    <a:pt x="768" y="51"/>
                    <a:pt x="768" y="51"/>
                    <a:pt x="768" y="51"/>
                  </a:cubicBezTo>
                  <a:cubicBezTo>
                    <a:pt x="769" y="51"/>
                    <a:pt x="770" y="51"/>
                    <a:pt x="771" y="50"/>
                  </a:cubicBezTo>
                  <a:cubicBezTo>
                    <a:pt x="772" y="50"/>
                    <a:pt x="772" y="49"/>
                    <a:pt x="772" y="48"/>
                  </a:cubicBezTo>
                  <a:cubicBezTo>
                    <a:pt x="772" y="48"/>
                    <a:pt x="772" y="47"/>
                    <a:pt x="772" y="45"/>
                  </a:cubicBezTo>
                  <a:cubicBezTo>
                    <a:pt x="772" y="31"/>
                    <a:pt x="772" y="31"/>
                    <a:pt x="772" y="31"/>
                  </a:cubicBezTo>
                  <a:cubicBezTo>
                    <a:pt x="772" y="27"/>
                    <a:pt x="772" y="25"/>
                    <a:pt x="771" y="24"/>
                  </a:cubicBezTo>
                  <a:cubicBezTo>
                    <a:pt x="770" y="23"/>
                    <a:pt x="769" y="22"/>
                    <a:pt x="767" y="22"/>
                  </a:cubicBezTo>
                  <a:cubicBezTo>
                    <a:pt x="764" y="22"/>
                    <a:pt x="761" y="23"/>
                    <a:pt x="759" y="27"/>
                  </a:cubicBezTo>
                  <a:cubicBezTo>
                    <a:pt x="759" y="45"/>
                    <a:pt x="759" y="45"/>
                    <a:pt x="759" y="45"/>
                  </a:cubicBezTo>
                  <a:cubicBezTo>
                    <a:pt x="759" y="47"/>
                    <a:pt x="759" y="48"/>
                    <a:pt x="759" y="49"/>
                  </a:cubicBezTo>
                  <a:cubicBezTo>
                    <a:pt x="759" y="50"/>
                    <a:pt x="760" y="50"/>
                    <a:pt x="760" y="51"/>
                  </a:cubicBezTo>
                  <a:cubicBezTo>
                    <a:pt x="761" y="51"/>
                    <a:pt x="762" y="51"/>
                    <a:pt x="764" y="51"/>
                  </a:cubicBezTo>
                  <a:cubicBezTo>
                    <a:pt x="764" y="52"/>
                    <a:pt x="764" y="52"/>
                    <a:pt x="764" y="52"/>
                  </a:cubicBezTo>
                  <a:cubicBezTo>
                    <a:pt x="748" y="52"/>
                    <a:pt x="748" y="52"/>
                    <a:pt x="748" y="52"/>
                  </a:cubicBezTo>
                  <a:cubicBezTo>
                    <a:pt x="748" y="51"/>
                    <a:pt x="748" y="51"/>
                    <a:pt x="748" y="51"/>
                  </a:cubicBezTo>
                  <a:cubicBezTo>
                    <a:pt x="749" y="51"/>
                    <a:pt x="749" y="51"/>
                    <a:pt x="749" y="51"/>
                  </a:cubicBezTo>
                  <a:cubicBezTo>
                    <a:pt x="750" y="51"/>
                    <a:pt x="751" y="51"/>
                    <a:pt x="752" y="50"/>
                  </a:cubicBezTo>
                  <a:cubicBezTo>
                    <a:pt x="752" y="49"/>
                    <a:pt x="753" y="47"/>
                    <a:pt x="753" y="45"/>
                  </a:cubicBezTo>
                  <a:cubicBezTo>
                    <a:pt x="753" y="32"/>
                    <a:pt x="753" y="32"/>
                    <a:pt x="753" y="32"/>
                  </a:cubicBezTo>
                  <a:cubicBezTo>
                    <a:pt x="753" y="28"/>
                    <a:pt x="753" y="25"/>
                    <a:pt x="752" y="24"/>
                  </a:cubicBezTo>
                  <a:cubicBezTo>
                    <a:pt x="752" y="23"/>
                    <a:pt x="752" y="23"/>
                    <a:pt x="751" y="22"/>
                  </a:cubicBezTo>
                  <a:cubicBezTo>
                    <a:pt x="751" y="22"/>
                    <a:pt x="751" y="22"/>
                    <a:pt x="750" y="22"/>
                  </a:cubicBezTo>
                  <a:cubicBezTo>
                    <a:pt x="749" y="22"/>
                    <a:pt x="748" y="22"/>
                    <a:pt x="747" y="22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57" y="17"/>
                    <a:pt x="757" y="17"/>
                    <a:pt x="757" y="17"/>
                  </a:cubicBezTo>
                  <a:cubicBezTo>
                    <a:pt x="759" y="17"/>
                    <a:pt x="759" y="17"/>
                    <a:pt x="759" y="17"/>
                  </a:cubicBezTo>
                  <a:cubicBezTo>
                    <a:pt x="759" y="25"/>
                    <a:pt x="759" y="25"/>
                    <a:pt x="759" y="25"/>
                  </a:cubicBezTo>
                  <a:close/>
                  <a:moveTo>
                    <a:pt x="812" y="49"/>
                  </a:moveTo>
                  <a:cubicBezTo>
                    <a:pt x="811" y="51"/>
                    <a:pt x="809" y="52"/>
                    <a:pt x="807" y="53"/>
                  </a:cubicBezTo>
                  <a:cubicBezTo>
                    <a:pt x="806" y="53"/>
                    <a:pt x="804" y="54"/>
                    <a:pt x="803" y="54"/>
                  </a:cubicBezTo>
                  <a:cubicBezTo>
                    <a:pt x="799" y="54"/>
                    <a:pt x="796" y="52"/>
                    <a:pt x="793" y="49"/>
                  </a:cubicBezTo>
                  <a:cubicBezTo>
                    <a:pt x="791" y="46"/>
                    <a:pt x="789" y="42"/>
                    <a:pt x="789" y="37"/>
                  </a:cubicBezTo>
                  <a:cubicBezTo>
                    <a:pt x="789" y="32"/>
                    <a:pt x="791" y="28"/>
                    <a:pt x="794" y="24"/>
                  </a:cubicBezTo>
                  <a:cubicBezTo>
                    <a:pt x="797" y="20"/>
                    <a:pt x="801" y="18"/>
                    <a:pt x="805" y="18"/>
                  </a:cubicBezTo>
                  <a:cubicBezTo>
                    <a:pt x="808" y="18"/>
                    <a:pt x="810" y="19"/>
                    <a:pt x="812" y="21"/>
                  </a:cubicBezTo>
                  <a:cubicBezTo>
                    <a:pt x="812" y="14"/>
                    <a:pt x="812" y="14"/>
                    <a:pt x="812" y="14"/>
                  </a:cubicBezTo>
                  <a:cubicBezTo>
                    <a:pt x="812" y="10"/>
                    <a:pt x="812" y="8"/>
                    <a:pt x="812" y="7"/>
                  </a:cubicBezTo>
                  <a:cubicBezTo>
                    <a:pt x="812" y="6"/>
                    <a:pt x="811" y="5"/>
                    <a:pt x="811" y="5"/>
                  </a:cubicBezTo>
                  <a:cubicBezTo>
                    <a:pt x="811" y="5"/>
                    <a:pt x="810" y="5"/>
                    <a:pt x="809" y="5"/>
                  </a:cubicBezTo>
                  <a:cubicBezTo>
                    <a:pt x="809" y="5"/>
                    <a:pt x="808" y="5"/>
                    <a:pt x="807" y="5"/>
                  </a:cubicBezTo>
                  <a:cubicBezTo>
                    <a:pt x="807" y="4"/>
                    <a:pt x="807" y="4"/>
                    <a:pt x="807" y="4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18" y="39"/>
                    <a:pt x="818" y="39"/>
                    <a:pt x="818" y="39"/>
                  </a:cubicBezTo>
                  <a:cubicBezTo>
                    <a:pt x="818" y="43"/>
                    <a:pt x="818" y="45"/>
                    <a:pt x="818" y="46"/>
                  </a:cubicBezTo>
                  <a:cubicBezTo>
                    <a:pt x="818" y="47"/>
                    <a:pt x="819" y="48"/>
                    <a:pt x="819" y="48"/>
                  </a:cubicBezTo>
                  <a:cubicBezTo>
                    <a:pt x="819" y="49"/>
                    <a:pt x="820" y="49"/>
                    <a:pt x="820" y="49"/>
                  </a:cubicBezTo>
                  <a:cubicBezTo>
                    <a:pt x="821" y="49"/>
                    <a:pt x="822" y="48"/>
                    <a:pt x="823" y="48"/>
                  </a:cubicBezTo>
                  <a:cubicBezTo>
                    <a:pt x="823" y="49"/>
                    <a:pt x="823" y="49"/>
                    <a:pt x="823" y="49"/>
                  </a:cubicBezTo>
                  <a:cubicBezTo>
                    <a:pt x="813" y="53"/>
                    <a:pt x="813" y="53"/>
                    <a:pt x="813" y="53"/>
                  </a:cubicBezTo>
                  <a:cubicBezTo>
                    <a:pt x="812" y="53"/>
                    <a:pt x="812" y="53"/>
                    <a:pt x="812" y="53"/>
                  </a:cubicBezTo>
                  <a:cubicBezTo>
                    <a:pt x="812" y="49"/>
                    <a:pt x="812" y="49"/>
                    <a:pt x="812" y="49"/>
                  </a:cubicBezTo>
                  <a:close/>
                  <a:moveTo>
                    <a:pt x="812" y="46"/>
                  </a:moveTo>
                  <a:cubicBezTo>
                    <a:pt x="812" y="29"/>
                    <a:pt x="812" y="29"/>
                    <a:pt x="812" y="29"/>
                  </a:cubicBezTo>
                  <a:cubicBezTo>
                    <a:pt x="812" y="27"/>
                    <a:pt x="812" y="25"/>
                    <a:pt x="811" y="24"/>
                  </a:cubicBezTo>
                  <a:cubicBezTo>
                    <a:pt x="810" y="23"/>
                    <a:pt x="809" y="22"/>
                    <a:pt x="808" y="21"/>
                  </a:cubicBezTo>
                  <a:cubicBezTo>
                    <a:pt x="807" y="20"/>
                    <a:pt x="806" y="20"/>
                    <a:pt x="805" y="20"/>
                  </a:cubicBezTo>
                  <a:cubicBezTo>
                    <a:pt x="803" y="20"/>
                    <a:pt x="801" y="21"/>
                    <a:pt x="799" y="23"/>
                  </a:cubicBezTo>
                  <a:cubicBezTo>
                    <a:pt x="797" y="25"/>
                    <a:pt x="796" y="29"/>
                    <a:pt x="796" y="34"/>
                  </a:cubicBezTo>
                  <a:cubicBezTo>
                    <a:pt x="796" y="39"/>
                    <a:pt x="797" y="43"/>
                    <a:pt x="799" y="45"/>
                  </a:cubicBezTo>
                  <a:cubicBezTo>
                    <a:pt x="801" y="48"/>
                    <a:pt x="803" y="49"/>
                    <a:pt x="806" y="49"/>
                  </a:cubicBezTo>
                  <a:cubicBezTo>
                    <a:pt x="808" y="50"/>
                    <a:pt x="810" y="49"/>
                    <a:pt x="812" y="46"/>
                  </a:cubicBezTo>
                  <a:close/>
                  <a:moveTo>
                    <a:pt x="883" y="3"/>
                  </a:moveTo>
                  <a:cubicBezTo>
                    <a:pt x="883" y="14"/>
                    <a:pt x="883" y="14"/>
                    <a:pt x="883" y="14"/>
                  </a:cubicBezTo>
                  <a:cubicBezTo>
                    <a:pt x="882" y="14"/>
                    <a:pt x="882" y="14"/>
                    <a:pt x="882" y="14"/>
                  </a:cubicBezTo>
                  <a:cubicBezTo>
                    <a:pt x="882" y="12"/>
                    <a:pt x="881" y="11"/>
                    <a:pt x="881" y="10"/>
                  </a:cubicBezTo>
                  <a:cubicBezTo>
                    <a:pt x="880" y="8"/>
                    <a:pt x="879" y="7"/>
                    <a:pt x="878" y="7"/>
                  </a:cubicBezTo>
                  <a:cubicBezTo>
                    <a:pt x="877" y="6"/>
                    <a:pt x="875" y="5"/>
                    <a:pt x="873" y="5"/>
                  </a:cubicBezTo>
                  <a:cubicBezTo>
                    <a:pt x="867" y="5"/>
                    <a:pt x="867" y="5"/>
                    <a:pt x="867" y="5"/>
                  </a:cubicBezTo>
                  <a:cubicBezTo>
                    <a:pt x="867" y="44"/>
                    <a:pt x="867" y="44"/>
                    <a:pt x="867" y="44"/>
                  </a:cubicBezTo>
                  <a:cubicBezTo>
                    <a:pt x="867" y="47"/>
                    <a:pt x="867" y="49"/>
                    <a:pt x="867" y="49"/>
                  </a:cubicBezTo>
                  <a:cubicBezTo>
                    <a:pt x="868" y="51"/>
                    <a:pt x="870" y="51"/>
                    <a:pt x="871" y="51"/>
                  </a:cubicBezTo>
                  <a:cubicBezTo>
                    <a:pt x="873" y="51"/>
                    <a:pt x="873" y="51"/>
                    <a:pt x="873" y="51"/>
                  </a:cubicBezTo>
                  <a:cubicBezTo>
                    <a:pt x="873" y="52"/>
                    <a:pt x="873" y="52"/>
                    <a:pt x="873" y="52"/>
                  </a:cubicBezTo>
                  <a:cubicBezTo>
                    <a:pt x="853" y="52"/>
                    <a:pt x="853" y="52"/>
                    <a:pt x="853" y="52"/>
                  </a:cubicBezTo>
                  <a:cubicBezTo>
                    <a:pt x="853" y="51"/>
                    <a:pt x="853" y="51"/>
                    <a:pt x="853" y="51"/>
                  </a:cubicBezTo>
                  <a:cubicBezTo>
                    <a:pt x="854" y="51"/>
                    <a:pt x="854" y="51"/>
                    <a:pt x="854" y="51"/>
                  </a:cubicBezTo>
                  <a:cubicBezTo>
                    <a:pt x="856" y="51"/>
                    <a:pt x="858" y="50"/>
                    <a:pt x="859" y="49"/>
                  </a:cubicBezTo>
                  <a:cubicBezTo>
                    <a:pt x="859" y="48"/>
                    <a:pt x="859" y="47"/>
                    <a:pt x="859" y="43"/>
                  </a:cubicBezTo>
                  <a:cubicBezTo>
                    <a:pt x="859" y="5"/>
                    <a:pt x="859" y="5"/>
                    <a:pt x="859" y="5"/>
                  </a:cubicBezTo>
                  <a:cubicBezTo>
                    <a:pt x="853" y="5"/>
                    <a:pt x="853" y="5"/>
                    <a:pt x="853" y="5"/>
                  </a:cubicBezTo>
                  <a:cubicBezTo>
                    <a:pt x="851" y="5"/>
                    <a:pt x="849" y="5"/>
                    <a:pt x="849" y="6"/>
                  </a:cubicBezTo>
                  <a:cubicBezTo>
                    <a:pt x="847" y="6"/>
                    <a:pt x="846" y="7"/>
                    <a:pt x="845" y="9"/>
                  </a:cubicBezTo>
                  <a:cubicBezTo>
                    <a:pt x="845" y="10"/>
                    <a:pt x="844" y="12"/>
                    <a:pt x="844" y="14"/>
                  </a:cubicBezTo>
                  <a:cubicBezTo>
                    <a:pt x="843" y="14"/>
                    <a:pt x="843" y="14"/>
                    <a:pt x="843" y="14"/>
                  </a:cubicBezTo>
                  <a:cubicBezTo>
                    <a:pt x="843" y="3"/>
                    <a:pt x="843" y="3"/>
                    <a:pt x="843" y="3"/>
                  </a:cubicBezTo>
                  <a:cubicBezTo>
                    <a:pt x="883" y="3"/>
                    <a:pt x="883" y="3"/>
                    <a:pt x="883" y="3"/>
                  </a:cubicBezTo>
                  <a:close/>
                  <a:moveTo>
                    <a:pt x="891" y="31"/>
                  </a:moveTo>
                  <a:cubicBezTo>
                    <a:pt x="891" y="37"/>
                    <a:pt x="893" y="40"/>
                    <a:pt x="895" y="43"/>
                  </a:cubicBezTo>
                  <a:cubicBezTo>
                    <a:pt x="897" y="46"/>
                    <a:pt x="900" y="48"/>
                    <a:pt x="903" y="48"/>
                  </a:cubicBezTo>
                  <a:cubicBezTo>
                    <a:pt x="905" y="48"/>
                    <a:pt x="907" y="47"/>
                    <a:pt x="909" y="46"/>
                  </a:cubicBezTo>
                  <a:cubicBezTo>
                    <a:pt x="911" y="45"/>
                    <a:pt x="912" y="43"/>
                    <a:pt x="913" y="39"/>
                  </a:cubicBezTo>
                  <a:cubicBezTo>
                    <a:pt x="914" y="40"/>
                    <a:pt x="914" y="40"/>
                    <a:pt x="914" y="40"/>
                  </a:cubicBezTo>
                  <a:cubicBezTo>
                    <a:pt x="914" y="43"/>
                    <a:pt x="912" y="47"/>
                    <a:pt x="910" y="49"/>
                  </a:cubicBezTo>
                  <a:cubicBezTo>
                    <a:pt x="907" y="52"/>
                    <a:pt x="904" y="53"/>
                    <a:pt x="901" y="53"/>
                  </a:cubicBezTo>
                  <a:cubicBezTo>
                    <a:pt x="897" y="53"/>
                    <a:pt x="893" y="52"/>
                    <a:pt x="891" y="49"/>
                  </a:cubicBezTo>
                  <a:cubicBezTo>
                    <a:pt x="888" y="45"/>
                    <a:pt x="887" y="41"/>
                    <a:pt x="887" y="36"/>
                  </a:cubicBezTo>
                  <a:cubicBezTo>
                    <a:pt x="887" y="30"/>
                    <a:pt x="888" y="25"/>
                    <a:pt x="891" y="22"/>
                  </a:cubicBezTo>
                  <a:cubicBezTo>
                    <a:pt x="894" y="19"/>
                    <a:pt x="897" y="17"/>
                    <a:pt x="902" y="17"/>
                  </a:cubicBezTo>
                  <a:cubicBezTo>
                    <a:pt x="905" y="17"/>
                    <a:pt x="909" y="19"/>
                    <a:pt x="911" y="21"/>
                  </a:cubicBezTo>
                  <a:cubicBezTo>
                    <a:pt x="913" y="23"/>
                    <a:pt x="915" y="27"/>
                    <a:pt x="915" y="31"/>
                  </a:cubicBezTo>
                  <a:cubicBezTo>
                    <a:pt x="891" y="31"/>
                    <a:pt x="891" y="31"/>
                    <a:pt x="891" y="31"/>
                  </a:cubicBezTo>
                  <a:close/>
                  <a:moveTo>
                    <a:pt x="891" y="29"/>
                  </a:moveTo>
                  <a:cubicBezTo>
                    <a:pt x="907" y="29"/>
                    <a:pt x="907" y="29"/>
                    <a:pt x="907" y="29"/>
                  </a:cubicBezTo>
                  <a:cubicBezTo>
                    <a:pt x="907" y="27"/>
                    <a:pt x="906" y="26"/>
                    <a:pt x="906" y="25"/>
                  </a:cubicBezTo>
                  <a:cubicBezTo>
                    <a:pt x="905" y="24"/>
                    <a:pt x="904" y="23"/>
                    <a:pt x="903" y="22"/>
                  </a:cubicBezTo>
                  <a:cubicBezTo>
                    <a:pt x="902" y="21"/>
                    <a:pt x="901" y="21"/>
                    <a:pt x="899" y="21"/>
                  </a:cubicBezTo>
                  <a:cubicBezTo>
                    <a:pt x="897" y="21"/>
                    <a:pt x="896" y="21"/>
                    <a:pt x="894" y="23"/>
                  </a:cubicBezTo>
                  <a:cubicBezTo>
                    <a:pt x="893" y="24"/>
                    <a:pt x="892" y="27"/>
                    <a:pt x="89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 noEditPoints="1"/>
            </p:cNvSpPr>
            <p:nvPr userDrawn="1"/>
          </p:nvSpPr>
          <p:spPr bwMode="auto">
            <a:xfrm>
              <a:off x="10679194" y="4943758"/>
              <a:ext cx="873127" cy="103187"/>
            </a:xfrm>
            <a:custGeom>
              <a:avLst/>
              <a:gdLst>
                <a:gd name="T0" fmla="*/ 23 w 586"/>
                <a:gd name="T1" fmla="*/ 21 h 69"/>
                <a:gd name="T2" fmla="*/ 8 w 586"/>
                <a:gd name="T3" fmla="*/ 24 h 69"/>
                <a:gd name="T4" fmla="*/ 45 w 586"/>
                <a:gd name="T5" fmla="*/ 26 h 69"/>
                <a:gd name="T6" fmla="*/ 66 w 586"/>
                <a:gd name="T7" fmla="*/ 52 h 69"/>
                <a:gd name="T8" fmla="*/ 58 w 586"/>
                <a:gd name="T9" fmla="*/ 46 h 69"/>
                <a:gd name="T10" fmla="*/ 46 w 586"/>
                <a:gd name="T11" fmla="*/ 50 h 69"/>
                <a:gd name="T12" fmla="*/ 40 w 586"/>
                <a:gd name="T13" fmla="*/ 46 h 69"/>
                <a:gd name="T14" fmla="*/ 45 w 586"/>
                <a:gd name="T15" fmla="*/ 1 h 69"/>
                <a:gd name="T16" fmla="*/ 106 w 586"/>
                <a:gd name="T17" fmla="*/ 52 h 69"/>
                <a:gd name="T18" fmla="*/ 98 w 586"/>
                <a:gd name="T19" fmla="*/ 46 h 69"/>
                <a:gd name="T20" fmla="*/ 90 w 586"/>
                <a:gd name="T21" fmla="*/ 52 h 69"/>
                <a:gd name="T22" fmla="*/ 78 w 586"/>
                <a:gd name="T23" fmla="*/ 25 h 69"/>
                <a:gd name="T24" fmla="*/ 132 w 586"/>
                <a:gd name="T25" fmla="*/ 19 h 69"/>
                <a:gd name="T26" fmla="*/ 118 w 586"/>
                <a:gd name="T27" fmla="*/ 28 h 69"/>
                <a:gd name="T28" fmla="*/ 133 w 586"/>
                <a:gd name="T29" fmla="*/ 52 h 69"/>
                <a:gd name="T30" fmla="*/ 169 w 586"/>
                <a:gd name="T31" fmla="*/ 52 h 69"/>
                <a:gd name="T32" fmla="*/ 161 w 586"/>
                <a:gd name="T33" fmla="*/ 15 h 69"/>
                <a:gd name="T34" fmla="*/ 167 w 586"/>
                <a:gd name="T35" fmla="*/ 1 h 69"/>
                <a:gd name="T36" fmla="*/ 181 w 586"/>
                <a:gd name="T37" fmla="*/ 38 h 69"/>
                <a:gd name="T38" fmla="*/ 189 w 586"/>
                <a:gd name="T39" fmla="*/ 47 h 69"/>
                <a:gd name="T40" fmla="*/ 222 w 586"/>
                <a:gd name="T41" fmla="*/ 31 h 69"/>
                <a:gd name="T42" fmla="*/ 252 w 586"/>
                <a:gd name="T43" fmla="*/ 24 h 69"/>
                <a:gd name="T44" fmla="*/ 228 w 586"/>
                <a:gd name="T45" fmla="*/ 44 h 69"/>
                <a:gd name="T46" fmla="*/ 249 w 586"/>
                <a:gd name="T47" fmla="*/ 64 h 69"/>
                <a:gd name="T48" fmla="*/ 223 w 586"/>
                <a:gd name="T49" fmla="*/ 48 h 69"/>
                <a:gd name="T50" fmla="*/ 240 w 586"/>
                <a:gd name="T51" fmla="*/ 39 h 69"/>
                <a:gd name="T52" fmla="*/ 238 w 586"/>
                <a:gd name="T53" fmla="*/ 66 h 69"/>
                <a:gd name="T54" fmla="*/ 274 w 586"/>
                <a:gd name="T55" fmla="*/ 21 h 69"/>
                <a:gd name="T56" fmla="*/ 286 w 586"/>
                <a:gd name="T57" fmla="*/ 21 h 69"/>
                <a:gd name="T58" fmla="*/ 290 w 586"/>
                <a:gd name="T59" fmla="*/ 25 h 69"/>
                <a:gd name="T60" fmla="*/ 267 w 586"/>
                <a:gd name="T61" fmla="*/ 62 h 69"/>
                <a:gd name="T62" fmla="*/ 258 w 586"/>
                <a:gd name="T63" fmla="*/ 20 h 69"/>
                <a:gd name="T64" fmla="*/ 319 w 586"/>
                <a:gd name="T65" fmla="*/ 49 h 69"/>
                <a:gd name="T66" fmla="*/ 322 w 586"/>
                <a:gd name="T67" fmla="*/ 34 h 69"/>
                <a:gd name="T68" fmla="*/ 368 w 586"/>
                <a:gd name="T69" fmla="*/ 45 h 69"/>
                <a:gd name="T70" fmla="*/ 360 w 586"/>
                <a:gd name="T71" fmla="*/ 52 h 69"/>
                <a:gd name="T72" fmla="*/ 364 w 586"/>
                <a:gd name="T73" fmla="*/ 8 h 69"/>
                <a:gd name="T74" fmla="*/ 378 w 586"/>
                <a:gd name="T75" fmla="*/ 6 h 69"/>
                <a:gd name="T76" fmla="*/ 377 w 586"/>
                <a:gd name="T77" fmla="*/ 22 h 69"/>
                <a:gd name="T78" fmla="*/ 408 w 586"/>
                <a:gd name="T79" fmla="*/ 16 h 69"/>
                <a:gd name="T80" fmla="*/ 433 w 586"/>
                <a:gd name="T81" fmla="*/ 52 h 69"/>
                <a:gd name="T82" fmla="*/ 435 w 586"/>
                <a:gd name="T83" fmla="*/ 6 h 69"/>
                <a:gd name="T84" fmla="*/ 476 w 586"/>
                <a:gd name="T85" fmla="*/ 20 h 69"/>
                <a:gd name="T86" fmla="*/ 468 w 586"/>
                <a:gd name="T87" fmla="*/ 54 h 69"/>
                <a:gd name="T88" fmla="*/ 472 w 586"/>
                <a:gd name="T89" fmla="*/ 24 h 69"/>
                <a:gd name="T90" fmla="*/ 466 w 586"/>
                <a:gd name="T91" fmla="*/ 54 h 69"/>
                <a:gd name="T92" fmla="*/ 454 w 586"/>
                <a:gd name="T93" fmla="*/ 6 h 69"/>
                <a:gd name="T94" fmla="*/ 502 w 586"/>
                <a:gd name="T95" fmla="*/ 5 h 69"/>
                <a:gd name="T96" fmla="*/ 502 w 586"/>
                <a:gd name="T97" fmla="*/ 46 h 69"/>
                <a:gd name="T98" fmla="*/ 495 w 586"/>
                <a:gd name="T99" fmla="*/ 50 h 69"/>
                <a:gd name="T100" fmla="*/ 500 w 586"/>
                <a:gd name="T101" fmla="*/ 19 h 69"/>
                <a:gd name="T102" fmla="*/ 544 w 586"/>
                <a:gd name="T103" fmla="*/ 50 h 69"/>
                <a:gd name="T104" fmla="*/ 538 w 586"/>
                <a:gd name="T105" fmla="*/ 49 h 69"/>
                <a:gd name="T106" fmla="*/ 526 w 586"/>
                <a:gd name="T107" fmla="*/ 52 h 69"/>
                <a:gd name="T108" fmla="*/ 518 w 586"/>
                <a:gd name="T109" fmla="*/ 33 h 69"/>
                <a:gd name="T110" fmla="*/ 524 w 586"/>
                <a:gd name="T111" fmla="*/ 26 h 69"/>
                <a:gd name="T112" fmla="*/ 574 w 586"/>
                <a:gd name="T113" fmla="*/ 31 h 69"/>
                <a:gd name="T114" fmla="*/ 560 w 586"/>
                <a:gd name="T115" fmla="*/ 30 h 69"/>
                <a:gd name="T116" fmla="*/ 580 w 586"/>
                <a:gd name="T117" fmla="*/ 41 h 69"/>
                <a:gd name="T118" fmla="*/ 575 w 586"/>
                <a:gd name="T119" fmla="*/ 52 h 69"/>
                <a:gd name="T120" fmla="*/ 566 w 586"/>
                <a:gd name="T121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6" h="69">
                  <a:moveTo>
                    <a:pt x="27" y="41"/>
                  </a:moveTo>
                  <a:cubicBezTo>
                    <a:pt x="26" y="45"/>
                    <a:pt x="24" y="49"/>
                    <a:pt x="22" y="51"/>
                  </a:cubicBezTo>
                  <a:cubicBezTo>
                    <a:pt x="19" y="54"/>
                    <a:pt x="16" y="55"/>
                    <a:pt x="13" y="55"/>
                  </a:cubicBezTo>
                  <a:cubicBezTo>
                    <a:pt x="10" y="55"/>
                    <a:pt x="6" y="53"/>
                    <a:pt x="4" y="50"/>
                  </a:cubicBezTo>
                  <a:cubicBezTo>
                    <a:pt x="1" y="47"/>
                    <a:pt x="0" y="42"/>
                    <a:pt x="0" y="37"/>
                  </a:cubicBezTo>
                  <a:cubicBezTo>
                    <a:pt x="0" y="32"/>
                    <a:pt x="1" y="27"/>
                    <a:pt x="4" y="24"/>
                  </a:cubicBezTo>
                  <a:cubicBezTo>
                    <a:pt x="7" y="20"/>
                    <a:pt x="11" y="18"/>
                    <a:pt x="15" y="18"/>
                  </a:cubicBezTo>
                  <a:cubicBezTo>
                    <a:pt x="18" y="18"/>
                    <a:pt x="21" y="19"/>
                    <a:pt x="23" y="21"/>
                  </a:cubicBezTo>
                  <a:cubicBezTo>
                    <a:pt x="25" y="23"/>
                    <a:pt x="26" y="25"/>
                    <a:pt x="26" y="27"/>
                  </a:cubicBezTo>
                  <a:cubicBezTo>
                    <a:pt x="26" y="28"/>
                    <a:pt x="26" y="28"/>
                    <a:pt x="26" y="29"/>
                  </a:cubicBezTo>
                  <a:cubicBezTo>
                    <a:pt x="25" y="30"/>
                    <a:pt x="24" y="30"/>
                    <a:pt x="23" y="30"/>
                  </a:cubicBezTo>
                  <a:cubicBezTo>
                    <a:pt x="22" y="30"/>
                    <a:pt x="21" y="30"/>
                    <a:pt x="20" y="28"/>
                  </a:cubicBezTo>
                  <a:cubicBezTo>
                    <a:pt x="20" y="28"/>
                    <a:pt x="19" y="27"/>
                    <a:pt x="19" y="26"/>
                  </a:cubicBezTo>
                  <a:cubicBezTo>
                    <a:pt x="19" y="24"/>
                    <a:pt x="18" y="23"/>
                    <a:pt x="18" y="22"/>
                  </a:cubicBezTo>
                  <a:cubicBezTo>
                    <a:pt x="17" y="22"/>
                    <a:pt x="16" y="21"/>
                    <a:pt x="14" y="21"/>
                  </a:cubicBezTo>
                  <a:cubicBezTo>
                    <a:pt x="12" y="21"/>
                    <a:pt x="10" y="22"/>
                    <a:pt x="8" y="24"/>
                  </a:cubicBezTo>
                  <a:cubicBezTo>
                    <a:pt x="6" y="26"/>
                    <a:pt x="6" y="30"/>
                    <a:pt x="6" y="34"/>
                  </a:cubicBezTo>
                  <a:cubicBezTo>
                    <a:pt x="6" y="38"/>
                    <a:pt x="6" y="41"/>
                    <a:pt x="8" y="44"/>
                  </a:cubicBezTo>
                  <a:cubicBezTo>
                    <a:pt x="10" y="48"/>
                    <a:pt x="13" y="49"/>
                    <a:pt x="16" y="49"/>
                  </a:cubicBezTo>
                  <a:cubicBezTo>
                    <a:pt x="18" y="49"/>
                    <a:pt x="20" y="48"/>
                    <a:pt x="22" y="47"/>
                  </a:cubicBezTo>
                  <a:cubicBezTo>
                    <a:pt x="24" y="46"/>
                    <a:pt x="25" y="44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lose/>
                  <a:moveTo>
                    <a:pt x="45" y="1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8" y="22"/>
                    <a:pt x="50" y="21"/>
                    <a:pt x="51" y="20"/>
                  </a:cubicBezTo>
                  <a:cubicBezTo>
                    <a:pt x="53" y="19"/>
                    <a:pt x="54" y="18"/>
                    <a:pt x="56" y="18"/>
                  </a:cubicBezTo>
                  <a:cubicBezTo>
                    <a:pt x="58" y="18"/>
                    <a:pt x="60" y="19"/>
                    <a:pt x="61" y="20"/>
                  </a:cubicBezTo>
                  <a:cubicBezTo>
                    <a:pt x="62" y="21"/>
                    <a:pt x="63" y="23"/>
                    <a:pt x="64" y="25"/>
                  </a:cubicBezTo>
                  <a:cubicBezTo>
                    <a:pt x="64" y="27"/>
                    <a:pt x="64" y="30"/>
                    <a:pt x="64" y="3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8"/>
                    <a:pt x="64" y="50"/>
                    <a:pt x="65" y="50"/>
                  </a:cubicBezTo>
                  <a:cubicBezTo>
                    <a:pt x="65" y="51"/>
                    <a:pt x="66" y="52"/>
                    <a:pt x="66" y="52"/>
                  </a:cubicBezTo>
                  <a:cubicBezTo>
                    <a:pt x="66" y="52"/>
                    <a:pt x="68" y="52"/>
                    <a:pt x="69" y="52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6" y="52"/>
                    <a:pt x="56" y="52"/>
                    <a:pt x="57" y="52"/>
                  </a:cubicBezTo>
                  <a:cubicBezTo>
                    <a:pt x="58" y="51"/>
                    <a:pt x="58" y="50"/>
                    <a:pt x="58" y="50"/>
                  </a:cubicBezTo>
                  <a:cubicBezTo>
                    <a:pt x="58" y="49"/>
                    <a:pt x="58" y="48"/>
                    <a:pt x="58" y="46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0"/>
                    <a:pt x="58" y="28"/>
                    <a:pt x="58" y="27"/>
                  </a:cubicBezTo>
                  <a:cubicBezTo>
                    <a:pt x="58" y="26"/>
                    <a:pt x="57" y="25"/>
                    <a:pt x="56" y="24"/>
                  </a:cubicBezTo>
                  <a:cubicBezTo>
                    <a:pt x="56" y="24"/>
                    <a:pt x="55" y="23"/>
                    <a:pt x="54" y="23"/>
                  </a:cubicBezTo>
                  <a:cubicBezTo>
                    <a:pt x="52" y="23"/>
                    <a:pt x="51" y="24"/>
                    <a:pt x="50" y="24"/>
                  </a:cubicBezTo>
                  <a:cubicBezTo>
                    <a:pt x="49" y="25"/>
                    <a:pt x="47" y="26"/>
                    <a:pt x="46" y="28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8"/>
                    <a:pt x="46" y="50"/>
                    <a:pt x="46" y="50"/>
                  </a:cubicBezTo>
                  <a:cubicBezTo>
                    <a:pt x="46" y="51"/>
                    <a:pt x="47" y="52"/>
                    <a:pt x="47" y="52"/>
                  </a:cubicBezTo>
                  <a:cubicBezTo>
                    <a:pt x="48" y="52"/>
                    <a:pt x="49" y="52"/>
                    <a:pt x="51" y="52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6" y="52"/>
                    <a:pt x="37" y="52"/>
                    <a:pt x="38" y="52"/>
                  </a:cubicBezTo>
                  <a:cubicBezTo>
                    <a:pt x="38" y="51"/>
                    <a:pt x="39" y="51"/>
                    <a:pt x="39" y="50"/>
                  </a:cubicBezTo>
                  <a:cubicBezTo>
                    <a:pt x="40" y="49"/>
                    <a:pt x="40" y="48"/>
                    <a:pt x="40" y="4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1"/>
                    <a:pt x="40" y="8"/>
                    <a:pt x="39" y="8"/>
                  </a:cubicBezTo>
                  <a:cubicBezTo>
                    <a:pt x="39" y="7"/>
                    <a:pt x="39" y="6"/>
                    <a:pt x="38" y="6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6" y="5"/>
                    <a:pt x="36" y="5"/>
                    <a:pt x="34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1"/>
                    <a:pt x="45" y="1"/>
                    <a:pt x="45" y="1"/>
                  </a:cubicBezTo>
                  <a:close/>
                  <a:moveTo>
                    <a:pt x="85" y="26"/>
                  </a:moveTo>
                  <a:cubicBezTo>
                    <a:pt x="89" y="21"/>
                    <a:pt x="92" y="19"/>
                    <a:pt x="96" y="19"/>
                  </a:cubicBezTo>
                  <a:cubicBezTo>
                    <a:pt x="97" y="19"/>
                    <a:pt x="99" y="19"/>
                    <a:pt x="100" y="20"/>
                  </a:cubicBezTo>
                  <a:cubicBezTo>
                    <a:pt x="102" y="21"/>
                    <a:pt x="103" y="22"/>
                    <a:pt x="104" y="24"/>
                  </a:cubicBezTo>
                  <a:cubicBezTo>
                    <a:pt x="104" y="26"/>
                    <a:pt x="104" y="28"/>
                    <a:pt x="104" y="31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104" y="48"/>
                    <a:pt x="104" y="49"/>
                    <a:pt x="105" y="50"/>
                  </a:cubicBezTo>
                  <a:cubicBezTo>
                    <a:pt x="105" y="51"/>
                    <a:pt x="106" y="51"/>
                    <a:pt x="106" y="52"/>
                  </a:cubicBezTo>
                  <a:cubicBezTo>
                    <a:pt x="106" y="52"/>
                    <a:pt x="108" y="52"/>
                    <a:pt x="109" y="52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6" y="52"/>
                    <a:pt x="96" y="52"/>
                    <a:pt x="97" y="51"/>
                  </a:cubicBezTo>
                  <a:cubicBezTo>
                    <a:pt x="98" y="51"/>
                    <a:pt x="98" y="50"/>
                    <a:pt x="98" y="49"/>
                  </a:cubicBezTo>
                  <a:cubicBezTo>
                    <a:pt x="98" y="49"/>
                    <a:pt x="98" y="48"/>
                    <a:pt x="98" y="46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28"/>
                    <a:pt x="98" y="26"/>
                    <a:pt x="97" y="25"/>
                  </a:cubicBezTo>
                  <a:cubicBezTo>
                    <a:pt x="96" y="24"/>
                    <a:pt x="95" y="23"/>
                    <a:pt x="93" y="23"/>
                  </a:cubicBezTo>
                  <a:cubicBezTo>
                    <a:pt x="90" y="23"/>
                    <a:pt x="88" y="24"/>
                    <a:pt x="85" y="28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5" y="48"/>
                    <a:pt x="85" y="49"/>
                    <a:pt x="85" y="50"/>
                  </a:cubicBezTo>
                  <a:cubicBezTo>
                    <a:pt x="86" y="51"/>
                    <a:pt x="86" y="51"/>
                    <a:pt x="86" y="52"/>
                  </a:cubicBezTo>
                  <a:cubicBezTo>
                    <a:pt x="87" y="52"/>
                    <a:pt x="88" y="52"/>
                    <a:pt x="90" y="52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8" y="52"/>
                    <a:pt x="78" y="51"/>
                  </a:cubicBezTo>
                  <a:cubicBezTo>
                    <a:pt x="78" y="50"/>
                    <a:pt x="79" y="48"/>
                    <a:pt x="79" y="46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9" y="29"/>
                    <a:pt x="79" y="26"/>
                    <a:pt x="78" y="25"/>
                  </a:cubicBezTo>
                  <a:cubicBezTo>
                    <a:pt x="78" y="24"/>
                    <a:pt x="78" y="24"/>
                    <a:pt x="78" y="23"/>
                  </a:cubicBezTo>
                  <a:cubicBezTo>
                    <a:pt x="77" y="23"/>
                    <a:pt x="77" y="23"/>
                    <a:pt x="76" y="23"/>
                  </a:cubicBezTo>
                  <a:cubicBezTo>
                    <a:pt x="75" y="23"/>
                    <a:pt x="74" y="23"/>
                    <a:pt x="74" y="23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26"/>
                    <a:pt x="85" y="26"/>
                    <a:pt x="85" y="26"/>
                  </a:cubicBezTo>
                  <a:close/>
                  <a:moveTo>
                    <a:pt x="132" y="19"/>
                  </a:moveTo>
                  <a:cubicBezTo>
                    <a:pt x="136" y="19"/>
                    <a:pt x="140" y="21"/>
                    <a:pt x="144" y="25"/>
                  </a:cubicBezTo>
                  <a:cubicBezTo>
                    <a:pt x="146" y="28"/>
                    <a:pt x="148" y="32"/>
                    <a:pt x="148" y="36"/>
                  </a:cubicBezTo>
                  <a:cubicBezTo>
                    <a:pt x="148" y="40"/>
                    <a:pt x="147" y="42"/>
                    <a:pt x="146" y="46"/>
                  </a:cubicBezTo>
                  <a:cubicBezTo>
                    <a:pt x="144" y="49"/>
                    <a:pt x="142" y="51"/>
                    <a:pt x="140" y="53"/>
                  </a:cubicBezTo>
                  <a:cubicBezTo>
                    <a:pt x="137" y="54"/>
                    <a:pt x="134" y="55"/>
                    <a:pt x="131" y="55"/>
                  </a:cubicBezTo>
                  <a:cubicBezTo>
                    <a:pt x="126" y="55"/>
                    <a:pt x="122" y="53"/>
                    <a:pt x="120" y="49"/>
                  </a:cubicBezTo>
                  <a:cubicBezTo>
                    <a:pt x="117" y="46"/>
                    <a:pt x="116" y="42"/>
                    <a:pt x="116" y="38"/>
                  </a:cubicBezTo>
                  <a:cubicBezTo>
                    <a:pt x="116" y="34"/>
                    <a:pt x="117" y="31"/>
                    <a:pt x="118" y="28"/>
                  </a:cubicBezTo>
                  <a:cubicBezTo>
                    <a:pt x="120" y="26"/>
                    <a:pt x="122" y="23"/>
                    <a:pt x="124" y="22"/>
                  </a:cubicBezTo>
                  <a:cubicBezTo>
                    <a:pt x="126" y="20"/>
                    <a:pt x="129" y="19"/>
                    <a:pt x="132" y="19"/>
                  </a:cubicBezTo>
                  <a:close/>
                  <a:moveTo>
                    <a:pt x="130" y="21"/>
                  </a:moveTo>
                  <a:cubicBezTo>
                    <a:pt x="129" y="21"/>
                    <a:pt x="128" y="22"/>
                    <a:pt x="127" y="22"/>
                  </a:cubicBezTo>
                  <a:cubicBezTo>
                    <a:pt x="126" y="23"/>
                    <a:pt x="124" y="24"/>
                    <a:pt x="124" y="26"/>
                  </a:cubicBezTo>
                  <a:cubicBezTo>
                    <a:pt x="123" y="28"/>
                    <a:pt x="122" y="31"/>
                    <a:pt x="122" y="34"/>
                  </a:cubicBezTo>
                  <a:cubicBezTo>
                    <a:pt x="122" y="39"/>
                    <a:pt x="123" y="43"/>
                    <a:pt x="125" y="47"/>
                  </a:cubicBezTo>
                  <a:cubicBezTo>
                    <a:pt x="127" y="50"/>
                    <a:pt x="130" y="52"/>
                    <a:pt x="133" y="52"/>
                  </a:cubicBezTo>
                  <a:cubicBezTo>
                    <a:pt x="135" y="52"/>
                    <a:pt x="137" y="51"/>
                    <a:pt x="138" y="49"/>
                  </a:cubicBezTo>
                  <a:cubicBezTo>
                    <a:pt x="140" y="47"/>
                    <a:pt x="141" y="44"/>
                    <a:pt x="141" y="39"/>
                  </a:cubicBezTo>
                  <a:cubicBezTo>
                    <a:pt x="141" y="33"/>
                    <a:pt x="140" y="28"/>
                    <a:pt x="137" y="25"/>
                  </a:cubicBezTo>
                  <a:cubicBezTo>
                    <a:pt x="135" y="22"/>
                    <a:pt x="133" y="21"/>
                    <a:pt x="130" y="21"/>
                  </a:cubicBezTo>
                  <a:close/>
                  <a:moveTo>
                    <a:pt x="167" y="1"/>
                  </a:moveTo>
                  <a:cubicBezTo>
                    <a:pt x="167" y="46"/>
                    <a:pt x="167" y="46"/>
                    <a:pt x="167" y="46"/>
                  </a:cubicBezTo>
                  <a:cubicBezTo>
                    <a:pt x="167" y="48"/>
                    <a:pt x="167" y="50"/>
                    <a:pt x="168" y="50"/>
                  </a:cubicBezTo>
                  <a:cubicBezTo>
                    <a:pt x="168" y="51"/>
                    <a:pt x="168" y="52"/>
                    <a:pt x="169" y="52"/>
                  </a:cubicBezTo>
                  <a:cubicBezTo>
                    <a:pt x="170" y="52"/>
                    <a:pt x="170" y="52"/>
                    <a:pt x="172" y="52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58" y="52"/>
                    <a:pt x="159" y="52"/>
                    <a:pt x="160" y="52"/>
                  </a:cubicBezTo>
                  <a:cubicBezTo>
                    <a:pt x="160" y="52"/>
                    <a:pt x="160" y="51"/>
                    <a:pt x="161" y="50"/>
                  </a:cubicBezTo>
                  <a:cubicBezTo>
                    <a:pt x="161" y="50"/>
                    <a:pt x="161" y="48"/>
                    <a:pt x="161" y="46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1" y="11"/>
                    <a:pt x="161" y="9"/>
                    <a:pt x="161" y="8"/>
                  </a:cubicBezTo>
                  <a:cubicBezTo>
                    <a:pt x="161" y="7"/>
                    <a:pt x="160" y="6"/>
                    <a:pt x="160" y="6"/>
                  </a:cubicBezTo>
                  <a:cubicBezTo>
                    <a:pt x="160" y="6"/>
                    <a:pt x="159" y="6"/>
                    <a:pt x="158" y="6"/>
                  </a:cubicBezTo>
                  <a:cubicBezTo>
                    <a:pt x="158" y="6"/>
                    <a:pt x="157" y="6"/>
                    <a:pt x="156" y="6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7" y="1"/>
                    <a:pt x="167" y="1"/>
                    <a:pt x="167" y="1"/>
                  </a:cubicBezTo>
                  <a:cubicBezTo>
                    <a:pt x="167" y="1"/>
                    <a:pt x="167" y="1"/>
                    <a:pt x="167" y="1"/>
                  </a:cubicBezTo>
                  <a:close/>
                  <a:moveTo>
                    <a:pt x="196" y="19"/>
                  </a:moveTo>
                  <a:cubicBezTo>
                    <a:pt x="201" y="19"/>
                    <a:pt x="205" y="21"/>
                    <a:pt x="208" y="25"/>
                  </a:cubicBezTo>
                  <a:cubicBezTo>
                    <a:pt x="210" y="28"/>
                    <a:pt x="212" y="32"/>
                    <a:pt x="212" y="36"/>
                  </a:cubicBezTo>
                  <a:cubicBezTo>
                    <a:pt x="212" y="40"/>
                    <a:pt x="211" y="42"/>
                    <a:pt x="210" y="46"/>
                  </a:cubicBezTo>
                  <a:cubicBezTo>
                    <a:pt x="209" y="49"/>
                    <a:pt x="207" y="51"/>
                    <a:pt x="204" y="53"/>
                  </a:cubicBezTo>
                  <a:cubicBezTo>
                    <a:pt x="202" y="54"/>
                    <a:pt x="199" y="55"/>
                    <a:pt x="196" y="55"/>
                  </a:cubicBezTo>
                  <a:cubicBezTo>
                    <a:pt x="191" y="55"/>
                    <a:pt x="187" y="53"/>
                    <a:pt x="184" y="49"/>
                  </a:cubicBezTo>
                  <a:cubicBezTo>
                    <a:pt x="182" y="46"/>
                    <a:pt x="181" y="42"/>
                    <a:pt x="181" y="38"/>
                  </a:cubicBezTo>
                  <a:cubicBezTo>
                    <a:pt x="181" y="34"/>
                    <a:pt x="182" y="31"/>
                    <a:pt x="183" y="28"/>
                  </a:cubicBezTo>
                  <a:cubicBezTo>
                    <a:pt x="185" y="26"/>
                    <a:pt x="187" y="23"/>
                    <a:pt x="189" y="22"/>
                  </a:cubicBezTo>
                  <a:cubicBezTo>
                    <a:pt x="190" y="20"/>
                    <a:pt x="193" y="19"/>
                    <a:pt x="196" y="19"/>
                  </a:cubicBezTo>
                  <a:close/>
                  <a:moveTo>
                    <a:pt x="195" y="21"/>
                  </a:moveTo>
                  <a:cubicBezTo>
                    <a:pt x="194" y="21"/>
                    <a:pt x="192" y="22"/>
                    <a:pt x="191" y="22"/>
                  </a:cubicBezTo>
                  <a:cubicBezTo>
                    <a:pt x="190" y="23"/>
                    <a:pt x="188" y="24"/>
                    <a:pt x="188" y="26"/>
                  </a:cubicBezTo>
                  <a:cubicBezTo>
                    <a:pt x="187" y="28"/>
                    <a:pt x="186" y="31"/>
                    <a:pt x="186" y="34"/>
                  </a:cubicBezTo>
                  <a:cubicBezTo>
                    <a:pt x="186" y="39"/>
                    <a:pt x="187" y="43"/>
                    <a:pt x="189" y="47"/>
                  </a:cubicBezTo>
                  <a:cubicBezTo>
                    <a:pt x="191" y="50"/>
                    <a:pt x="194" y="52"/>
                    <a:pt x="197" y="52"/>
                  </a:cubicBezTo>
                  <a:cubicBezTo>
                    <a:pt x="199" y="52"/>
                    <a:pt x="201" y="51"/>
                    <a:pt x="202" y="49"/>
                  </a:cubicBezTo>
                  <a:cubicBezTo>
                    <a:pt x="204" y="47"/>
                    <a:pt x="205" y="44"/>
                    <a:pt x="205" y="39"/>
                  </a:cubicBezTo>
                  <a:cubicBezTo>
                    <a:pt x="205" y="33"/>
                    <a:pt x="204" y="28"/>
                    <a:pt x="201" y="25"/>
                  </a:cubicBezTo>
                  <a:cubicBezTo>
                    <a:pt x="200" y="22"/>
                    <a:pt x="197" y="21"/>
                    <a:pt x="195" y="21"/>
                  </a:cubicBezTo>
                  <a:close/>
                  <a:moveTo>
                    <a:pt x="229" y="41"/>
                  </a:moveTo>
                  <a:cubicBezTo>
                    <a:pt x="227" y="40"/>
                    <a:pt x="225" y="39"/>
                    <a:pt x="224" y="37"/>
                  </a:cubicBezTo>
                  <a:cubicBezTo>
                    <a:pt x="223" y="35"/>
                    <a:pt x="222" y="33"/>
                    <a:pt x="222" y="31"/>
                  </a:cubicBezTo>
                  <a:cubicBezTo>
                    <a:pt x="222" y="28"/>
                    <a:pt x="224" y="24"/>
                    <a:pt x="226" y="22"/>
                  </a:cubicBezTo>
                  <a:cubicBezTo>
                    <a:pt x="228" y="20"/>
                    <a:pt x="232" y="18"/>
                    <a:pt x="235" y="18"/>
                  </a:cubicBezTo>
                  <a:cubicBezTo>
                    <a:pt x="238" y="18"/>
                    <a:pt x="241" y="19"/>
                    <a:pt x="243" y="21"/>
                  </a:cubicBezTo>
                  <a:cubicBezTo>
                    <a:pt x="250" y="21"/>
                    <a:pt x="250" y="21"/>
                    <a:pt x="250" y="21"/>
                  </a:cubicBezTo>
                  <a:cubicBezTo>
                    <a:pt x="251" y="21"/>
                    <a:pt x="252" y="21"/>
                    <a:pt x="252" y="21"/>
                  </a:cubicBezTo>
                  <a:cubicBezTo>
                    <a:pt x="252" y="21"/>
                    <a:pt x="252" y="21"/>
                    <a:pt x="252" y="21"/>
                  </a:cubicBezTo>
                  <a:cubicBezTo>
                    <a:pt x="252" y="22"/>
                    <a:pt x="252" y="22"/>
                    <a:pt x="252" y="22"/>
                  </a:cubicBezTo>
                  <a:cubicBezTo>
                    <a:pt x="252" y="23"/>
                    <a:pt x="252" y="24"/>
                    <a:pt x="252" y="24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252" y="24"/>
                    <a:pt x="251" y="24"/>
                    <a:pt x="250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7" y="26"/>
                    <a:pt x="248" y="28"/>
                    <a:pt x="248" y="31"/>
                  </a:cubicBezTo>
                  <a:cubicBezTo>
                    <a:pt x="248" y="34"/>
                    <a:pt x="246" y="37"/>
                    <a:pt x="244" y="39"/>
                  </a:cubicBezTo>
                  <a:cubicBezTo>
                    <a:pt x="242" y="41"/>
                    <a:pt x="238" y="42"/>
                    <a:pt x="235" y="42"/>
                  </a:cubicBezTo>
                  <a:cubicBezTo>
                    <a:pt x="233" y="42"/>
                    <a:pt x="232" y="42"/>
                    <a:pt x="230" y="41"/>
                  </a:cubicBezTo>
                  <a:cubicBezTo>
                    <a:pt x="229" y="42"/>
                    <a:pt x="228" y="43"/>
                    <a:pt x="228" y="44"/>
                  </a:cubicBezTo>
                  <a:cubicBezTo>
                    <a:pt x="228" y="44"/>
                    <a:pt x="228" y="45"/>
                    <a:pt x="228" y="45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8" y="47"/>
                    <a:pt x="229" y="47"/>
                    <a:pt x="230" y="47"/>
                  </a:cubicBezTo>
                  <a:cubicBezTo>
                    <a:pt x="231" y="47"/>
                    <a:pt x="233" y="47"/>
                    <a:pt x="236" y="48"/>
                  </a:cubicBezTo>
                  <a:cubicBezTo>
                    <a:pt x="240" y="48"/>
                    <a:pt x="244" y="48"/>
                    <a:pt x="245" y="48"/>
                  </a:cubicBezTo>
                  <a:cubicBezTo>
                    <a:pt x="248" y="48"/>
                    <a:pt x="249" y="49"/>
                    <a:pt x="250" y="50"/>
                  </a:cubicBezTo>
                  <a:cubicBezTo>
                    <a:pt x="252" y="52"/>
                    <a:pt x="252" y="54"/>
                    <a:pt x="252" y="56"/>
                  </a:cubicBezTo>
                  <a:cubicBezTo>
                    <a:pt x="252" y="58"/>
                    <a:pt x="251" y="61"/>
                    <a:pt x="249" y="64"/>
                  </a:cubicBezTo>
                  <a:cubicBezTo>
                    <a:pt x="245" y="67"/>
                    <a:pt x="240" y="69"/>
                    <a:pt x="234" y="69"/>
                  </a:cubicBezTo>
                  <a:cubicBezTo>
                    <a:pt x="230" y="69"/>
                    <a:pt x="226" y="68"/>
                    <a:pt x="223" y="66"/>
                  </a:cubicBezTo>
                  <a:cubicBezTo>
                    <a:pt x="221" y="65"/>
                    <a:pt x="220" y="64"/>
                    <a:pt x="220" y="62"/>
                  </a:cubicBezTo>
                  <a:cubicBezTo>
                    <a:pt x="220" y="62"/>
                    <a:pt x="220" y="61"/>
                    <a:pt x="220" y="60"/>
                  </a:cubicBezTo>
                  <a:cubicBezTo>
                    <a:pt x="221" y="60"/>
                    <a:pt x="222" y="58"/>
                    <a:pt x="223" y="56"/>
                  </a:cubicBezTo>
                  <a:cubicBezTo>
                    <a:pt x="223" y="56"/>
                    <a:pt x="224" y="55"/>
                    <a:pt x="226" y="52"/>
                  </a:cubicBezTo>
                  <a:cubicBezTo>
                    <a:pt x="225" y="52"/>
                    <a:pt x="224" y="51"/>
                    <a:pt x="224" y="50"/>
                  </a:cubicBezTo>
                  <a:cubicBezTo>
                    <a:pt x="223" y="50"/>
                    <a:pt x="223" y="49"/>
                    <a:pt x="223" y="48"/>
                  </a:cubicBezTo>
                  <a:cubicBezTo>
                    <a:pt x="223" y="48"/>
                    <a:pt x="223" y="46"/>
                    <a:pt x="224" y="45"/>
                  </a:cubicBezTo>
                  <a:cubicBezTo>
                    <a:pt x="225" y="45"/>
                    <a:pt x="226" y="44"/>
                    <a:pt x="229" y="41"/>
                  </a:cubicBezTo>
                  <a:close/>
                  <a:moveTo>
                    <a:pt x="235" y="20"/>
                  </a:moveTo>
                  <a:cubicBezTo>
                    <a:pt x="233" y="20"/>
                    <a:pt x="232" y="21"/>
                    <a:pt x="230" y="22"/>
                  </a:cubicBezTo>
                  <a:cubicBezTo>
                    <a:pt x="229" y="24"/>
                    <a:pt x="229" y="26"/>
                    <a:pt x="229" y="29"/>
                  </a:cubicBezTo>
                  <a:cubicBezTo>
                    <a:pt x="229" y="33"/>
                    <a:pt x="230" y="36"/>
                    <a:pt x="231" y="38"/>
                  </a:cubicBezTo>
                  <a:cubicBezTo>
                    <a:pt x="232" y="40"/>
                    <a:pt x="234" y="41"/>
                    <a:pt x="236" y="41"/>
                  </a:cubicBezTo>
                  <a:cubicBezTo>
                    <a:pt x="238" y="41"/>
                    <a:pt x="239" y="40"/>
                    <a:pt x="240" y="39"/>
                  </a:cubicBezTo>
                  <a:cubicBezTo>
                    <a:pt x="242" y="37"/>
                    <a:pt x="242" y="35"/>
                    <a:pt x="242" y="32"/>
                  </a:cubicBezTo>
                  <a:cubicBezTo>
                    <a:pt x="242" y="28"/>
                    <a:pt x="241" y="25"/>
                    <a:pt x="240" y="23"/>
                  </a:cubicBezTo>
                  <a:cubicBezTo>
                    <a:pt x="238" y="21"/>
                    <a:pt x="237" y="20"/>
                    <a:pt x="235" y="20"/>
                  </a:cubicBezTo>
                  <a:close/>
                  <a:moveTo>
                    <a:pt x="228" y="54"/>
                  </a:moveTo>
                  <a:cubicBezTo>
                    <a:pt x="227" y="55"/>
                    <a:pt x="226" y="56"/>
                    <a:pt x="226" y="57"/>
                  </a:cubicBezTo>
                  <a:cubicBezTo>
                    <a:pt x="226" y="58"/>
                    <a:pt x="225" y="59"/>
                    <a:pt x="225" y="60"/>
                  </a:cubicBezTo>
                  <a:cubicBezTo>
                    <a:pt x="225" y="62"/>
                    <a:pt x="226" y="63"/>
                    <a:pt x="227" y="64"/>
                  </a:cubicBezTo>
                  <a:cubicBezTo>
                    <a:pt x="230" y="65"/>
                    <a:pt x="233" y="66"/>
                    <a:pt x="238" y="66"/>
                  </a:cubicBezTo>
                  <a:cubicBezTo>
                    <a:pt x="242" y="66"/>
                    <a:pt x="245" y="65"/>
                    <a:pt x="247" y="64"/>
                  </a:cubicBezTo>
                  <a:cubicBezTo>
                    <a:pt x="249" y="62"/>
                    <a:pt x="250" y="60"/>
                    <a:pt x="250" y="58"/>
                  </a:cubicBezTo>
                  <a:cubicBezTo>
                    <a:pt x="250" y="57"/>
                    <a:pt x="250" y="56"/>
                    <a:pt x="248" y="56"/>
                  </a:cubicBezTo>
                  <a:cubicBezTo>
                    <a:pt x="247" y="55"/>
                    <a:pt x="245" y="55"/>
                    <a:pt x="241" y="55"/>
                  </a:cubicBezTo>
                  <a:cubicBezTo>
                    <a:pt x="236" y="54"/>
                    <a:pt x="231" y="54"/>
                    <a:pt x="228" y="54"/>
                  </a:cubicBezTo>
                  <a:close/>
                  <a:moveTo>
                    <a:pt x="258" y="20"/>
                  </a:moveTo>
                  <a:cubicBezTo>
                    <a:pt x="274" y="20"/>
                    <a:pt x="274" y="20"/>
                    <a:pt x="274" y="20"/>
                  </a:cubicBezTo>
                  <a:cubicBezTo>
                    <a:pt x="274" y="21"/>
                    <a:pt x="274" y="21"/>
                    <a:pt x="274" y="21"/>
                  </a:cubicBezTo>
                  <a:cubicBezTo>
                    <a:pt x="273" y="21"/>
                    <a:pt x="273" y="21"/>
                    <a:pt x="273" y="21"/>
                  </a:cubicBezTo>
                  <a:cubicBezTo>
                    <a:pt x="272" y="21"/>
                    <a:pt x="271" y="21"/>
                    <a:pt x="270" y="22"/>
                  </a:cubicBezTo>
                  <a:cubicBezTo>
                    <a:pt x="270" y="22"/>
                    <a:pt x="270" y="23"/>
                    <a:pt x="270" y="23"/>
                  </a:cubicBezTo>
                  <a:cubicBezTo>
                    <a:pt x="270" y="24"/>
                    <a:pt x="270" y="26"/>
                    <a:pt x="271" y="27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86" y="26"/>
                    <a:pt x="286" y="26"/>
                    <a:pt x="286" y="26"/>
                  </a:cubicBezTo>
                  <a:cubicBezTo>
                    <a:pt x="286" y="24"/>
                    <a:pt x="287" y="24"/>
                    <a:pt x="287" y="22"/>
                  </a:cubicBezTo>
                  <a:cubicBezTo>
                    <a:pt x="287" y="22"/>
                    <a:pt x="287" y="22"/>
                    <a:pt x="286" y="21"/>
                  </a:cubicBezTo>
                  <a:cubicBezTo>
                    <a:pt x="286" y="21"/>
                    <a:pt x="286" y="21"/>
                    <a:pt x="286" y="20"/>
                  </a:cubicBezTo>
                  <a:cubicBezTo>
                    <a:pt x="285" y="20"/>
                    <a:pt x="284" y="20"/>
                    <a:pt x="284" y="20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4" y="20"/>
                    <a:pt x="293" y="20"/>
                    <a:pt x="292" y="20"/>
                  </a:cubicBezTo>
                  <a:cubicBezTo>
                    <a:pt x="292" y="21"/>
                    <a:pt x="292" y="21"/>
                    <a:pt x="291" y="22"/>
                  </a:cubicBezTo>
                  <a:cubicBezTo>
                    <a:pt x="290" y="22"/>
                    <a:pt x="290" y="23"/>
                    <a:pt x="290" y="25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75" y="62"/>
                    <a:pt x="274" y="64"/>
                    <a:pt x="271" y="66"/>
                  </a:cubicBezTo>
                  <a:cubicBezTo>
                    <a:pt x="269" y="68"/>
                    <a:pt x="267" y="69"/>
                    <a:pt x="265" y="69"/>
                  </a:cubicBezTo>
                  <a:cubicBezTo>
                    <a:pt x="264" y="69"/>
                    <a:pt x="263" y="68"/>
                    <a:pt x="262" y="68"/>
                  </a:cubicBezTo>
                  <a:cubicBezTo>
                    <a:pt x="261" y="67"/>
                    <a:pt x="260" y="66"/>
                    <a:pt x="260" y="65"/>
                  </a:cubicBezTo>
                  <a:cubicBezTo>
                    <a:pt x="260" y="64"/>
                    <a:pt x="261" y="63"/>
                    <a:pt x="261" y="62"/>
                  </a:cubicBezTo>
                  <a:cubicBezTo>
                    <a:pt x="262" y="62"/>
                    <a:pt x="263" y="62"/>
                    <a:pt x="264" y="62"/>
                  </a:cubicBezTo>
                  <a:cubicBezTo>
                    <a:pt x="265" y="62"/>
                    <a:pt x="266" y="62"/>
                    <a:pt x="267" y="62"/>
                  </a:cubicBezTo>
                  <a:cubicBezTo>
                    <a:pt x="268" y="63"/>
                    <a:pt x="269" y="63"/>
                    <a:pt x="269" y="63"/>
                  </a:cubicBezTo>
                  <a:cubicBezTo>
                    <a:pt x="270" y="63"/>
                    <a:pt x="270" y="62"/>
                    <a:pt x="271" y="62"/>
                  </a:cubicBezTo>
                  <a:cubicBezTo>
                    <a:pt x="272" y="61"/>
                    <a:pt x="273" y="59"/>
                    <a:pt x="274" y="57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25"/>
                    <a:pt x="264" y="24"/>
                    <a:pt x="263" y="23"/>
                  </a:cubicBezTo>
                  <a:cubicBezTo>
                    <a:pt x="262" y="22"/>
                    <a:pt x="262" y="21"/>
                    <a:pt x="261" y="21"/>
                  </a:cubicBezTo>
                  <a:cubicBezTo>
                    <a:pt x="261" y="21"/>
                    <a:pt x="260" y="20"/>
                    <a:pt x="258" y="20"/>
                  </a:cubicBezTo>
                  <a:cubicBezTo>
                    <a:pt x="258" y="20"/>
                    <a:pt x="258" y="20"/>
                    <a:pt x="258" y="20"/>
                  </a:cubicBezTo>
                  <a:close/>
                  <a:moveTo>
                    <a:pt x="331" y="19"/>
                  </a:moveTo>
                  <a:cubicBezTo>
                    <a:pt x="336" y="19"/>
                    <a:pt x="340" y="21"/>
                    <a:pt x="343" y="25"/>
                  </a:cubicBezTo>
                  <a:cubicBezTo>
                    <a:pt x="346" y="28"/>
                    <a:pt x="347" y="32"/>
                    <a:pt x="347" y="36"/>
                  </a:cubicBezTo>
                  <a:cubicBezTo>
                    <a:pt x="347" y="40"/>
                    <a:pt x="346" y="42"/>
                    <a:pt x="345" y="46"/>
                  </a:cubicBezTo>
                  <a:cubicBezTo>
                    <a:pt x="344" y="49"/>
                    <a:pt x="342" y="51"/>
                    <a:pt x="339" y="53"/>
                  </a:cubicBezTo>
                  <a:cubicBezTo>
                    <a:pt x="336" y="54"/>
                    <a:pt x="334" y="55"/>
                    <a:pt x="331" y="55"/>
                  </a:cubicBezTo>
                  <a:cubicBezTo>
                    <a:pt x="326" y="55"/>
                    <a:pt x="322" y="53"/>
                    <a:pt x="319" y="49"/>
                  </a:cubicBezTo>
                  <a:cubicBezTo>
                    <a:pt x="317" y="46"/>
                    <a:pt x="316" y="42"/>
                    <a:pt x="316" y="38"/>
                  </a:cubicBezTo>
                  <a:cubicBezTo>
                    <a:pt x="316" y="34"/>
                    <a:pt x="316" y="31"/>
                    <a:pt x="318" y="28"/>
                  </a:cubicBezTo>
                  <a:cubicBezTo>
                    <a:pt x="320" y="26"/>
                    <a:pt x="322" y="23"/>
                    <a:pt x="324" y="22"/>
                  </a:cubicBezTo>
                  <a:cubicBezTo>
                    <a:pt x="326" y="20"/>
                    <a:pt x="328" y="19"/>
                    <a:pt x="331" y="19"/>
                  </a:cubicBezTo>
                  <a:close/>
                  <a:moveTo>
                    <a:pt x="330" y="21"/>
                  </a:moveTo>
                  <a:cubicBezTo>
                    <a:pt x="329" y="21"/>
                    <a:pt x="328" y="22"/>
                    <a:pt x="326" y="22"/>
                  </a:cubicBezTo>
                  <a:cubicBezTo>
                    <a:pt x="325" y="23"/>
                    <a:pt x="324" y="24"/>
                    <a:pt x="323" y="26"/>
                  </a:cubicBezTo>
                  <a:cubicBezTo>
                    <a:pt x="322" y="28"/>
                    <a:pt x="322" y="31"/>
                    <a:pt x="322" y="34"/>
                  </a:cubicBezTo>
                  <a:cubicBezTo>
                    <a:pt x="322" y="39"/>
                    <a:pt x="323" y="43"/>
                    <a:pt x="325" y="47"/>
                  </a:cubicBezTo>
                  <a:cubicBezTo>
                    <a:pt x="327" y="50"/>
                    <a:pt x="329" y="52"/>
                    <a:pt x="332" y="52"/>
                  </a:cubicBezTo>
                  <a:cubicBezTo>
                    <a:pt x="335" y="52"/>
                    <a:pt x="337" y="51"/>
                    <a:pt x="338" y="49"/>
                  </a:cubicBezTo>
                  <a:cubicBezTo>
                    <a:pt x="340" y="47"/>
                    <a:pt x="340" y="44"/>
                    <a:pt x="340" y="39"/>
                  </a:cubicBezTo>
                  <a:cubicBezTo>
                    <a:pt x="340" y="33"/>
                    <a:pt x="339" y="28"/>
                    <a:pt x="337" y="25"/>
                  </a:cubicBezTo>
                  <a:cubicBezTo>
                    <a:pt x="335" y="22"/>
                    <a:pt x="332" y="21"/>
                    <a:pt x="330" y="21"/>
                  </a:cubicBezTo>
                  <a:close/>
                  <a:moveTo>
                    <a:pt x="368" y="22"/>
                  </a:moveTo>
                  <a:cubicBezTo>
                    <a:pt x="368" y="45"/>
                    <a:pt x="368" y="45"/>
                    <a:pt x="368" y="45"/>
                  </a:cubicBezTo>
                  <a:cubicBezTo>
                    <a:pt x="368" y="48"/>
                    <a:pt x="368" y="50"/>
                    <a:pt x="369" y="51"/>
                  </a:cubicBezTo>
                  <a:cubicBezTo>
                    <a:pt x="370" y="52"/>
                    <a:pt x="371" y="52"/>
                    <a:pt x="373" y="52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6" y="54"/>
                    <a:pt x="376" y="54"/>
                    <a:pt x="376" y="54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52"/>
                    <a:pt x="356" y="52"/>
                    <a:pt x="356" y="52"/>
                  </a:cubicBezTo>
                  <a:cubicBezTo>
                    <a:pt x="358" y="52"/>
                    <a:pt x="358" y="52"/>
                    <a:pt x="358" y="52"/>
                  </a:cubicBezTo>
                  <a:cubicBezTo>
                    <a:pt x="358" y="52"/>
                    <a:pt x="360" y="52"/>
                    <a:pt x="360" y="52"/>
                  </a:cubicBezTo>
                  <a:cubicBezTo>
                    <a:pt x="361" y="51"/>
                    <a:pt x="362" y="50"/>
                    <a:pt x="362" y="50"/>
                  </a:cubicBezTo>
                  <a:cubicBezTo>
                    <a:pt x="362" y="49"/>
                    <a:pt x="362" y="47"/>
                    <a:pt x="362" y="45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56" y="22"/>
                    <a:pt x="356" y="22"/>
                    <a:pt x="356" y="22"/>
                  </a:cubicBezTo>
                  <a:cubicBezTo>
                    <a:pt x="356" y="20"/>
                    <a:pt x="356" y="20"/>
                    <a:pt x="356" y="20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2" y="14"/>
                    <a:pt x="363" y="11"/>
                    <a:pt x="364" y="8"/>
                  </a:cubicBezTo>
                  <a:cubicBezTo>
                    <a:pt x="365" y="6"/>
                    <a:pt x="367" y="4"/>
                    <a:pt x="369" y="3"/>
                  </a:cubicBezTo>
                  <a:cubicBezTo>
                    <a:pt x="371" y="2"/>
                    <a:pt x="373" y="1"/>
                    <a:pt x="376" y="1"/>
                  </a:cubicBezTo>
                  <a:cubicBezTo>
                    <a:pt x="378" y="1"/>
                    <a:pt x="381" y="2"/>
                    <a:pt x="383" y="3"/>
                  </a:cubicBezTo>
                  <a:cubicBezTo>
                    <a:pt x="384" y="4"/>
                    <a:pt x="385" y="6"/>
                    <a:pt x="385" y="7"/>
                  </a:cubicBezTo>
                  <a:cubicBezTo>
                    <a:pt x="385" y="8"/>
                    <a:pt x="384" y="8"/>
                    <a:pt x="384" y="9"/>
                  </a:cubicBezTo>
                  <a:cubicBezTo>
                    <a:pt x="383" y="10"/>
                    <a:pt x="383" y="10"/>
                    <a:pt x="382" y="10"/>
                  </a:cubicBezTo>
                  <a:cubicBezTo>
                    <a:pt x="382" y="10"/>
                    <a:pt x="381" y="9"/>
                    <a:pt x="380" y="9"/>
                  </a:cubicBezTo>
                  <a:cubicBezTo>
                    <a:pt x="380" y="8"/>
                    <a:pt x="379" y="8"/>
                    <a:pt x="378" y="6"/>
                  </a:cubicBezTo>
                  <a:cubicBezTo>
                    <a:pt x="377" y="5"/>
                    <a:pt x="376" y="4"/>
                    <a:pt x="376" y="3"/>
                  </a:cubicBezTo>
                  <a:cubicBezTo>
                    <a:pt x="375" y="3"/>
                    <a:pt x="374" y="2"/>
                    <a:pt x="373" y="2"/>
                  </a:cubicBezTo>
                  <a:cubicBezTo>
                    <a:pt x="372" y="2"/>
                    <a:pt x="371" y="3"/>
                    <a:pt x="370" y="3"/>
                  </a:cubicBezTo>
                  <a:cubicBezTo>
                    <a:pt x="370" y="4"/>
                    <a:pt x="369" y="5"/>
                    <a:pt x="369" y="6"/>
                  </a:cubicBezTo>
                  <a:cubicBezTo>
                    <a:pt x="368" y="7"/>
                    <a:pt x="368" y="10"/>
                    <a:pt x="368" y="16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77" y="18"/>
                    <a:pt x="377" y="18"/>
                    <a:pt x="377" y="18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68" y="22"/>
                    <a:pt x="368" y="22"/>
                    <a:pt x="368" y="22"/>
                  </a:cubicBezTo>
                  <a:close/>
                  <a:moveTo>
                    <a:pt x="440" y="2"/>
                  </a:moveTo>
                  <a:cubicBezTo>
                    <a:pt x="441" y="20"/>
                    <a:pt x="441" y="20"/>
                    <a:pt x="441" y="20"/>
                  </a:cubicBezTo>
                  <a:cubicBezTo>
                    <a:pt x="440" y="20"/>
                    <a:pt x="440" y="20"/>
                    <a:pt x="440" y="20"/>
                  </a:cubicBezTo>
                  <a:cubicBezTo>
                    <a:pt x="438" y="14"/>
                    <a:pt x="436" y="11"/>
                    <a:pt x="433" y="8"/>
                  </a:cubicBezTo>
                  <a:cubicBezTo>
                    <a:pt x="430" y="6"/>
                    <a:pt x="427" y="5"/>
                    <a:pt x="423" y="5"/>
                  </a:cubicBezTo>
                  <a:cubicBezTo>
                    <a:pt x="420" y="5"/>
                    <a:pt x="417" y="6"/>
                    <a:pt x="414" y="8"/>
                  </a:cubicBezTo>
                  <a:cubicBezTo>
                    <a:pt x="412" y="9"/>
                    <a:pt x="410" y="12"/>
                    <a:pt x="408" y="16"/>
                  </a:cubicBezTo>
                  <a:cubicBezTo>
                    <a:pt x="407" y="19"/>
                    <a:pt x="406" y="24"/>
                    <a:pt x="406" y="30"/>
                  </a:cubicBezTo>
                  <a:cubicBezTo>
                    <a:pt x="406" y="34"/>
                    <a:pt x="407" y="38"/>
                    <a:pt x="408" y="42"/>
                  </a:cubicBezTo>
                  <a:cubicBezTo>
                    <a:pt x="409" y="45"/>
                    <a:pt x="412" y="48"/>
                    <a:pt x="414" y="49"/>
                  </a:cubicBezTo>
                  <a:cubicBezTo>
                    <a:pt x="417" y="51"/>
                    <a:pt x="420" y="52"/>
                    <a:pt x="424" y="52"/>
                  </a:cubicBezTo>
                  <a:cubicBezTo>
                    <a:pt x="427" y="52"/>
                    <a:pt x="430" y="51"/>
                    <a:pt x="432" y="50"/>
                  </a:cubicBezTo>
                  <a:cubicBezTo>
                    <a:pt x="435" y="49"/>
                    <a:pt x="438" y="46"/>
                    <a:pt x="440" y="42"/>
                  </a:cubicBezTo>
                  <a:cubicBezTo>
                    <a:pt x="442" y="42"/>
                    <a:pt x="442" y="42"/>
                    <a:pt x="442" y="42"/>
                  </a:cubicBezTo>
                  <a:cubicBezTo>
                    <a:pt x="439" y="47"/>
                    <a:pt x="436" y="50"/>
                    <a:pt x="433" y="52"/>
                  </a:cubicBezTo>
                  <a:cubicBezTo>
                    <a:pt x="430" y="54"/>
                    <a:pt x="426" y="56"/>
                    <a:pt x="422" y="56"/>
                  </a:cubicBezTo>
                  <a:cubicBezTo>
                    <a:pt x="414" y="56"/>
                    <a:pt x="407" y="52"/>
                    <a:pt x="403" y="46"/>
                  </a:cubicBezTo>
                  <a:cubicBezTo>
                    <a:pt x="400" y="42"/>
                    <a:pt x="398" y="36"/>
                    <a:pt x="398" y="30"/>
                  </a:cubicBezTo>
                  <a:cubicBezTo>
                    <a:pt x="398" y="25"/>
                    <a:pt x="399" y="20"/>
                    <a:pt x="401" y="16"/>
                  </a:cubicBezTo>
                  <a:cubicBezTo>
                    <a:pt x="403" y="12"/>
                    <a:pt x="406" y="8"/>
                    <a:pt x="410" y="6"/>
                  </a:cubicBezTo>
                  <a:cubicBezTo>
                    <a:pt x="414" y="4"/>
                    <a:pt x="418" y="3"/>
                    <a:pt x="422" y="3"/>
                  </a:cubicBezTo>
                  <a:cubicBezTo>
                    <a:pt x="426" y="3"/>
                    <a:pt x="429" y="4"/>
                    <a:pt x="433" y="6"/>
                  </a:cubicBezTo>
                  <a:cubicBezTo>
                    <a:pt x="434" y="6"/>
                    <a:pt x="434" y="6"/>
                    <a:pt x="435" y="6"/>
                  </a:cubicBezTo>
                  <a:cubicBezTo>
                    <a:pt x="436" y="6"/>
                    <a:pt x="436" y="6"/>
                    <a:pt x="436" y="6"/>
                  </a:cubicBezTo>
                  <a:cubicBezTo>
                    <a:pt x="437" y="5"/>
                    <a:pt x="438" y="4"/>
                    <a:pt x="438" y="3"/>
                  </a:cubicBezTo>
                  <a:cubicBezTo>
                    <a:pt x="440" y="2"/>
                    <a:pt x="440" y="2"/>
                    <a:pt x="440" y="2"/>
                  </a:cubicBezTo>
                  <a:close/>
                  <a:moveTo>
                    <a:pt x="460" y="1"/>
                  </a:moveTo>
                  <a:cubicBezTo>
                    <a:pt x="460" y="26"/>
                    <a:pt x="460" y="26"/>
                    <a:pt x="460" y="26"/>
                  </a:cubicBezTo>
                  <a:cubicBezTo>
                    <a:pt x="463" y="22"/>
                    <a:pt x="465" y="21"/>
                    <a:pt x="466" y="20"/>
                  </a:cubicBezTo>
                  <a:cubicBezTo>
                    <a:pt x="468" y="19"/>
                    <a:pt x="470" y="18"/>
                    <a:pt x="471" y="18"/>
                  </a:cubicBezTo>
                  <a:cubicBezTo>
                    <a:pt x="473" y="18"/>
                    <a:pt x="475" y="19"/>
                    <a:pt x="476" y="20"/>
                  </a:cubicBezTo>
                  <a:cubicBezTo>
                    <a:pt x="477" y="21"/>
                    <a:pt x="478" y="23"/>
                    <a:pt x="479" y="25"/>
                  </a:cubicBezTo>
                  <a:cubicBezTo>
                    <a:pt x="479" y="27"/>
                    <a:pt x="480" y="30"/>
                    <a:pt x="480" y="34"/>
                  </a:cubicBezTo>
                  <a:cubicBezTo>
                    <a:pt x="480" y="46"/>
                    <a:pt x="480" y="46"/>
                    <a:pt x="480" y="46"/>
                  </a:cubicBezTo>
                  <a:cubicBezTo>
                    <a:pt x="480" y="48"/>
                    <a:pt x="480" y="50"/>
                    <a:pt x="480" y="50"/>
                  </a:cubicBezTo>
                  <a:cubicBezTo>
                    <a:pt x="480" y="51"/>
                    <a:pt x="481" y="52"/>
                    <a:pt x="481" y="52"/>
                  </a:cubicBezTo>
                  <a:cubicBezTo>
                    <a:pt x="482" y="52"/>
                    <a:pt x="483" y="52"/>
                    <a:pt x="484" y="52"/>
                  </a:cubicBezTo>
                  <a:cubicBezTo>
                    <a:pt x="484" y="54"/>
                    <a:pt x="484" y="54"/>
                    <a:pt x="484" y="54"/>
                  </a:cubicBezTo>
                  <a:cubicBezTo>
                    <a:pt x="468" y="54"/>
                    <a:pt x="468" y="54"/>
                    <a:pt x="468" y="54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69" y="52"/>
                    <a:pt x="469" y="52"/>
                    <a:pt x="469" y="52"/>
                  </a:cubicBezTo>
                  <a:cubicBezTo>
                    <a:pt x="471" y="52"/>
                    <a:pt x="472" y="52"/>
                    <a:pt x="472" y="52"/>
                  </a:cubicBezTo>
                  <a:cubicBezTo>
                    <a:pt x="473" y="51"/>
                    <a:pt x="474" y="50"/>
                    <a:pt x="474" y="50"/>
                  </a:cubicBezTo>
                  <a:cubicBezTo>
                    <a:pt x="474" y="49"/>
                    <a:pt x="474" y="48"/>
                    <a:pt x="474" y="46"/>
                  </a:cubicBezTo>
                  <a:cubicBezTo>
                    <a:pt x="474" y="34"/>
                    <a:pt x="474" y="34"/>
                    <a:pt x="474" y="34"/>
                  </a:cubicBezTo>
                  <a:cubicBezTo>
                    <a:pt x="474" y="30"/>
                    <a:pt x="474" y="28"/>
                    <a:pt x="473" y="27"/>
                  </a:cubicBezTo>
                  <a:cubicBezTo>
                    <a:pt x="473" y="26"/>
                    <a:pt x="472" y="25"/>
                    <a:pt x="472" y="24"/>
                  </a:cubicBezTo>
                  <a:cubicBezTo>
                    <a:pt x="471" y="24"/>
                    <a:pt x="470" y="23"/>
                    <a:pt x="469" y="23"/>
                  </a:cubicBezTo>
                  <a:cubicBezTo>
                    <a:pt x="468" y="23"/>
                    <a:pt x="466" y="24"/>
                    <a:pt x="465" y="24"/>
                  </a:cubicBezTo>
                  <a:cubicBezTo>
                    <a:pt x="464" y="25"/>
                    <a:pt x="462" y="26"/>
                    <a:pt x="461" y="28"/>
                  </a:cubicBezTo>
                  <a:cubicBezTo>
                    <a:pt x="461" y="46"/>
                    <a:pt x="461" y="46"/>
                    <a:pt x="461" y="46"/>
                  </a:cubicBezTo>
                  <a:cubicBezTo>
                    <a:pt x="461" y="48"/>
                    <a:pt x="461" y="50"/>
                    <a:pt x="461" y="50"/>
                  </a:cubicBezTo>
                  <a:cubicBezTo>
                    <a:pt x="462" y="51"/>
                    <a:pt x="462" y="52"/>
                    <a:pt x="462" y="52"/>
                  </a:cubicBezTo>
                  <a:cubicBezTo>
                    <a:pt x="463" y="52"/>
                    <a:pt x="464" y="52"/>
                    <a:pt x="466" y="52"/>
                  </a:cubicBezTo>
                  <a:cubicBezTo>
                    <a:pt x="466" y="54"/>
                    <a:pt x="466" y="54"/>
                    <a:pt x="466" y="54"/>
                  </a:cubicBezTo>
                  <a:cubicBezTo>
                    <a:pt x="450" y="54"/>
                    <a:pt x="450" y="54"/>
                    <a:pt x="450" y="54"/>
                  </a:cubicBezTo>
                  <a:cubicBezTo>
                    <a:pt x="450" y="52"/>
                    <a:pt x="450" y="52"/>
                    <a:pt x="450" y="52"/>
                  </a:cubicBezTo>
                  <a:cubicBezTo>
                    <a:pt x="451" y="52"/>
                    <a:pt x="452" y="52"/>
                    <a:pt x="453" y="52"/>
                  </a:cubicBezTo>
                  <a:cubicBezTo>
                    <a:pt x="454" y="51"/>
                    <a:pt x="454" y="51"/>
                    <a:pt x="454" y="50"/>
                  </a:cubicBezTo>
                  <a:cubicBezTo>
                    <a:pt x="455" y="49"/>
                    <a:pt x="455" y="48"/>
                    <a:pt x="455" y="46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1"/>
                    <a:pt x="455" y="8"/>
                    <a:pt x="454" y="8"/>
                  </a:cubicBezTo>
                  <a:cubicBezTo>
                    <a:pt x="454" y="7"/>
                    <a:pt x="454" y="6"/>
                    <a:pt x="454" y="6"/>
                  </a:cubicBezTo>
                  <a:cubicBezTo>
                    <a:pt x="453" y="5"/>
                    <a:pt x="453" y="5"/>
                    <a:pt x="452" y="5"/>
                  </a:cubicBezTo>
                  <a:cubicBezTo>
                    <a:pt x="452" y="5"/>
                    <a:pt x="451" y="5"/>
                    <a:pt x="450" y="6"/>
                  </a:cubicBezTo>
                  <a:cubicBezTo>
                    <a:pt x="449" y="4"/>
                    <a:pt x="449" y="4"/>
                    <a:pt x="449" y="4"/>
                  </a:cubicBezTo>
                  <a:cubicBezTo>
                    <a:pt x="459" y="0"/>
                    <a:pt x="459" y="0"/>
                    <a:pt x="459" y="0"/>
                  </a:cubicBezTo>
                  <a:cubicBezTo>
                    <a:pt x="460" y="1"/>
                    <a:pt x="460" y="1"/>
                    <a:pt x="460" y="1"/>
                  </a:cubicBezTo>
                  <a:close/>
                  <a:moveTo>
                    <a:pt x="499" y="1"/>
                  </a:moveTo>
                  <a:cubicBezTo>
                    <a:pt x="500" y="1"/>
                    <a:pt x="501" y="1"/>
                    <a:pt x="501" y="2"/>
                  </a:cubicBezTo>
                  <a:cubicBezTo>
                    <a:pt x="502" y="3"/>
                    <a:pt x="502" y="4"/>
                    <a:pt x="502" y="5"/>
                  </a:cubicBezTo>
                  <a:cubicBezTo>
                    <a:pt x="502" y="6"/>
                    <a:pt x="502" y="7"/>
                    <a:pt x="501" y="8"/>
                  </a:cubicBezTo>
                  <a:cubicBezTo>
                    <a:pt x="500" y="8"/>
                    <a:pt x="500" y="9"/>
                    <a:pt x="499" y="9"/>
                  </a:cubicBezTo>
                  <a:cubicBezTo>
                    <a:pt x="498" y="9"/>
                    <a:pt x="497" y="8"/>
                    <a:pt x="496" y="8"/>
                  </a:cubicBezTo>
                  <a:cubicBezTo>
                    <a:pt x="496" y="7"/>
                    <a:pt x="495" y="6"/>
                    <a:pt x="495" y="5"/>
                  </a:cubicBezTo>
                  <a:cubicBezTo>
                    <a:pt x="495" y="4"/>
                    <a:pt x="496" y="3"/>
                    <a:pt x="496" y="2"/>
                  </a:cubicBezTo>
                  <a:cubicBezTo>
                    <a:pt x="497" y="1"/>
                    <a:pt x="498" y="1"/>
                    <a:pt x="499" y="1"/>
                  </a:cubicBezTo>
                  <a:close/>
                  <a:moveTo>
                    <a:pt x="502" y="19"/>
                  </a:moveTo>
                  <a:cubicBezTo>
                    <a:pt x="502" y="46"/>
                    <a:pt x="502" y="46"/>
                    <a:pt x="502" y="46"/>
                  </a:cubicBezTo>
                  <a:cubicBezTo>
                    <a:pt x="502" y="48"/>
                    <a:pt x="502" y="50"/>
                    <a:pt x="502" y="50"/>
                  </a:cubicBezTo>
                  <a:cubicBezTo>
                    <a:pt x="503" y="51"/>
                    <a:pt x="503" y="52"/>
                    <a:pt x="504" y="52"/>
                  </a:cubicBezTo>
                  <a:cubicBezTo>
                    <a:pt x="504" y="52"/>
                    <a:pt x="505" y="52"/>
                    <a:pt x="507" y="52"/>
                  </a:cubicBezTo>
                  <a:cubicBezTo>
                    <a:pt x="507" y="54"/>
                    <a:pt x="507" y="54"/>
                    <a:pt x="507" y="54"/>
                  </a:cubicBezTo>
                  <a:cubicBezTo>
                    <a:pt x="491" y="54"/>
                    <a:pt x="491" y="54"/>
                    <a:pt x="491" y="54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2" y="52"/>
                    <a:pt x="494" y="52"/>
                    <a:pt x="494" y="52"/>
                  </a:cubicBezTo>
                  <a:cubicBezTo>
                    <a:pt x="494" y="52"/>
                    <a:pt x="495" y="51"/>
                    <a:pt x="495" y="50"/>
                  </a:cubicBezTo>
                  <a:cubicBezTo>
                    <a:pt x="496" y="50"/>
                    <a:pt x="496" y="48"/>
                    <a:pt x="496" y="46"/>
                  </a:cubicBezTo>
                  <a:cubicBezTo>
                    <a:pt x="496" y="33"/>
                    <a:pt x="496" y="33"/>
                    <a:pt x="496" y="33"/>
                  </a:cubicBezTo>
                  <a:cubicBezTo>
                    <a:pt x="496" y="29"/>
                    <a:pt x="496" y="27"/>
                    <a:pt x="495" y="26"/>
                  </a:cubicBezTo>
                  <a:cubicBezTo>
                    <a:pt x="495" y="25"/>
                    <a:pt x="495" y="24"/>
                    <a:pt x="494" y="24"/>
                  </a:cubicBezTo>
                  <a:cubicBezTo>
                    <a:pt x="494" y="24"/>
                    <a:pt x="494" y="24"/>
                    <a:pt x="493" y="24"/>
                  </a:cubicBezTo>
                  <a:cubicBezTo>
                    <a:pt x="492" y="24"/>
                    <a:pt x="491" y="24"/>
                    <a:pt x="490" y="24"/>
                  </a:cubicBezTo>
                  <a:cubicBezTo>
                    <a:pt x="490" y="23"/>
                    <a:pt x="490" y="23"/>
                    <a:pt x="490" y="23"/>
                  </a:cubicBezTo>
                  <a:cubicBezTo>
                    <a:pt x="500" y="19"/>
                    <a:pt x="500" y="19"/>
                    <a:pt x="500" y="19"/>
                  </a:cubicBezTo>
                  <a:cubicBezTo>
                    <a:pt x="502" y="19"/>
                    <a:pt x="502" y="19"/>
                    <a:pt x="502" y="19"/>
                  </a:cubicBezTo>
                  <a:close/>
                  <a:moveTo>
                    <a:pt x="524" y="26"/>
                  </a:moveTo>
                  <a:cubicBezTo>
                    <a:pt x="528" y="21"/>
                    <a:pt x="532" y="19"/>
                    <a:pt x="535" y="19"/>
                  </a:cubicBezTo>
                  <a:cubicBezTo>
                    <a:pt x="536" y="19"/>
                    <a:pt x="538" y="19"/>
                    <a:pt x="540" y="20"/>
                  </a:cubicBezTo>
                  <a:cubicBezTo>
                    <a:pt x="541" y="21"/>
                    <a:pt x="542" y="22"/>
                    <a:pt x="543" y="24"/>
                  </a:cubicBezTo>
                  <a:cubicBezTo>
                    <a:pt x="543" y="26"/>
                    <a:pt x="544" y="28"/>
                    <a:pt x="544" y="31"/>
                  </a:cubicBezTo>
                  <a:cubicBezTo>
                    <a:pt x="544" y="46"/>
                    <a:pt x="544" y="46"/>
                    <a:pt x="544" y="46"/>
                  </a:cubicBezTo>
                  <a:cubicBezTo>
                    <a:pt x="544" y="48"/>
                    <a:pt x="544" y="49"/>
                    <a:pt x="544" y="50"/>
                  </a:cubicBezTo>
                  <a:cubicBezTo>
                    <a:pt x="544" y="51"/>
                    <a:pt x="545" y="51"/>
                    <a:pt x="545" y="52"/>
                  </a:cubicBezTo>
                  <a:cubicBezTo>
                    <a:pt x="546" y="52"/>
                    <a:pt x="547" y="52"/>
                    <a:pt x="548" y="52"/>
                  </a:cubicBezTo>
                  <a:cubicBezTo>
                    <a:pt x="548" y="53"/>
                    <a:pt x="548" y="53"/>
                    <a:pt x="548" y="53"/>
                  </a:cubicBezTo>
                  <a:cubicBezTo>
                    <a:pt x="532" y="53"/>
                    <a:pt x="532" y="53"/>
                    <a:pt x="532" y="53"/>
                  </a:cubicBezTo>
                  <a:cubicBezTo>
                    <a:pt x="532" y="52"/>
                    <a:pt x="532" y="52"/>
                    <a:pt x="532" y="52"/>
                  </a:cubicBezTo>
                  <a:cubicBezTo>
                    <a:pt x="533" y="52"/>
                    <a:pt x="533" y="52"/>
                    <a:pt x="533" y="52"/>
                  </a:cubicBezTo>
                  <a:cubicBezTo>
                    <a:pt x="535" y="52"/>
                    <a:pt x="536" y="52"/>
                    <a:pt x="536" y="51"/>
                  </a:cubicBezTo>
                  <a:cubicBezTo>
                    <a:pt x="537" y="51"/>
                    <a:pt x="538" y="50"/>
                    <a:pt x="538" y="49"/>
                  </a:cubicBezTo>
                  <a:cubicBezTo>
                    <a:pt x="538" y="49"/>
                    <a:pt x="538" y="48"/>
                    <a:pt x="538" y="46"/>
                  </a:cubicBezTo>
                  <a:cubicBezTo>
                    <a:pt x="538" y="32"/>
                    <a:pt x="538" y="32"/>
                    <a:pt x="538" y="32"/>
                  </a:cubicBezTo>
                  <a:cubicBezTo>
                    <a:pt x="538" y="28"/>
                    <a:pt x="537" y="26"/>
                    <a:pt x="536" y="25"/>
                  </a:cubicBezTo>
                  <a:cubicBezTo>
                    <a:pt x="536" y="24"/>
                    <a:pt x="534" y="23"/>
                    <a:pt x="532" y="23"/>
                  </a:cubicBezTo>
                  <a:cubicBezTo>
                    <a:pt x="530" y="23"/>
                    <a:pt x="527" y="24"/>
                    <a:pt x="524" y="28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8"/>
                    <a:pt x="524" y="49"/>
                    <a:pt x="524" y="50"/>
                  </a:cubicBezTo>
                  <a:cubicBezTo>
                    <a:pt x="525" y="51"/>
                    <a:pt x="525" y="51"/>
                    <a:pt x="526" y="52"/>
                  </a:cubicBezTo>
                  <a:cubicBezTo>
                    <a:pt x="526" y="52"/>
                    <a:pt x="527" y="52"/>
                    <a:pt x="529" y="52"/>
                  </a:cubicBezTo>
                  <a:cubicBezTo>
                    <a:pt x="529" y="53"/>
                    <a:pt x="529" y="53"/>
                    <a:pt x="529" y="53"/>
                  </a:cubicBezTo>
                  <a:cubicBezTo>
                    <a:pt x="513" y="53"/>
                    <a:pt x="513" y="53"/>
                    <a:pt x="513" y="53"/>
                  </a:cubicBezTo>
                  <a:cubicBezTo>
                    <a:pt x="513" y="52"/>
                    <a:pt x="513" y="52"/>
                    <a:pt x="513" y="52"/>
                  </a:cubicBezTo>
                  <a:cubicBezTo>
                    <a:pt x="514" y="52"/>
                    <a:pt x="514" y="52"/>
                    <a:pt x="514" y="52"/>
                  </a:cubicBezTo>
                  <a:cubicBezTo>
                    <a:pt x="516" y="52"/>
                    <a:pt x="517" y="52"/>
                    <a:pt x="517" y="51"/>
                  </a:cubicBezTo>
                  <a:cubicBezTo>
                    <a:pt x="518" y="50"/>
                    <a:pt x="518" y="48"/>
                    <a:pt x="518" y="46"/>
                  </a:cubicBezTo>
                  <a:cubicBezTo>
                    <a:pt x="518" y="33"/>
                    <a:pt x="518" y="33"/>
                    <a:pt x="518" y="33"/>
                  </a:cubicBezTo>
                  <a:cubicBezTo>
                    <a:pt x="518" y="29"/>
                    <a:pt x="518" y="26"/>
                    <a:pt x="518" y="25"/>
                  </a:cubicBezTo>
                  <a:cubicBezTo>
                    <a:pt x="518" y="24"/>
                    <a:pt x="517" y="24"/>
                    <a:pt x="517" y="23"/>
                  </a:cubicBezTo>
                  <a:cubicBezTo>
                    <a:pt x="516" y="23"/>
                    <a:pt x="516" y="23"/>
                    <a:pt x="515" y="23"/>
                  </a:cubicBezTo>
                  <a:cubicBezTo>
                    <a:pt x="514" y="23"/>
                    <a:pt x="514" y="23"/>
                    <a:pt x="513" y="23"/>
                  </a:cubicBezTo>
                  <a:cubicBezTo>
                    <a:pt x="512" y="22"/>
                    <a:pt x="512" y="22"/>
                    <a:pt x="512" y="22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524" y="18"/>
                    <a:pt x="524" y="18"/>
                    <a:pt x="524" y="18"/>
                  </a:cubicBezTo>
                  <a:cubicBezTo>
                    <a:pt x="524" y="26"/>
                    <a:pt x="524" y="26"/>
                    <a:pt x="524" y="26"/>
                  </a:cubicBezTo>
                  <a:close/>
                  <a:moveTo>
                    <a:pt x="573" y="49"/>
                  </a:moveTo>
                  <a:cubicBezTo>
                    <a:pt x="570" y="52"/>
                    <a:pt x="568" y="53"/>
                    <a:pt x="567" y="54"/>
                  </a:cubicBezTo>
                  <a:cubicBezTo>
                    <a:pt x="566" y="54"/>
                    <a:pt x="564" y="54"/>
                    <a:pt x="563" y="54"/>
                  </a:cubicBezTo>
                  <a:cubicBezTo>
                    <a:pt x="560" y="54"/>
                    <a:pt x="559" y="54"/>
                    <a:pt x="557" y="52"/>
                  </a:cubicBezTo>
                  <a:cubicBezTo>
                    <a:pt x="556" y="50"/>
                    <a:pt x="555" y="48"/>
                    <a:pt x="555" y="46"/>
                  </a:cubicBezTo>
                  <a:cubicBezTo>
                    <a:pt x="555" y="44"/>
                    <a:pt x="556" y="42"/>
                    <a:pt x="556" y="41"/>
                  </a:cubicBezTo>
                  <a:cubicBezTo>
                    <a:pt x="557" y="40"/>
                    <a:pt x="559" y="38"/>
                    <a:pt x="562" y="36"/>
                  </a:cubicBezTo>
                  <a:cubicBezTo>
                    <a:pt x="564" y="35"/>
                    <a:pt x="568" y="33"/>
                    <a:pt x="574" y="31"/>
                  </a:cubicBezTo>
                  <a:cubicBezTo>
                    <a:pt x="574" y="30"/>
                    <a:pt x="574" y="30"/>
                    <a:pt x="574" y="30"/>
                  </a:cubicBezTo>
                  <a:cubicBezTo>
                    <a:pt x="574" y="26"/>
                    <a:pt x="573" y="24"/>
                    <a:pt x="572" y="23"/>
                  </a:cubicBezTo>
                  <a:cubicBezTo>
                    <a:pt x="571" y="22"/>
                    <a:pt x="570" y="21"/>
                    <a:pt x="568" y="21"/>
                  </a:cubicBezTo>
                  <a:cubicBezTo>
                    <a:pt x="566" y="21"/>
                    <a:pt x="565" y="21"/>
                    <a:pt x="564" y="22"/>
                  </a:cubicBezTo>
                  <a:cubicBezTo>
                    <a:pt x="563" y="23"/>
                    <a:pt x="563" y="24"/>
                    <a:pt x="563" y="25"/>
                  </a:cubicBezTo>
                  <a:cubicBezTo>
                    <a:pt x="563" y="27"/>
                    <a:pt x="563" y="27"/>
                    <a:pt x="563" y="27"/>
                  </a:cubicBezTo>
                  <a:cubicBezTo>
                    <a:pt x="563" y="28"/>
                    <a:pt x="562" y="29"/>
                    <a:pt x="562" y="30"/>
                  </a:cubicBezTo>
                  <a:cubicBezTo>
                    <a:pt x="562" y="30"/>
                    <a:pt x="561" y="30"/>
                    <a:pt x="560" y="30"/>
                  </a:cubicBezTo>
                  <a:cubicBezTo>
                    <a:pt x="559" y="30"/>
                    <a:pt x="558" y="30"/>
                    <a:pt x="558" y="30"/>
                  </a:cubicBezTo>
                  <a:cubicBezTo>
                    <a:pt x="558" y="29"/>
                    <a:pt x="557" y="28"/>
                    <a:pt x="557" y="27"/>
                  </a:cubicBezTo>
                  <a:cubicBezTo>
                    <a:pt x="557" y="25"/>
                    <a:pt x="558" y="23"/>
                    <a:pt x="560" y="21"/>
                  </a:cubicBezTo>
                  <a:cubicBezTo>
                    <a:pt x="562" y="19"/>
                    <a:pt x="566" y="18"/>
                    <a:pt x="569" y="18"/>
                  </a:cubicBezTo>
                  <a:cubicBezTo>
                    <a:pt x="572" y="18"/>
                    <a:pt x="574" y="18"/>
                    <a:pt x="576" y="20"/>
                  </a:cubicBezTo>
                  <a:cubicBezTo>
                    <a:pt x="578" y="20"/>
                    <a:pt x="579" y="22"/>
                    <a:pt x="580" y="23"/>
                  </a:cubicBezTo>
                  <a:cubicBezTo>
                    <a:pt x="580" y="24"/>
                    <a:pt x="580" y="26"/>
                    <a:pt x="580" y="30"/>
                  </a:cubicBezTo>
                  <a:cubicBezTo>
                    <a:pt x="580" y="41"/>
                    <a:pt x="580" y="41"/>
                    <a:pt x="580" y="41"/>
                  </a:cubicBezTo>
                  <a:cubicBezTo>
                    <a:pt x="580" y="44"/>
                    <a:pt x="580" y="46"/>
                    <a:pt x="580" y="47"/>
                  </a:cubicBezTo>
                  <a:cubicBezTo>
                    <a:pt x="580" y="48"/>
                    <a:pt x="581" y="48"/>
                    <a:pt x="581" y="49"/>
                  </a:cubicBezTo>
                  <a:cubicBezTo>
                    <a:pt x="581" y="49"/>
                    <a:pt x="581" y="49"/>
                    <a:pt x="582" y="49"/>
                  </a:cubicBezTo>
                  <a:cubicBezTo>
                    <a:pt x="582" y="49"/>
                    <a:pt x="582" y="49"/>
                    <a:pt x="583" y="49"/>
                  </a:cubicBezTo>
                  <a:cubicBezTo>
                    <a:pt x="583" y="48"/>
                    <a:pt x="584" y="48"/>
                    <a:pt x="586" y="46"/>
                  </a:cubicBezTo>
                  <a:cubicBezTo>
                    <a:pt x="586" y="48"/>
                    <a:pt x="586" y="48"/>
                    <a:pt x="586" y="48"/>
                  </a:cubicBezTo>
                  <a:cubicBezTo>
                    <a:pt x="583" y="52"/>
                    <a:pt x="580" y="54"/>
                    <a:pt x="578" y="54"/>
                  </a:cubicBezTo>
                  <a:cubicBezTo>
                    <a:pt x="577" y="54"/>
                    <a:pt x="576" y="53"/>
                    <a:pt x="575" y="52"/>
                  </a:cubicBezTo>
                  <a:cubicBezTo>
                    <a:pt x="574" y="52"/>
                    <a:pt x="573" y="51"/>
                    <a:pt x="573" y="49"/>
                  </a:cubicBezTo>
                  <a:close/>
                  <a:moveTo>
                    <a:pt x="573" y="46"/>
                  </a:moveTo>
                  <a:cubicBezTo>
                    <a:pt x="573" y="34"/>
                    <a:pt x="573" y="34"/>
                    <a:pt x="573" y="34"/>
                  </a:cubicBezTo>
                  <a:cubicBezTo>
                    <a:pt x="570" y="35"/>
                    <a:pt x="567" y="36"/>
                    <a:pt x="566" y="37"/>
                  </a:cubicBezTo>
                  <a:cubicBezTo>
                    <a:pt x="564" y="38"/>
                    <a:pt x="563" y="39"/>
                    <a:pt x="562" y="40"/>
                  </a:cubicBezTo>
                  <a:cubicBezTo>
                    <a:pt x="562" y="42"/>
                    <a:pt x="561" y="43"/>
                    <a:pt x="561" y="44"/>
                  </a:cubicBezTo>
                  <a:cubicBezTo>
                    <a:pt x="561" y="46"/>
                    <a:pt x="562" y="48"/>
                    <a:pt x="563" y="49"/>
                  </a:cubicBezTo>
                  <a:cubicBezTo>
                    <a:pt x="564" y="50"/>
                    <a:pt x="565" y="50"/>
                    <a:pt x="566" y="50"/>
                  </a:cubicBezTo>
                  <a:cubicBezTo>
                    <a:pt x="568" y="50"/>
                    <a:pt x="570" y="49"/>
                    <a:pt x="5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6"/>
            <p:cNvSpPr>
              <a:spLocks noEditPoints="1"/>
            </p:cNvSpPr>
            <p:nvPr userDrawn="1"/>
          </p:nvSpPr>
          <p:spPr bwMode="auto">
            <a:xfrm>
              <a:off x="9304417" y="4596096"/>
              <a:ext cx="2255842" cy="300036"/>
            </a:xfrm>
            <a:custGeom>
              <a:avLst/>
              <a:gdLst>
                <a:gd name="T0" fmla="*/ 1465 w 1513"/>
                <a:gd name="T1" fmla="*/ 107 h 200"/>
                <a:gd name="T2" fmla="*/ 1416 w 1513"/>
                <a:gd name="T3" fmla="*/ 130 h 200"/>
                <a:gd name="T4" fmla="*/ 1450 w 1513"/>
                <a:gd name="T5" fmla="*/ 47 h 200"/>
                <a:gd name="T6" fmla="*/ 1458 w 1513"/>
                <a:gd name="T7" fmla="*/ 70 h 200"/>
                <a:gd name="T8" fmla="*/ 1467 w 1513"/>
                <a:gd name="T9" fmla="*/ 146 h 200"/>
                <a:gd name="T10" fmla="*/ 1410 w 1513"/>
                <a:gd name="T11" fmla="*/ 171 h 200"/>
                <a:gd name="T12" fmla="*/ 1408 w 1513"/>
                <a:gd name="T13" fmla="*/ 153 h 200"/>
                <a:gd name="T14" fmla="*/ 1272 w 1513"/>
                <a:gd name="T15" fmla="*/ 125 h 200"/>
                <a:gd name="T16" fmla="*/ 1257 w 1513"/>
                <a:gd name="T17" fmla="*/ 79 h 200"/>
                <a:gd name="T18" fmla="*/ 1298 w 1513"/>
                <a:gd name="T19" fmla="*/ 59 h 200"/>
                <a:gd name="T20" fmla="*/ 1220 w 1513"/>
                <a:gd name="T21" fmla="*/ 139 h 200"/>
                <a:gd name="T22" fmla="*/ 1112 w 1513"/>
                <a:gd name="T23" fmla="*/ 16 h 200"/>
                <a:gd name="T24" fmla="*/ 1064 w 1513"/>
                <a:gd name="T25" fmla="*/ 107 h 200"/>
                <a:gd name="T26" fmla="*/ 1074 w 1513"/>
                <a:gd name="T27" fmla="*/ 95 h 200"/>
                <a:gd name="T28" fmla="*/ 1096 w 1513"/>
                <a:gd name="T29" fmla="*/ 49 h 200"/>
                <a:gd name="T30" fmla="*/ 1098 w 1513"/>
                <a:gd name="T31" fmla="*/ 84 h 200"/>
                <a:gd name="T32" fmla="*/ 1101 w 1513"/>
                <a:gd name="T33" fmla="*/ 154 h 200"/>
                <a:gd name="T34" fmla="*/ 1038 w 1513"/>
                <a:gd name="T35" fmla="*/ 172 h 200"/>
                <a:gd name="T36" fmla="*/ 862 w 1513"/>
                <a:gd name="T37" fmla="*/ 136 h 200"/>
                <a:gd name="T38" fmla="*/ 895 w 1513"/>
                <a:gd name="T39" fmla="*/ 103 h 200"/>
                <a:gd name="T40" fmla="*/ 856 w 1513"/>
                <a:gd name="T41" fmla="*/ 83 h 200"/>
                <a:gd name="T42" fmla="*/ 873 w 1513"/>
                <a:gd name="T43" fmla="*/ 80 h 200"/>
                <a:gd name="T44" fmla="*/ 905 w 1513"/>
                <a:gd name="T45" fmla="*/ 38 h 200"/>
                <a:gd name="T46" fmla="*/ 908 w 1513"/>
                <a:gd name="T47" fmla="*/ 83 h 200"/>
                <a:gd name="T48" fmla="*/ 874 w 1513"/>
                <a:gd name="T49" fmla="*/ 168 h 200"/>
                <a:gd name="T50" fmla="*/ 809 w 1513"/>
                <a:gd name="T51" fmla="*/ 149 h 200"/>
                <a:gd name="T52" fmla="*/ 704 w 1513"/>
                <a:gd name="T53" fmla="*/ 45 h 200"/>
                <a:gd name="T54" fmla="*/ 658 w 1513"/>
                <a:gd name="T55" fmla="*/ 45 h 200"/>
                <a:gd name="T56" fmla="*/ 694 w 1513"/>
                <a:gd name="T57" fmla="*/ 50 h 200"/>
                <a:gd name="T58" fmla="*/ 705 w 1513"/>
                <a:gd name="T59" fmla="*/ 55 h 200"/>
                <a:gd name="T60" fmla="*/ 697 w 1513"/>
                <a:gd name="T61" fmla="*/ 139 h 200"/>
                <a:gd name="T62" fmla="*/ 662 w 1513"/>
                <a:gd name="T63" fmla="*/ 179 h 200"/>
                <a:gd name="T64" fmla="*/ 686 w 1513"/>
                <a:gd name="T65" fmla="*/ 141 h 200"/>
                <a:gd name="T66" fmla="*/ 720 w 1513"/>
                <a:gd name="T67" fmla="*/ 90 h 200"/>
                <a:gd name="T68" fmla="*/ 540 w 1513"/>
                <a:gd name="T69" fmla="*/ 92 h 200"/>
                <a:gd name="T70" fmla="*/ 491 w 1513"/>
                <a:gd name="T71" fmla="*/ 115 h 200"/>
                <a:gd name="T72" fmla="*/ 466 w 1513"/>
                <a:gd name="T73" fmla="*/ 70 h 200"/>
                <a:gd name="T74" fmla="*/ 444 w 1513"/>
                <a:gd name="T75" fmla="*/ 90 h 200"/>
                <a:gd name="T76" fmla="*/ 426 w 1513"/>
                <a:gd name="T77" fmla="*/ 96 h 200"/>
                <a:gd name="T78" fmla="*/ 414 w 1513"/>
                <a:gd name="T79" fmla="*/ 90 h 200"/>
                <a:gd name="T80" fmla="*/ 502 w 1513"/>
                <a:gd name="T81" fmla="*/ 43 h 200"/>
                <a:gd name="T82" fmla="*/ 560 w 1513"/>
                <a:gd name="T83" fmla="*/ 85 h 200"/>
                <a:gd name="T84" fmla="*/ 520 w 1513"/>
                <a:gd name="T85" fmla="*/ 187 h 200"/>
                <a:gd name="T86" fmla="*/ 465 w 1513"/>
                <a:gd name="T87" fmla="*/ 119 h 200"/>
                <a:gd name="T88" fmla="*/ 442 w 1513"/>
                <a:gd name="T89" fmla="*/ 153 h 200"/>
                <a:gd name="T90" fmla="*/ 282 w 1513"/>
                <a:gd name="T91" fmla="*/ 98 h 200"/>
                <a:gd name="T92" fmla="*/ 259 w 1513"/>
                <a:gd name="T93" fmla="*/ 93 h 200"/>
                <a:gd name="T94" fmla="*/ 226 w 1513"/>
                <a:gd name="T95" fmla="*/ 158 h 200"/>
                <a:gd name="T96" fmla="*/ 307 w 1513"/>
                <a:gd name="T97" fmla="*/ 43 h 200"/>
                <a:gd name="T98" fmla="*/ 290 w 1513"/>
                <a:gd name="T99" fmla="*/ 120 h 200"/>
                <a:gd name="T100" fmla="*/ 234 w 1513"/>
                <a:gd name="T101" fmla="*/ 93 h 200"/>
                <a:gd name="T102" fmla="*/ 205 w 1513"/>
                <a:gd name="T103" fmla="*/ 107 h 200"/>
                <a:gd name="T104" fmla="*/ 226 w 1513"/>
                <a:gd name="T105" fmla="*/ 171 h 200"/>
                <a:gd name="T106" fmla="*/ 101 w 1513"/>
                <a:gd name="T107" fmla="*/ 63 h 200"/>
                <a:gd name="T108" fmla="*/ 32 w 1513"/>
                <a:gd name="T109" fmla="*/ 94 h 200"/>
                <a:gd name="T110" fmla="*/ 58 w 1513"/>
                <a:gd name="T111" fmla="*/ 7 h 200"/>
                <a:gd name="T112" fmla="*/ 104 w 1513"/>
                <a:gd name="T113" fmla="*/ 90 h 200"/>
                <a:gd name="T114" fmla="*/ 48 w 1513"/>
                <a:gd name="T115" fmla="*/ 152 h 200"/>
                <a:gd name="T116" fmla="*/ 3 w 1513"/>
                <a:gd name="T117" fmla="*/ 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3" h="200">
                  <a:moveTo>
                    <a:pt x="1410" y="31"/>
                  </a:moveTo>
                  <a:cubicBezTo>
                    <a:pt x="1410" y="28"/>
                    <a:pt x="1410" y="26"/>
                    <a:pt x="1410" y="23"/>
                  </a:cubicBezTo>
                  <a:cubicBezTo>
                    <a:pt x="1418" y="21"/>
                    <a:pt x="1413" y="3"/>
                    <a:pt x="1421" y="0"/>
                  </a:cubicBezTo>
                  <a:cubicBezTo>
                    <a:pt x="1424" y="0"/>
                    <a:pt x="1424" y="0"/>
                    <a:pt x="1424" y="0"/>
                  </a:cubicBezTo>
                  <a:cubicBezTo>
                    <a:pt x="1425" y="3"/>
                    <a:pt x="1427" y="7"/>
                    <a:pt x="1428" y="11"/>
                  </a:cubicBezTo>
                  <a:cubicBezTo>
                    <a:pt x="1428" y="13"/>
                    <a:pt x="1428" y="15"/>
                    <a:pt x="1428" y="17"/>
                  </a:cubicBezTo>
                  <a:cubicBezTo>
                    <a:pt x="1431" y="30"/>
                    <a:pt x="1429" y="36"/>
                    <a:pt x="1427" y="47"/>
                  </a:cubicBezTo>
                  <a:cubicBezTo>
                    <a:pt x="1414" y="49"/>
                    <a:pt x="1415" y="38"/>
                    <a:pt x="1410" y="31"/>
                  </a:cubicBezTo>
                  <a:close/>
                  <a:moveTo>
                    <a:pt x="1442" y="122"/>
                  </a:moveTo>
                  <a:cubicBezTo>
                    <a:pt x="1442" y="107"/>
                    <a:pt x="1454" y="110"/>
                    <a:pt x="1465" y="107"/>
                  </a:cubicBezTo>
                  <a:cubicBezTo>
                    <a:pt x="1470" y="105"/>
                    <a:pt x="1478" y="101"/>
                    <a:pt x="1482" y="97"/>
                  </a:cubicBezTo>
                  <a:cubicBezTo>
                    <a:pt x="1484" y="95"/>
                    <a:pt x="1484" y="93"/>
                    <a:pt x="1486" y="91"/>
                  </a:cubicBezTo>
                  <a:cubicBezTo>
                    <a:pt x="1485" y="90"/>
                    <a:pt x="1485" y="88"/>
                    <a:pt x="1484" y="87"/>
                  </a:cubicBezTo>
                  <a:cubicBezTo>
                    <a:pt x="1482" y="86"/>
                    <a:pt x="1479" y="83"/>
                    <a:pt x="1477" y="83"/>
                  </a:cubicBezTo>
                  <a:cubicBezTo>
                    <a:pt x="1474" y="81"/>
                    <a:pt x="1470" y="82"/>
                    <a:pt x="1468" y="81"/>
                  </a:cubicBezTo>
                  <a:cubicBezTo>
                    <a:pt x="1452" y="83"/>
                    <a:pt x="1429" y="95"/>
                    <a:pt x="1424" y="105"/>
                  </a:cubicBezTo>
                  <a:cubicBezTo>
                    <a:pt x="1424" y="108"/>
                    <a:pt x="1424" y="111"/>
                    <a:pt x="1424" y="113"/>
                  </a:cubicBezTo>
                  <a:cubicBezTo>
                    <a:pt x="1426" y="115"/>
                    <a:pt x="1428" y="117"/>
                    <a:pt x="1430" y="119"/>
                  </a:cubicBezTo>
                  <a:cubicBezTo>
                    <a:pt x="1430" y="126"/>
                    <a:pt x="1430" y="134"/>
                    <a:pt x="1422" y="135"/>
                  </a:cubicBezTo>
                  <a:cubicBezTo>
                    <a:pt x="1420" y="133"/>
                    <a:pt x="1418" y="132"/>
                    <a:pt x="1416" y="130"/>
                  </a:cubicBezTo>
                  <a:cubicBezTo>
                    <a:pt x="1414" y="132"/>
                    <a:pt x="1413" y="133"/>
                    <a:pt x="1409" y="132"/>
                  </a:cubicBezTo>
                  <a:cubicBezTo>
                    <a:pt x="1407" y="128"/>
                    <a:pt x="1397" y="105"/>
                    <a:pt x="1398" y="102"/>
                  </a:cubicBezTo>
                  <a:cubicBezTo>
                    <a:pt x="1399" y="99"/>
                    <a:pt x="1405" y="97"/>
                    <a:pt x="1408" y="96"/>
                  </a:cubicBezTo>
                  <a:cubicBezTo>
                    <a:pt x="1414" y="93"/>
                    <a:pt x="1418" y="86"/>
                    <a:pt x="1423" y="82"/>
                  </a:cubicBezTo>
                  <a:cubicBezTo>
                    <a:pt x="1426" y="80"/>
                    <a:pt x="1430" y="80"/>
                    <a:pt x="1433" y="79"/>
                  </a:cubicBezTo>
                  <a:cubicBezTo>
                    <a:pt x="1441" y="75"/>
                    <a:pt x="1447" y="65"/>
                    <a:pt x="1454" y="59"/>
                  </a:cubicBezTo>
                  <a:cubicBezTo>
                    <a:pt x="1462" y="51"/>
                    <a:pt x="1472" y="50"/>
                    <a:pt x="1478" y="41"/>
                  </a:cubicBezTo>
                  <a:cubicBezTo>
                    <a:pt x="1478" y="41"/>
                    <a:pt x="1478" y="41"/>
                    <a:pt x="1478" y="40"/>
                  </a:cubicBezTo>
                  <a:cubicBezTo>
                    <a:pt x="1477" y="40"/>
                    <a:pt x="1477" y="40"/>
                    <a:pt x="1477" y="40"/>
                  </a:cubicBezTo>
                  <a:cubicBezTo>
                    <a:pt x="1472" y="45"/>
                    <a:pt x="1459" y="54"/>
                    <a:pt x="1450" y="47"/>
                  </a:cubicBezTo>
                  <a:cubicBezTo>
                    <a:pt x="1446" y="45"/>
                    <a:pt x="1447" y="40"/>
                    <a:pt x="1444" y="37"/>
                  </a:cubicBezTo>
                  <a:cubicBezTo>
                    <a:pt x="1443" y="35"/>
                    <a:pt x="1440" y="34"/>
                    <a:pt x="1440" y="31"/>
                  </a:cubicBezTo>
                  <a:cubicBezTo>
                    <a:pt x="1440" y="29"/>
                    <a:pt x="1441" y="28"/>
                    <a:pt x="1441" y="27"/>
                  </a:cubicBezTo>
                  <a:cubicBezTo>
                    <a:pt x="1447" y="27"/>
                    <a:pt x="1459" y="35"/>
                    <a:pt x="1462" y="38"/>
                  </a:cubicBezTo>
                  <a:cubicBezTo>
                    <a:pt x="1471" y="35"/>
                    <a:pt x="1480" y="33"/>
                    <a:pt x="1488" y="28"/>
                  </a:cubicBezTo>
                  <a:cubicBezTo>
                    <a:pt x="1491" y="26"/>
                    <a:pt x="1496" y="30"/>
                    <a:pt x="1498" y="29"/>
                  </a:cubicBezTo>
                  <a:cubicBezTo>
                    <a:pt x="1502" y="32"/>
                    <a:pt x="1508" y="48"/>
                    <a:pt x="1500" y="52"/>
                  </a:cubicBezTo>
                  <a:cubicBezTo>
                    <a:pt x="1496" y="53"/>
                    <a:pt x="1490" y="53"/>
                    <a:pt x="1486" y="54"/>
                  </a:cubicBezTo>
                  <a:cubicBezTo>
                    <a:pt x="1476" y="56"/>
                    <a:pt x="1464" y="63"/>
                    <a:pt x="1457" y="69"/>
                  </a:cubicBezTo>
                  <a:cubicBezTo>
                    <a:pt x="1457" y="69"/>
                    <a:pt x="1458" y="69"/>
                    <a:pt x="1458" y="70"/>
                  </a:cubicBezTo>
                  <a:cubicBezTo>
                    <a:pt x="1458" y="70"/>
                    <a:pt x="1458" y="70"/>
                    <a:pt x="1458" y="70"/>
                  </a:cubicBezTo>
                  <a:cubicBezTo>
                    <a:pt x="1462" y="71"/>
                    <a:pt x="1469" y="68"/>
                    <a:pt x="1474" y="71"/>
                  </a:cubicBezTo>
                  <a:cubicBezTo>
                    <a:pt x="1485" y="76"/>
                    <a:pt x="1500" y="81"/>
                    <a:pt x="1500" y="99"/>
                  </a:cubicBezTo>
                  <a:cubicBezTo>
                    <a:pt x="1497" y="100"/>
                    <a:pt x="1496" y="102"/>
                    <a:pt x="1494" y="103"/>
                  </a:cubicBezTo>
                  <a:cubicBezTo>
                    <a:pt x="1488" y="105"/>
                    <a:pt x="1482" y="105"/>
                    <a:pt x="1477" y="108"/>
                  </a:cubicBezTo>
                  <a:cubicBezTo>
                    <a:pt x="1477" y="109"/>
                    <a:pt x="1477" y="109"/>
                    <a:pt x="1477" y="110"/>
                  </a:cubicBezTo>
                  <a:cubicBezTo>
                    <a:pt x="1478" y="112"/>
                    <a:pt x="1479" y="113"/>
                    <a:pt x="1479" y="118"/>
                  </a:cubicBezTo>
                  <a:cubicBezTo>
                    <a:pt x="1477" y="119"/>
                    <a:pt x="1478" y="122"/>
                    <a:pt x="1476" y="123"/>
                  </a:cubicBezTo>
                  <a:cubicBezTo>
                    <a:pt x="1472" y="130"/>
                    <a:pt x="1465" y="135"/>
                    <a:pt x="1463" y="142"/>
                  </a:cubicBezTo>
                  <a:cubicBezTo>
                    <a:pt x="1464" y="143"/>
                    <a:pt x="1466" y="145"/>
                    <a:pt x="1467" y="146"/>
                  </a:cubicBezTo>
                  <a:cubicBezTo>
                    <a:pt x="1476" y="149"/>
                    <a:pt x="1513" y="129"/>
                    <a:pt x="1508" y="151"/>
                  </a:cubicBezTo>
                  <a:cubicBezTo>
                    <a:pt x="1507" y="154"/>
                    <a:pt x="1505" y="156"/>
                    <a:pt x="1504" y="158"/>
                  </a:cubicBezTo>
                  <a:cubicBezTo>
                    <a:pt x="1500" y="158"/>
                    <a:pt x="1498" y="157"/>
                    <a:pt x="1495" y="157"/>
                  </a:cubicBezTo>
                  <a:cubicBezTo>
                    <a:pt x="1490" y="155"/>
                    <a:pt x="1472" y="161"/>
                    <a:pt x="1469" y="163"/>
                  </a:cubicBezTo>
                  <a:cubicBezTo>
                    <a:pt x="1470" y="169"/>
                    <a:pt x="1471" y="175"/>
                    <a:pt x="1471" y="182"/>
                  </a:cubicBezTo>
                  <a:cubicBezTo>
                    <a:pt x="1469" y="183"/>
                    <a:pt x="1469" y="185"/>
                    <a:pt x="1468" y="186"/>
                  </a:cubicBezTo>
                  <a:cubicBezTo>
                    <a:pt x="1465" y="188"/>
                    <a:pt x="1462" y="187"/>
                    <a:pt x="1458" y="189"/>
                  </a:cubicBezTo>
                  <a:cubicBezTo>
                    <a:pt x="1456" y="190"/>
                    <a:pt x="1453" y="193"/>
                    <a:pt x="1450" y="193"/>
                  </a:cubicBezTo>
                  <a:cubicBezTo>
                    <a:pt x="1432" y="200"/>
                    <a:pt x="1414" y="183"/>
                    <a:pt x="1410" y="171"/>
                  </a:cubicBezTo>
                  <a:cubicBezTo>
                    <a:pt x="1410" y="171"/>
                    <a:pt x="1410" y="171"/>
                    <a:pt x="1410" y="171"/>
                  </a:cubicBezTo>
                  <a:cubicBezTo>
                    <a:pt x="1416" y="171"/>
                    <a:pt x="1423" y="177"/>
                    <a:pt x="1428" y="179"/>
                  </a:cubicBezTo>
                  <a:cubicBezTo>
                    <a:pt x="1430" y="179"/>
                    <a:pt x="1433" y="179"/>
                    <a:pt x="1435" y="179"/>
                  </a:cubicBezTo>
                  <a:cubicBezTo>
                    <a:pt x="1449" y="179"/>
                    <a:pt x="1457" y="174"/>
                    <a:pt x="1463" y="165"/>
                  </a:cubicBezTo>
                  <a:cubicBezTo>
                    <a:pt x="1463" y="164"/>
                    <a:pt x="1463" y="163"/>
                    <a:pt x="1463" y="162"/>
                  </a:cubicBezTo>
                  <a:cubicBezTo>
                    <a:pt x="1462" y="162"/>
                    <a:pt x="1461" y="161"/>
                    <a:pt x="1460" y="161"/>
                  </a:cubicBezTo>
                  <a:cubicBezTo>
                    <a:pt x="1453" y="158"/>
                    <a:pt x="1440" y="165"/>
                    <a:pt x="1434" y="166"/>
                  </a:cubicBezTo>
                  <a:cubicBezTo>
                    <a:pt x="1428" y="167"/>
                    <a:pt x="1413" y="167"/>
                    <a:pt x="1408" y="164"/>
                  </a:cubicBezTo>
                  <a:cubicBezTo>
                    <a:pt x="1406" y="163"/>
                    <a:pt x="1405" y="161"/>
                    <a:pt x="1404" y="160"/>
                  </a:cubicBezTo>
                  <a:cubicBezTo>
                    <a:pt x="1404" y="159"/>
                    <a:pt x="1404" y="157"/>
                    <a:pt x="1404" y="156"/>
                  </a:cubicBezTo>
                  <a:cubicBezTo>
                    <a:pt x="1406" y="155"/>
                    <a:pt x="1407" y="154"/>
                    <a:pt x="1408" y="153"/>
                  </a:cubicBezTo>
                  <a:cubicBezTo>
                    <a:pt x="1418" y="153"/>
                    <a:pt x="1426" y="153"/>
                    <a:pt x="1436" y="153"/>
                  </a:cubicBezTo>
                  <a:cubicBezTo>
                    <a:pt x="1438" y="152"/>
                    <a:pt x="1442" y="149"/>
                    <a:pt x="1444" y="149"/>
                  </a:cubicBezTo>
                  <a:cubicBezTo>
                    <a:pt x="1448" y="147"/>
                    <a:pt x="1452" y="148"/>
                    <a:pt x="1455" y="147"/>
                  </a:cubicBezTo>
                  <a:cubicBezTo>
                    <a:pt x="1456" y="146"/>
                    <a:pt x="1456" y="146"/>
                    <a:pt x="1457" y="145"/>
                  </a:cubicBezTo>
                  <a:cubicBezTo>
                    <a:pt x="1456" y="143"/>
                    <a:pt x="1454" y="139"/>
                    <a:pt x="1456" y="136"/>
                  </a:cubicBezTo>
                  <a:cubicBezTo>
                    <a:pt x="1458" y="129"/>
                    <a:pt x="1460" y="125"/>
                    <a:pt x="1464" y="118"/>
                  </a:cubicBezTo>
                  <a:cubicBezTo>
                    <a:pt x="1463" y="117"/>
                    <a:pt x="1462" y="117"/>
                    <a:pt x="1461" y="117"/>
                  </a:cubicBezTo>
                  <a:cubicBezTo>
                    <a:pt x="1455" y="118"/>
                    <a:pt x="1451" y="121"/>
                    <a:pt x="1442" y="122"/>
                  </a:cubicBezTo>
                  <a:close/>
                  <a:moveTo>
                    <a:pt x="1272" y="127"/>
                  </a:moveTo>
                  <a:cubicBezTo>
                    <a:pt x="1272" y="125"/>
                    <a:pt x="1271" y="126"/>
                    <a:pt x="1272" y="125"/>
                  </a:cubicBezTo>
                  <a:cubicBezTo>
                    <a:pt x="1274" y="119"/>
                    <a:pt x="1285" y="115"/>
                    <a:pt x="1292" y="119"/>
                  </a:cubicBezTo>
                  <a:cubicBezTo>
                    <a:pt x="1301" y="125"/>
                    <a:pt x="1318" y="137"/>
                    <a:pt x="1316" y="154"/>
                  </a:cubicBezTo>
                  <a:cubicBezTo>
                    <a:pt x="1310" y="157"/>
                    <a:pt x="1309" y="164"/>
                    <a:pt x="1298" y="164"/>
                  </a:cubicBezTo>
                  <a:cubicBezTo>
                    <a:pt x="1298" y="161"/>
                    <a:pt x="1294" y="159"/>
                    <a:pt x="1293" y="157"/>
                  </a:cubicBezTo>
                  <a:cubicBezTo>
                    <a:pt x="1292" y="155"/>
                    <a:pt x="1292" y="152"/>
                    <a:pt x="1291" y="149"/>
                  </a:cubicBezTo>
                  <a:cubicBezTo>
                    <a:pt x="1288" y="143"/>
                    <a:pt x="1279" y="128"/>
                    <a:pt x="1272" y="127"/>
                  </a:cubicBezTo>
                  <a:close/>
                  <a:moveTo>
                    <a:pt x="1216" y="87"/>
                  </a:moveTo>
                  <a:cubicBezTo>
                    <a:pt x="1216" y="86"/>
                    <a:pt x="1217" y="85"/>
                    <a:pt x="1217" y="84"/>
                  </a:cubicBezTo>
                  <a:cubicBezTo>
                    <a:pt x="1222" y="85"/>
                    <a:pt x="1227" y="86"/>
                    <a:pt x="1232" y="87"/>
                  </a:cubicBezTo>
                  <a:cubicBezTo>
                    <a:pt x="1237" y="89"/>
                    <a:pt x="1256" y="82"/>
                    <a:pt x="1257" y="79"/>
                  </a:cubicBezTo>
                  <a:cubicBezTo>
                    <a:pt x="1260" y="74"/>
                    <a:pt x="1260" y="41"/>
                    <a:pt x="1257" y="36"/>
                  </a:cubicBezTo>
                  <a:cubicBezTo>
                    <a:pt x="1255" y="31"/>
                    <a:pt x="1252" y="30"/>
                    <a:pt x="1252" y="23"/>
                  </a:cubicBezTo>
                  <a:cubicBezTo>
                    <a:pt x="1256" y="21"/>
                    <a:pt x="1256" y="20"/>
                    <a:pt x="1264" y="20"/>
                  </a:cubicBezTo>
                  <a:cubicBezTo>
                    <a:pt x="1272" y="26"/>
                    <a:pt x="1273" y="39"/>
                    <a:pt x="1273" y="54"/>
                  </a:cubicBezTo>
                  <a:cubicBezTo>
                    <a:pt x="1273" y="59"/>
                    <a:pt x="1271" y="74"/>
                    <a:pt x="1272" y="74"/>
                  </a:cubicBezTo>
                  <a:cubicBezTo>
                    <a:pt x="1276" y="75"/>
                    <a:pt x="1290" y="70"/>
                    <a:pt x="1293" y="68"/>
                  </a:cubicBezTo>
                  <a:cubicBezTo>
                    <a:pt x="1293" y="63"/>
                    <a:pt x="1292" y="61"/>
                    <a:pt x="1288" y="58"/>
                  </a:cubicBezTo>
                  <a:cubicBezTo>
                    <a:pt x="1288" y="57"/>
                    <a:pt x="1288" y="55"/>
                    <a:pt x="1288" y="53"/>
                  </a:cubicBezTo>
                  <a:cubicBezTo>
                    <a:pt x="1289" y="53"/>
                    <a:pt x="1290" y="54"/>
                    <a:pt x="1290" y="54"/>
                  </a:cubicBezTo>
                  <a:cubicBezTo>
                    <a:pt x="1293" y="55"/>
                    <a:pt x="1295" y="59"/>
                    <a:pt x="1298" y="59"/>
                  </a:cubicBezTo>
                  <a:cubicBezTo>
                    <a:pt x="1306" y="62"/>
                    <a:pt x="1314" y="60"/>
                    <a:pt x="1321" y="63"/>
                  </a:cubicBezTo>
                  <a:cubicBezTo>
                    <a:pt x="1322" y="64"/>
                    <a:pt x="1322" y="63"/>
                    <a:pt x="1322" y="65"/>
                  </a:cubicBezTo>
                  <a:cubicBezTo>
                    <a:pt x="1322" y="67"/>
                    <a:pt x="1322" y="69"/>
                    <a:pt x="1322" y="71"/>
                  </a:cubicBezTo>
                  <a:cubicBezTo>
                    <a:pt x="1321" y="71"/>
                    <a:pt x="1320" y="74"/>
                    <a:pt x="1319" y="75"/>
                  </a:cubicBezTo>
                  <a:cubicBezTo>
                    <a:pt x="1317" y="76"/>
                    <a:pt x="1310" y="75"/>
                    <a:pt x="1308" y="76"/>
                  </a:cubicBezTo>
                  <a:cubicBezTo>
                    <a:pt x="1301" y="79"/>
                    <a:pt x="1273" y="90"/>
                    <a:pt x="1268" y="95"/>
                  </a:cubicBezTo>
                  <a:cubicBezTo>
                    <a:pt x="1264" y="99"/>
                    <a:pt x="1266" y="105"/>
                    <a:pt x="1264" y="110"/>
                  </a:cubicBezTo>
                  <a:cubicBezTo>
                    <a:pt x="1260" y="123"/>
                    <a:pt x="1250" y="153"/>
                    <a:pt x="1232" y="145"/>
                  </a:cubicBezTo>
                  <a:cubicBezTo>
                    <a:pt x="1230" y="145"/>
                    <a:pt x="1229" y="145"/>
                    <a:pt x="1228" y="145"/>
                  </a:cubicBezTo>
                  <a:cubicBezTo>
                    <a:pt x="1225" y="143"/>
                    <a:pt x="1223" y="141"/>
                    <a:pt x="1220" y="139"/>
                  </a:cubicBezTo>
                  <a:cubicBezTo>
                    <a:pt x="1220" y="138"/>
                    <a:pt x="1220" y="137"/>
                    <a:pt x="1220" y="135"/>
                  </a:cubicBezTo>
                  <a:cubicBezTo>
                    <a:pt x="1222" y="135"/>
                    <a:pt x="1225" y="131"/>
                    <a:pt x="1227" y="130"/>
                  </a:cubicBezTo>
                  <a:cubicBezTo>
                    <a:pt x="1232" y="128"/>
                    <a:pt x="1236" y="129"/>
                    <a:pt x="1240" y="127"/>
                  </a:cubicBezTo>
                  <a:cubicBezTo>
                    <a:pt x="1246" y="125"/>
                    <a:pt x="1256" y="107"/>
                    <a:pt x="1254" y="101"/>
                  </a:cubicBezTo>
                  <a:cubicBezTo>
                    <a:pt x="1246" y="100"/>
                    <a:pt x="1236" y="101"/>
                    <a:pt x="1228" y="101"/>
                  </a:cubicBezTo>
                  <a:cubicBezTo>
                    <a:pt x="1225" y="98"/>
                    <a:pt x="1222" y="96"/>
                    <a:pt x="1219" y="93"/>
                  </a:cubicBezTo>
                  <a:cubicBezTo>
                    <a:pt x="1217" y="91"/>
                    <a:pt x="1217" y="88"/>
                    <a:pt x="1216" y="87"/>
                  </a:cubicBezTo>
                  <a:close/>
                  <a:moveTo>
                    <a:pt x="1110" y="21"/>
                  </a:moveTo>
                  <a:cubicBezTo>
                    <a:pt x="1110" y="20"/>
                    <a:pt x="1110" y="19"/>
                    <a:pt x="1110" y="17"/>
                  </a:cubicBezTo>
                  <a:cubicBezTo>
                    <a:pt x="1110" y="17"/>
                    <a:pt x="1111" y="16"/>
                    <a:pt x="1112" y="16"/>
                  </a:cubicBezTo>
                  <a:cubicBezTo>
                    <a:pt x="1124" y="17"/>
                    <a:pt x="1148" y="19"/>
                    <a:pt x="1147" y="35"/>
                  </a:cubicBezTo>
                  <a:cubicBezTo>
                    <a:pt x="1142" y="43"/>
                    <a:pt x="1140" y="49"/>
                    <a:pt x="1128" y="45"/>
                  </a:cubicBezTo>
                  <a:cubicBezTo>
                    <a:pt x="1127" y="43"/>
                    <a:pt x="1126" y="41"/>
                    <a:pt x="1124" y="39"/>
                  </a:cubicBezTo>
                  <a:cubicBezTo>
                    <a:pt x="1123" y="38"/>
                    <a:pt x="1121" y="38"/>
                    <a:pt x="1119" y="37"/>
                  </a:cubicBezTo>
                  <a:cubicBezTo>
                    <a:pt x="1119" y="31"/>
                    <a:pt x="1113" y="23"/>
                    <a:pt x="1110" y="21"/>
                  </a:cubicBezTo>
                  <a:close/>
                  <a:moveTo>
                    <a:pt x="1055" y="126"/>
                  </a:moveTo>
                  <a:cubicBezTo>
                    <a:pt x="1058" y="127"/>
                    <a:pt x="1062" y="127"/>
                    <a:pt x="1064" y="125"/>
                  </a:cubicBezTo>
                  <a:cubicBezTo>
                    <a:pt x="1066" y="124"/>
                    <a:pt x="1068" y="125"/>
                    <a:pt x="1070" y="123"/>
                  </a:cubicBezTo>
                  <a:cubicBezTo>
                    <a:pt x="1074" y="119"/>
                    <a:pt x="1070" y="109"/>
                    <a:pt x="1066" y="107"/>
                  </a:cubicBezTo>
                  <a:cubicBezTo>
                    <a:pt x="1066" y="107"/>
                    <a:pt x="1064" y="107"/>
                    <a:pt x="1064" y="107"/>
                  </a:cubicBezTo>
                  <a:cubicBezTo>
                    <a:pt x="1056" y="125"/>
                    <a:pt x="1056" y="125"/>
                    <a:pt x="1056" y="125"/>
                  </a:cubicBezTo>
                  <a:cubicBezTo>
                    <a:pt x="1056" y="125"/>
                    <a:pt x="1056" y="126"/>
                    <a:pt x="1055" y="126"/>
                  </a:cubicBezTo>
                  <a:close/>
                  <a:moveTo>
                    <a:pt x="1021" y="158"/>
                  </a:moveTo>
                  <a:cubicBezTo>
                    <a:pt x="1021" y="153"/>
                    <a:pt x="1024" y="148"/>
                    <a:pt x="1024" y="143"/>
                  </a:cubicBezTo>
                  <a:cubicBezTo>
                    <a:pt x="1025" y="140"/>
                    <a:pt x="1023" y="136"/>
                    <a:pt x="1024" y="133"/>
                  </a:cubicBezTo>
                  <a:cubicBezTo>
                    <a:pt x="1031" y="132"/>
                    <a:pt x="1042" y="114"/>
                    <a:pt x="1048" y="108"/>
                  </a:cubicBezTo>
                  <a:cubicBezTo>
                    <a:pt x="1051" y="106"/>
                    <a:pt x="1056" y="103"/>
                    <a:pt x="1059" y="102"/>
                  </a:cubicBezTo>
                  <a:cubicBezTo>
                    <a:pt x="1060" y="102"/>
                    <a:pt x="1062" y="102"/>
                    <a:pt x="1063" y="103"/>
                  </a:cubicBezTo>
                  <a:cubicBezTo>
                    <a:pt x="1068" y="104"/>
                    <a:pt x="1072" y="102"/>
                    <a:pt x="1075" y="101"/>
                  </a:cubicBezTo>
                  <a:cubicBezTo>
                    <a:pt x="1075" y="99"/>
                    <a:pt x="1075" y="97"/>
                    <a:pt x="1074" y="95"/>
                  </a:cubicBezTo>
                  <a:cubicBezTo>
                    <a:pt x="1074" y="95"/>
                    <a:pt x="1072" y="92"/>
                    <a:pt x="1072" y="93"/>
                  </a:cubicBezTo>
                  <a:cubicBezTo>
                    <a:pt x="1069" y="93"/>
                    <a:pt x="1067" y="96"/>
                    <a:pt x="1065" y="97"/>
                  </a:cubicBezTo>
                  <a:cubicBezTo>
                    <a:pt x="1064" y="97"/>
                    <a:pt x="1062" y="97"/>
                    <a:pt x="1060" y="97"/>
                  </a:cubicBezTo>
                  <a:cubicBezTo>
                    <a:pt x="1051" y="97"/>
                    <a:pt x="1045" y="88"/>
                    <a:pt x="1047" y="79"/>
                  </a:cubicBezTo>
                  <a:cubicBezTo>
                    <a:pt x="1056" y="81"/>
                    <a:pt x="1069" y="81"/>
                    <a:pt x="1076" y="76"/>
                  </a:cubicBezTo>
                  <a:cubicBezTo>
                    <a:pt x="1078" y="64"/>
                    <a:pt x="1079" y="47"/>
                    <a:pt x="1083" y="37"/>
                  </a:cubicBezTo>
                  <a:cubicBezTo>
                    <a:pt x="1085" y="34"/>
                    <a:pt x="1081" y="25"/>
                    <a:pt x="1084" y="18"/>
                  </a:cubicBezTo>
                  <a:cubicBezTo>
                    <a:pt x="1085" y="18"/>
                    <a:pt x="1087" y="18"/>
                    <a:pt x="1089" y="18"/>
                  </a:cubicBezTo>
                  <a:cubicBezTo>
                    <a:pt x="1090" y="19"/>
                    <a:pt x="1091" y="21"/>
                    <a:pt x="1092" y="22"/>
                  </a:cubicBezTo>
                  <a:cubicBezTo>
                    <a:pt x="1092" y="24"/>
                    <a:pt x="1097" y="47"/>
                    <a:pt x="1096" y="49"/>
                  </a:cubicBezTo>
                  <a:cubicBezTo>
                    <a:pt x="1095" y="53"/>
                    <a:pt x="1090" y="67"/>
                    <a:pt x="1092" y="70"/>
                  </a:cubicBezTo>
                  <a:cubicBezTo>
                    <a:pt x="1092" y="71"/>
                    <a:pt x="1092" y="71"/>
                    <a:pt x="1093" y="71"/>
                  </a:cubicBezTo>
                  <a:cubicBezTo>
                    <a:pt x="1099" y="71"/>
                    <a:pt x="1107" y="67"/>
                    <a:pt x="1109" y="62"/>
                  </a:cubicBezTo>
                  <a:cubicBezTo>
                    <a:pt x="1110" y="58"/>
                    <a:pt x="1107" y="56"/>
                    <a:pt x="1108" y="54"/>
                  </a:cubicBezTo>
                  <a:cubicBezTo>
                    <a:pt x="1108" y="54"/>
                    <a:pt x="1109" y="54"/>
                    <a:pt x="1109" y="54"/>
                  </a:cubicBezTo>
                  <a:cubicBezTo>
                    <a:pt x="1113" y="56"/>
                    <a:pt x="1126" y="58"/>
                    <a:pt x="1132" y="59"/>
                  </a:cubicBezTo>
                  <a:cubicBezTo>
                    <a:pt x="1132" y="61"/>
                    <a:pt x="1132" y="63"/>
                    <a:pt x="1132" y="65"/>
                  </a:cubicBezTo>
                  <a:cubicBezTo>
                    <a:pt x="1131" y="65"/>
                    <a:pt x="1130" y="66"/>
                    <a:pt x="1130" y="66"/>
                  </a:cubicBezTo>
                  <a:cubicBezTo>
                    <a:pt x="1129" y="66"/>
                    <a:pt x="1129" y="65"/>
                    <a:pt x="1129" y="65"/>
                  </a:cubicBezTo>
                  <a:cubicBezTo>
                    <a:pt x="1120" y="68"/>
                    <a:pt x="1100" y="77"/>
                    <a:pt x="1098" y="84"/>
                  </a:cubicBezTo>
                  <a:cubicBezTo>
                    <a:pt x="1096" y="84"/>
                    <a:pt x="1093" y="83"/>
                    <a:pt x="1092" y="85"/>
                  </a:cubicBezTo>
                  <a:cubicBezTo>
                    <a:pt x="1085" y="89"/>
                    <a:pt x="1090" y="98"/>
                    <a:pt x="1088" y="106"/>
                  </a:cubicBezTo>
                  <a:cubicBezTo>
                    <a:pt x="1087" y="109"/>
                    <a:pt x="1086" y="112"/>
                    <a:pt x="1087" y="115"/>
                  </a:cubicBezTo>
                  <a:cubicBezTo>
                    <a:pt x="1088" y="115"/>
                    <a:pt x="1089" y="116"/>
                    <a:pt x="1090" y="116"/>
                  </a:cubicBezTo>
                  <a:cubicBezTo>
                    <a:pt x="1095" y="108"/>
                    <a:pt x="1106" y="105"/>
                    <a:pt x="1114" y="111"/>
                  </a:cubicBezTo>
                  <a:cubicBezTo>
                    <a:pt x="1122" y="117"/>
                    <a:pt x="1116" y="123"/>
                    <a:pt x="1119" y="131"/>
                  </a:cubicBezTo>
                  <a:cubicBezTo>
                    <a:pt x="1120" y="136"/>
                    <a:pt x="1126" y="139"/>
                    <a:pt x="1128" y="145"/>
                  </a:cubicBezTo>
                  <a:cubicBezTo>
                    <a:pt x="1128" y="145"/>
                    <a:pt x="1128" y="147"/>
                    <a:pt x="1129" y="146"/>
                  </a:cubicBezTo>
                  <a:cubicBezTo>
                    <a:pt x="1134" y="161"/>
                    <a:pt x="1113" y="161"/>
                    <a:pt x="1105" y="160"/>
                  </a:cubicBezTo>
                  <a:cubicBezTo>
                    <a:pt x="1104" y="158"/>
                    <a:pt x="1102" y="156"/>
                    <a:pt x="1101" y="154"/>
                  </a:cubicBezTo>
                  <a:cubicBezTo>
                    <a:pt x="1098" y="145"/>
                    <a:pt x="1098" y="133"/>
                    <a:pt x="1090" y="130"/>
                  </a:cubicBezTo>
                  <a:cubicBezTo>
                    <a:pt x="1076" y="139"/>
                    <a:pt x="1092" y="160"/>
                    <a:pt x="1085" y="177"/>
                  </a:cubicBezTo>
                  <a:cubicBezTo>
                    <a:pt x="1085" y="177"/>
                    <a:pt x="1085" y="177"/>
                    <a:pt x="1085" y="177"/>
                  </a:cubicBezTo>
                  <a:cubicBezTo>
                    <a:pt x="1083" y="175"/>
                    <a:pt x="1080" y="175"/>
                    <a:pt x="1079" y="173"/>
                  </a:cubicBezTo>
                  <a:cubicBezTo>
                    <a:pt x="1075" y="170"/>
                    <a:pt x="1072" y="163"/>
                    <a:pt x="1070" y="156"/>
                  </a:cubicBezTo>
                  <a:cubicBezTo>
                    <a:pt x="1068" y="149"/>
                    <a:pt x="1074" y="143"/>
                    <a:pt x="1072" y="139"/>
                  </a:cubicBezTo>
                  <a:cubicBezTo>
                    <a:pt x="1071" y="139"/>
                    <a:pt x="1071" y="138"/>
                    <a:pt x="1070" y="137"/>
                  </a:cubicBezTo>
                  <a:cubicBezTo>
                    <a:pt x="1065" y="137"/>
                    <a:pt x="1056" y="139"/>
                    <a:pt x="1054" y="144"/>
                  </a:cubicBezTo>
                  <a:cubicBezTo>
                    <a:pt x="1053" y="147"/>
                    <a:pt x="1054" y="149"/>
                    <a:pt x="1053" y="151"/>
                  </a:cubicBezTo>
                  <a:cubicBezTo>
                    <a:pt x="1050" y="156"/>
                    <a:pt x="1042" y="170"/>
                    <a:pt x="1038" y="172"/>
                  </a:cubicBezTo>
                  <a:cubicBezTo>
                    <a:pt x="1034" y="173"/>
                    <a:pt x="1030" y="171"/>
                    <a:pt x="1027" y="169"/>
                  </a:cubicBezTo>
                  <a:cubicBezTo>
                    <a:pt x="1028" y="163"/>
                    <a:pt x="1024" y="158"/>
                    <a:pt x="1021" y="158"/>
                  </a:cubicBezTo>
                  <a:close/>
                  <a:moveTo>
                    <a:pt x="913" y="65"/>
                  </a:moveTo>
                  <a:cubicBezTo>
                    <a:pt x="914" y="65"/>
                    <a:pt x="913" y="65"/>
                    <a:pt x="915" y="65"/>
                  </a:cubicBezTo>
                  <a:cubicBezTo>
                    <a:pt x="919" y="64"/>
                    <a:pt x="929" y="61"/>
                    <a:pt x="931" y="58"/>
                  </a:cubicBezTo>
                  <a:cubicBezTo>
                    <a:pt x="931" y="57"/>
                    <a:pt x="931" y="55"/>
                    <a:pt x="931" y="54"/>
                  </a:cubicBezTo>
                  <a:cubicBezTo>
                    <a:pt x="929" y="49"/>
                    <a:pt x="924" y="45"/>
                    <a:pt x="920" y="43"/>
                  </a:cubicBezTo>
                  <a:cubicBezTo>
                    <a:pt x="920" y="43"/>
                    <a:pt x="920" y="43"/>
                    <a:pt x="919" y="43"/>
                  </a:cubicBezTo>
                  <a:cubicBezTo>
                    <a:pt x="917" y="47"/>
                    <a:pt x="913" y="58"/>
                    <a:pt x="913" y="65"/>
                  </a:cubicBezTo>
                  <a:close/>
                  <a:moveTo>
                    <a:pt x="862" y="136"/>
                  </a:moveTo>
                  <a:cubicBezTo>
                    <a:pt x="863" y="139"/>
                    <a:pt x="864" y="143"/>
                    <a:pt x="865" y="147"/>
                  </a:cubicBezTo>
                  <a:cubicBezTo>
                    <a:pt x="870" y="155"/>
                    <a:pt x="887" y="161"/>
                    <a:pt x="898" y="154"/>
                  </a:cubicBezTo>
                  <a:cubicBezTo>
                    <a:pt x="900" y="149"/>
                    <a:pt x="886" y="129"/>
                    <a:pt x="882" y="126"/>
                  </a:cubicBezTo>
                  <a:cubicBezTo>
                    <a:pt x="886" y="126"/>
                    <a:pt x="890" y="126"/>
                    <a:pt x="894" y="126"/>
                  </a:cubicBezTo>
                  <a:cubicBezTo>
                    <a:pt x="896" y="127"/>
                    <a:pt x="913" y="133"/>
                    <a:pt x="914" y="132"/>
                  </a:cubicBezTo>
                  <a:cubicBezTo>
                    <a:pt x="918" y="129"/>
                    <a:pt x="918" y="106"/>
                    <a:pt x="916" y="105"/>
                  </a:cubicBezTo>
                  <a:cubicBezTo>
                    <a:pt x="914" y="104"/>
                    <a:pt x="913" y="104"/>
                    <a:pt x="912" y="104"/>
                  </a:cubicBezTo>
                  <a:cubicBezTo>
                    <a:pt x="910" y="107"/>
                    <a:pt x="907" y="113"/>
                    <a:pt x="904" y="116"/>
                  </a:cubicBezTo>
                  <a:cubicBezTo>
                    <a:pt x="903" y="116"/>
                    <a:pt x="902" y="116"/>
                    <a:pt x="902" y="116"/>
                  </a:cubicBezTo>
                  <a:cubicBezTo>
                    <a:pt x="900" y="112"/>
                    <a:pt x="897" y="108"/>
                    <a:pt x="895" y="103"/>
                  </a:cubicBezTo>
                  <a:cubicBezTo>
                    <a:pt x="893" y="99"/>
                    <a:pt x="896" y="91"/>
                    <a:pt x="894" y="87"/>
                  </a:cubicBezTo>
                  <a:cubicBezTo>
                    <a:pt x="881" y="85"/>
                    <a:pt x="881" y="95"/>
                    <a:pt x="876" y="101"/>
                  </a:cubicBezTo>
                  <a:cubicBezTo>
                    <a:pt x="869" y="111"/>
                    <a:pt x="862" y="119"/>
                    <a:pt x="862" y="136"/>
                  </a:cubicBezTo>
                  <a:close/>
                  <a:moveTo>
                    <a:pt x="801" y="141"/>
                  </a:moveTo>
                  <a:cubicBezTo>
                    <a:pt x="801" y="139"/>
                    <a:pt x="801" y="137"/>
                    <a:pt x="801" y="134"/>
                  </a:cubicBezTo>
                  <a:cubicBezTo>
                    <a:pt x="804" y="132"/>
                    <a:pt x="806" y="128"/>
                    <a:pt x="810" y="126"/>
                  </a:cubicBezTo>
                  <a:cubicBezTo>
                    <a:pt x="808" y="123"/>
                    <a:pt x="808" y="120"/>
                    <a:pt x="808" y="116"/>
                  </a:cubicBezTo>
                  <a:cubicBezTo>
                    <a:pt x="811" y="116"/>
                    <a:pt x="820" y="118"/>
                    <a:pt x="825" y="116"/>
                  </a:cubicBezTo>
                  <a:cubicBezTo>
                    <a:pt x="830" y="115"/>
                    <a:pt x="851" y="107"/>
                    <a:pt x="854" y="104"/>
                  </a:cubicBezTo>
                  <a:cubicBezTo>
                    <a:pt x="856" y="100"/>
                    <a:pt x="854" y="87"/>
                    <a:pt x="856" y="83"/>
                  </a:cubicBezTo>
                  <a:cubicBezTo>
                    <a:pt x="857" y="81"/>
                    <a:pt x="863" y="72"/>
                    <a:pt x="861" y="69"/>
                  </a:cubicBezTo>
                  <a:cubicBezTo>
                    <a:pt x="856" y="62"/>
                    <a:pt x="835" y="75"/>
                    <a:pt x="835" y="59"/>
                  </a:cubicBezTo>
                  <a:cubicBezTo>
                    <a:pt x="836" y="59"/>
                    <a:pt x="836" y="59"/>
                    <a:pt x="837" y="58"/>
                  </a:cubicBezTo>
                  <a:cubicBezTo>
                    <a:pt x="840" y="58"/>
                    <a:pt x="843" y="59"/>
                    <a:pt x="845" y="60"/>
                  </a:cubicBezTo>
                  <a:cubicBezTo>
                    <a:pt x="850" y="57"/>
                    <a:pt x="865" y="52"/>
                    <a:pt x="868" y="47"/>
                  </a:cubicBezTo>
                  <a:cubicBezTo>
                    <a:pt x="873" y="39"/>
                    <a:pt x="871" y="30"/>
                    <a:pt x="878" y="23"/>
                  </a:cubicBezTo>
                  <a:cubicBezTo>
                    <a:pt x="884" y="23"/>
                    <a:pt x="888" y="24"/>
                    <a:pt x="893" y="26"/>
                  </a:cubicBezTo>
                  <a:cubicBezTo>
                    <a:pt x="890" y="36"/>
                    <a:pt x="882" y="41"/>
                    <a:pt x="878" y="49"/>
                  </a:cubicBezTo>
                  <a:cubicBezTo>
                    <a:pt x="875" y="56"/>
                    <a:pt x="874" y="68"/>
                    <a:pt x="873" y="74"/>
                  </a:cubicBezTo>
                  <a:cubicBezTo>
                    <a:pt x="873" y="76"/>
                    <a:pt x="873" y="78"/>
                    <a:pt x="873" y="80"/>
                  </a:cubicBezTo>
                  <a:cubicBezTo>
                    <a:pt x="872" y="80"/>
                    <a:pt x="870" y="88"/>
                    <a:pt x="870" y="90"/>
                  </a:cubicBezTo>
                  <a:cubicBezTo>
                    <a:pt x="871" y="90"/>
                    <a:pt x="871" y="91"/>
                    <a:pt x="871" y="91"/>
                  </a:cubicBezTo>
                  <a:cubicBezTo>
                    <a:pt x="872" y="91"/>
                    <a:pt x="872" y="90"/>
                    <a:pt x="873" y="90"/>
                  </a:cubicBezTo>
                  <a:cubicBezTo>
                    <a:pt x="873" y="90"/>
                    <a:pt x="873" y="90"/>
                    <a:pt x="874" y="90"/>
                  </a:cubicBezTo>
                  <a:cubicBezTo>
                    <a:pt x="875" y="89"/>
                    <a:pt x="877" y="87"/>
                    <a:pt x="877" y="85"/>
                  </a:cubicBezTo>
                  <a:cubicBezTo>
                    <a:pt x="877" y="84"/>
                    <a:pt x="877" y="83"/>
                    <a:pt x="877" y="82"/>
                  </a:cubicBezTo>
                  <a:cubicBezTo>
                    <a:pt x="878" y="80"/>
                    <a:pt x="880" y="79"/>
                    <a:pt x="881" y="77"/>
                  </a:cubicBezTo>
                  <a:cubicBezTo>
                    <a:pt x="887" y="77"/>
                    <a:pt x="895" y="75"/>
                    <a:pt x="897" y="72"/>
                  </a:cubicBezTo>
                  <a:cubicBezTo>
                    <a:pt x="899" y="67"/>
                    <a:pt x="897" y="58"/>
                    <a:pt x="899" y="55"/>
                  </a:cubicBezTo>
                  <a:cubicBezTo>
                    <a:pt x="901" y="51"/>
                    <a:pt x="904" y="42"/>
                    <a:pt x="905" y="38"/>
                  </a:cubicBezTo>
                  <a:cubicBezTo>
                    <a:pt x="907" y="29"/>
                    <a:pt x="898" y="22"/>
                    <a:pt x="903" y="17"/>
                  </a:cubicBezTo>
                  <a:cubicBezTo>
                    <a:pt x="907" y="13"/>
                    <a:pt x="915" y="19"/>
                    <a:pt x="917" y="21"/>
                  </a:cubicBezTo>
                  <a:cubicBezTo>
                    <a:pt x="921" y="25"/>
                    <a:pt x="916" y="31"/>
                    <a:pt x="918" y="36"/>
                  </a:cubicBezTo>
                  <a:cubicBezTo>
                    <a:pt x="920" y="41"/>
                    <a:pt x="930" y="45"/>
                    <a:pt x="934" y="47"/>
                  </a:cubicBezTo>
                  <a:cubicBezTo>
                    <a:pt x="938" y="48"/>
                    <a:pt x="943" y="48"/>
                    <a:pt x="948" y="49"/>
                  </a:cubicBezTo>
                  <a:cubicBezTo>
                    <a:pt x="948" y="49"/>
                    <a:pt x="949" y="50"/>
                    <a:pt x="949" y="50"/>
                  </a:cubicBezTo>
                  <a:cubicBezTo>
                    <a:pt x="949" y="51"/>
                    <a:pt x="948" y="53"/>
                    <a:pt x="948" y="54"/>
                  </a:cubicBezTo>
                  <a:cubicBezTo>
                    <a:pt x="945" y="60"/>
                    <a:pt x="935" y="64"/>
                    <a:pt x="930" y="67"/>
                  </a:cubicBezTo>
                  <a:cubicBezTo>
                    <a:pt x="926" y="70"/>
                    <a:pt x="924" y="75"/>
                    <a:pt x="921" y="77"/>
                  </a:cubicBezTo>
                  <a:cubicBezTo>
                    <a:pt x="916" y="80"/>
                    <a:pt x="910" y="79"/>
                    <a:pt x="908" y="83"/>
                  </a:cubicBezTo>
                  <a:cubicBezTo>
                    <a:pt x="908" y="85"/>
                    <a:pt x="907" y="85"/>
                    <a:pt x="907" y="87"/>
                  </a:cubicBezTo>
                  <a:cubicBezTo>
                    <a:pt x="905" y="86"/>
                    <a:pt x="906" y="90"/>
                    <a:pt x="906" y="91"/>
                  </a:cubicBezTo>
                  <a:cubicBezTo>
                    <a:pt x="910" y="93"/>
                    <a:pt x="924" y="95"/>
                    <a:pt x="926" y="99"/>
                  </a:cubicBezTo>
                  <a:cubicBezTo>
                    <a:pt x="930" y="105"/>
                    <a:pt x="930" y="119"/>
                    <a:pt x="928" y="129"/>
                  </a:cubicBezTo>
                  <a:cubicBezTo>
                    <a:pt x="927" y="131"/>
                    <a:pt x="926" y="134"/>
                    <a:pt x="927" y="138"/>
                  </a:cubicBezTo>
                  <a:cubicBezTo>
                    <a:pt x="944" y="144"/>
                    <a:pt x="968" y="157"/>
                    <a:pt x="946" y="175"/>
                  </a:cubicBezTo>
                  <a:cubicBezTo>
                    <a:pt x="930" y="175"/>
                    <a:pt x="930" y="166"/>
                    <a:pt x="917" y="161"/>
                  </a:cubicBezTo>
                  <a:cubicBezTo>
                    <a:pt x="915" y="161"/>
                    <a:pt x="906" y="165"/>
                    <a:pt x="905" y="165"/>
                  </a:cubicBezTo>
                  <a:cubicBezTo>
                    <a:pt x="903" y="165"/>
                    <a:pt x="901" y="165"/>
                    <a:pt x="899" y="165"/>
                  </a:cubicBezTo>
                  <a:cubicBezTo>
                    <a:pt x="892" y="168"/>
                    <a:pt x="882" y="170"/>
                    <a:pt x="874" y="168"/>
                  </a:cubicBezTo>
                  <a:cubicBezTo>
                    <a:pt x="872" y="163"/>
                    <a:pt x="867" y="157"/>
                    <a:pt x="863" y="153"/>
                  </a:cubicBezTo>
                  <a:cubicBezTo>
                    <a:pt x="863" y="153"/>
                    <a:pt x="863" y="153"/>
                    <a:pt x="863" y="153"/>
                  </a:cubicBezTo>
                  <a:cubicBezTo>
                    <a:pt x="862" y="154"/>
                    <a:pt x="862" y="154"/>
                    <a:pt x="862" y="154"/>
                  </a:cubicBezTo>
                  <a:cubicBezTo>
                    <a:pt x="862" y="162"/>
                    <a:pt x="869" y="172"/>
                    <a:pt x="864" y="179"/>
                  </a:cubicBezTo>
                  <a:cubicBezTo>
                    <a:pt x="863" y="179"/>
                    <a:pt x="861" y="179"/>
                    <a:pt x="859" y="178"/>
                  </a:cubicBezTo>
                  <a:cubicBezTo>
                    <a:pt x="855" y="176"/>
                    <a:pt x="854" y="171"/>
                    <a:pt x="851" y="167"/>
                  </a:cubicBezTo>
                  <a:cubicBezTo>
                    <a:pt x="850" y="165"/>
                    <a:pt x="850" y="163"/>
                    <a:pt x="849" y="161"/>
                  </a:cubicBezTo>
                  <a:cubicBezTo>
                    <a:pt x="846" y="159"/>
                    <a:pt x="844" y="156"/>
                    <a:pt x="841" y="153"/>
                  </a:cubicBezTo>
                  <a:cubicBezTo>
                    <a:pt x="839" y="151"/>
                    <a:pt x="840" y="146"/>
                    <a:pt x="837" y="144"/>
                  </a:cubicBezTo>
                  <a:cubicBezTo>
                    <a:pt x="834" y="141"/>
                    <a:pt x="817" y="153"/>
                    <a:pt x="809" y="149"/>
                  </a:cubicBezTo>
                  <a:cubicBezTo>
                    <a:pt x="806" y="147"/>
                    <a:pt x="803" y="144"/>
                    <a:pt x="801" y="141"/>
                  </a:cubicBezTo>
                  <a:close/>
                  <a:moveTo>
                    <a:pt x="704" y="44"/>
                  </a:moveTo>
                  <a:cubicBezTo>
                    <a:pt x="705" y="43"/>
                    <a:pt x="706" y="43"/>
                    <a:pt x="707" y="42"/>
                  </a:cubicBezTo>
                  <a:cubicBezTo>
                    <a:pt x="707" y="41"/>
                    <a:pt x="707" y="41"/>
                    <a:pt x="706" y="40"/>
                  </a:cubicBezTo>
                  <a:cubicBezTo>
                    <a:pt x="706" y="40"/>
                    <a:pt x="706" y="40"/>
                    <a:pt x="706" y="40"/>
                  </a:cubicBezTo>
                  <a:cubicBezTo>
                    <a:pt x="706" y="40"/>
                    <a:pt x="706" y="40"/>
                    <a:pt x="705" y="40"/>
                  </a:cubicBezTo>
                  <a:cubicBezTo>
                    <a:pt x="705" y="41"/>
                    <a:pt x="705" y="43"/>
                    <a:pt x="704" y="44"/>
                  </a:cubicBezTo>
                  <a:close/>
                  <a:moveTo>
                    <a:pt x="702" y="45"/>
                  </a:moveTo>
                  <a:cubicBezTo>
                    <a:pt x="702" y="46"/>
                    <a:pt x="703" y="46"/>
                    <a:pt x="703" y="46"/>
                  </a:cubicBezTo>
                  <a:cubicBezTo>
                    <a:pt x="704" y="46"/>
                    <a:pt x="704" y="46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4"/>
                    <a:pt x="704" y="44"/>
                  </a:cubicBezTo>
                  <a:cubicBezTo>
                    <a:pt x="704" y="44"/>
                    <a:pt x="703" y="43"/>
                    <a:pt x="703" y="43"/>
                  </a:cubicBezTo>
                  <a:cubicBezTo>
                    <a:pt x="703" y="43"/>
                    <a:pt x="703" y="44"/>
                    <a:pt x="702" y="44"/>
                  </a:cubicBezTo>
                  <a:cubicBezTo>
                    <a:pt x="702" y="45"/>
                    <a:pt x="702" y="45"/>
                    <a:pt x="702" y="45"/>
                  </a:cubicBezTo>
                  <a:close/>
                  <a:moveTo>
                    <a:pt x="637" y="47"/>
                  </a:moveTo>
                  <a:cubicBezTo>
                    <a:pt x="637" y="41"/>
                    <a:pt x="637" y="35"/>
                    <a:pt x="639" y="30"/>
                  </a:cubicBezTo>
                  <a:cubicBezTo>
                    <a:pt x="639" y="27"/>
                    <a:pt x="639" y="25"/>
                    <a:pt x="638" y="23"/>
                  </a:cubicBezTo>
                  <a:cubicBezTo>
                    <a:pt x="640" y="23"/>
                    <a:pt x="647" y="21"/>
                    <a:pt x="647" y="21"/>
                  </a:cubicBezTo>
                  <a:cubicBezTo>
                    <a:pt x="652" y="29"/>
                    <a:pt x="651" y="39"/>
                    <a:pt x="658" y="45"/>
                  </a:cubicBezTo>
                  <a:cubicBezTo>
                    <a:pt x="658" y="48"/>
                    <a:pt x="658" y="51"/>
                    <a:pt x="658" y="55"/>
                  </a:cubicBezTo>
                  <a:cubicBezTo>
                    <a:pt x="656" y="55"/>
                    <a:pt x="654" y="58"/>
                    <a:pt x="653" y="59"/>
                  </a:cubicBezTo>
                  <a:cubicBezTo>
                    <a:pt x="643" y="59"/>
                    <a:pt x="640" y="53"/>
                    <a:pt x="637" y="47"/>
                  </a:cubicBezTo>
                  <a:close/>
                  <a:moveTo>
                    <a:pt x="621" y="118"/>
                  </a:moveTo>
                  <a:cubicBezTo>
                    <a:pt x="621" y="113"/>
                    <a:pt x="621" y="109"/>
                    <a:pt x="621" y="105"/>
                  </a:cubicBezTo>
                  <a:cubicBezTo>
                    <a:pt x="628" y="104"/>
                    <a:pt x="632" y="97"/>
                    <a:pt x="636" y="92"/>
                  </a:cubicBezTo>
                  <a:cubicBezTo>
                    <a:pt x="640" y="85"/>
                    <a:pt x="652" y="76"/>
                    <a:pt x="660" y="71"/>
                  </a:cubicBezTo>
                  <a:cubicBezTo>
                    <a:pt x="663" y="70"/>
                    <a:pt x="678" y="62"/>
                    <a:pt x="677" y="61"/>
                  </a:cubicBezTo>
                  <a:cubicBezTo>
                    <a:pt x="680" y="60"/>
                    <a:pt x="693" y="54"/>
                    <a:pt x="694" y="51"/>
                  </a:cubicBezTo>
                  <a:cubicBezTo>
                    <a:pt x="694" y="50"/>
                    <a:pt x="694" y="50"/>
                    <a:pt x="694" y="50"/>
                  </a:cubicBezTo>
                  <a:cubicBezTo>
                    <a:pt x="692" y="49"/>
                    <a:pt x="681" y="45"/>
                    <a:pt x="680" y="44"/>
                  </a:cubicBezTo>
                  <a:cubicBezTo>
                    <a:pt x="678" y="43"/>
                    <a:pt x="676" y="39"/>
                    <a:pt x="675" y="39"/>
                  </a:cubicBezTo>
                  <a:cubicBezTo>
                    <a:pt x="675" y="38"/>
                    <a:pt x="675" y="37"/>
                    <a:pt x="675" y="37"/>
                  </a:cubicBezTo>
                  <a:cubicBezTo>
                    <a:pt x="684" y="39"/>
                    <a:pt x="702" y="36"/>
                    <a:pt x="707" y="33"/>
                  </a:cubicBezTo>
                  <a:cubicBezTo>
                    <a:pt x="709" y="31"/>
                    <a:pt x="712" y="28"/>
                    <a:pt x="716" y="27"/>
                  </a:cubicBezTo>
                  <a:cubicBezTo>
                    <a:pt x="721" y="26"/>
                    <a:pt x="736" y="34"/>
                    <a:pt x="739" y="36"/>
                  </a:cubicBezTo>
                  <a:cubicBezTo>
                    <a:pt x="739" y="38"/>
                    <a:pt x="738" y="39"/>
                    <a:pt x="738" y="41"/>
                  </a:cubicBezTo>
                  <a:cubicBezTo>
                    <a:pt x="736" y="42"/>
                    <a:pt x="734" y="44"/>
                    <a:pt x="732" y="45"/>
                  </a:cubicBezTo>
                  <a:cubicBezTo>
                    <a:pt x="731" y="45"/>
                    <a:pt x="730" y="45"/>
                    <a:pt x="730" y="45"/>
                  </a:cubicBezTo>
                  <a:cubicBezTo>
                    <a:pt x="724" y="47"/>
                    <a:pt x="709" y="51"/>
                    <a:pt x="705" y="55"/>
                  </a:cubicBezTo>
                  <a:cubicBezTo>
                    <a:pt x="706" y="56"/>
                    <a:pt x="706" y="57"/>
                    <a:pt x="706" y="58"/>
                  </a:cubicBezTo>
                  <a:cubicBezTo>
                    <a:pt x="708" y="59"/>
                    <a:pt x="710" y="60"/>
                    <a:pt x="712" y="61"/>
                  </a:cubicBezTo>
                  <a:cubicBezTo>
                    <a:pt x="713" y="61"/>
                    <a:pt x="715" y="61"/>
                    <a:pt x="717" y="61"/>
                  </a:cubicBezTo>
                  <a:cubicBezTo>
                    <a:pt x="724" y="65"/>
                    <a:pt x="744" y="92"/>
                    <a:pt x="730" y="103"/>
                  </a:cubicBezTo>
                  <a:cubicBezTo>
                    <a:pt x="728" y="104"/>
                    <a:pt x="716" y="108"/>
                    <a:pt x="717" y="108"/>
                  </a:cubicBezTo>
                  <a:cubicBezTo>
                    <a:pt x="711" y="111"/>
                    <a:pt x="705" y="106"/>
                    <a:pt x="702" y="111"/>
                  </a:cubicBezTo>
                  <a:cubicBezTo>
                    <a:pt x="702" y="114"/>
                    <a:pt x="702" y="117"/>
                    <a:pt x="702" y="120"/>
                  </a:cubicBezTo>
                  <a:cubicBezTo>
                    <a:pt x="699" y="125"/>
                    <a:pt x="694" y="130"/>
                    <a:pt x="690" y="134"/>
                  </a:cubicBezTo>
                  <a:cubicBezTo>
                    <a:pt x="690" y="136"/>
                    <a:pt x="690" y="137"/>
                    <a:pt x="691" y="137"/>
                  </a:cubicBezTo>
                  <a:cubicBezTo>
                    <a:pt x="692" y="139"/>
                    <a:pt x="695" y="139"/>
                    <a:pt x="697" y="139"/>
                  </a:cubicBezTo>
                  <a:cubicBezTo>
                    <a:pt x="698" y="138"/>
                    <a:pt x="699" y="137"/>
                    <a:pt x="700" y="134"/>
                  </a:cubicBezTo>
                  <a:cubicBezTo>
                    <a:pt x="711" y="134"/>
                    <a:pt x="716" y="138"/>
                    <a:pt x="726" y="140"/>
                  </a:cubicBezTo>
                  <a:cubicBezTo>
                    <a:pt x="727" y="143"/>
                    <a:pt x="730" y="149"/>
                    <a:pt x="729" y="151"/>
                  </a:cubicBezTo>
                  <a:cubicBezTo>
                    <a:pt x="728" y="152"/>
                    <a:pt x="727" y="154"/>
                    <a:pt x="725" y="155"/>
                  </a:cubicBezTo>
                  <a:cubicBezTo>
                    <a:pt x="716" y="158"/>
                    <a:pt x="712" y="149"/>
                    <a:pt x="705" y="150"/>
                  </a:cubicBezTo>
                  <a:cubicBezTo>
                    <a:pt x="704" y="149"/>
                    <a:pt x="700" y="153"/>
                    <a:pt x="699" y="155"/>
                  </a:cubicBezTo>
                  <a:cubicBezTo>
                    <a:pt x="698" y="157"/>
                    <a:pt x="700" y="159"/>
                    <a:pt x="700" y="160"/>
                  </a:cubicBezTo>
                  <a:cubicBezTo>
                    <a:pt x="700" y="162"/>
                    <a:pt x="700" y="164"/>
                    <a:pt x="700" y="166"/>
                  </a:cubicBezTo>
                  <a:cubicBezTo>
                    <a:pt x="702" y="174"/>
                    <a:pt x="698" y="180"/>
                    <a:pt x="692" y="183"/>
                  </a:cubicBezTo>
                  <a:cubicBezTo>
                    <a:pt x="685" y="187"/>
                    <a:pt x="666" y="181"/>
                    <a:pt x="662" y="179"/>
                  </a:cubicBezTo>
                  <a:cubicBezTo>
                    <a:pt x="662" y="177"/>
                    <a:pt x="653" y="173"/>
                    <a:pt x="651" y="173"/>
                  </a:cubicBezTo>
                  <a:cubicBezTo>
                    <a:pt x="651" y="172"/>
                    <a:pt x="652" y="172"/>
                    <a:pt x="652" y="172"/>
                  </a:cubicBezTo>
                  <a:cubicBezTo>
                    <a:pt x="660" y="170"/>
                    <a:pt x="676" y="168"/>
                    <a:pt x="683" y="163"/>
                  </a:cubicBezTo>
                  <a:cubicBezTo>
                    <a:pt x="685" y="162"/>
                    <a:pt x="692" y="157"/>
                    <a:pt x="689" y="155"/>
                  </a:cubicBezTo>
                  <a:cubicBezTo>
                    <a:pt x="685" y="154"/>
                    <a:pt x="675" y="155"/>
                    <a:pt x="672" y="157"/>
                  </a:cubicBezTo>
                  <a:cubicBezTo>
                    <a:pt x="668" y="159"/>
                    <a:pt x="653" y="154"/>
                    <a:pt x="652" y="153"/>
                  </a:cubicBezTo>
                  <a:cubicBezTo>
                    <a:pt x="650" y="152"/>
                    <a:pt x="650" y="151"/>
                    <a:pt x="649" y="149"/>
                  </a:cubicBezTo>
                  <a:cubicBezTo>
                    <a:pt x="649" y="148"/>
                    <a:pt x="649" y="148"/>
                    <a:pt x="650" y="147"/>
                  </a:cubicBezTo>
                  <a:cubicBezTo>
                    <a:pt x="660" y="147"/>
                    <a:pt x="674" y="146"/>
                    <a:pt x="684" y="144"/>
                  </a:cubicBezTo>
                  <a:cubicBezTo>
                    <a:pt x="685" y="143"/>
                    <a:pt x="685" y="142"/>
                    <a:pt x="686" y="141"/>
                  </a:cubicBezTo>
                  <a:cubicBezTo>
                    <a:pt x="686" y="141"/>
                    <a:pt x="686" y="141"/>
                    <a:pt x="686" y="140"/>
                  </a:cubicBezTo>
                  <a:cubicBezTo>
                    <a:pt x="684" y="139"/>
                    <a:pt x="684" y="138"/>
                    <a:pt x="682" y="137"/>
                  </a:cubicBezTo>
                  <a:cubicBezTo>
                    <a:pt x="682" y="133"/>
                    <a:pt x="681" y="129"/>
                    <a:pt x="683" y="125"/>
                  </a:cubicBezTo>
                  <a:cubicBezTo>
                    <a:pt x="685" y="122"/>
                    <a:pt x="691" y="115"/>
                    <a:pt x="690" y="111"/>
                  </a:cubicBezTo>
                  <a:cubicBezTo>
                    <a:pt x="690" y="109"/>
                    <a:pt x="689" y="109"/>
                    <a:pt x="688" y="109"/>
                  </a:cubicBezTo>
                  <a:cubicBezTo>
                    <a:pt x="680" y="105"/>
                    <a:pt x="670" y="123"/>
                    <a:pt x="665" y="118"/>
                  </a:cubicBezTo>
                  <a:cubicBezTo>
                    <a:pt x="666" y="112"/>
                    <a:pt x="667" y="106"/>
                    <a:pt x="670" y="102"/>
                  </a:cubicBezTo>
                  <a:cubicBezTo>
                    <a:pt x="675" y="96"/>
                    <a:pt x="690" y="97"/>
                    <a:pt x="695" y="102"/>
                  </a:cubicBezTo>
                  <a:cubicBezTo>
                    <a:pt x="701" y="102"/>
                    <a:pt x="703" y="100"/>
                    <a:pt x="707" y="98"/>
                  </a:cubicBezTo>
                  <a:cubicBezTo>
                    <a:pt x="711" y="95"/>
                    <a:pt x="717" y="94"/>
                    <a:pt x="720" y="90"/>
                  </a:cubicBezTo>
                  <a:cubicBezTo>
                    <a:pt x="720" y="89"/>
                    <a:pt x="720" y="88"/>
                    <a:pt x="720" y="89"/>
                  </a:cubicBezTo>
                  <a:cubicBezTo>
                    <a:pt x="726" y="78"/>
                    <a:pt x="710" y="68"/>
                    <a:pt x="705" y="66"/>
                  </a:cubicBezTo>
                  <a:cubicBezTo>
                    <a:pt x="694" y="63"/>
                    <a:pt x="681" y="76"/>
                    <a:pt x="678" y="81"/>
                  </a:cubicBezTo>
                  <a:cubicBezTo>
                    <a:pt x="670" y="91"/>
                    <a:pt x="657" y="97"/>
                    <a:pt x="649" y="107"/>
                  </a:cubicBezTo>
                  <a:cubicBezTo>
                    <a:pt x="645" y="112"/>
                    <a:pt x="646" y="118"/>
                    <a:pt x="644" y="123"/>
                  </a:cubicBezTo>
                  <a:cubicBezTo>
                    <a:pt x="643" y="127"/>
                    <a:pt x="640" y="131"/>
                    <a:pt x="639" y="133"/>
                  </a:cubicBezTo>
                  <a:cubicBezTo>
                    <a:pt x="632" y="134"/>
                    <a:pt x="625" y="130"/>
                    <a:pt x="623" y="125"/>
                  </a:cubicBezTo>
                  <a:cubicBezTo>
                    <a:pt x="621" y="123"/>
                    <a:pt x="623" y="120"/>
                    <a:pt x="621" y="118"/>
                  </a:cubicBezTo>
                  <a:close/>
                  <a:moveTo>
                    <a:pt x="537" y="94"/>
                  </a:moveTo>
                  <a:cubicBezTo>
                    <a:pt x="538" y="94"/>
                    <a:pt x="540" y="93"/>
                    <a:pt x="540" y="92"/>
                  </a:cubicBezTo>
                  <a:cubicBezTo>
                    <a:pt x="541" y="91"/>
                    <a:pt x="540" y="90"/>
                    <a:pt x="540" y="89"/>
                  </a:cubicBezTo>
                  <a:cubicBezTo>
                    <a:pt x="539" y="90"/>
                    <a:pt x="539" y="90"/>
                    <a:pt x="539" y="90"/>
                  </a:cubicBezTo>
                  <a:cubicBezTo>
                    <a:pt x="538" y="91"/>
                    <a:pt x="538" y="93"/>
                    <a:pt x="537" y="94"/>
                  </a:cubicBezTo>
                  <a:close/>
                  <a:moveTo>
                    <a:pt x="503" y="79"/>
                  </a:moveTo>
                  <a:cubicBezTo>
                    <a:pt x="504" y="80"/>
                    <a:pt x="505" y="81"/>
                    <a:pt x="507" y="79"/>
                  </a:cubicBezTo>
                  <a:cubicBezTo>
                    <a:pt x="507" y="77"/>
                    <a:pt x="508" y="77"/>
                    <a:pt x="508" y="75"/>
                  </a:cubicBezTo>
                  <a:cubicBezTo>
                    <a:pt x="508" y="75"/>
                    <a:pt x="507" y="75"/>
                    <a:pt x="507" y="74"/>
                  </a:cubicBezTo>
                  <a:cubicBezTo>
                    <a:pt x="506" y="75"/>
                    <a:pt x="505" y="75"/>
                    <a:pt x="504" y="75"/>
                  </a:cubicBezTo>
                  <a:cubicBezTo>
                    <a:pt x="504" y="77"/>
                    <a:pt x="504" y="77"/>
                    <a:pt x="503" y="79"/>
                  </a:cubicBezTo>
                  <a:close/>
                  <a:moveTo>
                    <a:pt x="491" y="115"/>
                  </a:moveTo>
                  <a:cubicBezTo>
                    <a:pt x="496" y="117"/>
                    <a:pt x="504" y="111"/>
                    <a:pt x="507" y="108"/>
                  </a:cubicBezTo>
                  <a:cubicBezTo>
                    <a:pt x="506" y="107"/>
                    <a:pt x="506" y="105"/>
                    <a:pt x="506" y="104"/>
                  </a:cubicBezTo>
                  <a:cubicBezTo>
                    <a:pt x="505" y="104"/>
                    <a:pt x="505" y="103"/>
                    <a:pt x="504" y="103"/>
                  </a:cubicBezTo>
                  <a:cubicBezTo>
                    <a:pt x="501" y="105"/>
                    <a:pt x="494" y="109"/>
                    <a:pt x="491" y="113"/>
                  </a:cubicBezTo>
                  <a:cubicBezTo>
                    <a:pt x="491" y="113"/>
                    <a:pt x="491" y="114"/>
                    <a:pt x="491" y="115"/>
                  </a:cubicBezTo>
                  <a:close/>
                  <a:moveTo>
                    <a:pt x="460" y="78"/>
                  </a:moveTo>
                  <a:cubicBezTo>
                    <a:pt x="461" y="79"/>
                    <a:pt x="462" y="79"/>
                    <a:pt x="463" y="79"/>
                  </a:cubicBezTo>
                  <a:cubicBezTo>
                    <a:pt x="466" y="77"/>
                    <a:pt x="468" y="75"/>
                    <a:pt x="470" y="73"/>
                  </a:cubicBezTo>
                  <a:cubicBezTo>
                    <a:pt x="470" y="71"/>
                    <a:pt x="470" y="71"/>
                    <a:pt x="470" y="69"/>
                  </a:cubicBezTo>
                  <a:cubicBezTo>
                    <a:pt x="468" y="69"/>
                    <a:pt x="467" y="70"/>
                    <a:pt x="466" y="70"/>
                  </a:cubicBezTo>
                  <a:cubicBezTo>
                    <a:pt x="464" y="71"/>
                    <a:pt x="461" y="74"/>
                    <a:pt x="460" y="78"/>
                  </a:cubicBezTo>
                  <a:close/>
                  <a:moveTo>
                    <a:pt x="453" y="106"/>
                  </a:moveTo>
                  <a:cubicBezTo>
                    <a:pt x="454" y="106"/>
                    <a:pt x="454" y="106"/>
                    <a:pt x="455" y="106"/>
                  </a:cubicBezTo>
                  <a:cubicBezTo>
                    <a:pt x="457" y="103"/>
                    <a:pt x="473" y="90"/>
                    <a:pt x="469" y="87"/>
                  </a:cubicBezTo>
                  <a:cubicBezTo>
                    <a:pt x="458" y="82"/>
                    <a:pt x="453" y="96"/>
                    <a:pt x="453" y="106"/>
                  </a:cubicBezTo>
                  <a:close/>
                  <a:moveTo>
                    <a:pt x="438" y="93"/>
                  </a:moveTo>
                  <a:cubicBezTo>
                    <a:pt x="439" y="93"/>
                    <a:pt x="440" y="94"/>
                    <a:pt x="440" y="95"/>
                  </a:cubicBezTo>
                  <a:cubicBezTo>
                    <a:pt x="442" y="95"/>
                    <a:pt x="443" y="95"/>
                    <a:pt x="444" y="95"/>
                  </a:cubicBezTo>
                  <a:cubicBezTo>
                    <a:pt x="445" y="94"/>
                    <a:pt x="446" y="93"/>
                    <a:pt x="446" y="92"/>
                  </a:cubicBezTo>
                  <a:cubicBezTo>
                    <a:pt x="445" y="91"/>
                    <a:pt x="444" y="91"/>
                    <a:pt x="444" y="90"/>
                  </a:cubicBezTo>
                  <a:cubicBezTo>
                    <a:pt x="444" y="91"/>
                    <a:pt x="439" y="91"/>
                    <a:pt x="438" y="92"/>
                  </a:cubicBezTo>
                  <a:cubicBezTo>
                    <a:pt x="438" y="92"/>
                    <a:pt x="438" y="92"/>
                    <a:pt x="438" y="93"/>
                  </a:cubicBezTo>
                  <a:close/>
                  <a:moveTo>
                    <a:pt x="425" y="130"/>
                  </a:moveTo>
                  <a:cubicBezTo>
                    <a:pt x="429" y="129"/>
                    <a:pt x="448" y="117"/>
                    <a:pt x="439" y="112"/>
                  </a:cubicBezTo>
                  <a:cubicBezTo>
                    <a:pt x="438" y="112"/>
                    <a:pt x="438" y="112"/>
                    <a:pt x="437" y="112"/>
                  </a:cubicBezTo>
                  <a:cubicBezTo>
                    <a:pt x="435" y="119"/>
                    <a:pt x="428" y="123"/>
                    <a:pt x="425" y="130"/>
                  </a:cubicBezTo>
                  <a:close/>
                  <a:moveTo>
                    <a:pt x="398" y="150"/>
                  </a:moveTo>
                  <a:cubicBezTo>
                    <a:pt x="398" y="144"/>
                    <a:pt x="399" y="138"/>
                    <a:pt x="399" y="133"/>
                  </a:cubicBezTo>
                  <a:cubicBezTo>
                    <a:pt x="403" y="131"/>
                    <a:pt x="426" y="102"/>
                    <a:pt x="429" y="97"/>
                  </a:cubicBezTo>
                  <a:cubicBezTo>
                    <a:pt x="428" y="96"/>
                    <a:pt x="428" y="96"/>
                    <a:pt x="426" y="96"/>
                  </a:cubicBezTo>
                  <a:cubicBezTo>
                    <a:pt x="424" y="97"/>
                    <a:pt x="405" y="104"/>
                    <a:pt x="401" y="101"/>
                  </a:cubicBezTo>
                  <a:cubicBezTo>
                    <a:pt x="400" y="100"/>
                    <a:pt x="400" y="100"/>
                    <a:pt x="400" y="100"/>
                  </a:cubicBezTo>
                  <a:cubicBezTo>
                    <a:pt x="400" y="86"/>
                    <a:pt x="411" y="79"/>
                    <a:pt x="418" y="74"/>
                  </a:cubicBezTo>
                  <a:cubicBezTo>
                    <a:pt x="424" y="70"/>
                    <a:pt x="428" y="65"/>
                    <a:pt x="432" y="60"/>
                  </a:cubicBezTo>
                  <a:cubicBezTo>
                    <a:pt x="437" y="54"/>
                    <a:pt x="450" y="45"/>
                    <a:pt x="453" y="38"/>
                  </a:cubicBezTo>
                  <a:cubicBezTo>
                    <a:pt x="454" y="34"/>
                    <a:pt x="454" y="29"/>
                    <a:pt x="454" y="25"/>
                  </a:cubicBezTo>
                  <a:cubicBezTo>
                    <a:pt x="462" y="22"/>
                    <a:pt x="468" y="24"/>
                    <a:pt x="473" y="28"/>
                  </a:cubicBezTo>
                  <a:cubicBezTo>
                    <a:pt x="468" y="46"/>
                    <a:pt x="437" y="68"/>
                    <a:pt x="423" y="81"/>
                  </a:cubicBezTo>
                  <a:cubicBezTo>
                    <a:pt x="420" y="84"/>
                    <a:pt x="416" y="86"/>
                    <a:pt x="413" y="89"/>
                  </a:cubicBezTo>
                  <a:cubicBezTo>
                    <a:pt x="413" y="90"/>
                    <a:pt x="413" y="90"/>
                    <a:pt x="414" y="90"/>
                  </a:cubicBezTo>
                  <a:cubicBezTo>
                    <a:pt x="419" y="90"/>
                    <a:pt x="426" y="88"/>
                    <a:pt x="430" y="86"/>
                  </a:cubicBezTo>
                  <a:cubicBezTo>
                    <a:pt x="436" y="85"/>
                    <a:pt x="441" y="85"/>
                    <a:pt x="447" y="84"/>
                  </a:cubicBezTo>
                  <a:cubicBezTo>
                    <a:pt x="451" y="81"/>
                    <a:pt x="451" y="77"/>
                    <a:pt x="453" y="73"/>
                  </a:cubicBezTo>
                  <a:cubicBezTo>
                    <a:pt x="457" y="67"/>
                    <a:pt x="460" y="60"/>
                    <a:pt x="466" y="55"/>
                  </a:cubicBezTo>
                  <a:cubicBezTo>
                    <a:pt x="469" y="55"/>
                    <a:pt x="472" y="55"/>
                    <a:pt x="474" y="55"/>
                  </a:cubicBezTo>
                  <a:cubicBezTo>
                    <a:pt x="475" y="57"/>
                    <a:pt x="477" y="58"/>
                    <a:pt x="478" y="59"/>
                  </a:cubicBezTo>
                  <a:cubicBezTo>
                    <a:pt x="481" y="63"/>
                    <a:pt x="483" y="67"/>
                    <a:pt x="485" y="71"/>
                  </a:cubicBezTo>
                  <a:cubicBezTo>
                    <a:pt x="488" y="69"/>
                    <a:pt x="495" y="62"/>
                    <a:pt x="492" y="57"/>
                  </a:cubicBezTo>
                  <a:cubicBezTo>
                    <a:pt x="491" y="54"/>
                    <a:pt x="488" y="53"/>
                    <a:pt x="490" y="49"/>
                  </a:cubicBezTo>
                  <a:cubicBezTo>
                    <a:pt x="490" y="46"/>
                    <a:pt x="498" y="42"/>
                    <a:pt x="502" y="43"/>
                  </a:cubicBezTo>
                  <a:cubicBezTo>
                    <a:pt x="502" y="47"/>
                    <a:pt x="506" y="51"/>
                    <a:pt x="508" y="53"/>
                  </a:cubicBezTo>
                  <a:cubicBezTo>
                    <a:pt x="515" y="55"/>
                    <a:pt x="513" y="47"/>
                    <a:pt x="514" y="43"/>
                  </a:cubicBezTo>
                  <a:cubicBezTo>
                    <a:pt x="517" y="34"/>
                    <a:pt x="512" y="13"/>
                    <a:pt x="524" y="13"/>
                  </a:cubicBezTo>
                  <a:cubicBezTo>
                    <a:pt x="525" y="15"/>
                    <a:pt x="530" y="19"/>
                    <a:pt x="532" y="21"/>
                  </a:cubicBezTo>
                  <a:cubicBezTo>
                    <a:pt x="532" y="21"/>
                    <a:pt x="532" y="21"/>
                    <a:pt x="533" y="21"/>
                  </a:cubicBezTo>
                  <a:cubicBezTo>
                    <a:pt x="535" y="25"/>
                    <a:pt x="536" y="27"/>
                    <a:pt x="539" y="30"/>
                  </a:cubicBezTo>
                  <a:cubicBezTo>
                    <a:pt x="541" y="34"/>
                    <a:pt x="544" y="42"/>
                    <a:pt x="545" y="47"/>
                  </a:cubicBezTo>
                  <a:cubicBezTo>
                    <a:pt x="546" y="51"/>
                    <a:pt x="542" y="54"/>
                    <a:pt x="543" y="59"/>
                  </a:cubicBezTo>
                  <a:cubicBezTo>
                    <a:pt x="546" y="65"/>
                    <a:pt x="553" y="69"/>
                    <a:pt x="556" y="75"/>
                  </a:cubicBezTo>
                  <a:cubicBezTo>
                    <a:pt x="558" y="79"/>
                    <a:pt x="558" y="83"/>
                    <a:pt x="560" y="85"/>
                  </a:cubicBezTo>
                  <a:cubicBezTo>
                    <a:pt x="564" y="89"/>
                    <a:pt x="570" y="91"/>
                    <a:pt x="574" y="95"/>
                  </a:cubicBezTo>
                  <a:cubicBezTo>
                    <a:pt x="574" y="97"/>
                    <a:pt x="574" y="98"/>
                    <a:pt x="574" y="99"/>
                  </a:cubicBezTo>
                  <a:cubicBezTo>
                    <a:pt x="572" y="100"/>
                    <a:pt x="570" y="102"/>
                    <a:pt x="568" y="103"/>
                  </a:cubicBezTo>
                  <a:cubicBezTo>
                    <a:pt x="565" y="105"/>
                    <a:pt x="561" y="104"/>
                    <a:pt x="559" y="105"/>
                  </a:cubicBezTo>
                  <a:cubicBezTo>
                    <a:pt x="552" y="106"/>
                    <a:pt x="543" y="109"/>
                    <a:pt x="539" y="114"/>
                  </a:cubicBezTo>
                  <a:cubicBezTo>
                    <a:pt x="536" y="117"/>
                    <a:pt x="536" y="135"/>
                    <a:pt x="535" y="141"/>
                  </a:cubicBezTo>
                  <a:cubicBezTo>
                    <a:pt x="535" y="143"/>
                    <a:pt x="534" y="145"/>
                    <a:pt x="534" y="148"/>
                  </a:cubicBezTo>
                  <a:cubicBezTo>
                    <a:pt x="532" y="152"/>
                    <a:pt x="531" y="158"/>
                    <a:pt x="530" y="163"/>
                  </a:cubicBezTo>
                  <a:cubicBezTo>
                    <a:pt x="530" y="164"/>
                    <a:pt x="530" y="165"/>
                    <a:pt x="530" y="166"/>
                  </a:cubicBezTo>
                  <a:cubicBezTo>
                    <a:pt x="526" y="174"/>
                    <a:pt x="524" y="181"/>
                    <a:pt x="520" y="187"/>
                  </a:cubicBezTo>
                  <a:cubicBezTo>
                    <a:pt x="520" y="190"/>
                    <a:pt x="520" y="193"/>
                    <a:pt x="520" y="195"/>
                  </a:cubicBezTo>
                  <a:cubicBezTo>
                    <a:pt x="519" y="195"/>
                    <a:pt x="519" y="195"/>
                    <a:pt x="519" y="195"/>
                  </a:cubicBezTo>
                  <a:cubicBezTo>
                    <a:pt x="518" y="193"/>
                    <a:pt x="515" y="191"/>
                    <a:pt x="514" y="189"/>
                  </a:cubicBezTo>
                  <a:cubicBezTo>
                    <a:pt x="511" y="185"/>
                    <a:pt x="511" y="181"/>
                    <a:pt x="509" y="177"/>
                  </a:cubicBezTo>
                  <a:cubicBezTo>
                    <a:pt x="509" y="175"/>
                    <a:pt x="509" y="173"/>
                    <a:pt x="509" y="171"/>
                  </a:cubicBezTo>
                  <a:cubicBezTo>
                    <a:pt x="507" y="163"/>
                    <a:pt x="509" y="147"/>
                    <a:pt x="508" y="135"/>
                  </a:cubicBezTo>
                  <a:cubicBezTo>
                    <a:pt x="507" y="135"/>
                    <a:pt x="506" y="135"/>
                    <a:pt x="507" y="134"/>
                  </a:cubicBezTo>
                  <a:cubicBezTo>
                    <a:pt x="497" y="136"/>
                    <a:pt x="489" y="139"/>
                    <a:pt x="481" y="142"/>
                  </a:cubicBezTo>
                  <a:cubicBezTo>
                    <a:pt x="476" y="142"/>
                    <a:pt x="472" y="143"/>
                    <a:pt x="467" y="143"/>
                  </a:cubicBezTo>
                  <a:cubicBezTo>
                    <a:pt x="462" y="138"/>
                    <a:pt x="463" y="125"/>
                    <a:pt x="465" y="119"/>
                  </a:cubicBezTo>
                  <a:cubicBezTo>
                    <a:pt x="470" y="117"/>
                    <a:pt x="476" y="112"/>
                    <a:pt x="478" y="108"/>
                  </a:cubicBezTo>
                  <a:cubicBezTo>
                    <a:pt x="478" y="107"/>
                    <a:pt x="478" y="105"/>
                    <a:pt x="478" y="104"/>
                  </a:cubicBezTo>
                  <a:cubicBezTo>
                    <a:pt x="484" y="97"/>
                    <a:pt x="492" y="90"/>
                    <a:pt x="488" y="77"/>
                  </a:cubicBezTo>
                  <a:cubicBezTo>
                    <a:pt x="488" y="77"/>
                    <a:pt x="488" y="77"/>
                    <a:pt x="487" y="77"/>
                  </a:cubicBezTo>
                  <a:cubicBezTo>
                    <a:pt x="473" y="87"/>
                    <a:pt x="476" y="96"/>
                    <a:pt x="467" y="109"/>
                  </a:cubicBezTo>
                  <a:cubicBezTo>
                    <a:pt x="461" y="117"/>
                    <a:pt x="456" y="117"/>
                    <a:pt x="452" y="129"/>
                  </a:cubicBezTo>
                  <a:cubicBezTo>
                    <a:pt x="448" y="140"/>
                    <a:pt x="457" y="156"/>
                    <a:pt x="457" y="165"/>
                  </a:cubicBezTo>
                  <a:cubicBezTo>
                    <a:pt x="455" y="165"/>
                    <a:pt x="455" y="167"/>
                    <a:pt x="454" y="167"/>
                  </a:cubicBezTo>
                  <a:cubicBezTo>
                    <a:pt x="452" y="167"/>
                    <a:pt x="452" y="167"/>
                    <a:pt x="450" y="167"/>
                  </a:cubicBezTo>
                  <a:cubicBezTo>
                    <a:pt x="447" y="163"/>
                    <a:pt x="444" y="159"/>
                    <a:pt x="442" y="153"/>
                  </a:cubicBezTo>
                  <a:cubicBezTo>
                    <a:pt x="440" y="149"/>
                    <a:pt x="441" y="145"/>
                    <a:pt x="439" y="141"/>
                  </a:cubicBezTo>
                  <a:cubicBezTo>
                    <a:pt x="438" y="141"/>
                    <a:pt x="438" y="141"/>
                    <a:pt x="437" y="141"/>
                  </a:cubicBezTo>
                  <a:cubicBezTo>
                    <a:pt x="431" y="151"/>
                    <a:pt x="418" y="157"/>
                    <a:pt x="402" y="157"/>
                  </a:cubicBezTo>
                  <a:cubicBezTo>
                    <a:pt x="402" y="156"/>
                    <a:pt x="400" y="155"/>
                    <a:pt x="400" y="155"/>
                  </a:cubicBezTo>
                  <a:cubicBezTo>
                    <a:pt x="398" y="153"/>
                    <a:pt x="398" y="151"/>
                    <a:pt x="398" y="150"/>
                  </a:cubicBezTo>
                  <a:close/>
                  <a:moveTo>
                    <a:pt x="278" y="104"/>
                  </a:moveTo>
                  <a:cubicBezTo>
                    <a:pt x="279" y="106"/>
                    <a:pt x="280" y="109"/>
                    <a:pt x="281" y="111"/>
                  </a:cubicBezTo>
                  <a:cubicBezTo>
                    <a:pt x="282" y="111"/>
                    <a:pt x="282" y="111"/>
                    <a:pt x="282" y="111"/>
                  </a:cubicBezTo>
                  <a:cubicBezTo>
                    <a:pt x="283" y="108"/>
                    <a:pt x="286" y="101"/>
                    <a:pt x="283" y="99"/>
                  </a:cubicBezTo>
                  <a:cubicBezTo>
                    <a:pt x="283" y="99"/>
                    <a:pt x="282" y="99"/>
                    <a:pt x="282" y="98"/>
                  </a:cubicBezTo>
                  <a:cubicBezTo>
                    <a:pt x="281" y="98"/>
                    <a:pt x="280" y="98"/>
                    <a:pt x="279" y="99"/>
                  </a:cubicBezTo>
                  <a:cubicBezTo>
                    <a:pt x="279" y="102"/>
                    <a:pt x="278" y="101"/>
                    <a:pt x="278" y="104"/>
                  </a:cubicBezTo>
                  <a:close/>
                  <a:moveTo>
                    <a:pt x="257" y="97"/>
                  </a:moveTo>
                  <a:cubicBezTo>
                    <a:pt x="257" y="97"/>
                    <a:pt x="257" y="98"/>
                    <a:pt x="257" y="99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8" y="99"/>
                    <a:pt x="259" y="99"/>
                    <a:pt x="259" y="99"/>
                  </a:cubicBezTo>
                  <a:cubicBezTo>
                    <a:pt x="260" y="98"/>
                    <a:pt x="260" y="97"/>
                    <a:pt x="261" y="97"/>
                  </a:cubicBezTo>
                  <a:cubicBezTo>
                    <a:pt x="261" y="95"/>
                    <a:pt x="261" y="95"/>
                    <a:pt x="260" y="93"/>
                  </a:cubicBezTo>
                  <a:cubicBezTo>
                    <a:pt x="260" y="93"/>
                    <a:pt x="260" y="93"/>
                    <a:pt x="260" y="93"/>
                  </a:cubicBezTo>
                  <a:cubicBezTo>
                    <a:pt x="259" y="93"/>
                    <a:pt x="259" y="93"/>
                    <a:pt x="259" y="93"/>
                  </a:cubicBezTo>
                  <a:cubicBezTo>
                    <a:pt x="258" y="94"/>
                    <a:pt x="258" y="95"/>
                    <a:pt x="257" y="97"/>
                  </a:cubicBezTo>
                  <a:close/>
                  <a:moveTo>
                    <a:pt x="236" y="104"/>
                  </a:moveTo>
                  <a:cubicBezTo>
                    <a:pt x="236" y="105"/>
                    <a:pt x="237" y="105"/>
                    <a:pt x="238" y="105"/>
                  </a:cubicBezTo>
                  <a:cubicBezTo>
                    <a:pt x="241" y="104"/>
                    <a:pt x="242" y="102"/>
                    <a:pt x="245" y="100"/>
                  </a:cubicBezTo>
                  <a:cubicBezTo>
                    <a:pt x="245" y="99"/>
                    <a:pt x="245" y="98"/>
                    <a:pt x="245" y="97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4" y="97"/>
                    <a:pt x="243" y="97"/>
                    <a:pt x="242" y="97"/>
                  </a:cubicBezTo>
                  <a:cubicBezTo>
                    <a:pt x="240" y="99"/>
                    <a:pt x="238" y="101"/>
                    <a:pt x="236" y="104"/>
                  </a:cubicBezTo>
                  <a:close/>
                  <a:moveTo>
                    <a:pt x="216" y="151"/>
                  </a:moveTo>
                  <a:cubicBezTo>
                    <a:pt x="217" y="152"/>
                    <a:pt x="225" y="157"/>
                    <a:pt x="226" y="158"/>
                  </a:cubicBezTo>
                  <a:cubicBezTo>
                    <a:pt x="230" y="159"/>
                    <a:pt x="253" y="155"/>
                    <a:pt x="254" y="154"/>
                  </a:cubicBezTo>
                  <a:cubicBezTo>
                    <a:pt x="254" y="153"/>
                    <a:pt x="253" y="151"/>
                    <a:pt x="252" y="149"/>
                  </a:cubicBezTo>
                  <a:cubicBezTo>
                    <a:pt x="253" y="149"/>
                    <a:pt x="253" y="149"/>
                    <a:pt x="253" y="149"/>
                  </a:cubicBezTo>
                  <a:cubicBezTo>
                    <a:pt x="259" y="147"/>
                    <a:pt x="266" y="162"/>
                    <a:pt x="274" y="147"/>
                  </a:cubicBezTo>
                  <a:cubicBezTo>
                    <a:pt x="280" y="149"/>
                    <a:pt x="289" y="157"/>
                    <a:pt x="296" y="153"/>
                  </a:cubicBezTo>
                  <a:cubicBezTo>
                    <a:pt x="309" y="147"/>
                    <a:pt x="312" y="126"/>
                    <a:pt x="312" y="104"/>
                  </a:cubicBezTo>
                  <a:cubicBezTo>
                    <a:pt x="312" y="97"/>
                    <a:pt x="313" y="86"/>
                    <a:pt x="310" y="81"/>
                  </a:cubicBezTo>
                  <a:cubicBezTo>
                    <a:pt x="310" y="78"/>
                    <a:pt x="310" y="75"/>
                    <a:pt x="310" y="73"/>
                  </a:cubicBezTo>
                  <a:cubicBezTo>
                    <a:pt x="310" y="67"/>
                    <a:pt x="310" y="56"/>
                    <a:pt x="308" y="51"/>
                  </a:cubicBezTo>
                  <a:cubicBezTo>
                    <a:pt x="308" y="49"/>
                    <a:pt x="307" y="45"/>
                    <a:pt x="307" y="43"/>
                  </a:cubicBezTo>
                  <a:cubicBezTo>
                    <a:pt x="305" y="35"/>
                    <a:pt x="304" y="27"/>
                    <a:pt x="301" y="21"/>
                  </a:cubicBezTo>
                  <a:cubicBezTo>
                    <a:pt x="270" y="17"/>
                    <a:pt x="248" y="27"/>
                    <a:pt x="235" y="46"/>
                  </a:cubicBezTo>
                  <a:cubicBezTo>
                    <a:pt x="232" y="50"/>
                    <a:pt x="222" y="63"/>
                    <a:pt x="225" y="70"/>
                  </a:cubicBezTo>
                  <a:cubicBezTo>
                    <a:pt x="233" y="70"/>
                    <a:pt x="243" y="58"/>
                    <a:pt x="249" y="54"/>
                  </a:cubicBezTo>
                  <a:cubicBezTo>
                    <a:pt x="250" y="54"/>
                    <a:pt x="254" y="53"/>
                    <a:pt x="254" y="53"/>
                  </a:cubicBezTo>
                  <a:cubicBezTo>
                    <a:pt x="280" y="51"/>
                    <a:pt x="264" y="71"/>
                    <a:pt x="264" y="83"/>
                  </a:cubicBezTo>
                  <a:cubicBezTo>
                    <a:pt x="268" y="85"/>
                    <a:pt x="278" y="95"/>
                    <a:pt x="284" y="92"/>
                  </a:cubicBezTo>
                  <a:cubicBezTo>
                    <a:pt x="284" y="91"/>
                    <a:pt x="285" y="90"/>
                    <a:pt x="286" y="90"/>
                  </a:cubicBezTo>
                  <a:cubicBezTo>
                    <a:pt x="293" y="90"/>
                    <a:pt x="311" y="103"/>
                    <a:pt x="302" y="112"/>
                  </a:cubicBezTo>
                  <a:cubicBezTo>
                    <a:pt x="299" y="115"/>
                    <a:pt x="294" y="117"/>
                    <a:pt x="290" y="120"/>
                  </a:cubicBezTo>
                  <a:cubicBezTo>
                    <a:pt x="285" y="123"/>
                    <a:pt x="280" y="129"/>
                    <a:pt x="274" y="133"/>
                  </a:cubicBezTo>
                  <a:cubicBezTo>
                    <a:pt x="274" y="133"/>
                    <a:pt x="272" y="133"/>
                    <a:pt x="273" y="134"/>
                  </a:cubicBezTo>
                  <a:cubicBezTo>
                    <a:pt x="268" y="137"/>
                    <a:pt x="260" y="139"/>
                    <a:pt x="254" y="143"/>
                  </a:cubicBezTo>
                  <a:cubicBezTo>
                    <a:pt x="251" y="145"/>
                    <a:pt x="243" y="143"/>
                    <a:pt x="240" y="143"/>
                  </a:cubicBezTo>
                  <a:cubicBezTo>
                    <a:pt x="238" y="140"/>
                    <a:pt x="232" y="133"/>
                    <a:pt x="236" y="127"/>
                  </a:cubicBezTo>
                  <a:cubicBezTo>
                    <a:pt x="237" y="124"/>
                    <a:pt x="242" y="120"/>
                    <a:pt x="244" y="119"/>
                  </a:cubicBezTo>
                  <a:cubicBezTo>
                    <a:pt x="244" y="116"/>
                    <a:pt x="243" y="116"/>
                    <a:pt x="241" y="116"/>
                  </a:cubicBezTo>
                  <a:cubicBezTo>
                    <a:pt x="238" y="121"/>
                    <a:pt x="227" y="110"/>
                    <a:pt x="226" y="108"/>
                  </a:cubicBezTo>
                  <a:cubicBezTo>
                    <a:pt x="226" y="105"/>
                    <a:pt x="226" y="102"/>
                    <a:pt x="226" y="99"/>
                  </a:cubicBezTo>
                  <a:cubicBezTo>
                    <a:pt x="229" y="98"/>
                    <a:pt x="231" y="95"/>
                    <a:pt x="234" y="93"/>
                  </a:cubicBezTo>
                  <a:cubicBezTo>
                    <a:pt x="242" y="89"/>
                    <a:pt x="256" y="87"/>
                    <a:pt x="252" y="74"/>
                  </a:cubicBezTo>
                  <a:cubicBezTo>
                    <a:pt x="252" y="74"/>
                    <a:pt x="251" y="74"/>
                    <a:pt x="250" y="74"/>
                  </a:cubicBezTo>
                  <a:cubicBezTo>
                    <a:pt x="246" y="78"/>
                    <a:pt x="227" y="77"/>
                    <a:pt x="223" y="83"/>
                  </a:cubicBezTo>
                  <a:cubicBezTo>
                    <a:pt x="220" y="86"/>
                    <a:pt x="223" y="93"/>
                    <a:pt x="221" y="97"/>
                  </a:cubicBezTo>
                  <a:cubicBezTo>
                    <a:pt x="219" y="97"/>
                    <a:pt x="220" y="103"/>
                    <a:pt x="218" y="105"/>
                  </a:cubicBezTo>
                  <a:cubicBezTo>
                    <a:pt x="214" y="114"/>
                    <a:pt x="219" y="132"/>
                    <a:pt x="217" y="141"/>
                  </a:cubicBezTo>
                  <a:cubicBezTo>
                    <a:pt x="217" y="144"/>
                    <a:pt x="216" y="149"/>
                    <a:pt x="216" y="151"/>
                  </a:cubicBezTo>
                  <a:close/>
                  <a:moveTo>
                    <a:pt x="197" y="154"/>
                  </a:moveTo>
                  <a:cubicBezTo>
                    <a:pt x="197" y="141"/>
                    <a:pt x="202" y="127"/>
                    <a:pt x="205" y="115"/>
                  </a:cubicBezTo>
                  <a:cubicBezTo>
                    <a:pt x="205" y="113"/>
                    <a:pt x="205" y="110"/>
                    <a:pt x="205" y="107"/>
                  </a:cubicBezTo>
                  <a:cubicBezTo>
                    <a:pt x="205" y="93"/>
                    <a:pt x="199" y="79"/>
                    <a:pt x="201" y="66"/>
                  </a:cubicBezTo>
                  <a:cubicBezTo>
                    <a:pt x="205" y="39"/>
                    <a:pt x="229" y="25"/>
                    <a:pt x="252" y="17"/>
                  </a:cubicBezTo>
                  <a:cubicBezTo>
                    <a:pt x="261" y="15"/>
                    <a:pt x="289" y="6"/>
                    <a:pt x="300" y="13"/>
                  </a:cubicBezTo>
                  <a:cubicBezTo>
                    <a:pt x="302" y="13"/>
                    <a:pt x="306" y="13"/>
                    <a:pt x="308" y="15"/>
                  </a:cubicBezTo>
                  <a:cubicBezTo>
                    <a:pt x="330" y="29"/>
                    <a:pt x="324" y="79"/>
                    <a:pt x="325" y="113"/>
                  </a:cubicBezTo>
                  <a:cubicBezTo>
                    <a:pt x="325" y="129"/>
                    <a:pt x="328" y="154"/>
                    <a:pt x="320" y="163"/>
                  </a:cubicBezTo>
                  <a:cubicBezTo>
                    <a:pt x="318" y="166"/>
                    <a:pt x="294" y="183"/>
                    <a:pt x="287" y="179"/>
                  </a:cubicBezTo>
                  <a:cubicBezTo>
                    <a:pt x="280" y="175"/>
                    <a:pt x="274" y="165"/>
                    <a:pt x="264" y="164"/>
                  </a:cubicBezTo>
                  <a:cubicBezTo>
                    <a:pt x="261" y="163"/>
                    <a:pt x="257" y="167"/>
                    <a:pt x="254" y="168"/>
                  </a:cubicBezTo>
                  <a:cubicBezTo>
                    <a:pt x="252" y="169"/>
                    <a:pt x="230" y="173"/>
                    <a:pt x="226" y="171"/>
                  </a:cubicBezTo>
                  <a:cubicBezTo>
                    <a:pt x="221" y="170"/>
                    <a:pt x="220" y="167"/>
                    <a:pt x="216" y="164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3" y="166"/>
                    <a:pt x="211" y="170"/>
                    <a:pt x="206" y="170"/>
                  </a:cubicBezTo>
                  <a:cubicBezTo>
                    <a:pt x="204" y="168"/>
                    <a:pt x="202" y="166"/>
                    <a:pt x="201" y="164"/>
                  </a:cubicBezTo>
                  <a:cubicBezTo>
                    <a:pt x="199" y="161"/>
                    <a:pt x="199" y="158"/>
                    <a:pt x="197" y="154"/>
                  </a:cubicBezTo>
                  <a:close/>
                  <a:moveTo>
                    <a:pt x="83" y="79"/>
                  </a:moveTo>
                  <a:cubicBezTo>
                    <a:pt x="84" y="83"/>
                    <a:pt x="84" y="85"/>
                    <a:pt x="85" y="87"/>
                  </a:cubicBezTo>
                  <a:cubicBezTo>
                    <a:pt x="92" y="84"/>
                    <a:pt x="115" y="69"/>
                    <a:pt x="116" y="62"/>
                  </a:cubicBezTo>
                  <a:cubicBezTo>
                    <a:pt x="116" y="62"/>
                    <a:pt x="116" y="62"/>
                    <a:pt x="115" y="62"/>
                  </a:cubicBezTo>
                  <a:cubicBezTo>
                    <a:pt x="111" y="60"/>
                    <a:pt x="105" y="62"/>
                    <a:pt x="101" y="63"/>
                  </a:cubicBezTo>
                  <a:cubicBezTo>
                    <a:pt x="98" y="63"/>
                    <a:pt x="96" y="63"/>
                    <a:pt x="93" y="63"/>
                  </a:cubicBezTo>
                  <a:cubicBezTo>
                    <a:pt x="84" y="65"/>
                    <a:pt x="82" y="70"/>
                    <a:pt x="83" y="79"/>
                  </a:cubicBezTo>
                  <a:close/>
                  <a:moveTo>
                    <a:pt x="32" y="97"/>
                  </a:moveTo>
                  <a:cubicBezTo>
                    <a:pt x="36" y="101"/>
                    <a:pt x="36" y="104"/>
                    <a:pt x="36" y="112"/>
                  </a:cubicBezTo>
                  <a:cubicBezTo>
                    <a:pt x="38" y="113"/>
                    <a:pt x="38" y="113"/>
                    <a:pt x="38" y="114"/>
                  </a:cubicBezTo>
                  <a:cubicBezTo>
                    <a:pt x="41" y="114"/>
                    <a:pt x="44" y="114"/>
                    <a:pt x="46" y="113"/>
                  </a:cubicBezTo>
                  <a:cubicBezTo>
                    <a:pt x="47" y="111"/>
                    <a:pt x="50" y="108"/>
                    <a:pt x="50" y="106"/>
                  </a:cubicBezTo>
                  <a:cubicBezTo>
                    <a:pt x="52" y="100"/>
                    <a:pt x="53" y="86"/>
                    <a:pt x="49" y="83"/>
                  </a:cubicBezTo>
                  <a:cubicBezTo>
                    <a:pt x="49" y="83"/>
                    <a:pt x="49" y="82"/>
                    <a:pt x="48" y="82"/>
                  </a:cubicBezTo>
                  <a:cubicBezTo>
                    <a:pt x="42" y="82"/>
                    <a:pt x="34" y="89"/>
                    <a:pt x="32" y="94"/>
                  </a:cubicBezTo>
                  <a:cubicBezTo>
                    <a:pt x="32" y="95"/>
                    <a:pt x="32" y="96"/>
                    <a:pt x="32" y="97"/>
                  </a:cubicBezTo>
                  <a:close/>
                  <a:moveTo>
                    <a:pt x="3" y="66"/>
                  </a:moveTo>
                  <a:cubicBezTo>
                    <a:pt x="9" y="66"/>
                    <a:pt x="12" y="70"/>
                    <a:pt x="14" y="73"/>
                  </a:cubicBezTo>
                  <a:cubicBezTo>
                    <a:pt x="16" y="73"/>
                    <a:pt x="18" y="73"/>
                    <a:pt x="19" y="73"/>
                  </a:cubicBezTo>
                  <a:cubicBezTo>
                    <a:pt x="22" y="71"/>
                    <a:pt x="24" y="69"/>
                    <a:pt x="26" y="67"/>
                  </a:cubicBezTo>
                  <a:cubicBezTo>
                    <a:pt x="31" y="64"/>
                    <a:pt x="38" y="63"/>
                    <a:pt x="44" y="60"/>
                  </a:cubicBezTo>
                  <a:cubicBezTo>
                    <a:pt x="48" y="57"/>
                    <a:pt x="51" y="59"/>
                    <a:pt x="54" y="55"/>
                  </a:cubicBezTo>
                  <a:cubicBezTo>
                    <a:pt x="57" y="47"/>
                    <a:pt x="51" y="40"/>
                    <a:pt x="54" y="31"/>
                  </a:cubicBezTo>
                  <a:cubicBezTo>
                    <a:pt x="55" y="26"/>
                    <a:pt x="56" y="23"/>
                    <a:pt x="57" y="17"/>
                  </a:cubicBezTo>
                  <a:cubicBezTo>
                    <a:pt x="57" y="17"/>
                    <a:pt x="56" y="5"/>
                    <a:pt x="58" y="7"/>
                  </a:cubicBezTo>
                  <a:cubicBezTo>
                    <a:pt x="58" y="6"/>
                    <a:pt x="58" y="6"/>
                    <a:pt x="59" y="6"/>
                  </a:cubicBezTo>
                  <a:cubicBezTo>
                    <a:pt x="69" y="5"/>
                    <a:pt x="83" y="21"/>
                    <a:pt x="92" y="27"/>
                  </a:cubicBezTo>
                  <a:cubicBezTo>
                    <a:pt x="92" y="35"/>
                    <a:pt x="89" y="43"/>
                    <a:pt x="90" y="51"/>
                  </a:cubicBezTo>
                  <a:cubicBezTo>
                    <a:pt x="100" y="55"/>
                    <a:pt x="115" y="50"/>
                    <a:pt x="126" y="48"/>
                  </a:cubicBezTo>
                  <a:cubicBezTo>
                    <a:pt x="130" y="48"/>
                    <a:pt x="134" y="48"/>
                    <a:pt x="138" y="49"/>
                  </a:cubicBezTo>
                  <a:cubicBezTo>
                    <a:pt x="140" y="50"/>
                    <a:pt x="142" y="53"/>
                    <a:pt x="144" y="53"/>
                  </a:cubicBezTo>
                  <a:cubicBezTo>
                    <a:pt x="144" y="53"/>
                    <a:pt x="144" y="55"/>
                    <a:pt x="144" y="55"/>
                  </a:cubicBezTo>
                  <a:cubicBezTo>
                    <a:pt x="140" y="59"/>
                    <a:pt x="136" y="64"/>
                    <a:pt x="133" y="68"/>
                  </a:cubicBezTo>
                  <a:cubicBezTo>
                    <a:pt x="130" y="71"/>
                    <a:pt x="120" y="76"/>
                    <a:pt x="114" y="79"/>
                  </a:cubicBezTo>
                  <a:cubicBezTo>
                    <a:pt x="110" y="82"/>
                    <a:pt x="104" y="83"/>
                    <a:pt x="104" y="90"/>
                  </a:cubicBezTo>
                  <a:cubicBezTo>
                    <a:pt x="105" y="91"/>
                    <a:pt x="106" y="91"/>
                    <a:pt x="106" y="92"/>
                  </a:cubicBezTo>
                  <a:cubicBezTo>
                    <a:pt x="114" y="95"/>
                    <a:pt x="125" y="91"/>
                    <a:pt x="128" y="99"/>
                  </a:cubicBezTo>
                  <a:cubicBezTo>
                    <a:pt x="129" y="101"/>
                    <a:pt x="130" y="103"/>
                    <a:pt x="129" y="105"/>
                  </a:cubicBezTo>
                  <a:cubicBezTo>
                    <a:pt x="124" y="112"/>
                    <a:pt x="112" y="106"/>
                    <a:pt x="105" y="111"/>
                  </a:cubicBezTo>
                  <a:cubicBezTo>
                    <a:pt x="99" y="115"/>
                    <a:pt x="94" y="120"/>
                    <a:pt x="89" y="124"/>
                  </a:cubicBezTo>
                  <a:cubicBezTo>
                    <a:pt x="84" y="127"/>
                    <a:pt x="79" y="125"/>
                    <a:pt x="76" y="130"/>
                  </a:cubicBezTo>
                  <a:cubicBezTo>
                    <a:pt x="72" y="136"/>
                    <a:pt x="76" y="147"/>
                    <a:pt x="74" y="153"/>
                  </a:cubicBezTo>
                  <a:cubicBezTo>
                    <a:pt x="74" y="155"/>
                    <a:pt x="73" y="156"/>
                    <a:pt x="73" y="157"/>
                  </a:cubicBezTo>
                  <a:cubicBezTo>
                    <a:pt x="64" y="159"/>
                    <a:pt x="66" y="177"/>
                    <a:pt x="59" y="183"/>
                  </a:cubicBezTo>
                  <a:cubicBezTo>
                    <a:pt x="57" y="172"/>
                    <a:pt x="50" y="162"/>
                    <a:pt x="48" y="152"/>
                  </a:cubicBezTo>
                  <a:cubicBezTo>
                    <a:pt x="48" y="147"/>
                    <a:pt x="50" y="142"/>
                    <a:pt x="46" y="139"/>
                  </a:cubicBezTo>
                  <a:cubicBezTo>
                    <a:pt x="44" y="138"/>
                    <a:pt x="40" y="139"/>
                    <a:pt x="38" y="138"/>
                  </a:cubicBezTo>
                  <a:cubicBezTo>
                    <a:pt x="36" y="132"/>
                    <a:pt x="34" y="123"/>
                    <a:pt x="26" y="121"/>
                  </a:cubicBezTo>
                  <a:cubicBezTo>
                    <a:pt x="23" y="120"/>
                    <a:pt x="22" y="122"/>
                    <a:pt x="17" y="122"/>
                  </a:cubicBezTo>
                  <a:cubicBezTo>
                    <a:pt x="16" y="120"/>
                    <a:pt x="15" y="116"/>
                    <a:pt x="14" y="114"/>
                  </a:cubicBezTo>
                  <a:cubicBezTo>
                    <a:pt x="12" y="111"/>
                    <a:pt x="7" y="110"/>
                    <a:pt x="5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2"/>
                    <a:pt x="5" y="99"/>
                    <a:pt x="4" y="96"/>
                  </a:cubicBezTo>
                  <a:cubicBezTo>
                    <a:pt x="4" y="94"/>
                    <a:pt x="1" y="93"/>
                    <a:pt x="0" y="90"/>
                  </a:cubicBezTo>
                  <a:cubicBezTo>
                    <a:pt x="4" y="85"/>
                    <a:pt x="3" y="76"/>
                    <a:pt x="3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7"/>
            <p:cNvSpPr>
              <a:spLocks noEditPoints="1"/>
            </p:cNvSpPr>
            <p:nvPr userDrawn="1"/>
          </p:nvSpPr>
          <p:spPr bwMode="auto">
            <a:xfrm>
              <a:off x="8798004" y="4643720"/>
              <a:ext cx="334964" cy="325436"/>
            </a:xfrm>
            <a:custGeom>
              <a:avLst/>
              <a:gdLst>
                <a:gd name="T0" fmla="*/ 218 w 225"/>
                <a:gd name="T1" fmla="*/ 76 h 216"/>
                <a:gd name="T2" fmla="*/ 170 w 225"/>
                <a:gd name="T3" fmla="*/ 32 h 216"/>
                <a:gd name="T4" fmla="*/ 113 w 225"/>
                <a:gd name="T5" fmla="*/ 0 h 216"/>
                <a:gd name="T6" fmla="*/ 56 w 225"/>
                <a:gd name="T7" fmla="*/ 32 h 216"/>
                <a:gd name="T8" fmla="*/ 8 w 225"/>
                <a:gd name="T9" fmla="*/ 76 h 216"/>
                <a:gd name="T10" fmla="*/ 21 w 225"/>
                <a:gd name="T11" fmla="*/ 140 h 216"/>
                <a:gd name="T12" fmla="*/ 48 w 225"/>
                <a:gd name="T13" fmla="*/ 200 h 216"/>
                <a:gd name="T14" fmla="*/ 112 w 225"/>
                <a:gd name="T15" fmla="*/ 207 h 216"/>
                <a:gd name="T16" fmla="*/ 177 w 225"/>
                <a:gd name="T17" fmla="*/ 200 h 216"/>
                <a:gd name="T18" fmla="*/ 204 w 225"/>
                <a:gd name="T19" fmla="*/ 140 h 216"/>
                <a:gd name="T20" fmla="*/ 218 w 225"/>
                <a:gd name="T21" fmla="*/ 76 h 216"/>
                <a:gd name="T22" fmla="*/ 113 w 225"/>
                <a:gd name="T23" fmla="*/ 201 h 216"/>
                <a:gd name="T24" fmla="*/ 22 w 225"/>
                <a:gd name="T25" fmla="*/ 110 h 216"/>
                <a:gd name="T26" fmla="*/ 113 w 225"/>
                <a:gd name="T27" fmla="*/ 20 h 216"/>
                <a:gd name="T28" fmla="*/ 204 w 225"/>
                <a:gd name="T29" fmla="*/ 111 h 216"/>
                <a:gd name="T30" fmla="*/ 113 w 225"/>
                <a:gd name="T31" fmla="*/ 20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5" h="216">
                  <a:moveTo>
                    <a:pt x="218" y="76"/>
                  </a:moveTo>
                  <a:cubicBezTo>
                    <a:pt x="210" y="53"/>
                    <a:pt x="191" y="37"/>
                    <a:pt x="170" y="32"/>
                  </a:cubicBezTo>
                  <a:cubicBezTo>
                    <a:pt x="158" y="13"/>
                    <a:pt x="137" y="0"/>
                    <a:pt x="113" y="0"/>
                  </a:cubicBezTo>
                  <a:cubicBezTo>
                    <a:pt x="89" y="0"/>
                    <a:pt x="68" y="13"/>
                    <a:pt x="56" y="32"/>
                  </a:cubicBezTo>
                  <a:cubicBezTo>
                    <a:pt x="34" y="37"/>
                    <a:pt x="15" y="53"/>
                    <a:pt x="8" y="76"/>
                  </a:cubicBezTo>
                  <a:cubicBezTo>
                    <a:pt x="0" y="99"/>
                    <a:pt x="6" y="123"/>
                    <a:pt x="21" y="140"/>
                  </a:cubicBezTo>
                  <a:cubicBezTo>
                    <a:pt x="18" y="163"/>
                    <a:pt x="28" y="185"/>
                    <a:pt x="48" y="200"/>
                  </a:cubicBezTo>
                  <a:cubicBezTo>
                    <a:pt x="67" y="214"/>
                    <a:pt x="92" y="216"/>
                    <a:pt x="112" y="207"/>
                  </a:cubicBezTo>
                  <a:cubicBezTo>
                    <a:pt x="133" y="216"/>
                    <a:pt x="158" y="214"/>
                    <a:pt x="177" y="200"/>
                  </a:cubicBezTo>
                  <a:cubicBezTo>
                    <a:pt x="197" y="186"/>
                    <a:pt x="206" y="163"/>
                    <a:pt x="204" y="140"/>
                  </a:cubicBezTo>
                  <a:cubicBezTo>
                    <a:pt x="220" y="123"/>
                    <a:pt x="225" y="99"/>
                    <a:pt x="218" y="76"/>
                  </a:cubicBezTo>
                  <a:close/>
                  <a:moveTo>
                    <a:pt x="113" y="201"/>
                  </a:moveTo>
                  <a:cubicBezTo>
                    <a:pt x="63" y="201"/>
                    <a:pt x="22" y="160"/>
                    <a:pt x="22" y="110"/>
                  </a:cubicBezTo>
                  <a:cubicBezTo>
                    <a:pt x="22" y="60"/>
                    <a:pt x="62" y="20"/>
                    <a:pt x="113" y="20"/>
                  </a:cubicBezTo>
                  <a:cubicBezTo>
                    <a:pt x="163" y="20"/>
                    <a:pt x="204" y="61"/>
                    <a:pt x="204" y="111"/>
                  </a:cubicBezTo>
                  <a:cubicBezTo>
                    <a:pt x="204" y="161"/>
                    <a:pt x="163" y="201"/>
                    <a:pt x="113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8"/>
            <p:cNvSpPr>
              <a:spLocks noEditPoints="1"/>
            </p:cNvSpPr>
            <p:nvPr userDrawn="1"/>
          </p:nvSpPr>
          <p:spPr bwMode="auto">
            <a:xfrm>
              <a:off x="8872617" y="4775483"/>
              <a:ext cx="84138" cy="26988"/>
            </a:xfrm>
            <a:custGeom>
              <a:avLst/>
              <a:gdLst>
                <a:gd name="T0" fmla="*/ 4 w 56"/>
                <a:gd name="T1" fmla="*/ 17 h 18"/>
                <a:gd name="T2" fmla="*/ 0 w 56"/>
                <a:gd name="T3" fmla="*/ 7 h 18"/>
                <a:gd name="T4" fmla="*/ 3 w 56"/>
                <a:gd name="T5" fmla="*/ 2 h 18"/>
                <a:gd name="T6" fmla="*/ 8 w 56"/>
                <a:gd name="T7" fmla="*/ 0 h 18"/>
                <a:gd name="T8" fmla="*/ 15 w 56"/>
                <a:gd name="T9" fmla="*/ 13 h 18"/>
                <a:gd name="T10" fmla="*/ 19 w 56"/>
                <a:gd name="T11" fmla="*/ 14 h 18"/>
                <a:gd name="T12" fmla="*/ 22 w 56"/>
                <a:gd name="T13" fmla="*/ 14 h 18"/>
                <a:gd name="T14" fmla="*/ 20 w 56"/>
                <a:gd name="T15" fmla="*/ 12 h 18"/>
                <a:gd name="T16" fmla="*/ 14 w 56"/>
                <a:gd name="T17" fmla="*/ 6 h 18"/>
                <a:gd name="T18" fmla="*/ 20 w 56"/>
                <a:gd name="T19" fmla="*/ 0 h 18"/>
                <a:gd name="T20" fmla="*/ 26 w 56"/>
                <a:gd name="T21" fmla="*/ 8 h 18"/>
                <a:gd name="T22" fmla="*/ 19 w 56"/>
                <a:gd name="T23" fmla="*/ 18 h 18"/>
                <a:gd name="T24" fmla="*/ 15 w 56"/>
                <a:gd name="T25" fmla="*/ 13 h 18"/>
                <a:gd name="T26" fmla="*/ 22 w 56"/>
                <a:gd name="T27" fmla="*/ 3 h 18"/>
                <a:gd name="T28" fmla="*/ 18 w 56"/>
                <a:gd name="T29" fmla="*/ 3 h 18"/>
                <a:gd name="T30" fmla="*/ 18 w 56"/>
                <a:gd name="T31" fmla="*/ 8 h 18"/>
                <a:gd name="T32" fmla="*/ 22 w 56"/>
                <a:gd name="T33" fmla="*/ 8 h 18"/>
                <a:gd name="T34" fmla="*/ 30 w 56"/>
                <a:gd name="T35" fmla="*/ 13 h 18"/>
                <a:gd name="T36" fmla="*/ 34 w 56"/>
                <a:gd name="T37" fmla="*/ 14 h 18"/>
                <a:gd name="T38" fmla="*/ 38 w 56"/>
                <a:gd name="T39" fmla="*/ 14 h 18"/>
                <a:gd name="T40" fmla="*/ 38 w 56"/>
                <a:gd name="T41" fmla="*/ 9 h 18"/>
                <a:gd name="T42" fmla="*/ 33 w 56"/>
                <a:gd name="T43" fmla="*/ 10 h 18"/>
                <a:gd name="T44" fmla="*/ 32 w 56"/>
                <a:gd name="T45" fmla="*/ 0 h 18"/>
                <a:gd name="T46" fmla="*/ 41 w 56"/>
                <a:gd name="T47" fmla="*/ 3 h 18"/>
                <a:gd name="T48" fmla="*/ 34 w 56"/>
                <a:gd name="T49" fmla="*/ 6 h 18"/>
                <a:gd name="T50" fmla="*/ 41 w 56"/>
                <a:gd name="T51" fmla="*/ 8 h 18"/>
                <a:gd name="T52" fmla="*/ 41 w 56"/>
                <a:gd name="T53" fmla="*/ 16 h 18"/>
                <a:gd name="T54" fmla="*/ 32 w 56"/>
                <a:gd name="T55" fmla="*/ 17 h 18"/>
                <a:gd name="T56" fmla="*/ 48 w 56"/>
                <a:gd name="T57" fmla="*/ 8 h 18"/>
                <a:gd name="T58" fmla="*/ 45 w 56"/>
                <a:gd name="T59" fmla="*/ 4 h 18"/>
                <a:gd name="T60" fmla="*/ 50 w 56"/>
                <a:gd name="T61" fmla="*/ 0 h 18"/>
                <a:gd name="T62" fmla="*/ 56 w 56"/>
                <a:gd name="T63" fmla="*/ 4 h 18"/>
                <a:gd name="T64" fmla="*/ 53 w 56"/>
                <a:gd name="T65" fmla="*/ 8 h 18"/>
                <a:gd name="T66" fmla="*/ 56 w 56"/>
                <a:gd name="T67" fmla="*/ 12 h 18"/>
                <a:gd name="T68" fmla="*/ 50 w 56"/>
                <a:gd name="T69" fmla="*/ 18 h 18"/>
                <a:gd name="T70" fmla="*/ 44 w 56"/>
                <a:gd name="T71" fmla="*/ 13 h 18"/>
                <a:gd name="T72" fmla="*/ 48 w 56"/>
                <a:gd name="T73" fmla="*/ 8 h 18"/>
                <a:gd name="T74" fmla="*/ 49 w 56"/>
                <a:gd name="T75" fmla="*/ 6 h 18"/>
                <a:gd name="T76" fmla="*/ 52 w 56"/>
                <a:gd name="T77" fmla="*/ 6 h 18"/>
                <a:gd name="T78" fmla="*/ 52 w 56"/>
                <a:gd name="T79" fmla="*/ 3 h 18"/>
                <a:gd name="T80" fmla="*/ 49 w 56"/>
                <a:gd name="T81" fmla="*/ 3 h 18"/>
                <a:gd name="T82" fmla="*/ 48 w 56"/>
                <a:gd name="T83" fmla="*/ 12 h 18"/>
                <a:gd name="T84" fmla="*/ 51 w 56"/>
                <a:gd name="T85" fmla="*/ 15 h 18"/>
                <a:gd name="T86" fmla="*/ 54 w 56"/>
                <a:gd name="T87" fmla="*/ 12 h 18"/>
                <a:gd name="T88" fmla="*/ 51 w 56"/>
                <a:gd name="T89" fmla="*/ 9 h 18"/>
                <a:gd name="T90" fmla="*/ 48 w 56"/>
                <a:gd name="T9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" h="18">
                  <a:moveTo>
                    <a:pt x="8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4" y="2"/>
                    <a:pt x="4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15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1" y="15"/>
                    <a:pt x="21" y="14"/>
                    <a:pt x="22" y="14"/>
                  </a:cubicBezTo>
                  <a:cubicBezTo>
                    <a:pt x="22" y="13"/>
                    <a:pt x="23" y="12"/>
                    <a:pt x="23" y="10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8" y="12"/>
                    <a:pt x="17" y="11"/>
                    <a:pt x="16" y="10"/>
                  </a:cubicBezTo>
                  <a:cubicBezTo>
                    <a:pt x="15" y="9"/>
                    <a:pt x="14" y="8"/>
                    <a:pt x="14" y="6"/>
                  </a:cubicBezTo>
                  <a:cubicBezTo>
                    <a:pt x="14" y="4"/>
                    <a:pt x="15" y="2"/>
                    <a:pt x="16" y="1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22" y="0"/>
                    <a:pt x="23" y="0"/>
                    <a:pt x="24" y="2"/>
                  </a:cubicBezTo>
                  <a:cubicBezTo>
                    <a:pt x="26" y="3"/>
                    <a:pt x="26" y="5"/>
                    <a:pt x="26" y="8"/>
                  </a:cubicBezTo>
                  <a:cubicBezTo>
                    <a:pt x="26" y="12"/>
                    <a:pt x="25" y="14"/>
                    <a:pt x="24" y="16"/>
                  </a:cubicBezTo>
                  <a:cubicBezTo>
                    <a:pt x="23" y="17"/>
                    <a:pt x="21" y="18"/>
                    <a:pt x="19" y="18"/>
                  </a:cubicBezTo>
                  <a:cubicBezTo>
                    <a:pt x="18" y="18"/>
                    <a:pt x="17" y="17"/>
                    <a:pt x="16" y="16"/>
                  </a:cubicBezTo>
                  <a:cubicBezTo>
                    <a:pt x="16" y="16"/>
                    <a:pt x="15" y="15"/>
                    <a:pt x="15" y="13"/>
                  </a:cubicBezTo>
                  <a:close/>
                  <a:moveTo>
                    <a:pt x="22" y="6"/>
                  </a:moveTo>
                  <a:cubicBezTo>
                    <a:pt x="22" y="4"/>
                    <a:pt x="22" y="4"/>
                    <a:pt x="22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9" y="2"/>
                    <a:pt x="19" y="3"/>
                    <a:pt x="18" y="3"/>
                  </a:cubicBezTo>
                  <a:cubicBezTo>
                    <a:pt x="18" y="4"/>
                    <a:pt x="18" y="4"/>
                    <a:pt x="18" y="6"/>
                  </a:cubicBezTo>
                  <a:cubicBezTo>
                    <a:pt x="18" y="7"/>
                    <a:pt x="18" y="8"/>
                    <a:pt x="18" y="8"/>
                  </a:cubicBezTo>
                  <a:cubicBezTo>
                    <a:pt x="19" y="8"/>
                    <a:pt x="20" y="9"/>
                    <a:pt x="20" y="9"/>
                  </a:cubicBezTo>
                  <a:cubicBezTo>
                    <a:pt x="21" y="9"/>
                    <a:pt x="21" y="8"/>
                    <a:pt x="22" y="8"/>
                  </a:cubicBezTo>
                  <a:cubicBezTo>
                    <a:pt x="22" y="8"/>
                    <a:pt x="22" y="7"/>
                    <a:pt x="22" y="6"/>
                  </a:cubicBezTo>
                  <a:close/>
                  <a:moveTo>
                    <a:pt x="30" y="13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7" y="15"/>
                    <a:pt x="37" y="15"/>
                    <a:pt x="38" y="14"/>
                  </a:cubicBezTo>
                  <a:cubicBezTo>
                    <a:pt x="38" y="14"/>
                    <a:pt x="39" y="13"/>
                    <a:pt x="39" y="12"/>
                  </a:cubicBezTo>
                  <a:cubicBezTo>
                    <a:pt x="39" y="10"/>
                    <a:pt x="38" y="10"/>
                    <a:pt x="38" y="9"/>
                  </a:cubicBezTo>
                  <a:cubicBezTo>
                    <a:pt x="38" y="9"/>
                    <a:pt x="37" y="8"/>
                    <a:pt x="36" y="8"/>
                  </a:cubicBezTo>
                  <a:cubicBezTo>
                    <a:pt x="35" y="8"/>
                    <a:pt x="34" y="9"/>
                    <a:pt x="33" y="10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5" y="6"/>
                    <a:pt x="36" y="6"/>
                    <a:pt x="37" y="6"/>
                  </a:cubicBezTo>
                  <a:cubicBezTo>
                    <a:pt x="38" y="6"/>
                    <a:pt x="40" y="6"/>
                    <a:pt x="41" y="8"/>
                  </a:cubicBezTo>
                  <a:cubicBezTo>
                    <a:pt x="42" y="9"/>
                    <a:pt x="42" y="10"/>
                    <a:pt x="42" y="12"/>
                  </a:cubicBezTo>
                  <a:cubicBezTo>
                    <a:pt x="42" y="14"/>
                    <a:pt x="42" y="15"/>
                    <a:pt x="41" y="16"/>
                  </a:cubicBezTo>
                  <a:cubicBezTo>
                    <a:pt x="40" y="18"/>
                    <a:pt x="38" y="18"/>
                    <a:pt x="36" y="18"/>
                  </a:cubicBezTo>
                  <a:cubicBezTo>
                    <a:pt x="35" y="18"/>
                    <a:pt x="33" y="18"/>
                    <a:pt x="32" y="17"/>
                  </a:cubicBezTo>
                  <a:cubicBezTo>
                    <a:pt x="31" y="16"/>
                    <a:pt x="30" y="14"/>
                    <a:pt x="30" y="13"/>
                  </a:cubicBezTo>
                  <a:close/>
                  <a:moveTo>
                    <a:pt x="48" y="8"/>
                  </a:moveTo>
                  <a:cubicBezTo>
                    <a:pt x="47" y="7"/>
                    <a:pt x="46" y="7"/>
                    <a:pt x="46" y="6"/>
                  </a:cubicBezTo>
                  <a:cubicBezTo>
                    <a:pt x="46" y="5"/>
                    <a:pt x="45" y="5"/>
                    <a:pt x="45" y="4"/>
                  </a:cubicBezTo>
                  <a:cubicBezTo>
                    <a:pt x="45" y="3"/>
                    <a:pt x="46" y="2"/>
                    <a:pt x="46" y="1"/>
                  </a:cubicBezTo>
                  <a:cubicBezTo>
                    <a:pt x="47" y="0"/>
                    <a:pt x="49" y="0"/>
                    <a:pt x="50" y="0"/>
                  </a:cubicBezTo>
                  <a:cubicBezTo>
                    <a:pt x="52" y="0"/>
                    <a:pt x="54" y="0"/>
                    <a:pt x="54" y="1"/>
                  </a:cubicBezTo>
                  <a:cubicBezTo>
                    <a:pt x="55" y="2"/>
                    <a:pt x="56" y="3"/>
                    <a:pt x="56" y="4"/>
                  </a:cubicBezTo>
                  <a:cubicBezTo>
                    <a:pt x="56" y="5"/>
                    <a:pt x="56" y="6"/>
                    <a:pt x="55" y="6"/>
                  </a:cubicBezTo>
                  <a:cubicBezTo>
                    <a:pt x="55" y="7"/>
                    <a:pt x="54" y="8"/>
                    <a:pt x="53" y="8"/>
                  </a:cubicBezTo>
                  <a:cubicBezTo>
                    <a:pt x="54" y="8"/>
                    <a:pt x="55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4"/>
                    <a:pt x="56" y="15"/>
                    <a:pt x="55" y="16"/>
                  </a:cubicBezTo>
                  <a:cubicBezTo>
                    <a:pt x="54" y="18"/>
                    <a:pt x="52" y="18"/>
                    <a:pt x="50" y="18"/>
                  </a:cubicBezTo>
                  <a:cubicBezTo>
                    <a:pt x="49" y="18"/>
                    <a:pt x="48" y="18"/>
                    <a:pt x="46" y="17"/>
                  </a:cubicBezTo>
                  <a:cubicBezTo>
                    <a:pt x="45" y="16"/>
                    <a:pt x="44" y="14"/>
                    <a:pt x="44" y="13"/>
                  </a:cubicBezTo>
                  <a:cubicBezTo>
                    <a:pt x="44" y="12"/>
                    <a:pt x="45" y="11"/>
                    <a:pt x="45" y="10"/>
                  </a:cubicBezTo>
                  <a:cubicBezTo>
                    <a:pt x="46" y="9"/>
                    <a:pt x="47" y="8"/>
                    <a:pt x="48" y="8"/>
                  </a:cubicBezTo>
                  <a:close/>
                  <a:moveTo>
                    <a:pt x="49" y="4"/>
                  </a:moveTo>
                  <a:cubicBezTo>
                    <a:pt x="49" y="5"/>
                    <a:pt x="49" y="6"/>
                    <a:pt x="49" y="6"/>
                  </a:cubicBezTo>
                  <a:cubicBezTo>
                    <a:pt x="50" y="6"/>
                    <a:pt x="50" y="6"/>
                    <a:pt x="51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3" y="6"/>
                    <a:pt x="53" y="5"/>
                    <a:pt x="53" y="4"/>
                  </a:cubicBezTo>
                  <a:cubicBezTo>
                    <a:pt x="53" y="4"/>
                    <a:pt x="53" y="3"/>
                    <a:pt x="52" y="3"/>
                  </a:cubicBezTo>
                  <a:cubicBezTo>
                    <a:pt x="52" y="2"/>
                    <a:pt x="52" y="2"/>
                    <a:pt x="51" y="2"/>
                  </a:cubicBezTo>
                  <a:cubicBezTo>
                    <a:pt x="50" y="2"/>
                    <a:pt x="50" y="2"/>
                    <a:pt x="49" y="3"/>
                  </a:cubicBezTo>
                  <a:cubicBezTo>
                    <a:pt x="49" y="3"/>
                    <a:pt x="49" y="4"/>
                    <a:pt x="49" y="4"/>
                  </a:cubicBezTo>
                  <a:close/>
                  <a:moveTo>
                    <a:pt x="48" y="12"/>
                  </a:moveTo>
                  <a:cubicBezTo>
                    <a:pt x="48" y="13"/>
                    <a:pt x="49" y="14"/>
                    <a:pt x="49" y="14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2" y="15"/>
                    <a:pt x="52" y="15"/>
                    <a:pt x="53" y="14"/>
                  </a:cubicBezTo>
                  <a:cubicBezTo>
                    <a:pt x="53" y="14"/>
                    <a:pt x="54" y="13"/>
                    <a:pt x="54" y="12"/>
                  </a:cubicBezTo>
                  <a:cubicBezTo>
                    <a:pt x="54" y="11"/>
                    <a:pt x="53" y="10"/>
                    <a:pt x="53" y="10"/>
                  </a:cubicBezTo>
                  <a:cubicBezTo>
                    <a:pt x="52" y="10"/>
                    <a:pt x="52" y="9"/>
                    <a:pt x="51" y="9"/>
                  </a:cubicBezTo>
                  <a:cubicBezTo>
                    <a:pt x="50" y="9"/>
                    <a:pt x="50" y="10"/>
                    <a:pt x="49" y="10"/>
                  </a:cubicBezTo>
                  <a:cubicBezTo>
                    <a:pt x="49" y="11"/>
                    <a:pt x="48" y="11"/>
                    <a:pt x="4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9"/>
            <p:cNvSpPr>
              <a:spLocks noEditPoints="1"/>
            </p:cNvSpPr>
            <p:nvPr userDrawn="1"/>
          </p:nvSpPr>
          <p:spPr bwMode="auto">
            <a:xfrm>
              <a:off x="8729742" y="4570696"/>
              <a:ext cx="474664" cy="477836"/>
            </a:xfrm>
            <a:custGeom>
              <a:avLst/>
              <a:gdLst>
                <a:gd name="T0" fmla="*/ 159 w 318"/>
                <a:gd name="T1" fmla="*/ 0 h 318"/>
                <a:gd name="T2" fmla="*/ 0 w 318"/>
                <a:gd name="T3" fmla="*/ 159 h 318"/>
                <a:gd name="T4" fmla="*/ 159 w 318"/>
                <a:gd name="T5" fmla="*/ 318 h 318"/>
                <a:gd name="T6" fmla="*/ 318 w 318"/>
                <a:gd name="T7" fmla="*/ 159 h 318"/>
                <a:gd name="T8" fmla="*/ 159 w 318"/>
                <a:gd name="T9" fmla="*/ 0 h 318"/>
                <a:gd name="T10" fmla="*/ 159 w 318"/>
                <a:gd name="T11" fmla="*/ 312 h 318"/>
                <a:gd name="T12" fmla="*/ 6 w 318"/>
                <a:gd name="T13" fmla="*/ 159 h 318"/>
                <a:gd name="T14" fmla="*/ 159 w 318"/>
                <a:gd name="T15" fmla="*/ 6 h 318"/>
                <a:gd name="T16" fmla="*/ 312 w 318"/>
                <a:gd name="T17" fmla="*/ 160 h 318"/>
                <a:gd name="T18" fmla="*/ 159 w 318"/>
                <a:gd name="T19" fmla="*/ 31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18">
                  <a:moveTo>
                    <a:pt x="159" y="0"/>
                  </a:moveTo>
                  <a:cubicBezTo>
                    <a:pt x="71" y="0"/>
                    <a:pt x="0" y="72"/>
                    <a:pt x="0" y="159"/>
                  </a:cubicBezTo>
                  <a:cubicBezTo>
                    <a:pt x="0" y="247"/>
                    <a:pt x="71" y="318"/>
                    <a:pt x="159" y="318"/>
                  </a:cubicBezTo>
                  <a:cubicBezTo>
                    <a:pt x="246" y="318"/>
                    <a:pt x="318" y="247"/>
                    <a:pt x="318" y="159"/>
                  </a:cubicBezTo>
                  <a:cubicBezTo>
                    <a:pt x="317" y="72"/>
                    <a:pt x="246" y="0"/>
                    <a:pt x="159" y="0"/>
                  </a:cubicBezTo>
                  <a:close/>
                  <a:moveTo>
                    <a:pt x="159" y="312"/>
                  </a:moveTo>
                  <a:cubicBezTo>
                    <a:pt x="74" y="312"/>
                    <a:pt x="6" y="244"/>
                    <a:pt x="6" y="159"/>
                  </a:cubicBezTo>
                  <a:cubicBezTo>
                    <a:pt x="6" y="75"/>
                    <a:pt x="74" y="6"/>
                    <a:pt x="159" y="6"/>
                  </a:cubicBezTo>
                  <a:cubicBezTo>
                    <a:pt x="243" y="6"/>
                    <a:pt x="312" y="75"/>
                    <a:pt x="312" y="160"/>
                  </a:cubicBezTo>
                  <a:cubicBezTo>
                    <a:pt x="312" y="244"/>
                    <a:pt x="243" y="312"/>
                    <a:pt x="159" y="3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0"/>
            <p:cNvSpPr>
              <a:spLocks noEditPoints="1"/>
            </p:cNvSpPr>
            <p:nvPr userDrawn="1"/>
          </p:nvSpPr>
          <p:spPr bwMode="auto">
            <a:xfrm>
              <a:off x="8763079" y="4810405"/>
              <a:ext cx="407989" cy="204787"/>
            </a:xfrm>
            <a:custGeom>
              <a:avLst/>
              <a:gdLst>
                <a:gd name="T0" fmla="*/ 258 w 274"/>
                <a:gd name="T1" fmla="*/ 63 h 137"/>
                <a:gd name="T2" fmla="*/ 1 w 274"/>
                <a:gd name="T3" fmla="*/ 12 h 137"/>
                <a:gd name="T4" fmla="*/ 14 w 274"/>
                <a:gd name="T5" fmla="*/ 9 h 137"/>
                <a:gd name="T6" fmla="*/ 1 w 274"/>
                <a:gd name="T7" fmla="*/ 17 h 137"/>
                <a:gd name="T8" fmla="*/ 16 w 274"/>
                <a:gd name="T9" fmla="*/ 29 h 137"/>
                <a:gd name="T10" fmla="*/ 11 w 274"/>
                <a:gd name="T11" fmla="*/ 27 h 137"/>
                <a:gd name="T12" fmla="*/ 14 w 274"/>
                <a:gd name="T13" fmla="*/ 36 h 137"/>
                <a:gd name="T14" fmla="*/ 18 w 274"/>
                <a:gd name="T15" fmla="*/ 47 h 137"/>
                <a:gd name="T16" fmla="*/ 21 w 274"/>
                <a:gd name="T17" fmla="*/ 57 h 137"/>
                <a:gd name="T18" fmla="*/ 21 w 274"/>
                <a:gd name="T19" fmla="*/ 55 h 137"/>
                <a:gd name="T20" fmla="*/ 19 w 274"/>
                <a:gd name="T21" fmla="*/ 66 h 137"/>
                <a:gd name="T22" fmla="*/ 22 w 274"/>
                <a:gd name="T23" fmla="*/ 62 h 137"/>
                <a:gd name="T24" fmla="*/ 22 w 274"/>
                <a:gd name="T25" fmla="*/ 71 h 137"/>
                <a:gd name="T26" fmla="*/ 30 w 274"/>
                <a:gd name="T27" fmla="*/ 71 h 137"/>
                <a:gd name="T28" fmla="*/ 30 w 274"/>
                <a:gd name="T29" fmla="*/ 86 h 137"/>
                <a:gd name="T30" fmla="*/ 36 w 274"/>
                <a:gd name="T31" fmla="*/ 79 h 137"/>
                <a:gd name="T32" fmla="*/ 47 w 274"/>
                <a:gd name="T33" fmla="*/ 90 h 137"/>
                <a:gd name="T34" fmla="*/ 58 w 274"/>
                <a:gd name="T35" fmla="*/ 96 h 137"/>
                <a:gd name="T36" fmla="*/ 51 w 274"/>
                <a:gd name="T37" fmla="*/ 95 h 137"/>
                <a:gd name="T38" fmla="*/ 58 w 274"/>
                <a:gd name="T39" fmla="*/ 105 h 137"/>
                <a:gd name="T40" fmla="*/ 67 w 274"/>
                <a:gd name="T41" fmla="*/ 106 h 137"/>
                <a:gd name="T42" fmla="*/ 76 w 274"/>
                <a:gd name="T43" fmla="*/ 112 h 137"/>
                <a:gd name="T44" fmla="*/ 82 w 274"/>
                <a:gd name="T45" fmla="*/ 111 h 137"/>
                <a:gd name="T46" fmla="*/ 78 w 274"/>
                <a:gd name="T47" fmla="*/ 113 h 137"/>
                <a:gd name="T48" fmla="*/ 83 w 274"/>
                <a:gd name="T49" fmla="*/ 123 h 137"/>
                <a:gd name="T50" fmla="*/ 97 w 274"/>
                <a:gd name="T51" fmla="*/ 121 h 137"/>
                <a:gd name="T52" fmla="*/ 100 w 274"/>
                <a:gd name="T53" fmla="*/ 125 h 137"/>
                <a:gd name="T54" fmla="*/ 108 w 274"/>
                <a:gd name="T55" fmla="*/ 126 h 137"/>
                <a:gd name="T56" fmla="*/ 113 w 274"/>
                <a:gd name="T57" fmla="*/ 126 h 137"/>
                <a:gd name="T58" fmla="*/ 132 w 274"/>
                <a:gd name="T59" fmla="*/ 136 h 137"/>
                <a:gd name="T60" fmla="*/ 126 w 274"/>
                <a:gd name="T61" fmla="*/ 130 h 137"/>
                <a:gd name="T62" fmla="*/ 128 w 274"/>
                <a:gd name="T63" fmla="*/ 135 h 137"/>
                <a:gd name="T64" fmla="*/ 135 w 274"/>
                <a:gd name="T65" fmla="*/ 135 h 137"/>
                <a:gd name="T66" fmla="*/ 149 w 274"/>
                <a:gd name="T67" fmla="*/ 136 h 137"/>
                <a:gd name="T68" fmla="*/ 152 w 274"/>
                <a:gd name="T69" fmla="*/ 133 h 137"/>
                <a:gd name="T70" fmla="*/ 167 w 274"/>
                <a:gd name="T71" fmla="*/ 131 h 137"/>
                <a:gd name="T72" fmla="*/ 180 w 274"/>
                <a:gd name="T73" fmla="*/ 128 h 137"/>
                <a:gd name="T74" fmla="*/ 175 w 274"/>
                <a:gd name="T75" fmla="*/ 122 h 137"/>
                <a:gd name="T76" fmla="*/ 187 w 274"/>
                <a:gd name="T77" fmla="*/ 119 h 137"/>
                <a:gd name="T78" fmla="*/ 192 w 274"/>
                <a:gd name="T79" fmla="*/ 117 h 137"/>
                <a:gd name="T80" fmla="*/ 199 w 274"/>
                <a:gd name="T81" fmla="*/ 119 h 137"/>
                <a:gd name="T82" fmla="*/ 203 w 274"/>
                <a:gd name="T83" fmla="*/ 119 h 137"/>
                <a:gd name="T84" fmla="*/ 217 w 274"/>
                <a:gd name="T85" fmla="*/ 111 h 137"/>
                <a:gd name="T86" fmla="*/ 217 w 274"/>
                <a:gd name="T87" fmla="*/ 106 h 137"/>
                <a:gd name="T88" fmla="*/ 232 w 274"/>
                <a:gd name="T89" fmla="*/ 96 h 137"/>
                <a:gd name="T90" fmla="*/ 231 w 274"/>
                <a:gd name="T91" fmla="*/ 97 h 137"/>
                <a:gd name="T92" fmla="*/ 238 w 274"/>
                <a:gd name="T93" fmla="*/ 95 h 137"/>
                <a:gd name="T94" fmla="*/ 234 w 274"/>
                <a:gd name="T95" fmla="*/ 85 h 137"/>
                <a:gd name="T96" fmla="*/ 242 w 274"/>
                <a:gd name="T97" fmla="*/ 73 h 137"/>
                <a:gd name="T98" fmla="*/ 238 w 274"/>
                <a:gd name="T99" fmla="*/ 77 h 137"/>
                <a:gd name="T100" fmla="*/ 252 w 274"/>
                <a:gd name="T101" fmla="*/ 71 h 137"/>
                <a:gd name="T102" fmla="*/ 266 w 274"/>
                <a:gd name="T103" fmla="*/ 40 h 137"/>
                <a:gd name="T104" fmla="*/ 258 w 274"/>
                <a:gd name="T105" fmla="*/ 48 h 137"/>
                <a:gd name="T106" fmla="*/ 268 w 274"/>
                <a:gd name="T107" fmla="*/ 35 h 137"/>
                <a:gd name="T108" fmla="*/ 259 w 274"/>
                <a:gd name="T109" fmla="*/ 22 h 137"/>
                <a:gd name="T110" fmla="*/ 262 w 274"/>
                <a:gd name="T111" fmla="*/ 27 h 137"/>
                <a:gd name="T112" fmla="*/ 273 w 274"/>
                <a:gd name="T113" fmla="*/ 17 h 137"/>
                <a:gd name="T114" fmla="*/ 273 w 274"/>
                <a:gd name="T115" fmla="*/ 12 h 137"/>
                <a:gd name="T116" fmla="*/ 266 w 274"/>
                <a:gd name="T117" fmla="*/ 7 h 137"/>
                <a:gd name="T118" fmla="*/ 269 w 274"/>
                <a:gd name="T119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137">
                  <a:moveTo>
                    <a:pt x="250" y="51"/>
                  </a:moveTo>
                  <a:cubicBezTo>
                    <a:pt x="250" y="51"/>
                    <a:pt x="250" y="51"/>
                    <a:pt x="250" y="51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250" y="53"/>
                    <a:pt x="250" y="53"/>
                    <a:pt x="249" y="53"/>
                  </a:cubicBezTo>
                  <a:cubicBezTo>
                    <a:pt x="249" y="53"/>
                    <a:pt x="248" y="53"/>
                    <a:pt x="248" y="53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8" y="54"/>
                    <a:pt x="248" y="54"/>
                    <a:pt x="249" y="55"/>
                  </a:cubicBezTo>
                  <a:cubicBezTo>
                    <a:pt x="251" y="56"/>
                    <a:pt x="251" y="56"/>
                    <a:pt x="251" y="5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8" y="59"/>
                    <a:pt x="258" y="59"/>
                    <a:pt x="258" y="59"/>
                  </a:cubicBezTo>
                  <a:cubicBezTo>
                    <a:pt x="258" y="60"/>
                    <a:pt x="259" y="59"/>
                    <a:pt x="260" y="58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58" y="63"/>
                    <a:pt x="258" y="63"/>
                    <a:pt x="258" y="63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8" y="62"/>
                    <a:pt x="258" y="62"/>
                    <a:pt x="257" y="61"/>
                  </a:cubicBezTo>
                  <a:cubicBezTo>
                    <a:pt x="251" y="58"/>
                    <a:pt x="251" y="58"/>
                    <a:pt x="251" y="58"/>
                  </a:cubicBezTo>
                  <a:cubicBezTo>
                    <a:pt x="250" y="60"/>
                    <a:pt x="250" y="60"/>
                    <a:pt x="250" y="60"/>
                  </a:cubicBezTo>
                  <a:cubicBezTo>
                    <a:pt x="250" y="59"/>
                    <a:pt x="250" y="59"/>
                    <a:pt x="250" y="59"/>
                  </a:cubicBezTo>
                  <a:cubicBezTo>
                    <a:pt x="250" y="58"/>
                    <a:pt x="250" y="58"/>
                    <a:pt x="250" y="58"/>
                  </a:cubicBezTo>
                  <a:cubicBezTo>
                    <a:pt x="250" y="57"/>
                    <a:pt x="250" y="57"/>
                    <a:pt x="250" y="57"/>
                  </a:cubicBezTo>
                  <a:cubicBezTo>
                    <a:pt x="249" y="57"/>
                    <a:pt x="248" y="56"/>
                    <a:pt x="248" y="55"/>
                  </a:cubicBezTo>
                  <a:cubicBezTo>
                    <a:pt x="247" y="54"/>
                    <a:pt x="247" y="53"/>
                    <a:pt x="248" y="52"/>
                  </a:cubicBezTo>
                  <a:cubicBezTo>
                    <a:pt x="248" y="52"/>
                    <a:pt x="249" y="51"/>
                    <a:pt x="250" y="51"/>
                  </a:cubicBezTo>
                  <a:cubicBezTo>
                    <a:pt x="250" y="51"/>
                    <a:pt x="250" y="51"/>
                    <a:pt x="250" y="51"/>
                  </a:cubicBezTo>
                  <a:close/>
                  <a:moveTo>
                    <a:pt x="14" y="15"/>
                  </a:moveTo>
                  <a:cubicBezTo>
                    <a:pt x="14" y="14"/>
                    <a:pt x="14" y="13"/>
                    <a:pt x="12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2" y="13"/>
                    <a:pt x="1" y="12"/>
                  </a:cubicBezTo>
                  <a:cubicBezTo>
                    <a:pt x="0" y="11"/>
                    <a:pt x="0" y="10"/>
                    <a:pt x="0" y="8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1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3" y="27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3" y="24"/>
                    <a:pt x="4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0" y="23"/>
                    <a:pt x="10" y="22"/>
                  </a:cubicBezTo>
                  <a:cubicBezTo>
                    <a:pt x="11" y="22"/>
                    <a:pt x="11" y="21"/>
                    <a:pt x="10" y="21"/>
                  </a:cubicBezTo>
                  <a:cubicBezTo>
                    <a:pt x="10" y="20"/>
                    <a:pt x="10" y="19"/>
                    <a:pt x="9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4"/>
                    <a:pt x="9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lose/>
                  <a:moveTo>
                    <a:pt x="16" y="29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6" y="27"/>
                    <a:pt x="16" y="27"/>
                  </a:cubicBezTo>
                  <a:cubicBezTo>
                    <a:pt x="16" y="27"/>
                    <a:pt x="16" y="27"/>
                    <a:pt x="17" y="27"/>
                  </a:cubicBezTo>
                  <a:cubicBezTo>
                    <a:pt x="17" y="27"/>
                    <a:pt x="17" y="28"/>
                    <a:pt x="17" y="28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  <a:moveTo>
                    <a:pt x="4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5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1" y="28"/>
                    <a:pt x="11" y="2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lose/>
                  <a:moveTo>
                    <a:pt x="16" y="42"/>
                  </a:moveTo>
                  <a:cubicBezTo>
                    <a:pt x="16" y="41"/>
                    <a:pt x="15" y="41"/>
                    <a:pt x="14" y="41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4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6"/>
                    <a:pt x="14" y="36"/>
                  </a:cubicBezTo>
                  <a:cubicBezTo>
                    <a:pt x="14" y="36"/>
                    <a:pt x="14" y="36"/>
                    <a:pt x="13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5" y="40"/>
                    <a:pt x="15" y="40"/>
                  </a:cubicBezTo>
                  <a:cubicBezTo>
                    <a:pt x="16" y="40"/>
                    <a:pt x="16" y="40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lose/>
                  <a:moveTo>
                    <a:pt x="14" y="53"/>
                  </a:moveTo>
                  <a:cubicBezTo>
                    <a:pt x="13" y="53"/>
                    <a:pt x="12" y="53"/>
                    <a:pt x="11" y="52"/>
                  </a:cubicBezTo>
                  <a:cubicBezTo>
                    <a:pt x="10" y="51"/>
                    <a:pt x="10" y="51"/>
                    <a:pt x="9" y="50"/>
                  </a:cubicBezTo>
                  <a:cubicBezTo>
                    <a:pt x="9" y="49"/>
                    <a:pt x="9" y="48"/>
                    <a:pt x="9" y="47"/>
                  </a:cubicBezTo>
                  <a:cubicBezTo>
                    <a:pt x="10" y="46"/>
                    <a:pt x="11" y="45"/>
                    <a:pt x="12" y="45"/>
                  </a:cubicBezTo>
                  <a:cubicBezTo>
                    <a:pt x="13" y="44"/>
                    <a:pt x="14" y="44"/>
                    <a:pt x="16" y="45"/>
                  </a:cubicBezTo>
                  <a:cubicBezTo>
                    <a:pt x="17" y="45"/>
                    <a:pt x="18" y="46"/>
                    <a:pt x="18" y="47"/>
                  </a:cubicBezTo>
                  <a:cubicBezTo>
                    <a:pt x="18" y="48"/>
                    <a:pt x="18" y="49"/>
                    <a:pt x="18" y="50"/>
                  </a:cubicBezTo>
                  <a:cubicBezTo>
                    <a:pt x="18" y="51"/>
                    <a:pt x="17" y="51"/>
                    <a:pt x="16" y="5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2" y="46"/>
                    <a:pt x="12" y="47"/>
                    <a:pt x="11" y="48"/>
                  </a:cubicBezTo>
                  <a:cubicBezTo>
                    <a:pt x="10" y="49"/>
                    <a:pt x="10" y="49"/>
                    <a:pt x="10" y="51"/>
                  </a:cubicBezTo>
                  <a:cubicBezTo>
                    <a:pt x="11" y="51"/>
                    <a:pt x="11" y="52"/>
                    <a:pt x="12" y="52"/>
                  </a:cubicBezTo>
                  <a:cubicBezTo>
                    <a:pt x="13" y="52"/>
                    <a:pt x="14" y="52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lose/>
                  <a:moveTo>
                    <a:pt x="16" y="49"/>
                  </a:moveTo>
                  <a:cubicBezTo>
                    <a:pt x="18" y="49"/>
                    <a:pt x="18" y="48"/>
                    <a:pt x="18" y="47"/>
                  </a:cubicBezTo>
                  <a:cubicBezTo>
                    <a:pt x="17" y="45"/>
                    <a:pt x="16" y="45"/>
                    <a:pt x="14" y="45"/>
                  </a:cubicBezTo>
                  <a:cubicBezTo>
                    <a:pt x="16" y="49"/>
                    <a:pt x="16" y="49"/>
                    <a:pt x="16" y="49"/>
                  </a:cubicBezTo>
                  <a:close/>
                  <a:moveTo>
                    <a:pt x="22" y="58"/>
                  </a:moveTo>
                  <a:cubicBezTo>
                    <a:pt x="22" y="58"/>
                    <a:pt x="21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5"/>
                    <a:pt x="21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9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4" y="56"/>
                    <a:pt x="14" y="56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2" y="55"/>
                    <a:pt x="23" y="56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8"/>
                    <a:pt x="22" y="58"/>
                    <a:pt x="22" y="58"/>
                  </a:cubicBezTo>
                  <a:close/>
                  <a:moveTo>
                    <a:pt x="21" y="67"/>
                  </a:moveTo>
                  <a:cubicBezTo>
                    <a:pt x="20" y="68"/>
                    <a:pt x="19" y="68"/>
                    <a:pt x="18" y="67"/>
                  </a:cubicBezTo>
                  <a:cubicBezTo>
                    <a:pt x="18" y="67"/>
                    <a:pt x="17" y="67"/>
                    <a:pt x="17" y="66"/>
                  </a:cubicBezTo>
                  <a:cubicBezTo>
                    <a:pt x="17" y="65"/>
                    <a:pt x="16" y="65"/>
                    <a:pt x="16" y="65"/>
                  </a:cubicBezTo>
                  <a:cubicBezTo>
                    <a:pt x="16" y="64"/>
                    <a:pt x="16" y="64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7" y="63"/>
                    <a:pt x="16" y="64"/>
                    <a:pt x="17" y="65"/>
                  </a:cubicBezTo>
                  <a:cubicBezTo>
                    <a:pt x="18" y="65"/>
                    <a:pt x="18" y="66"/>
                    <a:pt x="18" y="66"/>
                  </a:cubicBezTo>
                  <a:cubicBezTo>
                    <a:pt x="18" y="66"/>
                    <a:pt x="19" y="66"/>
                    <a:pt x="19" y="66"/>
                  </a:cubicBezTo>
                  <a:cubicBezTo>
                    <a:pt x="20" y="65"/>
                    <a:pt x="20" y="65"/>
                    <a:pt x="20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0"/>
                    <a:pt x="21" y="59"/>
                  </a:cubicBezTo>
                  <a:cubicBezTo>
                    <a:pt x="22" y="59"/>
                    <a:pt x="22" y="59"/>
                    <a:pt x="23" y="59"/>
                  </a:cubicBezTo>
                  <a:cubicBezTo>
                    <a:pt x="24" y="59"/>
                    <a:pt x="24" y="60"/>
                    <a:pt x="25" y="61"/>
                  </a:cubicBezTo>
                  <a:cubicBezTo>
                    <a:pt x="25" y="61"/>
                    <a:pt x="25" y="61"/>
                    <a:pt x="25" y="62"/>
                  </a:cubicBezTo>
                  <a:cubicBezTo>
                    <a:pt x="25" y="62"/>
                    <a:pt x="25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5" y="63"/>
                    <a:pt x="25" y="61"/>
                    <a:pt x="25" y="61"/>
                  </a:cubicBezTo>
                  <a:cubicBezTo>
                    <a:pt x="25" y="60"/>
                    <a:pt x="24" y="60"/>
                    <a:pt x="24" y="60"/>
                  </a:cubicBezTo>
                  <a:cubicBezTo>
                    <a:pt x="24" y="60"/>
                    <a:pt x="23" y="60"/>
                    <a:pt x="23" y="60"/>
                  </a:cubicBezTo>
                  <a:cubicBezTo>
                    <a:pt x="22" y="60"/>
                    <a:pt x="22" y="61"/>
                    <a:pt x="22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66"/>
                    <a:pt x="22" y="67"/>
                    <a:pt x="21" y="67"/>
                  </a:cubicBezTo>
                  <a:close/>
                  <a:moveTo>
                    <a:pt x="33" y="67"/>
                  </a:move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6"/>
                    <a:pt x="31" y="66"/>
                  </a:cubicBezTo>
                  <a:cubicBezTo>
                    <a:pt x="31" y="66"/>
                    <a:pt x="31" y="66"/>
                    <a:pt x="31" y="65"/>
                  </a:cubicBezTo>
                  <a:cubicBezTo>
                    <a:pt x="31" y="65"/>
                    <a:pt x="32" y="65"/>
                    <a:pt x="32" y="65"/>
                  </a:cubicBezTo>
                  <a:cubicBezTo>
                    <a:pt x="32" y="65"/>
                    <a:pt x="32" y="64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5"/>
                    <a:pt x="34" y="65"/>
                    <a:pt x="33" y="66"/>
                  </a:cubicBezTo>
                  <a:cubicBezTo>
                    <a:pt x="33" y="66"/>
                    <a:pt x="33" y="66"/>
                    <a:pt x="33" y="67"/>
                  </a:cubicBezTo>
                  <a:close/>
                  <a:moveTo>
                    <a:pt x="22" y="75"/>
                  </a:moveTo>
                  <a:cubicBezTo>
                    <a:pt x="20" y="71"/>
                    <a:pt x="20" y="71"/>
                    <a:pt x="20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2" y="72"/>
                    <a:pt x="22" y="71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8"/>
                    <a:pt x="28" y="68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2" y="73"/>
                    <a:pt x="22" y="73"/>
                    <a:pt x="22" y="75"/>
                  </a:cubicBezTo>
                  <a:cubicBezTo>
                    <a:pt x="22" y="75"/>
                    <a:pt x="22" y="75"/>
                    <a:pt x="22" y="75"/>
                  </a:cubicBezTo>
                  <a:close/>
                  <a:moveTo>
                    <a:pt x="28" y="80"/>
                  </a:moveTo>
                  <a:cubicBezTo>
                    <a:pt x="27" y="80"/>
                    <a:pt x="26" y="80"/>
                    <a:pt x="26" y="79"/>
                  </a:cubicBezTo>
                  <a:cubicBezTo>
                    <a:pt x="26" y="79"/>
                    <a:pt x="25" y="79"/>
                    <a:pt x="25" y="79"/>
                  </a:cubicBezTo>
                  <a:cubicBezTo>
                    <a:pt x="24" y="78"/>
                    <a:pt x="24" y="77"/>
                    <a:pt x="26" y="76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1" y="72"/>
                    <a:pt x="32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6" y="78"/>
                    <a:pt x="26" y="79"/>
                    <a:pt x="26" y="79"/>
                  </a:cubicBezTo>
                  <a:cubicBezTo>
                    <a:pt x="27" y="79"/>
                    <a:pt x="27" y="79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lose/>
                  <a:moveTo>
                    <a:pt x="40" y="84"/>
                  </a:moveTo>
                  <a:cubicBezTo>
                    <a:pt x="40" y="84"/>
                    <a:pt x="40" y="83"/>
                    <a:pt x="40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28" y="87"/>
                    <a:pt x="26" y="87"/>
                    <a:pt x="25" y="86"/>
                  </a:cubicBezTo>
                  <a:cubicBezTo>
                    <a:pt x="24" y="85"/>
                    <a:pt x="25" y="84"/>
                    <a:pt x="25" y="84"/>
                  </a:cubicBezTo>
                  <a:cubicBezTo>
                    <a:pt x="25" y="84"/>
                    <a:pt x="26" y="84"/>
                    <a:pt x="26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8" y="86"/>
                    <a:pt x="29" y="86"/>
                    <a:pt x="31" y="8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77"/>
                    <a:pt x="35" y="77"/>
                    <a:pt x="34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3"/>
                    <a:pt x="39" y="82"/>
                    <a:pt x="39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1"/>
                    <a:pt x="39" y="81"/>
                    <a:pt x="38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40" y="84"/>
                    <a:pt x="40" y="84"/>
                  </a:cubicBezTo>
                  <a:close/>
                  <a:moveTo>
                    <a:pt x="47" y="97"/>
                  </a:moveTo>
                  <a:cubicBezTo>
                    <a:pt x="46" y="97"/>
                    <a:pt x="45" y="98"/>
                    <a:pt x="44" y="98"/>
                  </a:cubicBezTo>
                  <a:cubicBezTo>
                    <a:pt x="42" y="98"/>
                    <a:pt x="41" y="98"/>
                    <a:pt x="40" y="97"/>
                  </a:cubicBezTo>
                  <a:cubicBezTo>
                    <a:pt x="40" y="96"/>
                    <a:pt x="39" y="95"/>
                    <a:pt x="39" y="94"/>
                  </a:cubicBezTo>
                  <a:cubicBezTo>
                    <a:pt x="39" y="93"/>
                    <a:pt x="40" y="91"/>
                    <a:pt x="41" y="91"/>
                  </a:cubicBezTo>
                  <a:cubicBezTo>
                    <a:pt x="42" y="90"/>
                    <a:pt x="43" y="89"/>
                    <a:pt x="44" y="89"/>
                  </a:cubicBezTo>
                  <a:cubicBezTo>
                    <a:pt x="45" y="89"/>
                    <a:pt x="46" y="89"/>
                    <a:pt x="47" y="90"/>
                  </a:cubicBezTo>
                  <a:cubicBezTo>
                    <a:pt x="48" y="91"/>
                    <a:pt x="49" y="92"/>
                    <a:pt x="49" y="93"/>
                  </a:cubicBezTo>
                  <a:cubicBezTo>
                    <a:pt x="49" y="95"/>
                    <a:pt x="48" y="95"/>
                    <a:pt x="47" y="97"/>
                  </a:cubicBezTo>
                  <a:close/>
                  <a:moveTo>
                    <a:pt x="45" y="96"/>
                  </a:moveTo>
                  <a:cubicBezTo>
                    <a:pt x="46" y="95"/>
                    <a:pt x="47" y="94"/>
                    <a:pt x="47" y="93"/>
                  </a:cubicBezTo>
                  <a:cubicBezTo>
                    <a:pt x="48" y="92"/>
                    <a:pt x="47" y="91"/>
                    <a:pt x="47" y="90"/>
                  </a:cubicBezTo>
                  <a:cubicBezTo>
                    <a:pt x="46" y="90"/>
                    <a:pt x="46" y="89"/>
                    <a:pt x="45" y="90"/>
                  </a:cubicBezTo>
                  <a:cubicBezTo>
                    <a:pt x="44" y="90"/>
                    <a:pt x="44" y="91"/>
                    <a:pt x="43" y="91"/>
                  </a:cubicBezTo>
                  <a:cubicBezTo>
                    <a:pt x="42" y="92"/>
                    <a:pt x="41" y="93"/>
                    <a:pt x="41" y="94"/>
                  </a:cubicBezTo>
                  <a:cubicBezTo>
                    <a:pt x="40" y="95"/>
                    <a:pt x="40" y="96"/>
                    <a:pt x="41" y="97"/>
                  </a:cubicBezTo>
                  <a:cubicBezTo>
                    <a:pt x="42" y="97"/>
                    <a:pt x="42" y="97"/>
                    <a:pt x="43" y="97"/>
                  </a:cubicBezTo>
                  <a:cubicBezTo>
                    <a:pt x="44" y="97"/>
                    <a:pt x="44" y="97"/>
                    <a:pt x="45" y="96"/>
                  </a:cubicBezTo>
                  <a:close/>
                  <a:moveTo>
                    <a:pt x="60" y="97"/>
                  </a:move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8" y="97"/>
                    <a:pt x="58" y="97"/>
                    <a:pt x="58" y="96"/>
                  </a:cubicBezTo>
                  <a:cubicBezTo>
                    <a:pt x="58" y="96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8" y="94"/>
                    <a:pt x="57" y="94"/>
                    <a:pt x="56" y="95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49" y="103"/>
                    <a:pt x="49" y="104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2"/>
                    <a:pt x="48" y="102"/>
                    <a:pt x="48" y="101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4" y="95"/>
                    <a:pt x="55" y="94"/>
                    <a:pt x="56" y="94"/>
                  </a:cubicBezTo>
                  <a:cubicBezTo>
                    <a:pt x="57" y="94"/>
                    <a:pt x="58" y="94"/>
                    <a:pt x="59" y="95"/>
                  </a:cubicBezTo>
                  <a:cubicBezTo>
                    <a:pt x="59" y="95"/>
                    <a:pt x="60" y="95"/>
                    <a:pt x="60" y="96"/>
                  </a:cubicBezTo>
                  <a:cubicBezTo>
                    <a:pt x="60" y="96"/>
                    <a:pt x="60" y="96"/>
                    <a:pt x="60" y="97"/>
                  </a:cubicBezTo>
                  <a:close/>
                  <a:moveTo>
                    <a:pt x="65" y="111"/>
                  </a:moveTo>
                  <a:cubicBezTo>
                    <a:pt x="64" y="113"/>
                    <a:pt x="63" y="113"/>
                    <a:pt x="62" y="113"/>
                  </a:cubicBezTo>
                  <a:cubicBezTo>
                    <a:pt x="61" y="113"/>
                    <a:pt x="60" y="113"/>
                    <a:pt x="59" y="112"/>
                  </a:cubicBezTo>
                  <a:cubicBezTo>
                    <a:pt x="58" y="112"/>
                    <a:pt x="58" y="111"/>
                    <a:pt x="58" y="111"/>
                  </a:cubicBezTo>
                  <a:cubicBezTo>
                    <a:pt x="57" y="111"/>
                    <a:pt x="57" y="110"/>
                    <a:pt x="57" y="110"/>
                  </a:cubicBezTo>
                  <a:cubicBezTo>
                    <a:pt x="56" y="109"/>
                    <a:pt x="56" y="110"/>
                    <a:pt x="56" y="110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8"/>
                    <a:pt x="58" y="110"/>
                    <a:pt x="59" y="111"/>
                  </a:cubicBezTo>
                  <a:cubicBezTo>
                    <a:pt x="60" y="112"/>
                    <a:pt x="60" y="112"/>
                    <a:pt x="61" y="112"/>
                  </a:cubicBezTo>
                  <a:cubicBezTo>
                    <a:pt x="62" y="112"/>
                    <a:pt x="62" y="111"/>
                    <a:pt x="62" y="111"/>
                  </a:cubicBezTo>
                  <a:cubicBezTo>
                    <a:pt x="63" y="110"/>
                    <a:pt x="63" y="109"/>
                    <a:pt x="62" y="107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1" y="104"/>
                    <a:pt x="61" y="102"/>
                    <a:pt x="62" y="101"/>
                  </a:cubicBezTo>
                  <a:cubicBezTo>
                    <a:pt x="62" y="100"/>
                    <a:pt x="63" y="100"/>
                    <a:pt x="64" y="99"/>
                  </a:cubicBezTo>
                  <a:cubicBezTo>
                    <a:pt x="65" y="99"/>
                    <a:pt x="66" y="99"/>
                    <a:pt x="67" y="100"/>
                  </a:cubicBezTo>
                  <a:cubicBezTo>
                    <a:pt x="67" y="101"/>
                    <a:pt x="68" y="101"/>
                    <a:pt x="68" y="101"/>
                  </a:cubicBezTo>
                  <a:cubicBezTo>
                    <a:pt x="68" y="102"/>
                    <a:pt x="68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8" y="104"/>
                    <a:pt x="68" y="102"/>
                    <a:pt x="66" y="101"/>
                  </a:cubicBezTo>
                  <a:cubicBezTo>
                    <a:pt x="66" y="101"/>
                    <a:pt x="65" y="101"/>
                    <a:pt x="64" y="101"/>
                  </a:cubicBezTo>
                  <a:cubicBezTo>
                    <a:pt x="64" y="101"/>
                    <a:pt x="64" y="101"/>
                    <a:pt x="63" y="101"/>
                  </a:cubicBezTo>
                  <a:cubicBezTo>
                    <a:pt x="63" y="102"/>
                    <a:pt x="63" y="102"/>
                    <a:pt x="63" y="103"/>
                  </a:cubicBezTo>
                  <a:cubicBezTo>
                    <a:pt x="63" y="103"/>
                    <a:pt x="63" y="104"/>
                    <a:pt x="64" y="10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9"/>
                    <a:pt x="66" y="111"/>
                    <a:pt x="65" y="111"/>
                  </a:cubicBezTo>
                  <a:close/>
                  <a:moveTo>
                    <a:pt x="74" y="117"/>
                  </a:moveTo>
                  <a:cubicBezTo>
                    <a:pt x="73" y="118"/>
                    <a:pt x="72" y="119"/>
                    <a:pt x="71" y="119"/>
                  </a:cubicBezTo>
                  <a:cubicBezTo>
                    <a:pt x="70" y="119"/>
                    <a:pt x="69" y="119"/>
                    <a:pt x="68" y="118"/>
                  </a:cubicBezTo>
                  <a:cubicBezTo>
                    <a:pt x="68" y="118"/>
                    <a:pt x="67" y="117"/>
                    <a:pt x="67" y="116"/>
                  </a:cubicBezTo>
                  <a:cubicBezTo>
                    <a:pt x="66" y="115"/>
                    <a:pt x="67" y="113"/>
                    <a:pt x="68" y="112"/>
                  </a:cubicBezTo>
                  <a:cubicBezTo>
                    <a:pt x="68" y="111"/>
                    <a:pt x="69" y="110"/>
                    <a:pt x="70" y="110"/>
                  </a:cubicBezTo>
                  <a:cubicBezTo>
                    <a:pt x="72" y="109"/>
                    <a:pt x="73" y="109"/>
                    <a:pt x="74" y="110"/>
                  </a:cubicBezTo>
                  <a:cubicBezTo>
                    <a:pt x="75" y="111"/>
                    <a:pt x="75" y="111"/>
                    <a:pt x="76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4"/>
                    <a:pt x="74" y="114"/>
                  </a:cubicBezTo>
                  <a:cubicBezTo>
                    <a:pt x="74" y="114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2"/>
                    <a:pt x="74" y="112"/>
                    <a:pt x="74" y="111"/>
                  </a:cubicBezTo>
                  <a:cubicBezTo>
                    <a:pt x="74" y="111"/>
                    <a:pt x="74" y="111"/>
                    <a:pt x="73" y="111"/>
                  </a:cubicBezTo>
                  <a:cubicBezTo>
                    <a:pt x="72" y="110"/>
                    <a:pt x="72" y="110"/>
                    <a:pt x="70" y="111"/>
                  </a:cubicBezTo>
                  <a:cubicBezTo>
                    <a:pt x="70" y="111"/>
                    <a:pt x="69" y="111"/>
                    <a:pt x="69" y="112"/>
                  </a:cubicBezTo>
                  <a:cubicBezTo>
                    <a:pt x="68" y="113"/>
                    <a:pt x="68" y="114"/>
                    <a:pt x="68" y="115"/>
                  </a:cubicBezTo>
                  <a:cubicBezTo>
                    <a:pt x="68" y="116"/>
                    <a:pt x="68" y="117"/>
                    <a:pt x="69" y="117"/>
                  </a:cubicBezTo>
                  <a:cubicBezTo>
                    <a:pt x="71" y="118"/>
                    <a:pt x="72" y="118"/>
                    <a:pt x="74" y="117"/>
                  </a:cubicBezTo>
                  <a:cubicBezTo>
                    <a:pt x="74" y="117"/>
                    <a:pt x="74" y="117"/>
                    <a:pt x="74" y="117"/>
                  </a:cubicBezTo>
                  <a:close/>
                  <a:moveTo>
                    <a:pt x="83" y="111"/>
                  </a:moveTo>
                  <a:cubicBezTo>
                    <a:pt x="83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1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1" y="109"/>
                    <a:pt x="81" y="109"/>
                    <a:pt x="82" y="109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10"/>
                    <a:pt x="83" y="110"/>
                  </a:cubicBezTo>
                  <a:cubicBezTo>
                    <a:pt x="83" y="111"/>
                    <a:pt x="83" y="111"/>
                    <a:pt x="83" y="111"/>
                  </a:cubicBezTo>
                  <a:close/>
                  <a:moveTo>
                    <a:pt x="78" y="123"/>
                  </a:moveTo>
                  <a:cubicBezTo>
                    <a:pt x="74" y="121"/>
                    <a:pt x="74" y="121"/>
                    <a:pt x="74" y="121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5" y="121"/>
                    <a:pt x="76" y="121"/>
                    <a:pt x="76" y="120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9" y="115"/>
                    <a:pt x="79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2"/>
                    <a:pt x="78" y="123"/>
                    <a:pt x="78" y="123"/>
                  </a:cubicBezTo>
                  <a:cubicBezTo>
                    <a:pt x="78" y="123"/>
                    <a:pt x="78" y="123"/>
                    <a:pt x="78" y="123"/>
                  </a:cubicBezTo>
                  <a:close/>
                  <a:moveTo>
                    <a:pt x="89" y="124"/>
                  </a:moveTo>
                  <a:cubicBezTo>
                    <a:pt x="88" y="125"/>
                    <a:pt x="87" y="125"/>
                    <a:pt x="86" y="126"/>
                  </a:cubicBezTo>
                  <a:cubicBezTo>
                    <a:pt x="85" y="126"/>
                    <a:pt x="84" y="126"/>
                    <a:pt x="84" y="126"/>
                  </a:cubicBezTo>
                  <a:cubicBezTo>
                    <a:pt x="82" y="125"/>
                    <a:pt x="82" y="125"/>
                    <a:pt x="82" y="124"/>
                  </a:cubicBezTo>
                  <a:cubicBezTo>
                    <a:pt x="81" y="123"/>
                    <a:pt x="81" y="121"/>
                    <a:pt x="82" y="120"/>
                  </a:cubicBezTo>
                  <a:cubicBezTo>
                    <a:pt x="82" y="119"/>
                    <a:pt x="83" y="118"/>
                    <a:pt x="84" y="117"/>
                  </a:cubicBezTo>
                  <a:cubicBezTo>
                    <a:pt x="85" y="117"/>
                    <a:pt x="86" y="117"/>
                    <a:pt x="87" y="117"/>
                  </a:cubicBezTo>
                  <a:cubicBezTo>
                    <a:pt x="88" y="118"/>
                    <a:pt x="89" y="119"/>
                    <a:pt x="89" y="119"/>
                  </a:cubicBezTo>
                  <a:cubicBezTo>
                    <a:pt x="90" y="120"/>
                    <a:pt x="90" y="121"/>
                    <a:pt x="89" y="122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3" y="121"/>
                    <a:pt x="83" y="122"/>
                    <a:pt x="83" y="123"/>
                  </a:cubicBezTo>
                  <a:cubicBezTo>
                    <a:pt x="83" y="124"/>
                    <a:pt x="84" y="124"/>
                    <a:pt x="84" y="125"/>
                  </a:cubicBezTo>
                  <a:cubicBezTo>
                    <a:pt x="85" y="125"/>
                    <a:pt x="86" y="125"/>
                    <a:pt x="86" y="125"/>
                  </a:cubicBezTo>
                  <a:cubicBezTo>
                    <a:pt x="88" y="125"/>
                    <a:pt x="88" y="124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lose/>
                  <a:moveTo>
                    <a:pt x="88" y="120"/>
                  </a:moveTo>
                  <a:cubicBezTo>
                    <a:pt x="88" y="119"/>
                    <a:pt x="88" y="118"/>
                    <a:pt x="87" y="117"/>
                  </a:cubicBezTo>
                  <a:cubicBezTo>
                    <a:pt x="86" y="117"/>
                    <a:pt x="84" y="117"/>
                    <a:pt x="84" y="119"/>
                  </a:cubicBezTo>
                  <a:cubicBezTo>
                    <a:pt x="88" y="120"/>
                    <a:pt x="88" y="120"/>
                    <a:pt x="88" y="120"/>
                  </a:cubicBezTo>
                  <a:close/>
                  <a:moveTo>
                    <a:pt x="98" y="131"/>
                  </a:moveTo>
                  <a:cubicBezTo>
                    <a:pt x="94" y="129"/>
                    <a:pt x="94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5" y="129"/>
                    <a:pt x="96" y="129"/>
                    <a:pt x="96" y="128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8" y="123"/>
                    <a:pt x="98" y="123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6" y="121"/>
                    <a:pt x="95" y="121"/>
                    <a:pt x="94" y="122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2" y="128"/>
                    <a:pt x="93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0"/>
                    <a:pt x="92" y="120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6" y="121"/>
                    <a:pt x="98" y="121"/>
                    <a:pt x="99" y="121"/>
                  </a:cubicBezTo>
                  <a:cubicBezTo>
                    <a:pt x="100" y="121"/>
                    <a:pt x="101" y="123"/>
                    <a:pt x="100" y="125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30"/>
                    <a:pt x="98" y="131"/>
                    <a:pt x="98" y="131"/>
                  </a:cubicBezTo>
                  <a:cubicBezTo>
                    <a:pt x="98" y="131"/>
                    <a:pt x="98" y="131"/>
                    <a:pt x="98" y="131"/>
                  </a:cubicBezTo>
                  <a:close/>
                  <a:moveTo>
                    <a:pt x="109" y="130"/>
                  </a:moveTo>
                  <a:cubicBezTo>
                    <a:pt x="108" y="131"/>
                    <a:pt x="107" y="132"/>
                    <a:pt x="107" y="132"/>
                  </a:cubicBezTo>
                  <a:cubicBezTo>
                    <a:pt x="106" y="133"/>
                    <a:pt x="105" y="133"/>
                    <a:pt x="104" y="133"/>
                  </a:cubicBezTo>
                  <a:cubicBezTo>
                    <a:pt x="103" y="132"/>
                    <a:pt x="102" y="132"/>
                    <a:pt x="102" y="131"/>
                  </a:cubicBezTo>
                  <a:cubicBezTo>
                    <a:pt x="101" y="129"/>
                    <a:pt x="101" y="128"/>
                    <a:pt x="101" y="127"/>
                  </a:cubicBezTo>
                  <a:cubicBezTo>
                    <a:pt x="102" y="126"/>
                    <a:pt x="102" y="125"/>
                    <a:pt x="103" y="124"/>
                  </a:cubicBezTo>
                  <a:cubicBezTo>
                    <a:pt x="104" y="123"/>
                    <a:pt x="106" y="123"/>
                    <a:pt x="107" y="123"/>
                  </a:cubicBezTo>
                  <a:cubicBezTo>
                    <a:pt x="108" y="123"/>
                    <a:pt x="108" y="123"/>
                    <a:pt x="109" y="124"/>
                  </a:cubicBezTo>
                  <a:cubicBezTo>
                    <a:pt x="109" y="125"/>
                    <a:pt x="110" y="125"/>
                    <a:pt x="109" y="126"/>
                  </a:cubicBezTo>
                  <a:cubicBezTo>
                    <a:pt x="109" y="126"/>
                    <a:pt x="109" y="126"/>
                    <a:pt x="109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5"/>
                    <a:pt x="108" y="125"/>
                    <a:pt x="108" y="125"/>
                  </a:cubicBezTo>
                  <a:cubicBezTo>
                    <a:pt x="108" y="125"/>
                    <a:pt x="108" y="124"/>
                    <a:pt x="108" y="124"/>
                  </a:cubicBezTo>
                  <a:cubicBezTo>
                    <a:pt x="107" y="123"/>
                    <a:pt x="107" y="123"/>
                    <a:pt x="107" y="123"/>
                  </a:cubicBezTo>
                  <a:cubicBezTo>
                    <a:pt x="106" y="123"/>
                    <a:pt x="105" y="123"/>
                    <a:pt x="104" y="124"/>
                  </a:cubicBezTo>
                  <a:cubicBezTo>
                    <a:pt x="104" y="124"/>
                    <a:pt x="104" y="125"/>
                    <a:pt x="103" y="126"/>
                  </a:cubicBezTo>
                  <a:cubicBezTo>
                    <a:pt x="103" y="127"/>
                    <a:pt x="103" y="128"/>
                    <a:pt x="104" y="129"/>
                  </a:cubicBezTo>
                  <a:cubicBezTo>
                    <a:pt x="104" y="129"/>
                    <a:pt x="105" y="130"/>
                    <a:pt x="106" y="130"/>
                  </a:cubicBezTo>
                  <a:cubicBezTo>
                    <a:pt x="106" y="131"/>
                    <a:pt x="107" y="131"/>
                    <a:pt x="109" y="130"/>
                  </a:cubicBezTo>
                  <a:cubicBezTo>
                    <a:pt x="109" y="130"/>
                    <a:pt x="109" y="130"/>
                    <a:pt x="109" y="130"/>
                  </a:cubicBezTo>
                  <a:close/>
                  <a:moveTo>
                    <a:pt x="119" y="132"/>
                  </a:moveTo>
                  <a:cubicBezTo>
                    <a:pt x="118" y="133"/>
                    <a:pt x="118" y="133"/>
                    <a:pt x="117" y="134"/>
                  </a:cubicBezTo>
                  <a:cubicBezTo>
                    <a:pt x="116" y="134"/>
                    <a:pt x="115" y="135"/>
                    <a:pt x="114" y="134"/>
                  </a:cubicBezTo>
                  <a:cubicBezTo>
                    <a:pt x="113" y="134"/>
                    <a:pt x="112" y="133"/>
                    <a:pt x="112" y="133"/>
                  </a:cubicBezTo>
                  <a:cubicBezTo>
                    <a:pt x="111" y="131"/>
                    <a:pt x="111" y="130"/>
                    <a:pt x="111" y="129"/>
                  </a:cubicBezTo>
                  <a:cubicBezTo>
                    <a:pt x="112" y="128"/>
                    <a:pt x="112" y="127"/>
                    <a:pt x="113" y="126"/>
                  </a:cubicBezTo>
                  <a:cubicBezTo>
                    <a:pt x="114" y="125"/>
                    <a:pt x="115" y="125"/>
                    <a:pt x="116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19" y="127"/>
                    <a:pt x="120" y="128"/>
                    <a:pt x="119" y="129"/>
                  </a:cubicBezTo>
                  <a:cubicBezTo>
                    <a:pt x="113" y="128"/>
                    <a:pt x="113" y="128"/>
                    <a:pt x="113" y="128"/>
                  </a:cubicBezTo>
                  <a:cubicBezTo>
                    <a:pt x="112" y="129"/>
                    <a:pt x="113" y="131"/>
                    <a:pt x="113" y="131"/>
                  </a:cubicBezTo>
                  <a:cubicBezTo>
                    <a:pt x="114" y="132"/>
                    <a:pt x="114" y="133"/>
                    <a:pt x="115" y="133"/>
                  </a:cubicBezTo>
                  <a:cubicBezTo>
                    <a:pt x="116" y="133"/>
                    <a:pt x="116" y="133"/>
                    <a:pt x="117" y="133"/>
                  </a:cubicBezTo>
                  <a:cubicBezTo>
                    <a:pt x="118" y="133"/>
                    <a:pt x="118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lose/>
                  <a:moveTo>
                    <a:pt x="117" y="129"/>
                  </a:moveTo>
                  <a:cubicBezTo>
                    <a:pt x="117" y="127"/>
                    <a:pt x="116" y="126"/>
                    <a:pt x="115" y="126"/>
                  </a:cubicBezTo>
                  <a:cubicBezTo>
                    <a:pt x="114" y="125"/>
                    <a:pt x="113" y="126"/>
                    <a:pt x="112" y="128"/>
                  </a:cubicBezTo>
                  <a:cubicBezTo>
                    <a:pt x="117" y="129"/>
                    <a:pt x="117" y="129"/>
                    <a:pt x="117" y="129"/>
                  </a:cubicBezTo>
                  <a:close/>
                  <a:moveTo>
                    <a:pt x="133" y="135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37"/>
                    <a:pt x="131" y="137"/>
                    <a:pt x="131" y="137"/>
                  </a:cubicBezTo>
                  <a:cubicBezTo>
                    <a:pt x="130" y="137"/>
                    <a:pt x="130" y="136"/>
                    <a:pt x="130" y="135"/>
                  </a:cubicBezTo>
                  <a:cubicBezTo>
                    <a:pt x="130" y="135"/>
                    <a:pt x="129" y="136"/>
                    <a:pt x="128" y="136"/>
                  </a:cubicBezTo>
                  <a:cubicBezTo>
                    <a:pt x="128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5" y="135"/>
                  </a:cubicBezTo>
                  <a:cubicBezTo>
                    <a:pt x="125" y="135"/>
                    <a:pt x="125" y="135"/>
                    <a:pt x="125" y="134"/>
                  </a:cubicBezTo>
                  <a:cubicBezTo>
                    <a:pt x="125" y="133"/>
                    <a:pt x="126" y="132"/>
                    <a:pt x="127" y="131"/>
                  </a:cubicBezTo>
                  <a:cubicBezTo>
                    <a:pt x="128" y="131"/>
                    <a:pt x="129" y="130"/>
                    <a:pt x="130" y="130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0" y="128"/>
                    <a:pt x="130" y="127"/>
                    <a:pt x="129" y="127"/>
                  </a:cubicBezTo>
                  <a:cubicBezTo>
                    <a:pt x="128" y="127"/>
                    <a:pt x="128" y="127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9"/>
                    <a:pt x="128" y="129"/>
                    <a:pt x="127" y="129"/>
                  </a:cubicBezTo>
                  <a:cubicBezTo>
                    <a:pt x="127" y="130"/>
                    <a:pt x="127" y="130"/>
                    <a:pt x="126" y="130"/>
                  </a:cubicBezTo>
                  <a:cubicBezTo>
                    <a:pt x="126" y="130"/>
                    <a:pt x="126" y="130"/>
                    <a:pt x="126" y="129"/>
                  </a:cubicBezTo>
                  <a:cubicBezTo>
                    <a:pt x="125" y="129"/>
                    <a:pt x="125" y="129"/>
                    <a:pt x="126" y="129"/>
                  </a:cubicBezTo>
                  <a:cubicBezTo>
                    <a:pt x="126" y="128"/>
                    <a:pt x="126" y="128"/>
                    <a:pt x="127" y="127"/>
                  </a:cubicBezTo>
                  <a:cubicBezTo>
                    <a:pt x="128" y="127"/>
                    <a:pt x="128" y="127"/>
                    <a:pt x="129" y="127"/>
                  </a:cubicBezTo>
                  <a:cubicBezTo>
                    <a:pt x="130" y="127"/>
                    <a:pt x="131" y="127"/>
                    <a:pt x="132" y="128"/>
                  </a:cubicBezTo>
                  <a:cubicBezTo>
                    <a:pt x="132" y="128"/>
                    <a:pt x="132" y="129"/>
                    <a:pt x="132" y="130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  <a:moveTo>
                    <a:pt x="130" y="134"/>
                  </a:moveTo>
                  <a:cubicBezTo>
                    <a:pt x="130" y="131"/>
                    <a:pt x="130" y="131"/>
                    <a:pt x="130" y="131"/>
                  </a:cubicBezTo>
                  <a:cubicBezTo>
                    <a:pt x="129" y="131"/>
                    <a:pt x="128" y="131"/>
                    <a:pt x="128" y="131"/>
                  </a:cubicBezTo>
                  <a:cubicBezTo>
                    <a:pt x="127" y="132"/>
                    <a:pt x="126" y="132"/>
                    <a:pt x="126" y="133"/>
                  </a:cubicBezTo>
                  <a:cubicBezTo>
                    <a:pt x="126" y="134"/>
                    <a:pt x="127" y="135"/>
                    <a:pt x="128" y="135"/>
                  </a:cubicBezTo>
                  <a:cubicBezTo>
                    <a:pt x="128" y="135"/>
                    <a:pt x="129" y="135"/>
                    <a:pt x="130" y="134"/>
                  </a:cubicBezTo>
                  <a:close/>
                  <a:moveTo>
                    <a:pt x="144" y="136"/>
                  </a:move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1" y="135"/>
                    <a:pt x="141" y="135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1" y="129"/>
                    <a:pt x="141" y="129"/>
                    <a:pt x="140" y="128"/>
                  </a:cubicBezTo>
                  <a:cubicBezTo>
                    <a:pt x="140" y="128"/>
                    <a:pt x="140" y="128"/>
                    <a:pt x="139" y="128"/>
                  </a:cubicBezTo>
                  <a:cubicBezTo>
                    <a:pt x="138" y="128"/>
                    <a:pt x="138" y="128"/>
                    <a:pt x="137" y="129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5"/>
                    <a:pt x="137" y="136"/>
                    <a:pt x="138" y="136"/>
                  </a:cubicBezTo>
                  <a:cubicBezTo>
                    <a:pt x="138" y="136"/>
                    <a:pt x="138" y="136"/>
                    <a:pt x="138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5" y="135"/>
                    <a:pt x="135" y="135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5" y="129"/>
                    <a:pt x="135" y="128"/>
                    <a:pt x="134" y="128"/>
                  </a:cubicBezTo>
                  <a:cubicBezTo>
                    <a:pt x="134" y="128"/>
                    <a:pt x="134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7" y="127"/>
                    <a:pt x="138" y="127"/>
                    <a:pt x="140" y="127"/>
                  </a:cubicBezTo>
                  <a:cubicBezTo>
                    <a:pt x="141" y="127"/>
                    <a:pt x="142" y="127"/>
                    <a:pt x="142" y="130"/>
                  </a:cubicBezTo>
                  <a:cubicBezTo>
                    <a:pt x="142" y="135"/>
                    <a:pt x="142" y="135"/>
                    <a:pt x="142" y="135"/>
                  </a:cubicBezTo>
                  <a:cubicBezTo>
                    <a:pt x="143" y="135"/>
                    <a:pt x="143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lose/>
                  <a:moveTo>
                    <a:pt x="155" y="134"/>
                  </a:moveTo>
                  <a:cubicBezTo>
                    <a:pt x="154" y="135"/>
                    <a:pt x="153" y="135"/>
                    <a:pt x="152" y="136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1" y="135"/>
                    <a:pt x="150" y="136"/>
                    <a:pt x="149" y="136"/>
                  </a:cubicBezTo>
                  <a:cubicBezTo>
                    <a:pt x="148" y="136"/>
                    <a:pt x="148" y="136"/>
                    <a:pt x="147" y="135"/>
                  </a:cubicBezTo>
                  <a:cubicBezTo>
                    <a:pt x="146" y="134"/>
                    <a:pt x="145" y="133"/>
                    <a:pt x="145" y="131"/>
                  </a:cubicBezTo>
                  <a:cubicBezTo>
                    <a:pt x="145" y="130"/>
                    <a:pt x="146" y="129"/>
                    <a:pt x="146" y="128"/>
                  </a:cubicBezTo>
                  <a:cubicBezTo>
                    <a:pt x="146" y="127"/>
                    <a:pt x="148" y="126"/>
                    <a:pt x="149" y="126"/>
                  </a:cubicBezTo>
                  <a:cubicBezTo>
                    <a:pt x="150" y="126"/>
                    <a:pt x="150" y="126"/>
                    <a:pt x="151" y="127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50" y="123"/>
                    <a:pt x="150" y="123"/>
                    <a:pt x="149" y="123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0" y="123"/>
                    <a:pt x="150" y="122"/>
                    <a:pt x="152" y="121"/>
                  </a:cubicBezTo>
                  <a:cubicBezTo>
                    <a:pt x="153" y="133"/>
                    <a:pt x="153" y="133"/>
                    <a:pt x="153" y="133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lose/>
                  <a:moveTo>
                    <a:pt x="152" y="133"/>
                  </a:moveTo>
                  <a:cubicBezTo>
                    <a:pt x="152" y="129"/>
                    <a:pt x="152" y="129"/>
                    <a:pt x="152" y="129"/>
                  </a:cubicBezTo>
                  <a:cubicBezTo>
                    <a:pt x="152" y="128"/>
                    <a:pt x="151" y="128"/>
                    <a:pt x="151" y="127"/>
                  </a:cubicBezTo>
                  <a:cubicBezTo>
                    <a:pt x="150" y="127"/>
                    <a:pt x="150" y="127"/>
                    <a:pt x="149" y="127"/>
                  </a:cubicBezTo>
                  <a:cubicBezTo>
                    <a:pt x="148" y="127"/>
                    <a:pt x="148" y="127"/>
                    <a:pt x="147" y="128"/>
                  </a:cubicBezTo>
                  <a:cubicBezTo>
                    <a:pt x="147" y="129"/>
                    <a:pt x="147" y="130"/>
                    <a:pt x="147" y="131"/>
                  </a:cubicBezTo>
                  <a:cubicBezTo>
                    <a:pt x="147" y="132"/>
                    <a:pt x="147" y="133"/>
                    <a:pt x="148" y="134"/>
                  </a:cubicBezTo>
                  <a:cubicBezTo>
                    <a:pt x="148" y="135"/>
                    <a:pt x="149" y="135"/>
                    <a:pt x="150" y="135"/>
                  </a:cubicBezTo>
                  <a:cubicBezTo>
                    <a:pt x="150" y="135"/>
                    <a:pt x="150" y="135"/>
                    <a:pt x="151" y="135"/>
                  </a:cubicBezTo>
                  <a:cubicBezTo>
                    <a:pt x="152" y="134"/>
                    <a:pt x="152" y="134"/>
                    <a:pt x="152" y="133"/>
                  </a:cubicBezTo>
                  <a:close/>
                  <a:moveTo>
                    <a:pt x="170" y="122"/>
                  </a:moveTo>
                  <a:cubicBezTo>
                    <a:pt x="170" y="122"/>
                    <a:pt x="170" y="122"/>
                    <a:pt x="170" y="122"/>
                  </a:cubicBezTo>
                  <a:cubicBezTo>
                    <a:pt x="169" y="121"/>
                    <a:pt x="169" y="120"/>
                    <a:pt x="169" y="120"/>
                  </a:cubicBezTo>
                  <a:cubicBezTo>
                    <a:pt x="168" y="120"/>
                    <a:pt x="168" y="120"/>
                    <a:pt x="167" y="120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2"/>
                    <a:pt x="168" y="132"/>
                    <a:pt x="170" y="132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5" y="133"/>
                    <a:pt x="166" y="132"/>
                    <a:pt x="165" y="131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0" y="121"/>
                    <a:pt x="160" y="122"/>
                    <a:pt x="159" y="122"/>
                  </a:cubicBezTo>
                  <a:cubicBezTo>
                    <a:pt x="159" y="123"/>
                    <a:pt x="159" y="123"/>
                    <a:pt x="159" y="124"/>
                  </a:cubicBezTo>
                  <a:cubicBezTo>
                    <a:pt x="159" y="124"/>
                    <a:pt x="159" y="124"/>
                    <a:pt x="159" y="124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22"/>
                    <a:pt x="170" y="122"/>
                    <a:pt x="170" y="122"/>
                  </a:cubicBezTo>
                  <a:close/>
                  <a:moveTo>
                    <a:pt x="181" y="125"/>
                  </a:moveTo>
                  <a:cubicBezTo>
                    <a:pt x="181" y="126"/>
                    <a:pt x="181" y="127"/>
                    <a:pt x="180" y="128"/>
                  </a:cubicBezTo>
                  <a:cubicBezTo>
                    <a:pt x="180" y="129"/>
                    <a:pt x="179" y="130"/>
                    <a:pt x="178" y="130"/>
                  </a:cubicBezTo>
                  <a:cubicBezTo>
                    <a:pt x="177" y="131"/>
                    <a:pt x="176" y="131"/>
                    <a:pt x="176" y="130"/>
                  </a:cubicBezTo>
                  <a:cubicBezTo>
                    <a:pt x="174" y="129"/>
                    <a:pt x="174" y="128"/>
                    <a:pt x="173" y="127"/>
                  </a:cubicBezTo>
                  <a:cubicBezTo>
                    <a:pt x="173" y="126"/>
                    <a:pt x="173" y="125"/>
                    <a:pt x="173" y="123"/>
                  </a:cubicBezTo>
                  <a:cubicBezTo>
                    <a:pt x="174" y="122"/>
                    <a:pt x="174" y="121"/>
                    <a:pt x="176" y="121"/>
                  </a:cubicBezTo>
                  <a:cubicBezTo>
                    <a:pt x="177" y="121"/>
                    <a:pt x="178" y="121"/>
                    <a:pt x="178" y="121"/>
                  </a:cubicBezTo>
                  <a:cubicBezTo>
                    <a:pt x="179" y="121"/>
                    <a:pt x="180" y="122"/>
                    <a:pt x="180" y="123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5" y="126"/>
                    <a:pt x="176" y="127"/>
                    <a:pt x="176" y="128"/>
                  </a:cubicBezTo>
                  <a:cubicBezTo>
                    <a:pt x="177" y="129"/>
                    <a:pt x="178" y="129"/>
                    <a:pt x="179" y="128"/>
                  </a:cubicBezTo>
                  <a:cubicBezTo>
                    <a:pt x="180" y="128"/>
                    <a:pt x="180" y="127"/>
                    <a:pt x="181" y="127"/>
                  </a:cubicBezTo>
                  <a:cubicBezTo>
                    <a:pt x="180" y="127"/>
                    <a:pt x="181" y="126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lose/>
                  <a:moveTo>
                    <a:pt x="178" y="123"/>
                  </a:moveTo>
                  <a:cubicBezTo>
                    <a:pt x="177" y="122"/>
                    <a:pt x="176" y="121"/>
                    <a:pt x="175" y="122"/>
                  </a:cubicBezTo>
                  <a:cubicBezTo>
                    <a:pt x="174" y="122"/>
                    <a:pt x="173" y="123"/>
                    <a:pt x="173" y="125"/>
                  </a:cubicBezTo>
                  <a:cubicBezTo>
                    <a:pt x="178" y="123"/>
                    <a:pt x="178" y="123"/>
                    <a:pt x="178" y="123"/>
                  </a:cubicBezTo>
                  <a:close/>
                  <a:moveTo>
                    <a:pt x="190" y="122"/>
                  </a:moveTo>
                  <a:cubicBezTo>
                    <a:pt x="190" y="123"/>
                    <a:pt x="190" y="124"/>
                    <a:pt x="190" y="125"/>
                  </a:cubicBezTo>
                  <a:cubicBezTo>
                    <a:pt x="189" y="126"/>
                    <a:pt x="188" y="127"/>
                    <a:pt x="188" y="127"/>
                  </a:cubicBezTo>
                  <a:cubicBezTo>
                    <a:pt x="186" y="127"/>
                    <a:pt x="186" y="127"/>
                    <a:pt x="184" y="127"/>
                  </a:cubicBezTo>
                  <a:cubicBezTo>
                    <a:pt x="183" y="127"/>
                    <a:pt x="182" y="125"/>
                    <a:pt x="182" y="124"/>
                  </a:cubicBezTo>
                  <a:cubicBezTo>
                    <a:pt x="182" y="123"/>
                    <a:pt x="182" y="122"/>
                    <a:pt x="182" y="121"/>
                  </a:cubicBezTo>
                  <a:cubicBezTo>
                    <a:pt x="182" y="119"/>
                    <a:pt x="183" y="119"/>
                    <a:pt x="185" y="118"/>
                  </a:cubicBezTo>
                  <a:cubicBezTo>
                    <a:pt x="186" y="118"/>
                    <a:pt x="186" y="118"/>
                    <a:pt x="187" y="118"/>
                  </a:cubicBezTo>
                  <a:cubicBezTo>
                    <a:pt x="188" y="118"/>
                    <a:pt x="188" y="118"/>
                    <a:pt x="188" y="119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0"/>
                    <a:pt x="188" y="120"/>
                    <a:pt x="187" y="120"/>
                  </a:cubicBezTo>
                  <a:cubicBezTo>
                    <a:pt x="187" y="120"/>
                    <a:pt x="187" y="119"/>
                    <a:pt x="187" y="119"/>
                  </a:cubicBezTo>
                  <a:cubicBezTo>
                    <a:pt x="187" y="119"/>
                    <a:pt x="186" y="119"/>
                    <a:pt x="186" y="119"/>
                  </a:cubicBezTo>
                  <a:cubicBezTo>
                    <a:pt x="186" y="119"/>
                    <a:pt x="185" y="119"/>
                    <a:pt x="185" y="119"/>
                  </a:cubicBezTo>
                  <a:cubicBezTo>
                    <a:pt x="184" y="119"/>
                    <a:pt x="183" y="120"/>
                    <a:pt x="183" y="121"/>
                  </a:cubicBezTo>
                  <a:cubicBezTo>
                    <a:pt x="183" y="121"/>
                    <a:pt x="183" y="122"/>
                    <a:pt x="184" y="123"/>
                  </a:cubicBezTo>
                  <a:cubicBezTo>
                    <a:pt x="184" y="124"/>
                    <a:pt x="185" y="125"/>
                    <a:pt x="186" y="125"/>
                  </a:cubicBezTo>
                  <a:cubicBezTo>
                    <a:pt x="186" y="126"/>
                    <a:pt x="187" y="126"/>
                    <a:pt x="188" y="126"/>
                  </a:cubicBezTo>
                  <a:cubicBezTo>
                    <a:pt x="189" y="125"/>
                    <a:pt x="190" y="124"/>
                    <a:pt x="190" y="122"/>
                  </a:cubicBezTo>
                  <a:cubicBezTo>
                    <a:pt x="190" y="122"/>
                    <a:pt x="190" y="122"/>
                    <a:pt x="190" y="122"/>
                  </a:cubicBezTo>
                  <a:close/>
                  <a:moveTo>
                    <a:pt x="202" y="120"/>
                  </a:move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9" y="121"/>
                    <a:pt x="199" y="121"/>
                    <a:pt x="198" y="120"/>
                  </a:cubicBezTo>
                  <a:cubicBezTo>
                    <a:pt x="196" y="115"/>
                    <a:pt x="196" y="115"/>
                    <a:pt x="196" y="115"/>
                  </a:cubicBezTo>
                  <a:cubicBezTo>
                    <a:pt x="195" y="114"/>
                    <a:pt x="195" y="114"/>
                    <a:pt x="194" y="115"/>
                  </a:cubicBezTo>
                  <a:cubicBezTo>
                    <a:pt x="193" y="115"/>
                    <a:pt x="192" y="116"/>
                    <a:pt x="192" y="117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5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3" y="123"/>
                    <a:pt x="193" y="123"/>
                    <a:pt x="192" y="122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7" y="113"/>
                    <a:pt x="187" y="113"/>
                    <a:pt x="187" y="113"/>
                  </a:cubicBezTo>
                  <a:cubicBezTo>
                    <a:pt x="187" y="113"/>
                    <a:pt x="186" y="113"/>
                    <a:pt x="186" y="113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6" y="112"/>
                    <a:pt x="187" y="111"/>
                    <a:pt x="188" y="110"/>
                  </a:cubicBezTo>
                  <a:cubicBezTo>
                    <a:pt x="191" y="116"/>
                    <a:pt x="191" y="116"/>
                    <a:pt x="191" y="116"/>
                  </a:cubicBezTo>
                  <a:cubicBezTo>
                    <a:pt x="192" y="114"/>
                    <a:pt x="192" y="113"/>
                    <a:pt x="193" y="113"/>
                  </a:cubicBezTo>
                  <a:cubicBezTo>
                    <a:pt x="195" y="112"/>
                    <a:pt x="196" y="113"/>
                    <a:pt x="197" y="115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0" y="120"/>
                    <a:pt x="201" y="120"/>
                    <a:pt x="202" y="120"/>
                  </a:cubicBezTo>
                  <a:cubicBezTo>
                    <a:pt x="202" y="120"/>
                    <a:pt x="202" y="120"/>
                    <a:pt x="202" y="120"/>
                  </a:cubicBezTo>
                  <a:close/>
                  <a:moveTo>
                    <a:pt x="212" y="114"/>
                  </a:moveTo>
                  <a:cubicBezTo>
                    <a:pt x="208" y="116"/>
                    <a:pt x="208" y="116"/>
                    <a:pt x="208" y="116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09" y="115"/>
                    <a:pt x="209" y="115"/>
                    <a:pt x="209" y="114"/>
                  </a:cubicBezTo>
                  <a:cubicBezTo>
                    <a:pt x="206" y="110"/>
                    <a:pt x="206" y="110"/>
                    <a:pt x="206" y="110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5" y="109"/>
                    <a:pt x="205" y="109"/>
                    <a:pt x="204" y="109"/>
                  </a:cubicBezTo>
                  <a:cubicBezTo>
                    <a:pt x="203" y="110"/>
                    <a:pt x="202" y="111"/>
                    <a:pt x="202" y="111"/>
                  </a:cubicBezTo>
                  <a:cubicBezTo>
                    <a:pt x="205" y="116"/>
                    <a:pt x="205" y="116"/>
                    <a:pt x="205" y="116"/>
                  </a:cubicBezTo>
                  <a:cubicBezTo>
                    <a:pt x="206" y="117"/>
                    <a:pt x="206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4" y="119"/>
                    <a:pt x="204" y="118"/>
                    <a:pt x="204" y="117"/>
                  </a:cubicBezTo>
                  <a:cubicBezTo>
                    <a:pt x="201" y="113"/>
                    <a:pt x="201" y="113"/>
                    <a:pt x="201" y="113"/>
                  </a:cubicBezTo>
                  <a:cubicBezTo>
                    <a:pt x="200" y="112"/>
                    <a:pt x="200" y="112"/>
                    <a:pt x="200" y="112"/>
                  </a:cubicBezTo>
                  <a:cubicBezTo>
                    <a:pt x="200" y="112"/>
                    <a:pt x="200" y="112"/>
                    <a:pt x="199" y="113"/>
                  </a:cubicBezTo>
                  <a:cubicBezTo>
                    <a:pt x="199" y="112"/>
                    <a:pt x="199" y="112"/>
                    <a:pt x="199" y="112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2" y="111"/>
                    <a:pt x="202" y="111"/>
                    <a:pt x="202" y="111"/>
                  </a:cubicBezTo>
                  <a:cubicBezTo>
                    <a:pt x="202" y="110"/>
                    <a:pt x="203" y="109"/>
                    <a:pt x="204" y="108"/>
                  </a:cubicBezTo>
                  <a:cubicBezTo>
                    <a:pt x="205" y="107"/>
                    <a:pt x="206" y="108"/>
                    <a:pt x="208" y="110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4"/>
                    <a:pt x="211" y="115"/>
                    <a:pt x="212" y="114"/>
                  </a:cubicBezTo>
                  <a:cubicBezTo>
                    <a:pt x="212" y="114"/>
                    <a:pt x="212" y="114"/>
                    <a:pt x="212" y="114"/>
                  </a:cubicBezTo>
                  <a:close/>
                  <a:moveTo>
                    <a:pt x="218" y="104"/>
                  </a:moveTo>
                  <a:cubicBezTo>
                    <a:pt x="219" y="105"/>
                    <a:pt x="219" y="107"/>
                    <a:pt x="219" y="108"/>
                  </a:cubicBezTo>
                  <a:cubicBezTo>
                    <a:pt x="219" y="109"/>
                    <a:pt x="218" y="110"/>
                    <a:pt x="217" y="111"/>
                  </a:cubicBezTo>
                  <a:cubicBezTo>
                    <a:pt x="216" y="112"/>
                    <a:pt x="215" y="112"/>
                    <a:pt x="214" y="112"/>
                  </a:cubicBezTo>
                  <a:cubicBezTo>
                    <a:pt x="212" y="111"/>
                    <a:pt x="211" y="111"/>
                    <a:pt x="210" y="110"/>
                  </a:cubicBezTo>
                  <a:cubicBezTo>
                    <a:pt x="210" y="109"/>
                    <a:pt x="209" y="107"/>
                    <a:pt x="209" y="106"/>
                  </a:cubicBezTo>
                  <a:cubicBezTo>
                    <a:pt x="209" y="105"/>
                    <a:pt x="210" y="104"/>
                    <a:pt x="211" y="103"/>
                  </a:cubicBezTo>
                  <a:cubicBezTo>
                    <a:pt x="212" y="102"/>
                    <a:pt x="214" y="102"/>
                    <a:pt x="215" y="102"/>
                  </a:cubicBezTo>
                  <a:cubicBezTo>
                    <a:pt x="216" y="102"/>
                    <a:pt x="217" y="103"/>
                    <a:pt x="218" y="104"/>
                  </a:cubicBezTo>
                  <a:close/>
                  <a:moveTo>
                    <a:pt x="217" y="106"/>
                  </a:moveTo>
                  <a:cubicBezTo>
                    <a:pt x="216" y="105"/>
                    <a:pt x="215" y="104"/>
                    <a:pt x="214" y="103"/>
                  </a:cubicBezTo>
                  <a:cubicBezTo>
                    <a:pt x="213" y="103"/>
                    <a:pt x="212" y="103"/>
                    <a:pt x="212" y="103"/>
                  </a:cubicBezTo>
                  <a:cubicBezTo>
                    <a:pt x="211" y="104"/>
                    <a:pt x="211" y="105"/>
                    <a:pt x="211" y="105"/>
                  </a:cubicBezTo>
                  <a:cubicBezTo>
                    <a:pt x="211" y="106"/>
                    <a:pt x="211" y="107"/>
                    <a:pt x="212" y="108"/>
                  </a:cubicBezTo>
                  <a:cubicBezTo>
                    <a:pt x="212" y="109"/>
                    <a:pt x="213" y="110"/>
                    <a:pt x="214" y="110"/>
                  </a:cubicBezTo>
                  <a:cubicBezTo>
                    <a:pt x="215" y="111"/>
                    <a:pt x="216" y="111"/>
                    <a:pt x="217" y="110"/>
                  </a:cubicBezTo>
                  <a:cubicBezTo>
                    <a:pt x="218" y="110"/>
                    <a:pt x="218" y="109"/>
                    <a:pt x="218" y="108"/>
                  </a:cubicBezTo>
                  <a:cubicBezTo>
                    <a:pt x="218" y="107"/>
                    <a:pt x="217" y="107"/>
                    <a:pt x="217" y="106"/>
                  </a:cubicBezTo>
                  <a:close/>
                  <a:moveTo>
                    <a:pt x="226" y="103"/>
                  </a:moveTo>
                  <a:cubicBezTo>
                    <a:pt x="222" y="107"/>
                    <a:pt x="222" y="107"/>
                    <a:pt x="222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16" y="97"/>
                    <a:pt x="216" y="97"/>
                    <a:pt x="216" y="97"/>
                  </a:cubicBezTo>
                  <a:cubicBezTo>
                    <a:pt x="216" y="96"/>
                    <a:pt x="216" y="96"/>
                    <a:pt x="215" y="96"/>
                  </a:cubicBezTo>
                  <a:cubicBezTo>
                    <a:pt x="215" y="96"/>
                    <a:pt x="215" y="96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6"/>
                    <a:pt x="215" y="95"/>
                    <a:pt x="216" y="9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5" y="104"/>
                    <a:pt x="226" y="103"/>
                  </a:cubicBezTo>
                  <a:cubicBezTo>
                    <a:pt x="226" y="103"/>
                    <a:pt x="226" y="103"/>
                    <a:pt x="226" y="103"/>
                  </a:cubicBezTo>
                  <a:close/>
                  <a:moveTo>
                    <a:pt x="231" y="93"/>
                  </a:moveTo>
                  <a:cubicBezTo>
                    <a:pt x="232" y="94"/>
                    <a:pt x="232" y="95"/>
                    <a:pt x="232" y="96"/>
                  </a:cubicBezTo>
                  <a:cubicBezTo>
                    <a:pt x="232" y="97"/>
                    <a:pt x="232" y="99"/>
                    <a:pt x="230" y="99"/>
                  </a:cubicBezTo>
                  <a:cubicBezTo>
                    <a:pt x="230" y="100"/>
                    <a:pt x="228" y="101"/>
                    <a:pt x="227" y="101"/>
                  </a:cubicBezTo>
                  <a:cubicBezTo>
                    <a:pt x="226" y="101"/>
                    <a:pt x="225" y="100"/>
                    <a:pt x="224" y="99"/>
                  </a:cubicBezTo>
                  <a:cubicBezTo>
                    <a:pt x="223" y="98"/>
                    <a:pt x="222" y="97"/>
                    <a:pt x="222" y="96"/>
                  </a:cubicBezTo>
                  <a:cubicBezTo>
                    <a:pt x="222" y="95"/>
                    <a:pt x="223" y="93"/>
                    <a:pt x="224" y="93"/>
                  </a:cubicBezTo>
                  <a:cubicBezTo>
                    <a:pt x="225" y="92"/>
                    <a:pt x="226" y="91"/>
                    <a:pt x="227" y="91"/>
                  </a:cubicBezTo>
                  <a:cubicBezTo>
                    <a:pt x="229" y="91"/>
                    <a:pt x="230" y="91"/>
                    <a:pt x="231" y="93"/>
                  </a:cubicBezTo>
                  <a:close/>
                  <a:moveTo>
                    <a:pt x="230" y="95"/>
                  </a:moveTo>
                  <a:cubicBezTo>
                    <a:pt x="229" y="94"/>
                    <a:pt x="228" y="93"/>
                    <a:pt x="227" y="93"/>
                  </a:cubicBezTo>
                  <a:cubicBezTo>
                    <a:pt x="226" y="92"/>
                    <a:pt x="225" y="92"/>
                    <a:pt x="224" y="93"/>
                  </a:cubicBezTo>
                  <a:cubicBezTo>
                    <a:pt x="224" y="93"/>
                    <a:pt x="224" y="94"/>
                    <a:pt x="224" y="95"/>
                  </a:cubicBezTo>
                  <a:cubicBezTo>
                    <a:pt x="224" y="96"/>
                    <a:pt x="224" y="96"/>
                    <a:pt x="225" y="97"/>
                  </a:cubicBezTo>
                  <a:cubicBezTo>
                    <a:pt x="226" y="98"/>
                    <a:pt x="227" y="99"/>
                    <a:pt x="228" y="99"/>
                  </a:cubicBezTo>
                  <a:cubicBezTo>
                    <a:pt x="229" y="99"/>
                    <a:pt x="230" y="99"/>
                    <a:pt x="231" y="99"/>
                  </a:cubicBezTo>
                  <a:cubicBezTo>
                    <a:pt x="232" y="98"/>
                    <a:pt x="232" y="97"/>
                    <a:pt x="231" y="97"/>
                  </a:cubicBezTo>
                  <a:cubicBezTo>
                    <a:pt x="231" y="96"/>
                    <a:pt x="231" y="95"/>
                    <a:pt x="230" y="95"/>
                  </a:cubicBezTo>
                  <a:close/>
                  <a:moveTo>
                    <a:pt x="236" y="82"/>
                  </a:moveTo>
                  <a:cubicBezTo>
                    <a:pt x="234" y="83"/>
                    <a:pt x="234" y="83"/>
                    <a:pt x="234" y="83"/>
                  </a:cubicBezTo>
                  <a:cubicBezTo>
                    <a:pt x="235" y="83"/>
                    <a:pt x="236" y="84"/>
                    <a:pt x="236" y="84"/>
                  </a:cubicBezTo>
                  <a:cubicBezTo>
                    <a:pt x="237" y="85"/>
                    <a:pt x="237" y="85"/>
                    <a:pt x="237" y="87"/>
                  </a:cubicBezTo>
                  <a:cubicBezTo>
                    <a:pt x="237" y="87"/>
                    <a:pt x="237" y="88"/>
                    <a:pt x="236" y="89"/>
                  </a:cubicBezTo>
                  <a:cubicBezTo>
                    <a:pt x="236" y="89"/>
                    <a:pt x="236" y="89"/>
                    <a:pt x="236" y="90"/>
                  </a:cubicBezTo>
                  <a:cubicBezTo>
                    <a:pt x="236" y="91"/>
                    <a:pt x="236" y="91"/>
                    <a:pt x="236" y="91"/>
                  </a:cubicBezTo>
                  <a:cubicBezTo>
                    <a:pt x="236" y="92"/>
                    <a:pt x="237" y="91"/>
                    <a:pt x="238" y="90"/>
                  </a:cubicBezTo>
                  <a:cubicBezTo>
                    <a:pt x="239" y="89"/>
                    <a:pt x="240" y="88"/>
                    <a:pt x="240" y="87"/>
                  </a:cubicBezTo>
                  <a:cubicBezTo>
                    <a:pt x="241" y="87"/>
                    <a:pt x="242" y="87"/>
                    <a:pt x="242" y="88"/>
                  </a:cubicBezTo>
                  <a:cubicBezTo>
                    <a:pt x="243" y="88"/>
                    <a:pt x="243" y="89"/>
                    <a:pt x="243" y="91"/>
                  </a:cubicBezTo>
                  <a:cubicBezTo>
                    <a:pt x="243" y="92"/>
                    <a:pt x="242" y="93"/>
                    <a:pt x="242" y="94"/>
                  </a:cubicBezTo>
                  <a:cubicBezTo>
                    <a:pt x="241" y="95"/>
                    <a:pt x="240" y="95"/>
                    <a:pt x="239" y="96"/>
                  </a:cubicBezTo>
                  <a:cubicBezTo>
                    <a:pt x="238" y="96"/>
                    <a:pt x="238" y="96"/>
                    <a:pt x="238" y="95"/>
                  </a:cubicBezTo>
                  <a:cubicBezTo>
                    <a:pt x="237" y="95"/>
                    <a:pt x="237" y="95"/>
                    <a:pt x="237" y="94"/>
                  </a:cubicBezTo>
                  <a:cubicBezTo>
                    <a:pt x="237" y="94"/>
                    <a:pt x="237" y="93"/>
                    <a:pt x="237" y="93"/>
                  </a:cubicBezTo>
                  <a:cubicBezTo>
                    <a:pt x="237" y="93"/>
                    <a:pt x="237" y="93"/>
                    <a:pt x="236" y="93"/>
                  </a:cubicBezTo>
                  <a:cubicBezTo>
                    <a:pt x="236" y="93"/>
                    <a:pt x="236" y="93"/>
                    <a:pt x="236" y="93"/>
                  </a:cubicBezTo>
                  <a:cubicBezTo>
                    <a:pt x="235" y="93"/>
                    <a:pt x="235" y="92"/>
                    <a:pt x="235" y="92"/>
                  </a:cubicBezTo>
                  <a:cubicBezTo>
                    <a:pt x="235" y="91"/>
                    <a:pt x="235" y="91"/>
                    <a:pt x="235" y="90"/>
                  </a:cubicBezTo>
                  <a:cubicBezTo>
                    <a:pt x="234" y="91"/>
                    <a:pt x="233" y="91"/>
                    <a:pt x="232" y="90"/>
                  </a:cubicBezTo>
                  <a:cubicBezTo>
                    <a:pt x="231" y="89"/>
                    <a:pt x="230" y="89"/>
                    <a:pt x="230" y="87"/>
                  </a:cubicBezTo>
                  <a:cubicBezTo>
                    <a:pt x="230" y="87"/>
                    <a:pt x="231" y="85"/>
                    <a:pt x="232" y="85"/>
                  </a:cubicBezTo>
                  <a:cubicBezTo>
                    <a:pt x="232" y="84"/>
                    <a:pt x="232" y="84"/>
                    <a:pt x="233" y="83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35" y="81"/>
                    <a:pt x="235" y="81"/>
                    <a:pt x="235" y="81"/>
                  </a:cubicBezTo>
                  <a:cubicBezTo>
                    <a:pt x="236" y="82"/>
                    <a:pt x="236" y="82"/>
                    <a:pt x="236" y="82"/>
                  </a:cubicBezTo>
                  <a:close/>
                  <a:moveTo>
                    <a:pt x="236" y="86"/>
                  </a:moveTo>
                  <a:cubicBezTo>
                    <a:pt x="235" y="86"/>
                    <a:pt x="234" y="85"/>
                    <a:pt x="234" y="85"/>
                  </a:cubicBezTo>
                  <a:cubicBezTo>
                    <a:pt x="233" y="85"/>
                    <a:pt x="232" y="85"/>
                    <a:pt x="232" y="85"/>
                  </a:cubicBezTo>
                  <a:cubicBezTo>
                    <a:pt x="231" y="86"/>
                    <a:pt x="231" y="86"/>
                    <a:pt x="231" y="87"/>
                  </a:cubicBezTo>
                  <a:cubicBezTo>
                    <a:pt x="231" y="87"/>
                    <a:pt x="232" y="87"/>
                    <a:pt x="232" y="88"/>
                  </a:cubicBezTo>
                  <a:cubicBezTo>
                    <a:pt x="233" y="88"/>
                    <a:pt x="233" y="89"/>
                    <a:pt x="234" y="89"/>
                  </a:cubicBezTo>
                  <a:cubicBezTo>
                    <a:pt x="235" y="89"/>
                    <a:pt x="235" y="89"/>
                    <a:pt x="236" y="89"/>
                  </a:cubicBezTo>
                  <a:cubicBezTo>
                    <a:pt x="237" y="88"/>
                    <a:pt x="236" y="87"/>
                    <a:pt x="236" y="86"/>
                  </a:cubicBezTo>
                  <a:close/>
                  <a:moveTo>
                    <a:pt x="242" y="89"/>
                  </a:moveTo>
                  <a:cubicBezTo>
                    <a:pt x="242" y="89"/>
                    <a:pt x="241" y="89"/>
                    <a:pt x="240" y="89"/>
                  </a:cubicBezTo>
                  <a:cubicBezTo>
                    <a:pt x="240" y="90"/>
                    <a:pt x="240" y="90"/>
                    <a:pt x="239" y="91"/>
                  </a:cubicBezTo>
                  <a:cubicBezTo>
                    <a:pt x="238" y="92"/>
                    <a:pt x="238" y="92"/>
                    <a:pt x="237" y="93"/>
                  </a:cubicBezTo>
                  <a:cubicBezTo>
                    <a:pt x="237" y="93"/>
                    <a:pt x="238" y="94"/>
                    <a:pt x="238" y="95"/>
                  </a:cubicBezTo>
                  <a:cubicBezTo>
                    <a:pt x="239" y="95"/>
                    <a:pt x="240" y="95"/>
                    <a:pt x="241" y="93"/>
                  </a:cubicBezTo>
                  <a:cubicBezTo>
                    <a:pt x="242" y="93"/>
                    <a:pt x="242" y="91"/>
                    <a:pt x="243" y="91"/>
                  </a:cubicBezTo>
                  <a:cubicBezTo>
                    <a:pt x="243" y="90"/>
                    <a:pt x="242" y="89"/>
                    <a:pt x="242" y="89"/>
                  </a:cubicBezTo>
                  <a:close/>
                  <a:moveTo>
                    <a:pt x="242" y="73"/>
                  </a:moveTo>
                  <a:cubicBezTo>
                    <a:pt x="242" y="73"/>
                    <a:pt x="242" y="73"/>
                    <a:pt x="242" y="74"/>
                  </a:cubicBezTo>
                  <a:cubicBezTo>
                    <a:pt x="242" y="74"/>
                    <a:pt x="242" y="74"/>
                    <a:pt x="242" y="75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8" y="85"/>
                    <a:pt x="248" y="86"/>
                    <a:pt x="247" y="87"/>
                  </a:cubicBezTo>
                  <a:cubicBezTo>
                    <a:pt x="246" y="88"/>
                    <a:pt x="246" y="88"/>
                    <a:pt x="245" y="87"/>
                  </a:cubicBezTo>
                  <a:cubicBezTo>
                    <a:pt x="245" y="87"/>
                    <a:pt x="245" y="87"/>
                    <a:pt x="245" y="87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46" y="85"/>
                    <a:pt x="246" y="85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6" y="83"/>
                    <a:pt x="245" y="81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7" y="80"/>
                    <a:pt x="237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5" y="80"/>
                    <a:pt x="235" y="80"/>
                    <a:pt x="235" y="80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9"/>
                    <a:pt x="239" y="79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2" y="75"/>
                    <a:pt x="242" y="75"/>
                    <a:pt x="242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2" y="73"/>
                    <a:pt x="242" y="73"/>
                    <a:pt x="242" y="73"/>
                  </a:cubicBezTo>
                  <a:cubicBezTo>
                    <a:pt x="242" y="73"/>
                    <a:pt x="242" y="73"/>
                    <a:pt x="242" y="73"/>
                  </a:cubicBezTo>
                  <a:close/>
                  <a:moveTo>
                    <a:pt x="253" y="63"/>
                  </a:moveTo>
                  <a:cubicBezTo>
                    <a:pt x="254" y="64"/>
                    <a:pt x="255" y="65"/>
                    <a:pt x="255" y="66"/>
                  </a:cubicBezTo>
                  <a:cubicBezTo>
                    <a:pt x="256" y="67"/>
                    <a:pt x="256" y="68"/>
                    <a:pt x="255" y="69"/>
                  </a:cubicBezTo>
                  <a:cubicBezTo>
                    <a:pt x="254" y="71"/>
                    <a:pt x="253" y="71"/>
                    <a:pt x="252" y="71"/>
                  </a:cubicBezTo>
                  <a:cubicBezTo>
                    <a:pt x="251" y="72"/>
                    <a:pt x="250" y="71"/>
                    <a:pt x="248" y="71"/>
                  </a:cubicBezTo>
                  <a:cubicBezTo>
                    <a:pt x="247" y="70"/>
                    <a:pt x="246" y="69"/>
                    <a:pt x="246" y="68"/>
                  </a:cubicBezTo>
                  <a:cubicBezTo>
                    <a:pt x="246" y="67"/>
                    <a:pt x="246" y="66"/>
                    <a:pt x="246" y="65"/>
                  </a:cubicBezTo>
                  <a:cubicBezTo>
                    <a:pt x="247" y="63"/>
                    <a:pt x="248" y="63"/>
                    <a:pt x="249" y="62"/>
                  </a:cubicBezTo>
                  <a:cubicBezTo>
                    <a:pt x="250" y="62"/>
                    <a:pt x="252" y="62"/>
                    <a:pt x="253" y="63"/>
                  </a:cubicBezTo>
                  <a:close/>
                  <a:moveTo>
                    <a:pt x="252" y="65"/>
                  </a:moveTo>
                  <a:cubicBezTo>
                    <a:pt x="251" y="64"/>
                    <a:pt x="250" y="64"/>
                    <a:pt x="249" y="64"/>
                  </a:cubicBezTo>
                  <a:cubicBezTo>
                    <a:pt x="248" y="64"/>
                    <a:pt x="247" y="64"/>
                    <a:pt x="247" y="65"/>
                  </a:cubicBezTo>
                  <a:cubicBezTo>
                    <a:pt x="246" y="66"/>
                    <a:pt x="246" y="66"/>
                    <a:pt x="247" y="67"/>
                  </a:cubicBezTo>
                  <a:cubicBezTo>
                    <a:pt x="247" y="68"/>
                    <a:pt x="248" y="68"/>
                    <a:pt x="249" y="69"/>
                  </a:cubicBezTo>
                  <a:cubicBezTo>
                    <a:pt x="250" y="69"/>
                    <a:pt x="251" y="69"/>
                    <a:pt x="252" y="70"/>
                  </a:cubicBezTo>
                  <a:cubicBezTo>
                    <a:pt x="253" y="70"/>
                    <a:pt x="254" y="69"/>
                    <a:pt x="254" y="69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4" y="66"/>
                    <a:pt x="253" y="65"/>
                    <a:pt x="252" y="65"/>
                  </a:cubicBezTo>
                  <a:close/>
                  <a:moveTo>
                    <a:pt x="266" y="40"/>
                  </a:moveTo>
                  <a:cubicBezTo>
                    <a:pt x="267" y="42"/>
                    <a:pt x="267" y="44"/>
                    <a:pt x="266" y="46"/>
                  </a:cubicBezTo>
                  <a:cubicBezTo>
                    <a:pt x="265" y="48"/>
                    <a:pt x="264" y="49"/>
                    <a:pt x="262" y="50"/>
                  </a:cubicBezTo>
                  <a:cubicBezTo>
                    <a:pt x="261" y="51"/>
                    <a:pt x="259" y="51"/>
                    <a:pt x="257" y="50"/>
                  </a:cubicBezTo>
                  <a:cubicBezTo>
                    <a:pt x="255" y="49"/>
                    <a:pt x="254" y="48"/>
                    <a:pt x="253" y="47"/>
                  </a:cubicBezTo>
                  <a:cubicBezTo>
                    <a:pt x="252" y="45"/>
                    <a:pt x="252" y="43"/>
                    <a:pt x="253" y="41"/>
                  </a:cubicBezTo>
                  <a:cubicBezTo>
                    <a:pt x="254" y="41"/>
                    <a:pt x="254" y="40"/>
                    <a:pt x="254" y="39"/>
                  </a:cubicBezTo>
                  <a:cubicBezTo>
                    <a:pt x="255" y="39"/>
                    <a:pt x="255" y="38"/>
                    <a:pt x="255" y="38"/>
                  </a:cubicBezTo>
                  <a:cubicBezTo>
                    <a:pt x="255" y="38"/>
                    <a:pt x="255" y="37"/>
                    <a:pt x="255" y="37"/>
                  </a:cubicBezTo>
                  <a:cubicBezTo>
                    <a:pt x="255" y="37"/>
                    <a:pt x="255" y="37"/>
                    <a:pt x="255" y="37"/>
                  </a:cubicBezTo>
                  <a:cubicBezTo>
                    <a:pt x="259" y="38"/>
                    <a:pt x="259" y="38"/>
                    <a:pt x="259" y="38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9"/>
                    <a:pt x="257" y="39"/>
                    <a:pt x="256" y="39"/>
                  </a:cubicBezTo>
                  <a:cubicBezTo>
                    <a:pt x="255" y="39"/>
                    <a:pt x="254" y="40"/>
                    <a:pt x="254" y="41"/>
                  </a:cubicBezTo>
                  <a:cubicBezTo>
                    <a:pt x="254" y="43"/>
                    <a:pt x="254" y="44"/>
                    <a:pt x="254" y="45"/>
                  </a:cubicBezTo>
                  <a:cubicBezTo>
                    <a:pt x="255" y="47"/>
                    <a:pt x="256" y="47"/>
                    <a:pt x="258" y="48"/>
                  </a:cubicBezTo>
                  <a:cubicBezTo>
                    <a:pt x="260" y="49"/>
                    <a:pt x="261" y="49"/>
                    <a:pt x="263" y="49"/>
                  </a:cubicBezTo>
                  <a:cubicBezTo>
                    <a:pt x="264" y="48"/>
                    <a:pt x="265" y="47"/>
                    <a:pt x="266" y="46"/>
                  </a:cubicBezTo>
                  <a:cubicBezTo>
                    <a:pt x="266" y="45"/>
                    <a:pt x="266" y="43"/>
                    <a:pt x="266" y="42"/>
                  </a:cubicBezTo>
                  <a:cubicBezTo>
                    <a:pt x="266" y="42"/>
                    <a:pt x="266" y="41"/>
                    <a:pt x="266" y="40"/>
                  </a:cubicBezTo>
                  <a:cubicBezTo>
                    <a:pt x="266" y="40"/>
                    <a:pt x="266" y="40"/>
                    <a:pt x="266" y="40"/>
                  </a:cubicBezTo>
                  <a:close/>
                  <a:moveTo>
                    <a:pt x="270" y="30"/>
                  </a:moveTo>
                  <a:cubicBezTo>
                    <a:pt x="269" y="34"/>
                    <a:pt x="269" y="34"/>
                    <a:pt x="269" y="34"/>
                  </a:cubicBezTo>
                  <a:cubicBezTo>
                    <a:pt x="269" y="34"/>
                    <a:pt x="269" y="34"/>
                    <a:pt x="269" y="34"/>
                  </a:cubicBezTo>
                  <a:cubicBezTo>
                    <a:pt x="269" y="33"/>
                    <a:pt x="269" y="33"/>
                    <a:pt x="268" y="32"/>
                  </a:cubicBezTo>
                  <a:cubicBezTo>
                    <a:pt x="263" y="31"/>
                    <a:pt x="263" y="31"/>
                    <a:pt x="263" y="31"/>
                  </a:cubicBezTo>
                  <a:cubicBezTo>
                    <a:pt x="262" y="31"/>
                    <a:pt x="261" y="31"/>
                    <a:pt x="261" y="32"/>
                  </a:cubicBezTo>
                  <a:cubicBezTo>
                    <a:pt x="260" y="33"/>
                    <a:pt x="261" y="33"/>
                    <a:pt x="261" y="34"/>
                  </a:cubicBezTo>
                  <a:cubicBezTo>
                    <a:pt x="266" y="36"/>
                    <a:pt x="266" y="36"/>
                    <a:pt x="266" y="36"/>
                  </a:cubicBezTo>
                  <a:cubicBezTo>
                    <a:pt x="267" y="36"/>
                    <a:pt x="268" y="36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8"/>
                    <a:pt x="267" y="38"/>
                    <a:pt x="266" y="37"/>
                  </a:cubicBezTo>
                  <a:cubicBezTo>
                    <a:pt x="256" y="35"/>
                    <a:pt x="256" y="35"/>
                    <a:pt x="256" y="35"/>
                  </a:cubicBezTo>
                  <a:cubicBezTo>
                    <a:pt x="256" y="35"/>
                    <a:pt x="255" y="35"/>
                    <a:pt x="255" y="35"/>
                  </a:cubicBezTo>
                  <a:cubicBezTo>
                    <a:pt x="255" y="35"/>
                    <a:pt x="255" y="35"/>
                    <a:pt x="255" y="35"/>
                  </a:cubicBezTo>
                  <a:cubicBezTo>
                    <a:pt x="254" y="35"/>
                    <a:pt x="254" y="35"/>
                    <a:pt x="254" y="35"/>
                  </a:cubicBezTo>
                  <a:cubicBezTo>
                    <a:pt x="254" y="35"/>
                    <a:pt x="254" y="34"/>
                    <a:pt x="254" y="32"/>
                  </a:cubicBezTo>
                  <a:cubicBezTo>
                    <a:pt x="260" y="34"/>
                    <a:pt x="260" y="34"/>
                    <a:pt x="260" y="34"/>
                  </a:cubicBezTo>
                  <a:cubicBezTo>
                    <a:pt x="260" y="33"/>
                    <a:pt x="259" y="31"/>
                    <a:pt x="260" y="31"/>
                  </a:cubicBezTo>
                  <a:cubicBezTo>
                    <a:pt x="260" y="29"/>
                    <a:pt x="261" y="28"/>
                    <a:pt x="263" y="29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0" y="31"/>
                    <a:pt x="270" y="31"/>
                    <a:pt x="270" y="30"/>
                  </a:cubicBezTo>
                  <a:cubicBezTo>
                    <a:pt x="270" y="30"/>
                    <a:pt x="270" y="30"/>
                    <a:pt x="270" y="30"/>
                  </a:cubicBezTo>
                  <a:close/>
                  <a:moveTo>
                    <a:pt x="259" y="22"/>
                  </a:moveTo>
                  <a:cubicBezTo>
                    <a:pt x="259" y="22"/>
                    <a:pt x="259" y="22"/>
                    <a:pt x="260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59" y="24"/>
                    <a:pt x="260" y="24"/>
                    <a:pt x="259" y="24"/>
                  </a:cubicBezTo>
                  <a:cubicBezTo>
                    <a:pt x="259" y="24"/>
                    <a:pt x="259" y="25"/>
                    <a:pt x="258" y="24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3"/>
                    <a:pt x="257" y="23"/>
                    <a:pt x="258" y="23"/>
                  </a:cubicBezTo>
                  <a:cubicBezTo>
                    <a:pt x="258" y="23"/>
                    <a:pt x="258" y="23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lose/>
                  <a:moveTo>
                    <a:pt x="272" y="23"/>
                  </a:moveTo>
                  <a:cubicBezTo>
                    <a:pt x="271" y="28"/>
                    <a:pt x="271" y="28"/>
                    <a:pt x="271" y="28"/>
                  </a:cubicBezTo>
                  <a:cubicBezTo>
                    <a:pt x="270" y="28"/>
                    <a:pt x="270" y="28"/>
                    <a:pt x="270" y="28"/>
                  </a:cubicBezTo>
                  <a:cubicBezTo>
                    <a:pt x="270" y="27"/>
                    <a:pt x="270" y="26"/>
                    <a:pt x="269" y="26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3" y="25"/>
                    <a:pt x="262" y="25"/>
                    <a:pt x="262" y="26"/>
                  </a:cubicBezTo>
                  <a:cubicBezTo>
                    <a:pt x="262" y="26"/>
                    <a:pt x="262" y="26"/>
                    <a:pt x="262" y="27"/>
                  </a:cubicBezTo>
                  <a:cubicBezTo>
                    <a:pt x="262" y="27"/>
                    <a:pt x="262" y="27"/>
                    <a:pt x="262" y="27"/>
                  </a:cubicBezTo>
                  <a:cubicBezTo>
                    <a:pt x="262" y="23"/>
                    <a:pt x="262" y="23"/>
                    <a:pt x="262" y="23"/>
                  </a:cubicBezTo>
                  <a:cubicBezTo>
                    <a:pt x="269" y="24"/>
                    <a:pt x="269" y="24"/>
                    <a:pt x="269" y="24"/>
                  </a:cubicBezTo>
                  <a:cubicBezTo>
                    <a:pt x="271" y="25"/>
                    <a:pt x="271" y="24"/>
                    <a:pt x="272" y="23"/>
                  </a:cubicBezTo>
                  <a:cubicBezTo>
                    <a:pt x="272" y="23"/>
                    <a:pt x="272" y="23"/>
                    <a:pt x="272" y="23"/>
                  </a:cubicBezTo>
                  <a:close/>
                  <a:moveTo>
                    <a:pt x="273" y="12"/>
                  </a:moveTo>
                  <a:cubicBezTo>
                    <a:pt x="273" y="16"/>
                    <a:pt x="273" y="16"/>
                    <a:pt x="273" y="16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2" y="15"/>
                    <a:pt x="272" y="15"/>
                    <a:pt x="271" y="15"/>
                  </a:cubicBezTo>
                  <a:cubicBezTo>
                    <a:pt x="266" y="14"/>
                    <a:pt x="266" y="14"/>
                    <a:pt x="266" y="14"/>
                  </a:cubicBezTo>
                  <a:cubicBezTo>
                    <a:pt x="266" y="14"/>
                    <a:pt x="266" y="14"/>
                    <a:pt x="265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6"/>
                    <a:pt x="265" y="17"/>
                    <a:pt x="266" y="18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72" y="19"/>
                    <a:pt x="272" y="18"/>
                    <a:pt x="273" y="17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1"/>
                    <a:pt x="272" y="21"/>
                    <a:pt x="271" y="20"/>
                  </a:cubicBezTo>
                  <a:cubicBezTo>
                    <a:pt x="265" y="19"/>
                    <a:pt x="265" y="19"/>
                    <a:pt x="265" y="19"/>
                  </a:cubicBezTo>
                  <a:cubicBezTo>
                    <a:pt x="265" y="19"/>
                    <a:pt x="264" y="19"/>
                    <a:pt x="264" y="19"/>
                  </a:cubicBezTo>
                  <a:cubicBezTo>
                    <a:pt x="264" y="19"/>
                    <a:pt x="264" y="20"/>
                    <a:pt x="264" y="21"/>
                  </a:cubicBezTo>
                  <a:cubicBezTo>
                    <a:pt x="264" y="21"/>
                    <a:pt x="264" y="21"/>
                    <a:pt x="264" y="21"/>
                  </a:cubicBezTo>
                  <a:cubicBezTo>
                    <a:pt x="263" y="17"/>
                    <a:pt x="263" y="17"/>
                    <a:pt x="263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4" y="17"/>
                    <a:pt x="263" y="16"/>
                    <a:pt x="264" y="15"/>
                  </a:cubicBezTo>
                  <a:cubicBezTo>
                    <a:pt x="264" y="13"/>
                    <a:pt x="265" y="12"/>
                    <a:pt x="267" y="13"/>
                  </a:cubicBezTo>
                  <a:cubicBezTo>
                    <a:pt x="272" y="13"/>
                    <a:pt x="272" y="13"/>
                    <a:pt x="272" y="13"/>
                  </a:cubicBezTo>
                  <a:cubicBezTo>
                    <a:pt x="272" y="13"/>
                    <a:pt x="273" y="13"/>
                    <a:pt x="273" y="12"/>
                  </a:cubicBezTo>
                  <a:cubicBezTo>
                    <a:pt x="273" y="12"/>
                    <a:pt x="273" y="12"/>
                    <a:pt x="273" y="12"/>
                  </a:cubicBezTo>
                  <a:close/>
                  <a:moveTo>
                    <a:pt x="273" y="1"/>
                  </a:moveTo>
                  <a:cubicBezTo>
                    <a:pt x="273" y="2"/>
                    <a:pt x="273" y="2"/>
                    <a:pt x="274" y="2"/>
                  </a:cubicBezTo>
                  <a:cubicBezTo>
                    <a:pt x="274" y="3"/>
                    <a:pt x="274" y="3"/>
                    <a:pt x="274" y="3"/>
                  </a:cubicBezTo>
                  <a:cubicBezTo>
                    <a:pt x="274" y="4"/>
                    <a:pt x="274" y="4"/>
                    <a:pt x="272" y="5"/>
                  </a:cubicBezTo>
                  <a:cubicBezTo>
                    <a:pt x="273" y="5"/>
                    <a:pt x="273" y="5"/>
                    <a:pt x="274" y="6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8"/>
                    <a:pt x="274" y="9"/>
                    <a:pt x="273" y="9"/>
                  </a:cubicBezTo>
                  <a:cubicBezTo>
                    <a:pt x="273" y="9"/>
                    <a:pt x="272" y="10"/>
                    <a:pt x="272" y="10"/>
                  </a:cubicBezTo>
                  <a:cubicBezTo>
                    <a:pt x="270" y="10"/>
                    <a:pt x="270" y="9"/>
                    <a:pt x="269" y="8"/>
                  </a:cubicBezTo>
                  <a:cubicBezTo>
                    <a:pt x="268" y="7"/>
                    <a:pt x="268" y="6"/>
                    <a:pt x="268" y="5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5" y="5"/>
                    <a:pt x="264" y="5"/>
                    <a:pt x="264" y="6"/>
                  </a:cubicBezTo>
                  <a:cubicBezTo>
                    <a:pt x="264" y="7"/>
                    <a:pt x="265" y="7"/>
                    <a:pt x="265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7" y="8"/>
                  </a:cubicBezTo>
                  <a:cubicBezTo>
                    <a:pt x="267" y="8"/>
                    <a:pt x="267" y="8"/>
                    <a:pt x="267" y="9"/>
                  </a:cubicBezTo>
                  <a:cubicBezTo>
                    <a:pt x="267" y="9"/>
                    <a:pt x="267" y="9"/>
                    <a:pt x="267" y="9"/>
                  </a:cubicBezTo>
                  <a:cubicBezTo>
                    <a:pt x="266" y="10"/>
                    <a:pt x="266" y="10"/>
                    <a:pt x="266" y="10"/>
                  </a:cubicBezTo>
                  <a:cubicBezTo>
                    <a:pt x="266" y="10"/>
                    <a:pt x="265" y="9"/>
                    <a:pt x="265" y="9"/>
                  </a:cubicBezTo>
                  <a:cubicBezTo>
                    <a:pt x="264" y="8"/>
                    <a:pt x="264" y="7"/>
                    <a:pt x="264" y="7"/>
                  </a:cubicBezTo>
                  <a:cubicBezTo>
                    <a:pt x="264" y="5"/>
                    <a:pt x="265" y="5"/>
                    <a:pt x="265" y="4"/>
                  </a:cubicBezTo>
                  <a:cubicBezTo>
                    <a:pt x="266" y="4"/>
                    <a:pt x="266" y="3"/>
                    <a:pt x="268" y="3"/>
                  </a:cubicBezTo>
                  <a:cubicBezTo>
                    <a:pt x="272" y="3"/>
                    <a:pt x="272" y="3"/>
                    <a:pt x="272" y="3"/>
                  </a:cubicBezTo>
                  <a:cubicBezTo>
                    <a:pt x="272" y="3"/>
                    <a:pt x="273" y="3"/>
                    <a:pt x="273" y="3"/>
                  </a:cubicBezTo>
                  <a:cubicBezTo>
                    <a:pt x="273" y="3"/>
                    <a:pt x="273" y="3"/>
                    <a:pt x="272" y="2"/>
                  </a:cubicBezTo>
                  <a:cubicBezTo>
                    <a:pt x="273" y="1"/>
                    <a:pt x="273" y="1"/>
                    <a:pt x="273" y="1"/>
                  </a:cubicBezTo>
                  <a:close/>
                  <a:moveTo>
                    <a:pt x="272" y="5"/>
                  </a:moveTo>
                  <a:cubicBezTo>
                    <a:pt x="268" y="5"/>
                    <a:pt x="268" y="5"/>
                    <a:pt x="268" y="5"/>
                  </a:cubicBezTo>
                  <a:cubicBezTo>
                    <a:pt x="269" y="6"/>
                    <a:pt x="269" y="7"/>
                    <a:pt x="269" y="7"/>
                  </a:cubicBezTo>
                  <a:cubicBezTo>
                    <a:pt x="270" y="8"/>
                    <a:pt x="270" y="8"/>
                    <a:pt x="271" y="8"/>
                  </a:cubicBezTo>
                  <a:cubicBezTo>
                    <a:pt x="272" y="8"/>
                    <a:pt x="272" y="8"/>
                    <a:pt x="272" y="7"/>
                  </a:cubicBezTo>
                  <a:cubicBezTo>
                    <a:pt x="273" y="6"/>
                    <a:pt x="272" y="5"/>
                    <a:pt x="27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/>
            </p:cNvSpPr>
            <p:nvPr userDrawn="1"/>
          </p:nvSpPr>
          <p:spPr bwMode="auto">
            <a:xfrm>
              <a:off x="8913891" y="4711981"/>
              <a:ext cx="161925" cy="150812"/>
            </a:xfrm>
            <a:custGeom>
              <a:avLst/>
              <a:gdLst>
                <a:gd name="T0" fmla="*/ 86 w 108"/>
                <a:gd name="T1" fmla="*/ 99 h 100"/>
                <a:gd name="T2" fmla="*/ 46 w 108"/>
                <a:gd name="T3" fmla="*/ 0 h 100"/>
                <a:gd name="T4" fmla="*/ 56 w 108"/>
                <a:gd name="T5" fmla="*/ 58 h 100"/>
                <a:gd name="T6" fmla="*/ 0 w 108"/>
                <a:gd name="T7" fmla="*/ 100 h 100"/>
                <a:gd name="T8" fmla="*/ 57 w 108"/>
                <a:gd name="T9" fmla="*/ 59 h 100"/>
                <a:gd name="T10" fmla="*/ 65 w 108"/>
                <a:gd name="T11" fmla="*/ 18 h 100"/>
                <a:gd name="T12" fmla="*/ 41 w 108"/>
                <a:gd name="T13" fmla="*/ 97 h 100"/>
                <a:gd name="T14" fmla="*/ 64 w 108"/>
                <a:gd name="T15" fmla="*/ 14 h 100"/>
                <a:gd name="T16" fmla="*/ 65 w 108"/>
                <a:gd name="T17" fmla="*/ 98 h 100"/>
                <a:gd name="T18" fmla="*/ 62 w 108"/>
                <a:gd name="T19" fmla="*/ 9 h 100"/>
                <a:gd name="T20" fmla="*/ 86 w 108"/>
                <a:gd name="T21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0">
                  <a:moveTo>
                    <a:pt x="86" y="99"/>
                  </a:moveTo>
                  <a:cubicBezTo>
                    <a:pt x="108" y="48"/>
                    <a:pt x="88" y="16"/>
                    <a:pt x="46" y="0"/>
                  </a:cubicBezTo>
                  <a:cubicBezTo>
                    <a:pt x="71" y="10"/>
                    <a:pt x="66" y="42"/>
                    <a:pt x="56" y="58"/>
                  </a:cubicBezTo>
                  <a:cubicBezTo>
                    <a:pt x="45" y="74"/>
                    <a:pt x="28" y="87"/>
                    <a:pt x="0" y="100"/>
                  </a:cubicBezTo>
                  <a:cubicBezTo>
                    <a:pt x="30" y="88"/>
                    <a:pt x="48" y="73"/>
                    <a:pt x="57" y="59"/>
                  </a:cubicBezTo>
                  <a:cubicBezTo>
                    <a:pt x="65" y="44"/>
                    <a:pt x="67" y="32"/>
                    <a:pt x="65" y="18"/>
                  </a:cubicBezTo>
                  <a:cubicBezTo>
                    <a:pt x="78" y="47"/>
                    <a:pt x="67" y="72"/>
                    <a:pt x="41" y="97"/>
                  </a:cubicBezTo>
                  <a:cubicBezTo>
                    <a:pt x="71" y="71"/>
                    <a:pt x="81" y="43"/>
                    <a:pt x="64" y="14"/>
                  </a:cubicBezTo>
                  <a:cubicBezTo>
                    <a:pt x="89" y="42"/>
                    <a:pt x="82" y="72"/>
                    <a:pt x="65" y="98"/>
                  </a:cubicBezTo>
                  <a:cubicBezTo>
                    <a:pt x="86" y="68"/>
                    <a:pt x="90" y="36"/>
                    <a:pt x="62" y="9"/>
                  </a:cubicBezTo>
                  <a:cubicBezTo>
                    <a:pt x="96" y="30"/>
                    <a:pt x="101" y="59"/>
                    <a:pt x="86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/>
            </p:cNvSpPr>
            <p:nvPr userDrawn="1"/>
          </p:nvSpPr>
          <p:spPr bwMode="auto">
            <a:xfrm>
              <a:off x="8942467" y="4694517"/>
              <a:ext cx="49213" cy="20638"/>
            </a:xfrm>
            <a:custGeom>
              <a:avLst/>
              <a:gdLst>
                <a:gd name="T0" fmla="*/ 19 w 33"/>
                <a:gd name="T1" fmla="*/ 14 h 14"/>
                <a:gd name="T2" fmla="*/ 0 w 33"/>
                <a:gd name="T3" fmla="*/ 0 h 14"/>
                <a:gd name="T4" fmla="*/ 33 w 33"/>
                <a:gd name="T5" fmla="*/ 5 h 14"/>
                <a:gd name="T6" fmla="*/ 18 w 33"/>
                <a:gd name="T7" fmla="*/ 6 h 14"/>
                <a:gd name="T8" fmla="*/ 19 w 3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19" y="14"/>
                  </a:moveTo>
                  <a:cubicBezTo>
                    <a:pt x="13" y="8"/>
                    <a:pt x="8" y="4"/>
                    <a:pt x="0" y="0"/>
                  </a:cubicBezTo>
                  <a:cubicBezTo>
                    <a:pt x="11" y="0"/>
                    <a:pt x="25" y="3"/>
                    <a:pt x="33" y="5"/>
                  </a:cubicBezTo>
                  <a:cubicBezTo>
                    <a:pt x="24" y="4"/>
                    <a:pt x="20" y="5"/>
                    <a:pt x="18" y="6"/>
                  </a:cubicBezTo>
                  <a:cubicBezTo>
                    <a:pt x="16" y="8"/>
                    <a:pt x="17" y="10"/>
                    <a:pt x="1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/>
            </p:cNvSpPr>
            <p:nvPr userDrawn="1"/>
          </p:nvSpPr>
          <p:spPr bwMode="auto">
            <a:xfrm>
              <a:off x="8867855" y="4856442"/>
              <a:ext cx="195263" cy="30163"/>
            </a:xfrm>
            <a:custGeom>
              <a:avLst/>
              <a:gdLst>
                <a:gd name="T0" fmla="*/ 70 w 131"/>
                <a:gd name="T1" fmla="*/ 20 h 20"/>
                <a:gd name="T2" fmla="*/ 77 w 131"/>
                <a:gd name="T3" fmla="*/ 12 h 20"/>
                <a:gd name="T4" fmla="*/ 100 w 131"/>
                <a:gd name="T5" fmla="*/ 12 h 20"/>
                <a:gd name="T6" fmla="*/ 131 w 131"/>
                <a:gd name="T7" fmla="*/ 14 h 20"/>
                <a:gd name="T8" fmla="*/ 124 w 131"/>
                <a:gd name="T9" fmla="*/ 8 h 20"/>
                <a:gd name="T10" fmla="*/ 101 w 131"/>
                <a:gd name="T11" fmla="*/ 5 h 20"/>
                <a:gd name="T12" fmla="*/ 77 w 131"/>
                <a:gd name="T13" fmla="*/ 0 h 20"/>
                <a:gd name="T14" fmla="*/ 65 w 131"/>
                <a:gd name="T15" fmla="*/ 12 h 20"/>
                <a:gd name="T16" fmla="*/ 53 w 131"/>
                <a:gd name="T17" fmla="*/ 0 h 20"/>
                <a:gd name="T18" fmla="*/ 30 w 131"/>
                <a:gd name="T19" fmla="*/ 5 h 20"/>
                <a:gd name="T20" fmla="*/ 7 w 131"/>
                <a:gd name="T21" fmla="*/ 8 h 20"/>
                <a:gd name="T22" fmla="*/ 0 w 131"/>
                <a:gd name="T23" fmla="*/ 14 h 20"/>
                <a:gd name="T24" fmla="*/ 31 w 131"/>
                <a:gd name="T25" fmla="*/ 12 h 20"/>
                <a:gd name="T26" fmla="*/ 54 w 131"/>
                <a:gd name="T27" fmla="*/ 12 h 20"/>
                <a:gd name="T28" fmla="*/ 61 w 131"/>
                <a:gd name="T29" fmla="*/ 20 h 20"/>
                <a:gd name="T30" fmla="*/ 70 w 131"/>
                <a:gd name="T3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20">
                  <a:moveTo>
                    <a:pt x="70" y="20"/>
                  </a:moveTo>
                  <a:cubicBezTo>
                    <a:pt x="70" y="16"/>
                    <a:pt x="71" y="14"/>
                    <a:pt x="77" y="12"/>
                  </a:cubicBezTo>
                  <a:cubicBezTo>
                    <a:pt x="83" y="10"/>
                    <a:pt x="89" y="11"/>
                    <a:pt x="100" y="12"/>
                  </a:cubicBezTo>
                  <a:cubicBezTo>
                    <a:pt x="111" y="14"/>
                    <a:pt x="120" y="15"/>
                    <a:pt x="131" y="14"/>
                  </a:cubicBezTo>
                  <a:cubicBezTo>
                    <a:pt x="127" y="12"/>
                    <a:pt x="126" y="10"/>
                    <a:pt x="124" y="8"/>
                  </a:cubicBezTo>
                  <a:cubicBezTo>
                    <a:pt x="115" y="8"/>
                    <a:pt x="109" y="7"/>
                    <a:pt x="101" y="5"/>
                  </a:cubicBezTo>
                  <a:cubicBezTo>
                    <a:pt x="93" y="2"/>
                    <a:pt x="83" y="0"/>
                    <a:pt x="77" y="0"/>
                  </a:cubicBezTo>
                  <a:cubicBezTo>
                    <a:pt x="71" y="1"/>
                    <a:pt x="67" y="4"/>
                    <a:pt x="65" y="12"/>
                  </a:cubicBezTo>
                  <a:cubicBezTo>
                    <a:pt x="63" y="4"/>
                    <a:pt x="59" y="1"/>
                    <a:pt x="53" y="0"/>
                  </a:cubicBezTo>
                  <a:cubicBezTo>
                    <a:pt x="47" y="0"/>
                    <a:pt x="38" y="2"/>
                    <a:pt x="30" y="5"/>
                  </a:cubicBezTo>
                  <a:cubicBezTo>
                    <a:pt x="22" y="7"/>
                    <a:pt x="16" y="8"/>
                    <a:pt x="7" y="8"/>
                  </a:cubicBezTo>
                  <a:cubicBezTo>
                    <a:pt x="5" y="10"/>
                    <a:pt x="4" y="12"/>
                    <a:pt x="0" y="14"/>
                  </a:cubicBezTo>
                  <a:cubicBezTo>
                    <a:pt x="11" y="15"/>
                    <a:pt x="20" y="14"/>
                    <a:pt x="31" y="12"/>
                  </a:cubicBezTo>
                  <a:cubicBezTo>
                    <a:pt x="41" y="11"/>
                    <a:pt x="48" y="10"/>
                    <a:pt x="54" y="12"/>
                  </a:cubicBezTo>
                  <a:cubicBezTo>
                    <a:pt x="60" y="14"/>
                    <a:pt x="61" y="16"/>
                    <a:pt x="61" y="20"/>
                  </a:cubicBezTo>
                  <a:cubicBezTo>
                    <a:pt x="70" y="20"/>
                    <a:pt x="70" y="20"/>
                    <a:pt x="7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4"/>
            <p:cNvSpPr>
              <a:spLocks noEditPoints="1"/>
            </p:cNvSpPr>
            <p:nvPr userDrawn="1"/>
          </p:nvSpPr>
          <p:spPr bwMode="auto">
            <a:xfrm>
              <a:off x="8840867" y="4681823"/>
              <a:ext cx="252414" cy="257174"/>
            </a:xfrm>
            <a:custGeom>
              <a:avLst/>
              <a:gdLst>
                <a:gd name="T0" fmla="*/ 85 w 170"/>
                <a:gd name="T1" fmla="*/ 0 h 171"/>
                <a:gd name="T2" fmla="*/ 0 w 170"/>
                <a:gd name="T3" fmla="*/ 86 h 171"/>
                <a:gd name="T4" fmla="*/ 85 w 170"/>
                <a:gd name="T5" fmla="*/ 171 h 171"/>
                <a:gd name="T6" fmla="*/ 170 w 170"/>
                <a:gd name="T7" fmla="*/ 86 h 171"/>
                <a:gd name="T8" fmla="*/ 85 w 170"/>
                <a:gd name="T9" fmla="*/ 0 h 171"/>
                <a:gd name="T10" fmla="*/ 85 w 170"/>
                <a:gd name="T11" fmla="*/ 168 h 171"/>
                <a:gd name="T12" fmla="*/ 2 w 170"/>
                <a:gd name="T13" fmla="*/ 85 h 171"/>
                <a:gd name="T14" fmla="*/ 85 w 170"/>
                <a:gd name="T15" fmla="*/ 3 h 171"/>
                <a:gd name="T16" fmla="*/ 167 w 170"/>
                <a:gd name="T17" fmla="*/ 85 h 171"/>
                <a:gd name="T18" fmla="*/ 85 w 170"/>
                <a:gd name="T19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1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2"/>
                    <a:pt x="38" y="171"/>
                    <a:pt x="85" y="171"/>
                  </a:cubicBezTo>
                  <a:cubicBezTo>
                    <a:pt x="132" y="171"/>
                    <a:pt x="170" y="133"/>
                    <a:pt x="170" y="86"/>
                  </a:cubicBezTo>
                  <a:cubicBezTo>
                    <a:pt x="170" y="38"/>
                    <a:pt x="132" y="0"/>
                    <a:pt x="85" y="0"/>
                  </a:cubicBezTo>
                  <a:close/>
                  <a:moveTo>
                    <a:pt x="85" y="168"/>
                  </a:moveTo>
                  <a:cubicBezTo>
                    <a:pt x="39" y="168"/>
                    <a:pt x="2" y="131"/>
                    <a:pt x="2" y="85"/>
                  </a:cubicBezTo>
                  <a:cubicBezTo>
                    <a:pt x="2" y="40"/>
                    <a:pt x="39" y="3"/>
                    <a:pt x="85" y="3"/>
                  </a:cubicBezTo>
                  <a:cubicBezTo>
                    <a:pt x="130" y="3"/>
                    <a:pt x="167" y="40"/>
                    <a:pt x="167" y="85"/>
                  </a:cubicBezTo>
                  <a:cubicBezTo>
                    <a:pt x="167" y="131"/>
                    <a:pt x="130" y="168"/>
                    <a:pt x="8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5"/>
            <p:cNvSpPr>
              <a:spLocks noEditPoints="1"/>
            </p:cNvSpPr>
            <p:nvPr userDrawn="1"/>
          </p:nvSpPr>
          <p:spPr bwMode="auto">
            <a:xfrm>
              <a:off x="9091692" y="4667536"/>
              <a:ext cx="39688" cy="36513"/>
            </a:xfrm>
            <a:custGeom>
              <a:avLst/>
              <a:gdLst>
                <a:gd name="T0" fmla="*/ 13 w 26"/>
                <a:gd name="T1" fmla="*/ 16 h 25"/>
                <a:gd name="T2" fmla="*/ 11 w 26"/>
                <a:gd name="T3" fmla="*/ 25 h 25"/>
                <a:gd name="T4" fmla="*/ 7 w 26"/>
                <a:gd name="T5" fmla="*/ 24 h 25"/>
                <a:gd name="T6" fmla="*/ 9 w 26"/>
                <a:gd name="T7" fmla="*/ 19 h 25"/>
                <a:gd name="T8" fmla="*/ 10 w 26"/>
                <a:gd name="T9" fmla="*/ 14 h 25"/>
                <a:gd name="T10" fmla="*/ 10 w 26"/>
                <a:gd name="T11" fmla="*/ 14 h 25"/>
                <a:gd name="T12" fmla="*/ 13 w 26"/>
                <a:gd name="T13" fmla="*/ 16 h 25"/>
                <a:gd name="T14" fmla="*/ 25 w 26"/>
                <a:gd name="T15" fmla="*/ 0 h 25"/>
                <a:gd name="T16" fmla="*/ 26 w 26"/>
                <a:gd name="T17" fmla="*/ 2 h 25"/>
                <a:gd name="T18" fmla="*/ 21 w 26"/>
                <a:gd name="T19" fmla="*/ 7 h 25"/>
                <a:gd name="T20" fmla="*/ 18 w 26"/>
                <a:gd name="T21" fmla="*/ 9 h 25"/>
                <a:gd name="T22" fmla="*/ 22 w 26"/>
                <a:gd name="T23" fmla="*/ 11 h 25"/>
                <a:gd name="T24" fmla="*/ 22 w 26"/>
                <a:gd name="T25" fmla="*/ 11 h 25"/>
                <a:gd name="T26" fmla="*/ 23 w 26"/>
                <a:gd name="T27" fmla="*/ 9 h 25"/>
                <a:gd name="T28" fmla="*/ 23 w 26"/>
                <a:gd name="T29" fmla="*/ 9 h 25"/>
                <a:gd name="T30" fmla="*/ 24 w 26"/>
                <a:gd name="T31" fmla="*/ 9 h 25"/>
                <a:gd name="T32" fmla="*/ 25 w 26"/>
                <a:gd name="T33" fmla="*/ 14 h 25"/>
                <a:gd name="T34" fmla="*/ 26 w 26"/>
                <a:gd name="T35" fmla="*/ 15 h 25"/>
                <a:gd name="T36" fmla="*/ 26 w 26"/>
                <a:gd name="T37" fmla="*/ 16 h 25"/>
                <a:gd name="T38" fmla="*/ 25 w 26"/>
                <a:gd name="T39" fmla="*/ 16 h 25"/>
                <a:gd name="T40" fmla="*/ 23 w 26"/>
                <a:gd name="T41" fmla="*/ 16 h 25"/>
                <a:gd name="T42" fmla="*/ 22 w 26"/>
                <a:gd name="T43" fmla="*/ 15 h 25"/>
                <a:gd name="T44" fmla="*/ 13 w 26"/>
                <a:gd name="T45" fmla="*/ 11 h 25"/>
                <a:gd name="T46" fmla="*/ 4 w 26"/>
                <a:gd name="T47" fmla="*/ 13 h 25"/>
                <a:gd name="T48" fmla="*/ 2 w 26"/>
                <a:gd name="T49" fmla="*/ 8 h 25"/>
                <a:gd name="T50" fmla="*/ 2 w 26"/>
                <a:gd name="T51" fmla="*/ 8 h 25"/>
                <a:gd name="T52" fmla="*/ 3 w 26"/>
                <a:gd name="T53" fmla="*/ 8 h 25"/>
                <a:gd name="T54" fmla="*/ 5 w 26"/>
                <a:gd name="T55" fmla="*/ 10 h 25"/>
                <a:gd name="T56" fmla="*/ 11 w 26"/>
                <a:gd name="T57" fmla="*/ 10 h 25"/>
                <a:gd name="T58" fmla="*/ 11 w 26"/>
                <a:gd name="T59" fmla="*/ 9 h 25"/>
                <a:gd name="T60" fmla="*/ 8 w 26"/>
                <a:gd name="T61" fmla="*/ 3 h 25"/>
                <a:gd name="T62" fmla="*/ 9 w 26"/>
                <a:gd name="T63" fmla="*/ 2 h 25"/>
                <a:gd name="T64" fmla="*/ 10 w 26"/>
                <a:gd name="T65" fmla="*/ 2 h 25"/>
                <a:gd name="T66" fmla="*/ 11 w 26"/>
                <a:gd name="T67" fmla="*/ 5 h 25"/>
                <a:gd name="T68" fmla="*/ 12 w 26"/>
                <a:gd name="T69" fmla="*/ 6 h 25"/>
                <a:gd name="T70" fmla="*/ 15 w 26"/>
                <a:gd name="T71" fmla="*/ 8 h 25"/>
                <a:gd name="T72" fmla="*/ 22 w 26"/>
                <a:gd name="T73" fmla="*/ 2 h 25"/>
                <a:gd name="T74" fmla="*/ 24 w 26"/>
                <a:gd name="T75" fmla="*/ 0 h 25"/>
                <a:gd name="T76" fmla="*/ 25 w 26"/>
                <a:gd name="T7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5">
                  <a:moveTo>
                    <a:pt x="13" y="16"/>
                  </a:moveTo>
                  <a:cubicBezTo>
                    <a:pt x="14" y="18"/>
                    <a:pt x="13" y="24"/>
                    <a:pt x="11" y="25"/>
                  </a:cubicBezTo>
                  <a:cubicBezTo>
                    <a:pt x="10" y="25"/>
                    <a:pt x="7" y="25"/>
                    <a:pt x="7" y="24"/>
                  </a:cubicBezTo>
                  <a:cubicBezTo>
                    <a:pt x="7" y="22"/>
                    <a:pt x="8" y="21"/>
                    <a:pt x="9" y="19"/>
                  </a:cubicBezTo>
                  <a:cubicBezTo>
                    <a:pt x="10" y="18"/>
                    <a:pt x="9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2" y="15"/>
                    <a:pt x="13" y="16"/>
                  </a:cubicBezTo>
                  <a:close/>
                  <a:moveTo>
                    <a:pt x="25" y="0"/>
                  </a:moveTo>
                  <a:cubicBezTo>
                    <a:pt x="25" y="0"/>
                    <a:pt x="26" y="1"/>
                    <a:pt x="26" y="2"/>
                  </a:cubicBezTo>
                  <a:cubicBezTo>
                    <a:pt x="26" y="3"/>
                    <a:pt x="23" y="6"/>
                    <a:pt x="21" y="7"/>
                  </a:cubicBezTo>
                  <a:cubicBezTo>
                    <a:pt x="20" y="8"/>
                    <a:pt x="19" y="8"/>
                    <a:pt x="18" y="9"/>
                  </a:cubicBezTo>
                  <a:cubicBezTo>
                    <a:pt x="19" y="10"/>
                    <a:pt x="20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0"/>
                    <a:pt x="23" y="10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4" y="9"/>
                  </a:cubicBezTo>
                  <a:cubicBezTo>
                    <a:pt x="23" y="11"/>
                    <a:pt x="24" y="12"/>
                    <a:pt x="25" y="14"/>
                  </a:cubicBezTo>
                  <a:cubicBezTo>
                    <a:pt x="26" y="14"/>
                    <a:pt x="25" y="15"/>
                    <a:pt x="26" y="15"/>
                  </a:cubicBezTo>
                  <a:cubicBezTo>
                    <a:pt x="26" y="16"/>
                    <a:pt x="26" y="15"/>
                    <a:pt x="2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4" y="16"/>
                    <a:pt x="23" y="16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19" y="13"/>
                    <a:pt x="16" y="11"/>
                    <a:pt x="13" y="11"/>
                  </a:cubicBezTo>
                  <a:cubicBezTo>
                    <a:pt x="11" y="12"/>
                    <a:pt x="6" y="14"/>
                    <a:pt x="4" y="13"/>
                  </a:cubicBezTo>
                  <a:cubicBezTo>
                    <a:pt x="2" y="13"/>
                    <a:pt x="0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5" y="10"/>
                    <a:pt x="5" y="10"/>
                  </a:cubicBezTo>
                  <a:cubicBezTo>
                    <a:pt x="7" y="10"/>
                    <a:pt x="10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6"/>
                    <a:pt x="7" y="6"/>
                    <a:pt x="8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3"/>
                    <a:pt x="11" y="4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4" y="8"/>
                    <a:pt x="15" y="8"/>
                  </a:cubicBezTo>
                  <a:cubicBezTo>
                    <a:pt x="16" y="8"/>
                    <a:pt x="21" y="4"/>
                    <a:pt x="22" y="2"/>
                  </a:cubicBezTo>
                  <a:cubicBezTo>
                    <a:pt x="23" y="2"/>
                    <a:pt x="23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6"/>
            <p:cNvSpPr>
              <a:spLocks noEditPoints="1"/>
            </p:cNvSpPr>
            <p:nvPr userDrawn="1"/>
          </p:nvSpPr>
          <p:spPr bwMode="auto">
            <a:xfrm>
              <a:off x="9120267" y="4715161"/>
              <a:ext cx="53975" cy="44450"/>
            </a:xfrm>
            <a:custGeom>
              <a:avLst/>
              <a:gdLst>
                <a:gd name="T0" fmla="*/ 32 w 36"/>
                <a:gd name="T1" fmla="*/ 11 h 30"/>
                <a:gd name="T2" fmla="*/ 36 w 36"/>
                <a:gd name="T3" fmla="*/ 16 h 30"/>
                <a:gd name="T4" fmla="*/ 30 w 36"/>
                <a:gd name="T5" fmla="*/ 16 h 30"/>
                <a:gd name="T6" fmla="*/ 26 w 36"/>
                <a:gd name="T7" fmla="*/ 13 h 30"/>
                <a:gd name="T8" fmla="*/ 27 w 36"/>
                <a:gd name="T9" fmla="*/ 16 h 30"/>
                <a:gd name="T10" fmla="*/ 23 w 36"/>
                <a:gd name="T11" fmla="*/ 22 h 30"/>
                <a:gd name="T12" fmla="*/ 14 w 36"/>
                <a:gd name="T13" fmla="*/ 21 h 30"/>
                <a:gd name="T14" fmla="*/ 14 w 36"/>
                <a:gd name="T15" fmla="*/ 24 h 30"/>
                <a:gd name="T16" fmla="*/ 14 w 36"/>
                <a:gd name="T17" fmla="*/ 30 h 30"/>
                <a:gd name="T18" fmla="*/ 10 w 36"/>
                <a:gd name="T19" fmla="*/ 24 h 30"/>
                <a:gd name="T20" fmla="*/ 1 w 36"/>
                <a:gd name="T21" fmla="*/ 18 h 30"/>
                <a:gd name="T22" fmla="*/ 3 w 36"/>
                <a:gd name="T23" fmla="*/ 19 h 30"/>
                <a:gd name="T24" fmla="*/ 9 w 36"/>
                <a:gd name="T25" fmla="*/ 24 h 30"/>
                <a:gd name="T26" fmla="*/ 9 w 36"/>
                <a:gd name="T27" fmla="*/ 23 h 30"/>
                <a:gd name="T28" fmla="*/ 6 w 36"/>
                <a:gd name="T29" fmla="*/ 20 h 30"/>
                <a:gd name="T30" fmla="*/ 4 w 36"/>
                <a:gd name="T31" fmla="*/ 12 h 30"/>
                <a:gd name="T32" fmla="*/ 8 w 36"/>
                <a:gd name="T33" fmla="*/ 18 h 30"/>
                <a:gd name="T34" fmla="*/ 12 w 36"/>
                <a:gd name="T35" fmla="*/ 20 h 30"/>
                <a:gd name="T36" fmla="*/ 17 w 36"/>
                <a:gd name="T37" fmla="*/ 19 h 30"/>
                <a:gd name="T38" fmla="*/ 14 w 36"/>
                <a:gd name="T39" fmla="*/ 16 h 30"/>
                <a:gd name="T40" fmla="*/ 21 w 36"/>
                <a:gd name="T41" fmla="*/ 20 h 30"/>
                <a:gd name="T42" fmla="*/ 24 w 36"/>
                <a:gd name="T43" fmla="*/ 18 h 30"/>
                <a:gd name="T44" fmla="*/ 14 w 36"/>
                <a:gd name="T45" fmla="*/ 12 h 30"/>
                <a:gd name="T46" fmla="*/ 10 w 36"/>
                <a:gd name="T47" fmla="*/ 14 h 30"/>
                <a:gd name="T48" fmla="*/ 10 w 36"/>
                <a:gd name="T49" fmla="*/ 12 h 30"/>
                <a:gd name="T50" fmla="*/ 14 w 36"/>
                <a:gd name="T51" fmla="*/ 6 h 30"/>
                <a:gd name="T52" fmla="*/ 21 w 36"/>
                <a:gd name="T53" fmla="*/ 10 h 30"/>
                <a:gd name="T54" fmla="*/ 32 w 36"/>
                <a:gd name="T55" fmla="*/ 14 h 30"/>
                <a:gd name="T56" fmla="*/ 32 w 36"/>
                <a:gd name="T57" fmla="*/ 14 h 30"/>
                <a:gd name="T58" fmla="*/ 29 w 36"/>
                <a:gd name="T59" fmla="*/ 6 h 30"/>
                <a:gd name="T60" fmla="*/ 32 w 36"/>
                <a:gd name="T61" fmla="*/ 6 h 30"/>
                <a:gd name="T62" fmla="*/ 34 w 36"/>
                <a:gd name="T63" fmla="*/ 0 h 30"/>
                <a:gd name="T64" fmla="*/ 29 w 36"/>
                <a:gd name="T6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30">
                  <a:moveTo>
                    <a:pt x="32" y="6"/>
                  </a:moveTo>
                  <a:cubicBezTo>
                    <a:pt x="33" y="8"/>
                    <a:pt x="31" y="10"/>
                    <a:pt x="32" y="11"/>
                  </a:cubicBezTo>
                  <a:cubicBezTo>
                    <a:pt x="32" y="11"/>
                    <a:pt x="32" y="12"/>
                    <a:pt x="32" y="12"/>
                  </a:cubicBezTo>
                  <a:cubicBezTo>
                    <a:pt x="34" y="12"/>
                    <a:pt x="36" y="14"/>
                    <a:pt x="36" y="16"/>
                  </a:cubicBezTo>
                  <a:cubicBezTo>
                    <a:pt x="36" y="17"/>
                    <a:pt x="34" y="19"/>
                    <a:pt x="33" y="19"/>
                  </a:cubicBezTo>
                  <a:cubicBezTo>
                    <a:pt x="32" y="18"/>
                    <a:pt x="30" y="16"/>
                    <a:pt x="30" y="16"/>
                  </a:cubicBezTo>
                  <a:cubicBezTo>
                    <a:pt x="29" y="14"/>
                    <a:pt x="27" y="14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7" y="14"/>
                    <a:pt x="27" y="16"/>
                  </a:cubicBezTo>
                  <a:cubicBezTo>
                    <a:pt x="27" y="18"/>
                    <a:pt x="28" y="21"/>
                    <a:pt x="24" y="23"/>
                  </a:cubicBezTo>
                  <a:cubicBezTo>
                    <a:pt x="24" y="22"/>
                    <a:pt x="24" y="22"/>
                    <a:pt x="23" y="22"/>
                  </a:cubicBezTo>
                  <a:cubicBezTo>
                    <a:pt x="22" y="22"/>
                    <a:pt x="21" y="20"/>
                    <a:pt x="20" y="20"/>
                  </a:cubicBezTo>
                  <a:cubicBezTo>
                    <a:pt x="19" y="22"/>
                    <a:pt x="16" y="21"/>
                    <a:pt x="14" y="21"/>
                  </a:cubicBezTo>
                  <a:cubicBezTo>
                    <a:pt x="13" y="21"/>
                    <a:pt x="13" y="22"/>
                    <a:pt x="13" y="22"/>
                  </a:cubicBezTo>
                  <a:cubicBezTo>
                    <a:pt x="14" y="22"/>
                    <a:pt x="14" y="23"/>
                    <a:pt x="14" y="24"/>
                  </a:cubicBezTo>
                  <a:cubicBezTo>
                    <a:pt x="15" y="24"/>
                    <a:pt x="18" y="26"/>
                    <a:pt x="18" y="28"/>
                  </a:cubicBezTo>
                  <a:cubicBezTo>
                    <a:pt x="18" y="29"/>
                    <a:pt x="16" y="30"/>
                    <a:pt x="14" y="30"/>
                  </a:cubicBezTo>
                  <a:cubicBezTo>
                    <a:pt x="14" y="28"/>
                    <a:pt x="13" y="26"/>
                    <a:pt x="11" y="25"/>
                  </a:cubicBezTo>
                  <a:cubicBezTo>
                    <a:pt x="10" y="25"/>
                    <a:pt x="11" y="24"/>
                    <a:pt x="10" y="24"/>
                  </a:cubicBezTo>
                  <a:cubicBezTo>
                    <a:pt x="9" y="25"/>
                    <a:pt x="8" y="26"/>
                    <a:pt x="7" y="26"/>
                  </a:cubicBezTo>
                  <a:cubicBezTo>
                    <a:pt x="3" y="25"/>
                    <a:pt x="0" y="22"/>
                    <a:pt x="1" y="18"/>
                  </a:cubicBezTo>
                  <a:cubicBezTo>
                    <a:pt x="2" y="17"/>
                    <a:pt x="2" y="16"/>
                    <a:pt x="2" y="15"/>
                  </a:cubicBezTo>
                  <a:cubicBezTo>
                    <a:pt x="3" y="16"/>
                    <a:pt x="3" y="18"/>
                    <a:pt x="3" y="19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22"/>
                    <a:pt x="7" y="23"/>
                    <a:pt x="9" y="24"/>
                  </a:cubicBezTo>
                  <a:cubicBezTo>
                    <a:pt x="9" y="24"/>
                    <a:pt x="9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8" y="22"/>
                    <a:pt x="8" y="21"/>
                  </a:cubicBezTo>
                  <a:cubicBezTo>
                    <a:pt x="8" y="21"/>
                    <a:pt x="7" y="20"/>
                    <a:pt x="6" y="20"/>
                  </a:cubicBezTo>
                  <a:cubicBezTo>
                    <a:pt x="5" y="19"/>
                    <a:pt x="3" y="14"/>
                    <a:pt x="4" y="13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6"/>
                    <a:pt x="8" y="18"/>
                  </a:cubicBezTo>
                  <a:cubicBezTo>
                    <a:pt x="9" y="18"/>
                    <a:pt x="10" y="19"/>
                    <a:pt x="11" y="20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3" y="19"/>
                    <a:pt x="14" y="19"/>
                    <a:pt x="16" y="19"/>
                  </a:cubicBezTo>
                  <a:cubicBezTo>
                    <a:pt x="16" y="19"/>
                    <a:pt x="17" y="19"/>
                    <a:pt x="17" y="19"/>
                  </a:cubicBezTo>
                  <a:cubicBezTo>
                    <a:pt x="17" y="18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6" y="14"/>
                    <a:pt x="17" y="16"/>
                    <a:pt x="19" y="18"/>
                  </a:cubicBezTo>
                  <a:cubicBezTo>
                    <a:pt x="20" y="19"/>
                    <a:pt x="20" y="19"/>
                    <a:pt x="21" y="20"/>
                  </a:cubicBezTo>
                  <a:cubicBezTo>
                    <a:pt x="22" y="20"/>
                    <a:pt x="23" y="21"/>
                    <a:pt x="24" y="20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4" y="15"/>
                    <a:pt x="20" y="12"/>
                    <a:pt x="17" y="12"/>
                  </a:cubicBezTo>
                  <a:cubicBezTo>
                    <a:pt x="16" y="11"/>
                    <a:pt x="14" y="10"/>
                    <a:pt x="14" y="12"/>
                  </a:cubicBezTo>
                  <a:cubicBezTo>
                    <a:pt x="14" y="12"/>
                    <a:pt x="13" y="14"/>
                    <a:pt x="13" y="14"/>
                  </a:cubicBezTo>
                  <a:cubicBezTo>
                    <a:pt x="12" y="14"/>
                    <a:pt x="11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10"/>
                    <a:pt x="13" y="6"/>
                    <a:pt x="14" y="6"/>
                  </a:cubicBezTo>
                  <a:cubicBezTo>
                    <a:pt x="16" y="8"/>
                    <a:pt x="17" y="8"/>
                    <a:pt x="19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3" y="11"/>
                    <a:pt x="24" y="11"/>
                    <a:pt x="26" y="12"/>
                  </a:cubicBezTo>
                  <a:cubicBezTo>
                    <a:pt x="28" y="12"/>
                    <a:pt x="30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3"/>
                    <a:pt x="27" y="12"/>
                    <a:pt x="28" y="10"/>
                  </a:cubicBezTo>
                  <a:cubicBezTo>
                    <a:pt x="28" y="8"/>
                    <a:pt x="30" y="8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6"/>
                    <a:pt x="31" y="6"/>
                    <a:pt x="32" y="6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3" y="2"/>
                    <a:pt x="29" y="6"/>
                    <a:pt x="26" y="6"/>
                  </a:cubicBezTo>
                  <a:cubicBezTo>
                    <a:pt x="25" y="4"/>
                    <a:pt x="27" y="2"/>
                    <a:pt x="29" y="0"/>
                  </a:cubicBezTo>
                  <a:cubicBezTo>
                    <a:pt x="30" y="1"/>
                    <a:pt x="32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7"/>
            <p:cNvSpPr>
              <a:spLocks noEditPoints="1"/>
            </p:cNvSpPr>
            <p:nvPr userDrawn="1"/>
          </p:nvSpPr>
          <p:spPr bwMode="auto">
            <a:xfrm>
              <a:off x="9037717" y="4621498"/>
              <a:ext cx="53975" cy="46038"/>
            </a:xfrm>
            <a:custGeom>
              <a:avLst/>
              <a:gdLst>
                <a:gd name="T0" fmla="*/ 13 w 36"/>
                <a:gd name="T1" fmla="*/ 14 h 30"/>
                <a:gd name="T2" fmla="*/ 10 w 36"/>
                <a:gd name="T3" fmla="*/ 17 h 30"/>
                <a:gd name="T4" fmla="*/ 10 w 36"/>
                <a:gd name="T5" fmla="*/ 17 h 30"/>
                <a:gd name="T6" fmla="*/ 13 w 36"/>
                <a:gd name="T7" fmla="*/ 14 h 30"/>
                <a:gd name="T8" fmla="*/ 13 w 36"/>
                <a:gd name="T9" fmla="*/ 14 h 30"/>
                <a:gd name="T10" fmla="*/ 26 w 36"/>
                <a:gd name="T11" fmla="*/ 1 h 30"/>
                <a:gd name="T12" fmla="*/ 27 w 36"/>
                <a:gd name="T13" fmla="*/ 1 h 30"/>
                <a:gd name="T14" fmla="*/ 25 w 36"/>
                <a:gd name="T15" fmla="*/ 7 h 30"/>
                <a:gd name="T16" fmla="*/ 22 w 36"/>
                <a:gd name="T17" fmla="*/ 10 h 30"/>
                <a:gd name="T18" fmla="*/ 22 w 36"/>
                <a:gd name="T19" fmla="*/ 11 h 30"/>
                <a:gd name="T20" fmla="*/ 25 w 36"/>
                <a:gd name="T21" fmla="*/ 11 h 30"/>
                <a:gd name="T22" fmla="*/ 26 w 36"/>
                <a:gd name="T23" fmla="*/ 10 h 30"/>
                <a:gd name="T24" fmla="*/ 29 w 36"/>
                <a:gd name="T25" fmla="*/ 13 h 30"/>
                <a:gd name="T26" fmla="*/ 28 w 36"/>
                <a:gd name="T27" fmla="*/ 14 h 30"/>
                <a:gd name="T28" fmla="*/ 21 w 36"/>
                <a:gd name="T29" fmla="*/ 14 h 30"/>
                <a:gd name="T30" fmla="*/ 19 w 36"/>
                <a:gd name="T31" fmla="*/ 13 h 30"/>
                <a:gd name="T32" fmla="*/ 16 w 36"/>
                <a:gd name="T33" fmla="*/ 18 h 30"/>
                <a:gd name="T34" fmla="*/ 16 w 36"/>
                <a:gd name="T35" fmla="*/ 18 h 30"/>
                <a:gd name="T36" fmla="*/ 21 w 36"/>
                <a:gd name="T37" fmla="*/ 20 h 30"/>
                <a:gd name="T38" fmla="*/ 20 w 36"/>
                <a:gd name="T39" fmla="*/ 24 h 30"/>
                <a:gd name="T40" fmla="*/ 20 w 36"/>
                <a:gd name="T41" fmla="*/ 27 h 30"/>
                <a:gd name="T42" fmla="*/ 14 w 36"/>
                <a:gd name="T43" fmla="*/ 27 h 30"/>
                <a:gd name="T44" fmla="*/ 15 w 36"/>
                <a:gd name="T45" fmla="*/ 21 h 30"/>
                <a:gd name="T46" fmla="*/ 14 w 36"/>
                <a:gd name="T47" fmla="*/ 21 h 30"/>
                <a:gd name="T48" fmla="*/ 9 w 36"/>
                <a:gd name="T49" fmla="*/ 28 h 30"/>
                <a:gd name="T50" fmla="*/ 9 w 36"/>
                <a:gd name="T51" fmla="*/ 28 h 30"/>
                <a:gd name="T52" fmla="*/ 9 w 36"/>
                <a:gd name="T53" fmla="*/ 22 h 30"/>
                <a:gd name="T54" fmla="*/ 11 w 36"/>
                <a:gd name="T55" fmla="*/ 20 h 30"/>
                <a:gd name="T56" fmla="*/ 8 w 36"/>
                <a:gd name="T57" fmla="*/ 20 h 30"/>
                <a:gd name="T58" fmla="*/ 6 w 36"/>
                <a:gd name="T59" fmla="*/ 21 h 30"/>
                <a:gd name="T60" fmla="*/ 1 w 36"/>
                <a:gd name="T61" fmla="*/ 23 h 30"/>
                <a:gd name="T62" fmla="*/ 0 w 36"/>
                <a:gd name="T63" fmla="*/ 22 h 30"/>
                <a:gd name="T64" fmla="*/ 1 w 36"/>
                <a:gd name="T65" fmla="*/ 19 h 30"/>
                <a:gd name="T66" fmla="*/ 3 w 36"/>
                <a:gd name="T67" fmla="*/ 15 h 30"/>
                <a:gd name="T68" fmla="*/ 13 w 36"/>
                <a:gd name="T69" fmla="*/ 13 h 30"/>
                <a:gd name="T70" fmla="*/ 16 w 36"/>
                <a:gd name="T71" fmla="*/ 14 h 30"/>
                <a:gd name="T72" fmla="*/ 16 w 36"/>
                <a:gd name="T73" fmla="*/ 14 h 30"/>
                <a:gd name="T74" fmla="*/ 16 w 36"/>
                <a:gd name="T75" fmla="*/ 13 h 30"/>
                <a:gd name="T76" fmla="*/ 15 w 36"/>
                <a:gd name="T77" fmla="*/ 13 h 30"/>
                <a:gd name="T78" fmla="*/ 13 w 36"/>
                <a:gd name="T79" fmla="*/ 8 h 30"/>
                <a:gd name="T80" fmla="*/ 13 w 36"/>
                <a:gd name="T81" fmla="*/ 8 h 30"/>
                <a:gd name="T82" fmla="*/ 18 w 36"/>
                <a:gd name="T83" fmla="*/ 11 h 30"/>
                <a:gd name="T84" fmla="*/ 20 w 36"/>
                <a:gd name="T85" fmla="*/ 9 h 30"/>
                <a:gd name="T86" fmla="*/ 21 w 36"/>
                <a:gd name="T87" fmla="*/ 7 h 30"/>
                <a:gd name="T88" fmla="*/ 24 w 36"/>
                <a:gd name="T89" fmla="*/ 4 h 30"/>
                <a:gd name="T90" fmla="*/ 26 w 36"/>
                <a:gd name="T91" fmla="*/ 1 h 30"/>
                <a:gd name="T92" fmla="*/ 26 w 36"/>
                <a:gd name="T93" fmla="*/ 1 h 30"/>
                <a:gd name="T94" fmla="*/ 31 w 36"/>
                <a:gd name="T95" fmla="*/ 3 h 30"/>
                <a:gd name="T96" fmla="*/ 35 w 36"/>
                <a:gd name="T97" fmla="*/ 7 h 30"/>
                <a:gd name="T98" fmla="*/ 36 w 36"/>
                <a:gd name="T99" fmla="*/ 9 h 30"/>
                <a:gd name="T100" fmla="*/ 31 w 36"/>
                <a:gd name="T101" fmla="*/ 10 h 30"/>
                <a:gd name="T102" fmla="*/ 31 w 36"/>
                <a:gd name="T103" fmla="*/ 8 h 30"/>
                <a:gd name="T104" fmla="*/ 30 w 36"/>
                <a:gd name="T105" fmla="*/ 8 h 30"/>
                <a:gd name="T106" fmla="*/ 31 w 36"/>
                <a:gd name="T10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30">
                  <a:moveTo>
                    <a:pt x="13" y="14"/>
                  </a:moveTo>
                  <a:cubicBezTo>
                    <a:pt x="13" y="14"/>
                    <a:pt x="10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9"/>
                    <a:pt x="14" y="17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26" y="1"/>
                  </a:moveTo>
                  <a:cubicBezTo>
                    <a:pt x="26" y="1"/>
                    <a:pt x="26" y="1"/>
                    <a:pt x="27" y="1"/>
                  </a:cubicBezTo>
                  <a:cubicBezTo>
                    <a:pt x="27" y="2"/>
                    <a:pt x="25" y="6"/>
                    <a:pt x="25" y="7"/>
                  </a:cubicBezTo>
                  <a:cubicBezTo>
                    <a:pt x="24" y="8"/>
                    <a:pt x="22" y="10"/>
                    <a:pt x="22" y="10"/>
                  </a:cubicBezTo>
                  <a:cubicBezTo>
                    <a:pt x="22" y="10"/>
                    <a:pt x="22" y="10"/>
                    <a:pt x="22" y="11"/>
                  </a:cubicBezTo>
                  <a:cubicBezTo>
                    <a:pt x="23" y="12"/>
                    <a:pt x="25" y="12"/>
                    <a:pt x="25" y="11"/>
                  </a:cubicBezTo>
                  <a:cubicBezTo>
                    <a:pt x="26" y="10"/>
                    <a:pt x="25" y="10"/>
                    <a:pt x="26" y="10"/>
                  </a:cubicBezTo>
                  <a:cubicBezTo>
                    <a:pt x="27" y="10"/>
                    <a:pt x="29" y="12"/>
                    <a:pt x="29" y="13"/>
                  </a:cubicBezTo>
                  <a:cubicBezTo>
                    <a:pt x="29" y="13"/>
                    <a:pt x="29" y="14"/>
                    <a:pt x="28" y="14"/>
                  </a:cubicBezTo>
                  <a:cubicBezTo>
                    <a:pt x="25" y="13"/>
                    <a:pt x="23" y="14"/>
                    <a:pt x="21" y="14"/>
                  </a:cubicBezTo>
                  <a:cubicBezTo>
                    <a:pt x="20" y="14"/>
                    <a:pt x="20" y="13"/>
                    <a:pt x="19" y="13"/>
                  </a:cubicBezTo>
                  <a:cubicBezTo>
                    <a:pt x="18" y="14"/>
                    <a:pt x="16" y="17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8" y="19"/>
                    <a:pt x="19" y="17"/>
                    <a:pt x="21" y="20"/>
                  </a:cubicBezTo>
                  <a:cubicBezTo>
                    <a:pt x="21" y="22"/>
                    <a:pt x="20" y="22"/>
                    <a:pt x="20" y="24"/>
                  </a:cubicBezTo>
                  <a:cubicBezTo>
                    <a:pt x="19" y="25"/>
                    <a:pt x="20" y="26"/>
                    <a:pt x="20" y="27"/>
                  </a:cubicBezTo>
                  <a:cubicBezTo>
                    <a:pt x="19" y="30"/>
                    <a:pt x="15" y="29"/>
                    <a:pt x="14" y="27"/>
                  </a:cubicBezTo>
                  <a:cubicBezTo>
                    <a:pt x="13" y="26"/>
                    <a:pt x="15" y="22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1" y="22"/>
                    <a:pt x="11" y="26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9" y="24"/>
                    <a:pt x="9" y="22"/>
                  </a:cubicBezTo>
                  <a:cubicBezTo>
                    <a:pt x="10" y="22"/>
                    <a:pt x="11" y="21"/>
                    <a:pt x="11" y="20"/>
                  </a:cubicBezTo>
                  <a:cubicBezTo>
                    <a:pt x="10" y="20"/>
                    <a:pt x="9" y="19"/>
                    <a:pt x="8" y="20"/>
                  </a:cubicBezTo>
                  <a:cubicBezTo>
                    <a:pt x="7" y="20"/>
                    <a:pt x="7" y="21"/>
                    <a:pt x="6" y="21"/>
                  </a:cubicBezTo>
                  <a:cubicBezTo>
                    <a:pt x="5" y="22"/>
                    <a:pt x="3" y="23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8"/>
                    <a:pt x="3" y="17"/>
                    <a:pt x="3" y="15"/>
                  </a:cubicBezTo>
                  <a:cubicBezTo>
                    <a:pt x="7" y="15"/>
                    <a:pt x="9" y="13"/>
                    <a:pt x="13" y="13"/>
                  </a:cubicBezTo>
                  <a:cubicBezTo>
                    <a:pt x="14" y="13"/>
                    <a:pt x="15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2" y="12"/>
                    <a:pt x="12" y="10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10"/>
                    <a:pt x="17" y="11"/>
                    <a:pt x="18" y="11"/>
                  </a:cubicBezTo>
                  <a:cubicBezTo>
                    <a:pt x="19" y="10"/>
                    <a:pt x="19" y="10"/>
                    <a:pt x="20" y="9"/>
                  </a:cubicBezTo>
                  <a:cubicBezTo>
                    <a:pt x="20" y="8"/>
                    <a:pt x="21" y="8"/>
                    <a:pt x="21" y="7"/>
                  </a:cubicBezTo>
                  <a:cubicBezTo>
                    <a:pt x="22" y="6"/>
                    <a:pt x="23" y="5"/>
                    <a:pt x="24" y="4"/>
                  </a:cubicBezTo>
                  <a:cubicBezTo>
                    <a:pt x="24" y="4"/>
                    <a:pt x="25" y="1"/>
                    <a:pt x="26" y="1"/>
                  </a:cubicBezTo>
                  <a:cubicBezTo>
                    <a:pt x="25" y="0"/>
                    <a:pt x="26" y="1"/>
                    <a:pt x="26" y="1"/>
                  </a:cubicBezTo>
                  <a:close/>
                  <a:moveTo>
                    <a:pt x="31" y="3"/>
                  </a:moveTo>
                  <a:cubicBezTo>
                    <a:pt x="32" y="4"/>
                    <a:pt x="34" y="5"/>
                    <a:pt x="35" y="7"/>
                  </a:cubicBezTo>
                  <a:cubicBezTo>
                    <a:pt x="35" y="8"/>
                    <a:pt x="36" y="9"/>
                    <a:pt x="36" y="9"/>
                  </a:cubicBezTo>
                  <a:cubicBezTo>
                    <a:pt x="35" y="12"/>
                    <a:pt x="32" y="12"/>
                    <a:pt x="31" y="10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6"/>
                    <a:pt x="29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8"/>
            <p:cNvSpPr>
              <a:spLocks noEditPoints="1"/>
            </p:cNvSpPr>
            <p:nvPr userDrawn="1"/>
          </p:nvSpPr>
          <p:spPr bwMode="auto">
            <a:xfrm>
              <a:off x="8913891" y="4588168"/>
              <a:ext cx="36513" cy="52388"/>
            </a:xfrm>
            <a:custGeom>
              <a:avLst/>
              <a:gdLst>
                <a:gd name="T0" fmla="*/ 14 w 24"/>
                <a:gd name="T1" fmla="*/ 5 h 34"/>
                <a:gd name="T2" fmla="*/ 14 w 24"/>
                <a:gd name="T3" fmla="*/ 5 h 34"/>
                <a:gd name="T4" fmla="*/ 14 w 24"/>
                <a:gd name="T5" fmla="*/ 5 h 34"/>
                <a:gd name="T6" fmla="*/ 14 w 24"/>
                <a:gd name="T7" fmla="*/ 4 h 34"/>
                <a:gd name="T8" fmla="*/ 14 w 24"/>
                <a:gd name="T9" fmla="*/ 4 h 34"/>
                <a:gd name="T10" fmla="*/ 14 w 24"/>
                <a:gd name="T11" fmla="*/ 4 h 34"/>
                <a:gd name="T12" fmla="*/ 14 w 24"/>
                <a:gd name="T13" fmla="*/ 4 h 34"/>
                <a:gd name="T14" fmla="*/ 20 w 24"/>
                <a:gd name="T15" fmla="*/ 2 h 34"/>
                <a:gd name="T16" fmla="*/ 14 w 24"/>
                <a:gd name="T17" fmla="*/ 7 h 34"/>
                <a:gd name="T18" fmla="*/ 22 w 24"/>
                <a:gd name="T19" fmla="*/ 15 h 34"/>
                <a:gd name="T20" fmla="*/ 16 w 24"/>
                <a:gd name="T21" fmla="*/ 18 h 34"/>
                <a:gd name="T22" fmla="*/ 15 w 24"/>
                <a:gd name="T23" fmla="*/ 23 h 34"/>
                <a:gd name="T24" fmla="*/ 17 w 24"/>
                <a:gd name="T25" fmla="*/ 22 h 34"/>
                <a:gd name="T26" fmla="*/ 24 w 24"/>
                <a:gd name="T27" fmla="*/ 24 h 34"/>
                <a:gd name="T28" fmla="*/ 18 w 24"/>
                <a:gd name="T29" fmla="*/ 26 h 34"/>
                <a:gd name="T30" fmla="*/ 9 w 24"/>
                <a:gd name="T31" fmla="*/ 32 h 34"/>
                <a:gd name="T32" fmla="*/ 16 w 24"/>
                <a:gd name="T33" fmla="*/ 27 h 34"/>
                <a:gd name="T34" fmla="*/ 10 w 24"/>
                <a:gd name="T35" fmla="*/ 29 h 34"/>
                <a:gd name="T36" fmla="*/ 7 w 24"/>
                <a:gd name="T37" fmla="*/ 28 h 34"/>
                <a:gd name="T38" fmla="*/ 14 w 24"/>
                <a:gd name="T39" fmla="*/ 25 h 34"/>
                <a:gd name="T40" fmla="*/ 13 w 24"/>
                <a:gd name="T41" fmla="*/ 24 h 34"/>
                <a:gd name="T42" fmla="*/ 14 w 24"/>
                <a:gd name="T43" fmla="*/ 19 h 34"/>
                <a:gd name="T44" fmla="*/ 9 w 24"/>
                <a:gd name="T45" fmla="*/ 22 h 34"/>
                <a:gd name="T46" fmla="*/ 9 w 24"/>
                <a:gd name="T47" fmla="*/ 20 h 34"/>
                <a:gd name="T48" fmla="*/ 17 w 24"/>
                <a:gd name="T49" fmla="*/ 16 h 34"/>
                <a:gd name="T50" fmla="*/ 14 w 24"/>
                <a:gd name="T51" fmla="*/ 10 h 34"/>
                <a:gd name="T52" fmla="*/ 7 w 24"/>
                <a:gd name="T53" fmla="*/ 17 h 34"/>
                <a:gd name="T54" fmla="*/ 4 w 24"/>
                <a:gd name="T55" fmla="*/ 26 h 34"/>
                <a:gd name="T56" fmla="*/ 2 w 24"/>
                <a:gd name="T57" fmla="*/ 19 h 34"/>
                <a:gd name="T58" fmla="*/ 6 w 24"/>
                <a:gd name="T59" fmla="*/ 12 h 34"/>
                <a:gd name="T60" fmla="*/ 12 w 24"/>
                <a:gd name="T61" fmla="*/ 7 h 34"/>
                <a:gd name="T62" fmla="*/ 8 w 24"/>
                <a:gd name="T63" fmla="*/ 6 h 34"/>
                <a:gd name="T64" fmla="*/ 1 w 24"/>
                <a:gd name="T65" fmla="*/ 3 h 34"/>
                <a:gd name="T66" fmla="*/ 4 w 24"/>
                <a:gd name="T67" fmla="*/ 7 h 34"/>
                <a:gd name="T68" fmla="*/ 0 w 24"/>
                <a:gd name="T69" fmla="*/ 5 h 34"/>
                <a:gd name="T70" fmla="*/ 1 w 24"/>
                <a:gd name="T7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34">
                  <a:moveTo>
                    <a:pt x="14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6" y="1"/>
                  </a:moveTo>
                  <a:cubicBezTo>
                    <a:pt x="17" y="0"/>
                    <a:pt x="19" y="1"/>
                    <a:pt x="20" y="2"/>
                  </a:cubicBezTo>
                  <a:cubicBezTo>
                    <a:pt x="20" y="2"/>
                    <a:pt x="21" y="2"/>
                    <a:pt x="20" y="2"/>
                  </a:cubicBezTo>
                  <a:cubicBezTo>
                    <a:pt x="20" y="4"/>
                    <a:pt x="16" y="5"/>
                    <a:pt x="14" y="7"/>
                  </a:cubicBezTo>
                  <a:cubicBezTo>
                    <a:pt x="15" y="8"/>
                    <a:pt x="16" y="7"/>
                    <a:pt x="18" y="8"/>
                  </a:cubicBezTo>
                  <a:cubicBezTo>
                    <a:pt x="20" y="8"/>
                    <a:pt x="24" y="12"/>
                    <a:pt x="22" y="15"/>
                  </a:cubicBezTo>
                  <a:cubicBezTo>
                    <a:pt x="21" y="16"/>
                    <a:pt x="20" y="16"/>
                    <a:pt x="19" y="16"/>
                  </a:cubicBezTo>
                  <a:cubicBezTo>
                    <a:pt x="18" y="17"/>
                    <a:pt x="17" y="16"/>
                    <a:pt x="16" y="18"/>
                  </a:cubicBezTo>
                  <a:cubicBezTo>
                    <a:pt x="16" y="18"/>
                    <a:pt x="16" y="19"/>
                    <a:pt x="17" y="20"/>
                  </a:cubicBezTo>
                  <a:cubicBezTo>
                    <a:pt x="16" y="21"/>
                    <a:pt x="16" y="22"/>
                    <a:pt x="15" y="23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17" y="23"/>
                    <a:pt x="17" y="23"/>
                    <a:pt x="17" y="22"/>
                  </a:cubicBezTo>
                  <a:cubicBezTo>
                    <a:pt x="18" y="22"/>
                    <a:pt x="21" y="22"/>
                    <a:pt x="22" y="22"/>
                  </a:cubicBezTo>
                  <a:cubicBezTo>
                    <a:pt x="23" y="22"/>
                    <a:pt x="23" y="24"/>
                    <a:pt x="24" y="24"/>
                  </a:cubicBezTo>
                  <a:cubicBezTo>
                    <a:pt x="23" y="25"/>
                    <a:pt x="23" y="25"/>
                    <a:pt x="23" y="26"/>
                  </a:cubicBezTo>
                  <a:cubicBezTo>
                    <a:pt x="21" y="27"/>
                    <a:pt x="20" y="24"/>
                    <a:pt x="18" y="26"/>
                  </a:cubicBezTo>
                  <a:cubicBezTo>
                    <a:pt x="17" y="27"/>
                    <a:pt x="19" y="29"/>
                    <a:pt x="19" y="31"/>
                  </a:cubicBezTo>
                  <a:cubicBezTo>
                    <a:pt x="18" y="34"/>
                    <a:pt x="11" y="3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0"/>
                    <a:pt x="16" y="30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27"/>
                    <a:pt x="12" y="29"/>
                    <a:pt x="10" y="29"/>
                  </a:cubicBezTo>
                  <a:cubicBezTo>
                    <a:pt x="10" y="29"/>
                    <a:pt x="8" y="29"/>
                    <a:pt x="8" y="29"/>
                  </a:cubicBezTo>
                  <a:cubicBezTo>
                    <a:pt x="8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14" y="26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3" y="24"/>
                    <a:pt x="13" y="24"/>
                  </a:cubicBezTo>
                  <a:cubicBezTo>
                    <a:pt x="13" y="23"/>
                    <a:pt x="13" y="22"/>
                    <a:pt x="13" y="22"/>
                  </a:cubicBezTo>
                  <a:cubicBezTo>
                    <a:pt x="13" y="21"/>
                    <a:pt x="14" y="20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2" y="18"/>
                    <a:pt x="10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9" y="20"/>
                  </a:cubicBezTo>
                  <a:cubicBezTo>
                    <a:pt x="9" y="18"/>
                    <a:pt x="12" y="16"/>
                    <a:pt x="14" y="17"/>
                  </a:cubicBezTo>
                  <a:cubicBezTo>
                    <a:pt x="15" y="17"/>
                    <a:pt x="16" y="16"/>
                    <a:pt x="17" y="16"/>
                  </a:cubicBezTo>
                  <a:cubicBezTo>
                    <a:pt x="17" y="15"/>
                    <a:pt x="18" y="14"/>
                    <a:pt x="18" y="14"/>
                  </a:cubicBezTo>
                  <a:cubicBezTo>
                    <a:pt x="19" y="11"/>
                    <a:pt x="16" y="10"/>
                    <a:pt x="14" y="10"/>
                  </a:cubicBezTo>
                  <a:cubicBezTo>
                    <a:pt x="12" y="10"/>
                    <a:pt x="10" y="12"/>
                    <a:pt x="10" y="13"/>
                  </a:cubicBezTo>
                  <a:cubicBezTo>
                    <a:pt x="9" y="14"/>
                    <a:pt x="8" y="16"/>
                    <a:pt x="7" y="17"/>
                  </a:cubicBezTo>
                  <a:cubicBezTo>
                    <a:pt x="6" y="18"/>
                    <a:pt x="6" y="19"/>
                    <a:pt x="5" y="20"/>
                  </a:cubicBezTo>
                  <a:cubicBezTo>
                    <a:pt x="4" y="22"/>
                    <a:pt x="5" y="24"/>
                    <a:pt x="4" y="26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1" y="20"/>
                    <a:pt x="2" y="19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4" y="15"/>
                    <a:pt x="5" y="14"/>
                    <a:pt x="6" y="12"/>
                  </a:cubicBezTo>
                  <a:cubicBezTo>
                    <a:pt x="8" y="11"/>
                    <a:pt x="11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2" y="4"/>
                    <a:pt x="14" y="2"/>
                    <a:pt x="16" y="1"/>
                  </a:cubicBezTo>
                  <a:close/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4" y="7"/>
                    <a:pt x="4" y="7"/>
                  </a:cubicBezTo>
                  <a:cubicBezTo>
                    <a:pt x="4" y="9"/>
                    <a:pt x="5" y="9"/>
                    <a:pt x="4" y="10"/>
                  </a:cubicBezTo>
                  <a:cubicBezTo>
                    <a:pt x="1" y="10"/>
                    <a:pt x="0" y="9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9"/>
            <p:cNvSpPr>
              <a:spLocks noEditPoints="1"/>
            </p:cNvSpPr>
            <p:nvPr userDrawn="1"/>
          </p:nvSpPr>
          <p:spPr bwMode="auto">
            <a:xfrm>
              <a:off x="8971042" y="4589759"/>
              <a:ext cx="50800" cy="52388"/>
            </a:xfrm>
            <a:custGeom>
              <a:avLst/>
              <a:gdLst>
                <a:gd name="T0" fmla="*/ 17 w 34"/>
                <a:gd name="T1" fmla="*/ 16 h 34"/>
                <a:gd name="T2" fmla="*/ 20 w 34"/>
                <a:gd name="T3" fmla="*/ 27 h 34"/>
                <a:gd name="T4" fmla="*/ 18 w 34"/>
                <a:gd name="T5" fmla="*/ 21 h 34"/>
                <a:gd name="T6" fmla="*/ 20 w 34"/>
                <a:gd name="T7" fmla="*/ 21 h 34"/>
                <a:gd name="T8" fmla="*/ 25 w 34"/>
                <a:gd name="T9" fmla="*/ 18 h 34"/>
                <a:gd name="T10" fmla="*/ 22 w 34"/>
                <a:gd name="T11" fmla="*/ 20 h 34"/>
                <a:gd name="T12" fmla="*/ 21 w 34"/>
                <a:gd name="T13" fmla="*/ 14 h 34"/>
                <a:gd name="T14" fmla="*/ 28 w 34"/>
                <a:gd name="T15" fmla="*/ 6 h 34"/>
                <a:gd name="T16" fmla="*/ 26 w 34"/>
                <a:gd name="T17" fmla="*/ 10 h 34"/>
                <a:gd name="T18" fmla="*/ 28 w 34"/>
                <a:gd name="T19" fmla="*/ 6 h 34"/>
                <a:gd name="T20" fmla="*/ 26 w 34"/>
                <a:gd name="T21" fmla="*/ 0 h 34"/>
                <a:gd name="T22" fmla="*/ 28 w 34"/>
                <a:gd name="T23" fmla="*/ 5 h 34"/>
                <a:gd name="T24" fmla="*/ 34 w 34"/>
                <a:gd name="T25" fmla="*/ 9 h 34"/>
                <a:gd name="T26" fmla="*/ 28 w 34"/>
                <a:gd name="T27" fmla="*/ 13 h 34"/>
                <a:gd name="T28" fmla="*/ 28 w 34"/>
                <a:gd name="T29" fmla="*/ 17 h 34"/>
                <a:gd name="T30" fmla="*/ 27 w 34"/>
                <a:gd name="T31" fmla="*/ 25 h 34"/>
                <a:gd name="T32" fmla="*/ 32 w 34"/>
                <a:gd name="T33" fmla="*/ 31 h 34"/>
                <a:gd name="T34" fmla="*/ 26 w 34"/>
                <a:gd name="T35" fmla="*/ 30 h 34"/>
                <a:gd name="T36" fmla="*/ 22 w 34"/>
                <a:gd name="T37" fmla="*/ 30 h 34"/>
                <a:gd name="T38" fmla="*/ 15 w 34"/>
                <a:gd name="T39" fmla="*/ 29 h 34"/>
                <a:gd name="T40" fmla="*/ 13 w 34"/>
                <a:gd name="T41" fmla="*/ 26 h 34"/>
                <a:gd name="T42" fmla="*/ 13 w 34"/>
                <a:gd name="T43" fmla="*/ 31 h 34"/>
                <a:gd name="T44" fmla="*/ 10 w 34"/>
                <a:gd name="T45" fmla="*/ 27 h 34"/>
                <a:gd name="T46" fmla="*/ 8 w 34"/>
                <a:gd name="T47" fmla="*/ 23 h 34"/>
                <a:gd name="T48" fmla="*/ 2 w 34"/>
                <a:gd name="T49" fmla="*/ 19 h 34"/>
                <a:gd name="T50" fmla="*/ 4 w 34"/>
                <a:gd name="T51" fmla="*/ 16 h 34"/>
                <a:gd name="T52" fmla="*/ 13 w 34"/>
                <a:gd name="T53" fmla="*/ 15 h 34"/>
                <a:gd name="T54" fmla="*/ 16 w 34"/>
                <a:gd name="T55" fmla="*/ 9 h 34"/>
                <a:gd name="T56" fmla="*/ 11 w 34"/>
                <a:gd name="T57" fmla="*/ 7 h 34"/>
                <a:gd name="T58" fmla="*/ 10 w 34"/>
                <a:gd name="T59" fmla="*/ 5 h 34"/>
                <a:gd name="T60" fmla="*/ 12 w 34"/>
                <a:gd name="T61" fmla="*/ 6 h 34"/>
                <a:gd name="T62" fmla="*/ 20 w 34"/>
                <a:gd name="T63" fmla="*/ 0 h 34"/>
                <a:gd name="T64" fmla="*/ 23 w 34"/>
                <a:gd name="T65" fmla="*/ 1 h 34"/>
                <a:gd name="T66" fmla="*/ 17 w 34"/>
                <a:gd name="T67" fmla="*/ 11 h 34"/>
                <a:gd name="T68" fmla="*/ 19 w 34"/>
                <a:gd name="T69" fmla="*/ 11 h 34"/>
                <a:gd name="T70" fmla="*/ 23 w 34"/>
                <a:gd name="T71" fmla="*/ 7 h 34"/>
                <a:gd name="T72" fmla="*/ 26 w 34"/>
                <a:gd name="T7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4">
                  <a:moveTo>
                    <a:pt x="21" y="13"/>
                  </a:moveTo>
                  <a:cubicBezTo>
                    <a:pt x="19" y="14"/>
                    <a:pt x="18" y="15"/>
                    <a:pt x="17" y="16"/>
                  </a:cubicBezTo>
                  <a:cubicBezTo>
                    <a:pt x="16" y="18"/>
                    <a:pt x="12" y="21"/>
                    <a:pt x="14" y="24"/>
                  </a:cubicBezTo>
                  <a:cubicBezTo>
                    <a:pt x="15" y="26"/>
                    <a:pt x="17" y="28"/>
                    <a:pt x="20" y="27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0" y="25"/>
                    <a:pt x="19" y="22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1" y="22"/>
                    <a:pt x="24" y="24"/>
                    <a:pt x="24" y="23"/>
                  </a:cubicBezTo>
                  <a:cubicBezTo>
                    <a:pt x="25" y="22"/>
                    <a:pt x="26" y="19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19"/>
                    <a:pt x="21" y="19"/>
                  </a:cubicBezTo>
                  <a:cubicBezTo>
                    <a:pt x="21" y="17"/>
                    <a:pt x="21" y="16"/>
                    <a:pt x="21" y="14"/>
                  </a:cubicBezTo>
                  <a:cubicBezTo>
                    <a:pt x="22" y="13"/>
                    <a:pt x="21" y="13"/>
                    <a:pt x="21" y="13"/>
                  </a:cubicBezTo>
                  <a:close/>
                  <a:moveTo>
                    <a:pt x="28" y="6"/>
                  </a:moveTo>
                  <a:cubicBezTo>
                    <a:pt x="28" y="7"/>
                    <a:pt x="26" y="9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10"/>
                    <a:pt x="30" y="9"/>
                    <a:pt x="30" y="9"/>
                  </a:cubicBezTo>
                  <a:cubicBezTo>
                    <a:pt x="30" y="8"/>
                    <a:pt x="29" y="7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lose/>
                  <a:moveTo>
                    <a:pt x="26" y="0"/>
                  </a:moveTo>
                  <a:cubicBezTo>
                    <a:pt x="28" y="1"/>
                    <a:pt x="29" y="1"/>
                    <a:pt x="29" y="3"/>
                  </a:cubicBezTo>
                  <a:cubicBezTo>
                    <a:pt x="29" y="3"/>
                    <a:pt x="28" y="4"/>
                    <a:pt x="28" y="5"/>
                  </a:cubicBezTo>
                  <a:cubicBezTo>
                    <a:pt x="29" y="7"/>
                    <a:pt x="32" y="7"/>
                    <a:pt x="34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2" y="11"/>
                    <a:pt x="30" y="11"/>
                    <a:pt x="29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6" y="13"/>
                    <a:pt x="25" y="13"/>
                    <a:pt x="24" y="15"/>
                  </a:cubicBezTo>
                  <a:cubicBezTo>
                    <a:pt x="25" y="16"/>
                    <a:pt x="28" y="16"/>
                    <a:pt x="28" y="17"/>
                  </a:cubicBezTo>
                  <a:cubicBezTo>
                    <a:pt x="28" y="18"/>
                    <a:pt x="28" y="21"/>
                    <a:pt x="28" y="22"/>
                  </a:cubicBezTo>
                  <a:cubicBezTo>
                    <a:pt x="27" y="23"/>
                    <a:pt x="26" y="24"/>
                    <a:pt x="27" y="25"/>
                  </a:cubicBezTo>
                  <a:cubicBezTo>
                    <a:pt x="27" y="26"/>
                    <a:pt x="29" y="26"/>
                    <a:pt x="30" y="27"/>
                  </a:cubicBezTo>
                  <a:cubicBezTo>
                    <a:pt x="31" y="28"/>
                    <a:pt x="32" y="29"/>
                    <a:pt x="32" y="31"/>
                  </a:cubicBezTo>
                  <a:cubicBezTo>
                    <a:pt x="32" y="32"/>
                    <a:pt x="30" y="34"/>
                    <a:pt x="28" y="33"/>
                  </a:cubicBezTo>
                  <a:cubicBezTo>
                    <a:pt x="27" y="33"/>
                    <a:pt x="26" y="31"/>
                    <a:pt x="26" y="30"/>
                  </a:cubicBezTo>
                  <a:cubicBezTo>
                    <a:pt x="25" y="30"/>
                    <a:pt x="25" y="30"/>
                    <a:pt x="24" y="29"/>
                  </a:cubicBezTo>
                  <a:cubicBezTo>
                    <a:pt x="24" y="29"/>
                    <a:pt x="22" y="30"/>
                    <a:pt x="22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19" y="30"/>
                    <a:pt x="17" y="30"/>
                    <a:pt x="15" y="29"/>
                  </a:cubicBezTo>
                  <a:cubicBezTo>
                    <a:pt x="15" y="28"/>
                    <a:pt x="14" y="27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4" y="31"/>
                    <a:pt x="13" y="31"/>
                  </a:cubicBezTo>
                  <a:cubicBezTo>
                    <a:pt x="12" y="31"/>
                    <a:pt x="12" y="30"/>
                    <a:pt x="11" y="30"/>
                  </a:cubicBezTo>
                  <a:cubicBezTo>
                    <a:pt x="10" y="29"/>
                    <a:pt x="11" y="28"/>
                    <a:pt x="10" y="27"/>
                  </a:cubicBezTo>
                  <a:cubicBezTo>
                    <a:pt x="10" y="26"/>
                    <a:pt x="9" y="25"/>
                    <a:pt x="9" y="25"/>
                  </a:cubicBezTo>
                  <a:cubicBezTo>
                    <a:pt x="8" y="24"/>
                    <a:pt x="9" y="23"/>
                    <a:pt x="8" y="23"/>
                  </a:cubicBezTo>
                  <a:cubicBezTo>
                    <a:pt x="8" y="23"/>
                    <a:pt x="4" y="24"/>
                    <a:pt x="3" y="23"/>
                  </a:cubicBezTo>
                  <a:cubicBezTo>
                    <a:pt x="2" y="23"/>
                    <a:pt x="0" y="21"/>
                    <a:pt x="2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4" y="18"/>
                    <a:pt x="3" y="17"/>
                    <a:pt x="4" y="16"/>
                  </a:cubicBezTo>
                  <a:cubicBezTo>
                    <a:pt x="4" y="16"/>
                    <a:pt x="6" y="17"/>
                    <a:pt x="6" y="17"/>
                  </a:cubicBezTo>
                  <a:cubicBezTo>
                    <a:pt x="8" y="17"/>
                    <a:pt x="12" y="16"/>
                    <a:pt x="13" y="15"/>
                  </a:cubicBezTo>
                  <a:cubicBezTo>
                    <a:pt x="13" y="14"/>
                    <a:pt x="14" y="12"/>
                    <a:pt x="14" y="11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6" y="9"/>
                    <a:pt x="16" y="9"/>
                    <a:pt x="15" y="8"/>
                  </a:cubicBezTo>
                  <a:cubicBezTo>
                    <a:pt x="14" y="8"/>
                    <a:pt x="13" y="8"/>
                    <a:pt x="11" y="7"/>
                  </a:cubicBezTo>
                  <a:cubicBezTo>
                    <a:pt x="11" y="7"/>
                    <a:pt x="11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7" y="5"/>
                    <a:pt x="17" y="4"/>
                  </a:cubicBezTo>
                  <a:cubicBezTo>
                    <a:pt x="18" y="3"/>
                    <a:pt x="18" y="1"/>
                    <a:pt x="20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3"/>
                    <a:pt x="21" y="3"/>
                    <a:pt x="20" y="5"/>
                  </a:cubicBezTo>
                  <a:cubicBezTo>
                    <a:pt x="18" y="6"/>
                    <a:pt x="18" y="9"/>
                    <a:pt x="17" y="11"/>
                  </a:cubicBezTo>
                  <a:cubicBezTo>
                    <a:pt x="17" y="11"/>
                    <a:pt x="16" y="12"/>
                    <a:pt x="16" y="13"/>
                  </a:cubicBezTo>
                  <a:cubicBezTo>
                    <a:pt x="18" y="13"/>
                    <a:pt x="18" y="11"/>
                    <a:pt x="19" y="11"/>
                  </a:cubicBezTo>
                  <a:cubicBezTo>
                    <a:pt x="20" y="11"/>
                    <a:pt x="22" y="11"/>
                    <a:pt x="22" y="10"/>
                  </a:cubicBezTo>
                  <a:cubicBezTo>
                    <a:pt x="23" y="9"/>
                    <a:pt x="22" y="8"/>
                    <a:pt x="23" y="7"/>
                  </a:cubicBezTo>
                  <a:cubicBezTo>
                    <a:pt x="24" y="6"/>
                    <a:pt x="24" y="4"/>
                    <a:pt x="25" y="3"/>
                  </a:cubicBezTo>
                  <a:cubicBezTo>
                    <a:pt x="26" y="2"/>
                    <a:pt x="2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0"/>
            <p:cNvSpPr>
              <a:spLocks noEditPoints="1"/>
            </p:cNvSpPr>
            <p:nvPr userDrawn="1"/>
          </p:nvSpPr>
          <p:spPr bwMode="auto">
            <a:xfrm>
              <a:off x="8756730" y="4715171"/>
              <a:ext cx="52389" cy="44450"/>
            </a:xfrm>
            <a:custGeom>
              <a:avLst/>
              <a:gdLst>
                <a:gd name="T0" fmla="*/ 15 w 35"/>
                <a:gd name="T1" fmla="*/ 20 h 30"/>
                <a:gd name="T2" fmla="*/ 16 w 35"/>
                <a:gd name="T3" fmla="*/ 24 h 30"/>
                <a:gd name="T4" fmla="*/ 18 w 35"/>
                <a:gd name="T5" fmla="*/ 23 h 30"/>
                <a:gd name="T6" fmla="*/ 20 w 35"/>
                <a:gd name="T7" fmla="*/ 24 h 30"/>
                <a:gd name="T8" fmla="*/ 20 w 35"/>
                <a:gd name="T9" fmla="*/ 24 h 30"/>
                <a:gd name="T10" fmla="*/ 21 w 35"/>
                <a:gd name="T11" fmla="*/ 22 h 30"/>
                <a:gd name="T12" fmla="*/ 16 w 35"/>
                <a:gd name="T13" fmla="*/ 20 h 30"/>
                <a:gd name="T14" fmla="*/ 15 w 35"/>
                <a:gd name="T15" fmla="*/ 20 h 30"/>
                <a:gd name="T16" fmla="*/ 14 w 35"/>
                <a:gd name="T17" fmla="*/ 7 h 30"/>
                <a:gd name="T18" fmla="*/ 16 w 35"/>
                <a:gd name="T19" fmla="*/ 13 h 30"/>
                <a:gd name="T20" fmla="*/ 18 w 35"/>
                <a:gd name="T21" fmla="*/ 13 h 30"/>
                <a:gd name="T22" fmla="*/ 18 w 35"/>
                <a:gd name="T23" fmla="*/ 13 h 30"/>
                <a:gd name="T24" fmla="*/ 14 w 35"/>
                <a:gd name="T25" fmla="*/ 6 h 30"/>
                <a:gd name="T26" fmla="*/ 14 w 35"/>
                <a:gd name="T27" fmla="*/ 6 h 30"/>
                <a:gd name="T28" fmla="*/ 14 w 35"/>
                <a:gd name="T29" fmla="*/ 7 h 30"/>
                <a:gd name="T30" fmla="*/ 0 w 35"/>
                <a:gd name="T31" fmla="*/ 14 h 30"/>
                <a:gd name="T32" fmla="*/ 6 w 35"/>
                <a:gd name="T33" fmla="*/ 9 h 30"/>
                <a:gd name="T34" fmla="*/ 11 w 35"/>
                <a:gd name="T35" fmla="*/ 10 h 30"/>
                <a:gd name="T36" fmla="*/ 12 w 35"/>
                <a:gd name="T37" fmla="*/ 3 h 30"/>
                <a:gd name="T38" fmla="*/ 15 w 35"/>
                <a:gd name="T39" fmla="*/ 0 h 30"/>
                <a:gd name="T40" fmla="*/ 18 w 35"/>
                <a:gd name="T41" fmla="*/ 6 h 30"/>
                <a:gd name="T42" fmla="*/ 20 w 35"/>
                <a:gd name="T43" fmla="*/ 10 h 30"/>
                <a:gd name="T44" fmla="*/ 20 w 35"/>
                <a:gd name="T45" fmla="*/ 9 h 30"/>
                <a:gd name="T46" fmla="*/ 22 w 35"/>
                <a:gd name="T47" fmla="*/ 5 h 30"/>
                <a:gd name="T48" fmla="*/ 24 w 35"/>
                <a:gd name="T49" fmla="*/ 5 h 30"/>
                <a:gd name="T50" fmla="*/ 24 w 35"/>
                <a:gd name="T51" fmla="*/ 9 h 30"/>
                <a:gd name="T52" fmla="*/ 25 w 35"/>
                <a:gd name="T53" fmla="*/ 14 h 30"/>
                <a:gd name="T54" fmla="*/ 25 w 35"/>
                <a:gd name="T55" fmla="*/ 16 h 30"/>
                <a:gd name="T56" fmla="*/ 30 w 35"/>
                <a:gd name="T57" fmla="*/ 18 h 30"/>
                <a:gd name="T58" fmla="*/ 31 w 35"/>
                <a:gd name="T59" fmla="*/ 20 h 30"/>
                <a:gd name="T60" fmla="*/ 34 w 35"/>
                <a:gd name="T61" fmla="*/ 22 h 30"/>
                <a:gd name="T62" fmla="*/ 35 w 35"/>
                <a:gd name="T63" fmla="*/ 23 h 30"/>
                <a:gd name="T64" fmla="*/ 35 w 35"/>
                <a:gd name="T65" fmla="*/ 23 h 30"/>
                <a:gd name="T66" fmla="*/ 29 w 35"/>
                <a:gd name="T67" fmla="*/ 23 h 30"/>
                <a:gd name="T68" fmla="*/ 26 w 35"/>
                <a:gd name="T69" fmla="*/ 23 h 30"/>
                <a:gd name="T70" fmla="*/ 25 w 35"/>
                <a:gd name="T71" fmla="*/ 24 h 30"/>
                <a:gd name="T72" fmla="*/ 21 w 35"/>
                <a:gd name="T73" fmla="*/ 26 h 30"/>
                <a:gd name="T74" fmla="*/ 21 w 35"/>
                <a:gd name="T75" fmla="*/ 28 h 30"/>
                <a:gd name="T76" fmla="*/ 19 w 35"/>
                <a:gd name="T77" fmla="*/ 28 h 30"/>
                <a:gd name="T78" fmla="*/ 17 w 35"/>
                <a:gd name="T79" fmla="*/ 30 h 30"/>
                <a:gd name="T80" fmla="*/ 14 w 35"/>
                <a:gd name="T81" fmla="*/ 30 h 30"/>
                <a:gd name="T82" fmla="*/ 14 w 35"/>
                <a:gd name="T83" fmla="*/ 30 h 30"/>
                <a:gd name="T84" fmla="*/ 9 w 35"/>
                <a:gd name="T85" fmla="*/ 28 h 30"/>
                <a:gd name="T86" fmla="*/ 11 w 35"/>
                <a:gd name="T87" fmla="*/ 26 h 30"/>
                <a:gd name="T88" fmla="*/ 11 w 35"/>
                <a:gd name="T89" fmla="*/ 23 h 30"/>
                <a:gd name="T90" fmla="*/ 10 w 35"/>
                <a:gd name="T91" fmla="*/ 17 h 30"/>
                <a:gd name="T92" fmla="*/ 8 w 35"/>
                <a:gd name="T93" fmla="*/ 16 h 30"/>
                <a:gd name="T94" fmla="*/ 6 w 35"/>
                <a:gd name="T95" fmla="*/ 16 h 30"/>
                <a:gd name="T96" fmla="*/ 4 w 35"/>
                <a:gd name="T97" fmla="*/ 15 h 30"/>
                <a:gd name="T98" fmla="*/ 0 w 35"/>
                <a:gd name="T99" fmla="*/ 14 h 30"/>
                <a:gd name="T100" fmla="*/ 0 w 35"/>
                <a:gd name="T101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" h="30">
                  <a:moveTo>
                    <a:pt x="15" y="20"/>
                  </a:moveTo>
                  <a:cubicBezTo>
                    <a:pt x="15" y="22"/>
                    <a:pt x="16" y="22"/>
                    <a:pt x="16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9" y="23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0" y="21"/>
                    <a:pt x="18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lose/>
                  <a:moveTo>
                    <a:pt x="14" y="7"/>
                  </a:moveTo>
                  <a:cubicBezTo>
                    <a:pt x="14" y="10"/>
                    <a:pt x="12" y="12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1"/>
                    <a:pt x="16" y="8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7"/>
                  </a:cubicBezTo>
                  <a:close/>
                  <a:moveTo>
                    <a:pt x="0" y="14"/>
                  </a:moveTo>
                  <a:cubicBezTo>
                    <a:pt x="1" y="13"/>
                    <a:pt x="5" y="9"/>
                    <a:pt x="6" y="9"/>
                  </a:cubicBezTo>
                  <a:cubicBezTo>
                    <a:pt x="8" y="9"/>
                    <a:pt x="9" y="10"/>
                    <a:pt x="11" y="10"/>
                  </a:cubicBezTo>
                  <a:cubicBezTo>
                    <a:pt x="12" y="8"/>
                    <a:pt x="12" y="6"/>
                    <a:pt x="12" y="3"/>
                  </a:cubicBezTo>
                  <a:cubicBezTo>
                    <a:pt x="12" y="2"/>
                    <a:pt x="14" y="0"/>
                    <a:pt x="15" y="0"/>
                  </a:cubicBezTo>
                  <a:cubicBezTo>
                    <a:pt x="16" y="2"/>
                    <a:pt x="17" y="4"/>
                    <a:pt x="18" y="6"/>
                  </a:cubicBezTo>
                  <a:cubicBezTo>
                    <a:pt x="18" y="7"/>
                    <a:pt x="18" y="9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21" y="9"/>
                    <a:pt x="21" y="6"/>
                    <a:pt x="22" y="5"/>
                  </a:cubicBezTo>
                  <a:cubicBezTo>
                    <a:pt x="22" y="5"/>
                    <a:pt x="23" y="5"/>
                    <a:pt x="24" y="5"/>
                  </a:cubicBezTo>
                  <a:cubicBezTo>
                    <a:pt x="25" y="6"/>
                    <a:pt x="24" y="8"/>
                    <a:pt x="24" y="9"/>
                  </a:cubicBezTo>
                  <a:cubicBezTo>
                    <a:pt x="24" y="11"/>
                    <a:pt x="25" y="12"/>
                    <a:pt x="25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6" y="18"/>
                    <a:pt x="29" y="17"/>
                    <a:pt x="30" y="18"/>
                  </a:cubicBezTo>
                  <a:cubicBezTo>
                    <a:pt x="31" y="19"/>
                    <a:pt x="31" y="20"/>
                    <a:pt x="31" y="20"/>
                  </a:cubicBezTo>
                  <a:cubicBezTo>
                    <a:pt x="32" y="21"/>
                    <a:pt x="33" y="21"/>
                    <a:pt x="34" y="22"/>
                  </a:cubicBezTo>
                  <a:cubicBezTo>
                    <a:pt x="34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3" y="22"/>
                    <a:pt x="31" y="23"/>
                    <a:pt x="29" y="23"/>
                  </a:cubicBezTo>
                  <a:cubicBezTo>
                    <a:pt x="28" y="23"/>
                    <a:pt x="27" y="22"/>
                    <a:pt x="26" y="23"/>
                  </a:cubicBezTo>
                  <a:cubicBezTo>
                    <a:pt x="26" y="23"/>
                    <a:pt x="25" y="24"/>
                    <a:pt x="25" y="24"/>
                  </a:cubicBezTo>
                  <a:cubicBezTo>
                    <a:pt x="24" y="25"/>
                    <a:pt x="22" y="24"/>
                    <a:pt x="21" y="26"/>
                  </a:cubicBezTo>
                  <a:cubicBezTo>
                    <a:pt x="21" y="26"/>
                    <a:pt x="21" y="27"/>
                    <a:pt x="21" y="28"/>
                  </a:cubicBezTo>
                  <a:cubicBezTo>
                    <a:pt x="20" y="28"/>
                    <a:pt x="20" y="28"/>
                    <a:pt x="19" y="28"/>
                  </a:cubicBezTo>
                  <a:cubicBezTo>
                    <a:pt x="18" y="28"/>
                    <a:pt x="18" y="29"/>
                    <a:pt x="17" y="30"/>
                  </a:cubicBezTo>
                  <a:cubicBezTo>
                    <a:pt x="16" y="30"/>
                    <a:pt x="15" y="28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28"/>
                    <a:pt x="11" y="28"/>
                    <a:pt x="9" y="28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2" y="25"/>
                    <a:pt x="11" y="24"/>
                    <a:pt x="11" y="23"/>
                  </a:cubicBezTo>
                  <a:cubicBezTo>
                    <a:pt x="10" y="21"/>
                    <a:pt x="10" y="19"/>
                    <a:pt x="10" y="17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7" y="16"/>
                    <a:pt x="6" y="16"/>
                    <a:pt x="6" y="16"/>
                  </a:cubicBezTo>
                  <a:cubicBezTo>
                    <a:pt x="5" y="16"/>
                    <a:pt x="4" y="15"/>
                    <a:pt x="4" y="15"/>
                  </a:cubicBezTo>
                  <a:cubicBezTo>
                    <a:pt x="2" y="14"/>
                    <a:pt x="1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1"/>
            <p:cNvSpPr>
              <a:spLocks noEditPoints="1"/>
            </p:cNvSpPr>
            <p:nvPr userDrawn="1"/>
          </p:nvSpPr>
          <p:spPr bwMode="auto">
            <a:xfrm>
              <a:off x="8791655" y="4653259"/>
              <a:ext cx="50800" cy="55563"/>
            </a:xfrm>
            <a:custGeom>
              <a:avLst/>
              <a:gdLst>
                <a:gd name="T0" fmla="*/ 20 w 34"/>
                <a:gd name="T1" fmla="*/ 18 h 37"/>
                <a:gd name="T2" fmla="*/ 22 w 34"/>
                <a:gd name="T3" fmla="*/ 19 h 37"/>
                <a:gd name="T4" fmla="*/ 20 w 34"/>
                <a:gd name="T5" fmla="*/ 17 h 37"/>
                <a:gd name="T6" fmla="*/ 14 w 34"/>
                <a:gd name="T7" fmla="*/ 22 h 37"/>
                <a:gd name="T8" fmla="*/ 14 w 34"/>
                <a:gd name="T9" fmla="*/ 24 h 37"/>
                <a:gd name="T10" fmla="*/ 15 w 34"/>
                <a:gd name="T11" fmla="*/ 22 h 37"/>
                <a:gd name="T12" fmla="*/ 14 w 34"/>
                <a:gd name="T13" fmla="*/ 22 h 37"/>
                <a:gd name="T14" fmla="*/ 16 w 34"/>
                <a:gd name="T15" fmla="*/ 20 h 37"/>
                <a:gd name="T16" fmla="*/ 16 w 34"/>
                <a:gd name="T17" fmla="*/ 20 h 37"/>
                <a:gd name="T18" fmla="*/ 16 w 34"/>
                <a:gd name="T19" fmla="*/ 19 h 37"/>
                <a:gd name="T20" fmla="*/ 10 w 34"/>
                <a:gd name="T21" fmla="*/ 5 h 37"/>
                <a:gd name="T22" fmla="*/ 6 w 34"/>
                <a:gd name="T23" fmla="*/ 17 h 37"/>
                <a:gd name="T24" fmla="*/ 8 w 34"/>
                <a:gd name="T25" fmla="*/ 20 h 37"/>
                <a:gd name="T26" fmla="*/ 15 w 34"/>
                <a:gd name="T27" fmla="*/ 16 h 37"/>
                <a:gd name="T28" fmla="*/ 20 w 34"/>
                <a:gd name="T29" fmla="*/ 14 h 37"/>
                <a:gd name="T30" fmla="*/ 25 w 34"/>
                <a:gd name="T31" fmla="*/ 15 h 37"/>
                <a:gd name="T32" fmla="*/ 23 w 34"/>
                <a:gd name="T33" fmla="*/ 27 h 37"/>
                <a:gd name="T34" fmla="*/ 18 w 34"/>
                <a:gd name="T35" fmla="*/ 27 h 37"/>
                <a:gd name="T36" fmla="*/ 17 w 34"/>
                <a:gd name="T37" fmla="*/ 24 h 37"/>
                <a:gd name="T38" fmla="*/ 13 w 34"/>
                <a:gd name="T39" fmla="*/ 25 h 37"/>
                <a:gd name="T40" fmla="*/ 12 w 34"/>
                <a:gd name="T41" fmla="*/ 17 h 37"/>
                <a:gd name="T42" fmla="*/ 10 w 34"/>
                <a:gd name="T43" fmla="*/ 22 h 37"/>
                <a:gd name="T44" fmla="*/ 17 w 34"/>
                <a:gd name="T45" fmla="*/ 32 h 37"/>
                <a:gd name="T46" fmla="*/ 20 w 34"/>
                <a:gd name="T47" fmla="*/ 33 h 37"/>
                <a:gd name="T48" fmla="*/ 24 w 34"/>
                <a:gd name="T49" fmla="*/ 29 h 37"/>
                <a:gd name="T50" fmla="*/ 23 w 34"/>
                <a:gd name="T51" fmla="*/ 28 h 37"/>
                <a:gd name="T52" fmla="*/ 26 w 34"/>
                <a:gd name="T53" fmla="*/ 25 h 37"/>
                <a:gd name="T54" fmla="*/ 21 w 34"/>
                <a:gd name="T55" fmla="*/ 10 h 37"/>
                <a:gd name="T56" fmla="*/ 17 w 34"/>
                <a:gd name="T57" fmla="*/ 6 h 37"/>
                <a:gd name="T58" fmla="*/ 10 w 34"/>
                <a:gd name="T59" fmla="*/ 5 h 37"/>
                <a:gd name="T60" fmla="*/ 12 w 34"/>
                <a:gd name="T61" fmla="*/ 1 h 37"/>
                <a:gd name="T62" fmla="*/ 27 w 34"/>
                <a:gd name="T63" fmla="*/ 12 h 37"/>
                <a:gd name="T64" fmla="*/ 31 w 34"/>
                <a:gd name="T65" fmla="*/ 27 h 37"/>
                <a:gd name="T66" fmla="*/ 26 w 34"/>
                <a:gd name="T67" fmla="*/ 30 h 37"/>
                <a:gd name="T68" fmla="*/ 20 w 34"/>
                <a:gd name="T69" fmla="*/ 35 h 37"/>
                <a:gd name="T70" fmla="*/ 19 w 34"/>
                <a:gd name="T71" fmla="*/ 37 h 37"/>
                <a:gd name="T72" fmla="*/ 14 w 34"/>
                <a:gd name="T73" fmla="*/ 35 h 37"/>
                <a:gd name="T74" fmla="*/ 8 w 34"/>
                <a:gd name="T75" fmla="*/ 27 h 37"/>
                <a:gd name="T76" fmla="*/ 3 w 34"/>
                <a:gd name="T77" fmla="*/ 23 h 37"/>
                <a:gd name="T78" fmla="*/ 4 w 34"/>
                <a:gd name="T79" fmla="*/ 8 h 37"/>
                <a:gd name="T80" fmla="*/ 5 w 34"/>
                <a:gd name="T81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7">
                  <a:moveTo>
                    <a:pt x="20" y="17"/>
                  </a:moveTo>
                  <a:cubicBezTo>
                    <a:pt x="20" y="17"/>
                    <a:pt x="20" y="18"/>
                    <a:pt x="20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7"/>
                    <a:pt x="21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lose/>
                  <a:moveTo>
                    <a:pt x="14" y="22"/>
                  </a:moveTo>
                  <a:cubicBezTo>
                    <a:pt x="14" y="23"/>
                    <a:pt x="14" y="23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3"/>
                    <a:pt x="14" y="23"/>
                    <a:pt x="15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lose/>
                  <a:moveTo>
                    <a:pt x="16" y="19"/>
                  </a:moveTo>
                  <a:cubicBezTo>
                    <a:pt x="16" y="19"/>
                    <a:pt x="16" y="19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0" y="5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11"/>
                    <a:pt x="6" y="14"/>
                    <a:pt x="6" y="17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9"/>
                    <a:pt x="8" y="12"/>
                    <a:pt x="12" y="12"/>
                  </a:cubicBezTo>
                  <a:cubicBezTo>
                    <a:pt x="13" y="12"/>
                    <a:pt x="14" y="15"/>
                    <a:pt x="15" y="16"/>
                  </a:cubicBezTo>
                  <a:cubicBezTo>
                    <a:pt x="16" y="16"/>
                    <a:pt x="18" y="16"/>
                    <a:pt x="19" y="15"/>
                  </a:cubicBezTo>
                  <a:cubicBezTo>
                    <a:pt x="19" y="15"/>
                    <a:pt x="19" y="15"/>
                    <a:pt x="20" y="14"/>
                  </a:cubicBezTo>
                  <a:cubicBezTo>
                    <a:pt x="21" y="14"/>
                    <a:pt x="22" y="13"/>
                    <a:pt x="24" y="13"/>
                  </a:cubicBezTo>
                  <a:cubicBezTo>
                    <a:pt x="24" y="14"/>
                    <a:pt x="24" y="14"/>
                    <a:pt x="25" y="15"/>
                  </a:cubicBezTo>
                  <a:cubicBezTo>
                    <a:pt x="25" y="16"/>
                    <a:pt x="24" y="17"/>
                    <a:pt x="24" y="18"/>
                  </a:cubicBezTo>
                  <a:cubicBezTo>
                    <a:pt x="24" y="21"/>
                    <a:pt x="24" y="24"/>
                    <a:pt x="23" y="27"/>
                  </a:cubicBezTo>
                  <a:cubicBezTo>
                    <a:pt x="22" y="27"/>
                    <a:pt x="22" y="28"/>
                    <a:pt x="21" y="29"/>
                  </a:cubicBezTo>
                  <a:cubicBezTo>
                    <a:pt x="20" y="28"/>
                    <a:pt x="19" y="28"/>
                    <a:pt x="18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5"/>
                    <a:pt x="17" y="25"/>
                    <a:pt x="17" y="24"/>
                  </a:cubicBezTo>
                  <a:cubicBezTo>
                    <a:pt x="17" y="24"/>
                    <a:pt x="17" y="25"/>
                    <a:pt x="16" y="25"/>
                  </a:cubicBezTo>
                  <a:cubicBezTo>
                    <a:pt x="15" y="25"/>
                    <a:pt x="14" y="26"/>
                    <a:pt x="13" y="25"/>
                  </a:cubicBezTo>
                  <a:cubicBezTo>
                    <a:pt x="13" y="25"/>
                    <a:pt x="12" y="24"/>
                    <a:pt x="12" y="24"/>
                  </a:cubicBezTo>
                  <a:cubicBezTo>
                    <a:pt x="12" y="23"/>
                    <a:pt x="15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0" y="21"/>
                    <a:pt x="10" y="22"/>
                  </a:cubicBezTo>
                  <a:cubicBezTo>
                    <a:pt x="10" y="23"/>
                    <a:pt x="11" y="23"/>
                    <a:pt x="11" y="25"/>
                  </a:cubicBezTo>
                  <a:cubicBezTo>
                    <a:pt x="12" y="27"/>
                    <a:pt x="15" y="30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1" y="33"/>
                    <a:pt x="23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7"/>
                    <a:pt x="25" y="28"/>
                    <a:pt x="26" y="27"/>
                  </a:cubicBezTo>
                  <a:cubicBezTo>
                    <a:pt x="26" y="26"/>
                    <a:pt x="26" y="25"/>
                    <a:pt x="26" y="25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19"/>
                    <a:pt x="25" y="12"/>
                    <a:pt x="21" y="10"/>
                  </a:cubicBezTo>
                  <a:cubicBezTo>
                    <a:pt x="21" y="9"/>
                    <a:pt x="20" y="8"/>
                    <a:pt x="19" y="7"/>
                  </a:cubicBezTo>
                  <a:cubicBezTo>
                    <a:pt x="18" y="7"/>
                    <a:pt x="18" y="7"/>
                    <a:pt x="17" y="6"/>
                  </a:cubicBezTo>
                  <a:cubicBezTo>
                    <a:pt x="15" y="5"/>
                    <a:pt x="14" y="3"/>
                    <a:pt x="12" y="3"/>
                  </a:cubicBezTo>
                  <a:cubicBezTo>
                    <a:pt x="11" y="3"/>
                    <a:pt x="10" y="4"/>
                    <a:pt x="10" y="5"/>
                  </a:cubicBezTo>
                  <a:close/>
                  <a:moveTo>
                    <a:pt x="7" y="5"/>
                  </a:moveTo>
                  <a:cubicBezTo>
                    <a:pt x="9" y="3"/>
                    <a:pt x="10" y="1"/>
                    <a:pt x="12" y="1"/>
                  </a:cubicBezTo>
                  <a:cubicBezTo>
                    <a:pt x="16" y="0"/>
                    <a:pt x="20" y="5"/>
                    <a:pt x="24" y="9"/>
                  </a:cubicBezTo>
                  <a:cubicBezTo>
                    <a:pt x="25" y="10"/>
                    <a:pt x="26" y="11"/>
                    <a:pt x="27" y="12"/>
                  </a:cubicBezTo>
                  <a:cubicBezTo>
                    <a:pt x="29" y="15"/>
                    <a:pt x="33" y="17"/>
                    <a:pt x="34" y="20"/>
                  </a:cubicBezTo>
                  <a:cubicBezTo>
                    <a:pt x="34" y="21"/>
                    <a:pt x="33" y="27"/>
                    <a:pt x="31" y="27"/>
                  </a:cubicBezTo>
                  <a:cubicBezTo>
                    <a:pt x="30" y="28"/>
                    <a:pt x="27" y="27"/>
                    <a:pt x="26" y="29"/>
                  </a:cubicBezTo>
                  <a:cubicBezTo>
                    <a:pt x="26" y="29"/>
                    <a:pt x="26" y="30"/>
                    <a:pt x="26" y="30"/>
                  </a:cubicBezTo>
                  <a:cubicBezTo>
                    <a:pt x="26" y="31"/>
                    <a:pt x="23" y="34"/>
                    <a:pt x="22" y="35"/>
                  </a:cubicBezTo>
                  <a:cubicBezTo>
                    <a:pt x="21" y="35"/>
                    <a:pt x="20" y="35"/>
                    <a:pt x="20" y="35"/>
                  </a:cubicBezTo>
                  <a:cubicBezTo>
                    <a:pt x="19" y="36"/>
                    <a:pt x="20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6" y="37"/>
                    <a:pt x="14" y="35"/>
                    <a:pt x="14" y="35"/>
                  </a:cubicBezTo>
                  <a:cubicBezTo>
                    <a:pt x="14" y="33"/>
                    <a:pt x="12" y="31"/>
                    <a:pt x="11" y="29"/>
                  </a:cubicBezTo>
                  <a:cubicBezTo>
                    <a:pt x="10" y="28"/>
                    <a:pt x="8" y="27"/>
                    <a:pt x="8" y="27"/>
                  </a:cubicBezTo>
                  <a:cubicBezTo>
                    <a:pt x="7" y="26"/>
                    <a:pt x="6" y="25"/>
                    <a:pt x="5" y="25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0" y="18"/>
                    <a:pt x="1" y="17"/>
                    <a:pt x="2" y="12"/>
                  </a:cubicBezTo>
                  <a:cubicBezTo>
                    <a:pt x="2" y="11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2"/>
            <p:cNvSpPr>
              <a:spLocks noEditPoints="1"/>
            </p:cNvSpPr>
            <p:nvPr userDrawn="1"/>
          </p:nvSpPr>
          <p:spPr bwMode="auto">
            <a:xfrm>
              <a:off x="8847216" y="4611977"/>
              <a:ext cx="46038" cy="58738"/>
            </a:xfrm>
            <a:custGeom>
              <a:avLst/>
              <a:gdLst>
                <a:gd name="T0" fmla="*/ 8 w 31"/>
                <a:gd name="T1" fmla="*/ 31 h 39"/>
                <a:gd name="T2" fmla="*/ 9 w 31"/>
                <a:gd name="T3" fmla="*/ 30 h 39"/>
                <a:gd name="T4" fmla="*/ 8 w 31"/>
                <a:gd name="T5" fmla="*/ 26 h 39"/>
                <a:gd name="T6" fmla="*/ 18 w 31"/>
                <a:gd name="T7" fmla="*/ 18 h 39"/>
                <a:gd name="T8" fmla="*/ 18 w 31"/>
                <a:gd name="T9" fmla="*/ 21 h 39"/>
                <a:gd name="T10" fmla="*/ 19 w 31"/>
                <a:gd name="T11" fmla="*/ 18 h 39"/>
                <a:gd name="T12" fmla="*/ 7 w 31"/>
                <a:gd name="T13" fmla="*/ 22 h 39"/>
                <a:gd name="T14" fmla="*/ 6 w 31"/>
                <a:gd name="T15" fmla="*/ 23 h 39"/>
                <a:gd name="T16" fmla="*/ 7 w 31"/>
                <a:gd name="T17" fmla="*/ 22 h 39"/>
                <a:gd name="T18" fmla="*/ 7 w 31"/>
                <a:gd name="T19" fmla="*/ 22 h 39"/>
                <a:gd name="T20" fmla="*/ 23 w 31"/>
                <a:gd name="T21" fmla="*/ 12 h 39"/>
                <a:gd name="T22" fmla="*/ 23 w 31"/>
                <a:gd name="T23" fmla="*/ 12 h 39"/>
                <a:gd name="T24" fmla="*/ 23 w 31"/>
                <a:gd name="T25" fmla="*/ 11 h 39"/>
                <a:gd name="T26" fmla="*/ 10 w 31"/>
                <a:gd name="T27" fmla="*/ 19 h 39"/>
                <a:gd name="T28" fmla="*/ 10 w 31"/>
                <a:gd name="T29" fmla="*/ 23 h 39"/>
                <a:gd name="T30" fmla="*/ 10 w 31"/>
                <a:gd name="T31" fmla="*/ 19 h 39"/>
                <a:gd name="T32" fmla="*/ 15 w 31"/>
                <a:gd name="T33" fmla="*/ 13 h 39"/>
                <a:gd name="T34" fmla="*/ 16 w 31"/>
                <a:gd name="T35" fmla="*/ 14 h 39"/>
                <a:gd name="T36" fmla="*/ 15 w 31"/>
                <a:gd name="T37" fmla="*/ 13 h 39"/>
                <a:gd name="T38" fmla="*/ 9 w 31"/>
                <a:gd name="T39" fmla="*/ 16 h 39"/>
                <a:gd name="T40" fmla="*/ 9 w 31"/>
                <a:gd name="T41" fmla="*/ 18 h 39"/>
                <a:gd name="T42" fmla="*/ 9 w 31"/>
                <a:gd name="T43" fmla="*/ 16 h 39"/>
                <a:gd name="T44" fmla="*/ 19 w 31"/>
                <a:gd name="T45" fmla="*/ 4 h 39"/>
                <a:gd name="T46" fmla="*/ 23 w 31"/>
                <a:gd name="T47" fmla="*/ 7 h 39"/>
                <a:gd name="T48" fmla="*/ 29 w 31"/>
                <a:gd name="T49" fmla="*/ 9 h 39"/>
                <a:gd name="T50" fmla="*/ 25 w 31"/>
                <a:gd name="T51" fmla="*/ 16 h 39"/>
                <a:gd name="T52" fmla="*/ 29 w 31"/>
                <a:gd name="T53" fmla="*/ 26 h 39"/>
                <a:gd name="T54" fmla="*/ 30 w 31"/>
                <a:gd name="T55" fmla="*/ 30 h 39"/>
                <a:gd name="T56" fmla="*/ 31 w 31"/>
                <a:gd name="T57" fmla="*/ 32 h 39"/>
                <a:gd name="T58" fmla="*/ 22 w 31"/>
                <a:gd name="T59" fmla="*/ 23 h 39"/>
                <a:gd name="T60" fmla="*/ 16 w 31"/>
                <a:gd name="T61" fmla="*/ 29 h 39"/>
                <a:gd name="T62" fmla="*/ 15 w 31"/>
                <a:gd name="T63" fmla="*/ 22 h 39"/>
                <a:gd name="T64" fmla="*/ 15 w 31"/>
                <a:gd name="T65" fmla="*/ 19 h 39"/>
                <a:gd name="T66" fmla="*/ 12 w 31"/>
                <a:gd name="T67" fmla="*/ 19 h 39"/>
                <a:gd name="T68" fmla="*/ 13 w 31"/>
                <a:gd name="T69" fmla="*/ 29 h 39"/>
                <a:gd name="T70" fmla="*/ 17 w 31"/>
                <a:gd name="T71" fmla="*/ 34 h 39"/>
                <a:gd name="T72" fmla="*/ 14 w 31"/>
                <a:gd name="T73" fmla="*/ 33 h 39"/>
                <a:gd name="T74" fmla="*/ 12 w 31"/>
                <a:gd name="T75" fmla="*/ 32 h 39"/>
                <a:gd name="T76" fmla="*/ 7 w 31"/>
                <a:gd name="T77" fmla="*/ 39 h 39"/>
                <a:gd name="T78" fmla="*/ 6 w 31"/>
                <a:gd name="T79" fmla="*/ 33 h 39"/>
                <a:gd name="T80" fmla="*/ 6 w 31"/>
                <a:gd name="T81" fmla="*/ 26 h 39"/>
                <a:gd name="T82" fmla="*/ 2 w 31"/>
                <a:gd name="T83" fmla="*/ 29 h 39"/>
                <a:gd name="T84" fmla="*/ 4 w 31"/>
                <a:gd name="T85" fmla="*/ 13 h 39"/>
                <a:gd name="T86" fmla="*/ 6 w 31"/>
                <a:gd name="T87" fmla="*/ 9 h 39"/>
                <a:gd name="T88" fmla="*/ 3 w 31"/>
                <a:gd name="T89" fmla="*/ 23 h 39"/>
                <a:gd name="T90" fmla="*/ 3 w 31"/>
                <a:gd name="T91" fmla="*/ 27 h 39"/>
                <a:gd name="T92" fmla="*/ 9 w 31"/>
                <a:gd name="T93" fmla="*/ 14 h 39"/>
                <a:gd name="T94" fmla="*/ 13 w 31"/>
                <a:gd name="T95" fmla="*/ 15 h 39"/>
                <a:gd name="T96" fmla="*/ 12 w 31"/>
                <a:gd name="T97" fmla="*/ 9 h 39"/>
                <a:gd name="T98" fmla="*/ 11 w 31"/>
                <a:gd name="T9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9">
                  <a:moveTo>
                    <a:pt x="8" y="26"/>
                  </a:moveTo>
                  <a:cubicBezTo>
                    <a:pt x="8" y="27"/>
                    <a:pt x="8" y="30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9" y="31"/>
                    <a:pt x="9" y="30"/>
                  </a:cubicBezTo>
                  <a:cubicBezTo>
                    <a:pt x="9" y="29"/>
                    <a:pt x="11" y="27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9" y="26"/>
                    <a:pt x="8" y="26"/>
                    <a:pt x="8" y="26"/>
                  </a:cubicBezTo>
                  <a:close/>
                  <a:moveTo>
                    <a:pt x="18" y="18"/>
                  </a:moveTo>
                  <a:cubicBezTo>
                    <a:pt x="18" y="19"/>
                    <a:pt x="17" y="20"/>
                    <a:pt x="17" y="21"/>
                  </a:cubicBezTo>
                  <a:cubicBezTo>
                    <a:pt x="17" y="21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1" y="19"/>
                    <a:pt x="19" y="18"/>
                  </a:cubicBezTo>
                  <a:cubicBezTo>
                    <a:pt x="19" y="17"/>
                    <a:pt x="19" y="17"/>
                    <a:pt x="18" y="18"/>
                  </a:cubicBezTo>
                  <a:close/>
                  <a:moveTo>
                    <a:pt x="7" y="22"/>
                  </a:moveTo>
                  <a:cubicBezTo>
                    <a:pt x="7" y="22"/>
                    <a:pt x="7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lose/>
                  <a:moveTo>
                    <a:pt x="23" y="11"/>
                  </a:move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10" y="19"/>
                  </a:moveTo>
                  <a:cubicBezTo>
                    <a:pt x="9" y="20"/>
                    <a:pt x="9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0"/>
                    <a:pt x="11" y="19"/>
                  </a:cubicBezTo>
                  <a:cubicBezTo>
                    <a:pt x="11" y="19"/>
                    <a:pt x="10" y="19"/>
                    <a:pt x="10" y="19"/>
                  </a:cubicBezTo>
                  <a:close/>
                  <a:moveTo>
                    <a:pt x="15" y="13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6" y="13"/>
                    <a:pt x="16" y="13"/>
                    <a:pt x="15" y="13"/>
                  </a:cubicBezTo>
                  <a:cubicBezTo>
                    <a:pt x="16" y="13"/>
                    <a:pt x="16" y="13"/>
                    <a:pt x="15" y="13"/>
                  </a:cubicBezTo>
                  <a:close/>
                  <a:moveTo>
                    <a:pt x="9" y="16"/>
                  </a:moveTo>
                  <a:cubicBezTo>
                    <a:pt x="8" y="17"/>
                    <a:pt x="8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9" y="15"/>
                    <a:pt x="9" y="16"/>
                    <a:pt x="9" y="16"/>
                  </a:cubicBezTo>
                  <a:close/>
                  <a:moveTo>
                    <a:pt x="11" y="1"/>
                  </a:moveTo>
                  <a:cubicBezTo>
                    <a:pt x="13" y="0"/>
                    <a:pt x="17" y="2"/>
                    <a:pt x="19" y="4"/>
                  </a:cubicBezTo>
                  <a:cubicBezTo>
                    <a:pt x="19" y="5"/>
                    <a:pt x="19" y="6"/>
                    <a:pt x="20" y="6"/>
                  </a:cubicBezTo>
                  <a:cubicBezTo>
                    <a:pt x="21" y="7"/>
                    <a:pt x="22" y="7"/>
                    <a:pt x="23" y="7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7" y="9"/>
                    <a:pt x="28" y="9"/>
                    <a:pt x="29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8" y="12"/>
                    <a:pt x="25" y="14"/>
                    <a:pt x="25" y="16"/>
                  </a:cubicBezTo>
                  <a:cubicBezTo>
                    <a:pt x="25" y="18"/>
                    <a:pt x="27" y="19"/>
                    <a:pt x="27" y="21"/>
                  </a:cubicBezTo>
                  <a:cubicBezTo>
                    <a:pt x="28" y="23"/>
                    <a:pt x="29" y="24"/>
                    <a:pt x="29" y="26"/>
                  </a:cubicBezTo>
                  <a:cubicBezTo>
                    <a:pt x="29" y="26"/>
                    <a:pt x="29" y="27"/>
                    <a:pt x="30" y="27"/>
                  </a:cubicBezTo>
                  <a:cubicBezTo>
                    <a:pt x="30" y="28"/>
                    <a:pt x="30" y="29"/>
                    <a:pt x="30" y="30"/>
                  </a:cubicBezTo>
                  <a:cubicBezTo>
                    <a:pt x="30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1"/>
                    <a:pt x="27" y="30"/>
                    <a:pt x="25" y="28"/>
                  </a:cubicBezTo>
                  <a:cubicBezTo>
                    <a:pt x="24" y="26"/>
                    <a:pt x="23" y="24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0" y="25"/>
                    <a:pt x="19" y="27"/>
                    <a:pt x="16" y="29"/>
                  </a:cubicBezTo>
                  <a:cubicBezTo>
                    <a:pt x="15" y="28"/>
                    <a:pt x="13" y="26"/>
                    <a:pt x="14" y="25"/>
                  </a:cubicBezTo>
                  <a:cubicBezTo>
                    <a:pt x="14" y="24"/>
                    <a:pt x="15" y="23"/>
                    <a:pt x="15" y="22"/>
                  </a:cubicBezTo>
                  <a:cubicBezTo>
                    <a:pt x="15" y="22"/>
                    <a:pt x="14" y="21"/>
                    <a:pt x="14" y="21"/>
                  </a:cubicBezTo>
                  <a:cubicBezTo>
                    <a:pt x="14" y="20"/>
                    <a:pt x="14" y="19"/>
                    <a:pt x="15" y="19"/>
                  </a:cubicBezTo>
                  <a:cubicBezTo>
                    <a:pt x="15" y="18"/>
                    <a:pt x="14" y="15"/>
                    <a:pt x="13" y="16"/>
                  </a:cubicBezTo>
                  <a:cubicBezTo>
                    <a:pt x="12" y="16"/>
                    <a:pt x="12" y="18"/>
                    <a:pt x="12" y="19"/>
                  </a:cubicBezTo>
                  <a:cubicBezTo>
                    <a:pt x="12" y="20"/>
                    <a:pt x="13" y="21"/>
                    <a:pt x="13" y="23"/>
                  </a:cubicBezTo>
                  <a:cubicBezTo>
                    <a:pt x="13" y="25"/>
                    <a:pt x="11" y="26"/>
                    <a:pt x="13" y="29"/>
                  </a:cubicBezTo>
                  <a:cubicBezTo>
                    <a:pt x="14" y="31"/>
                    <a:pt x="17" y="33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4"/>
                    <a:pt x="15" y="34"/>
                    <a:pt x="14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4"/>
                    <a:pt x="11" y="37"/>
                    <a:pt x="8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5" y="36"/>
                    <a:pt x="5" y="35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6" y="31"/>
                    <a:pt x="6" y="28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3" y="29"/>
                    <a:pt x="2" y="29"/>
                  </a:cubicBezTo>
                  <a:cubicBezTo>
                    <a:pt x="0" y="27"/>
                    <a:pt x="2" y="23"/>
                    <a:pt x="3" y="21"/>
                  </a:cubicBezTo>
                  <a:cubicBezTo>
                    <a:pt x="3" y="19"/>
                    <a:pt x="4" y="14"/>
                    <a:pt x="4" y="13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5" y="17"/>
                    <a:pt x="4" y="21"/>
                    <a:pt x="3" y="23"/>
                  </a:cubicBezTo>
                  <a:cubicBezTo>
                    <a:pt x="3" y="24"/>
                    <a:pt x="3" y="25"/>
                    <a:pt x="3" y="26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6"/>
                    <a:pt x="8" y="22"/>
                    <a:pt x="8" y="22"/>
                  </a:cubicBezTo>
                  <a:cubicBezTo>
                    <a:pt x="9" y="20"/>
                    <a:pt x="5" y="15"/>
                    <a:pt x="9" y="14"/>
                  </a:cubicBezTo>
                  <a:cubicBezTo>
                    <a:pt x="10" y="15"/>
                    <a:pt x="12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3"/>
                    <a:pt x="13" y="13"/>
                    <a:pt x="11" y="12"/>
                  </a:cubicBezTo>
                  <a:cubicBezTo>
                    <a:pt x="11" y="11"/>
                    <a:pt x="11" y="10"/>
                    <a:pt x="12" y="9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5" y="7"/>
                    <a:pt x="11" y="3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5567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-多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/>
          <p:cNvSpPr/>
          <p:nvPr userDrawn="1"/>
        </p:nvSpPr>
        <p:spPr>
          <a:xfrm>
            <a:off x="0" y="-3175"/>
            <a:ext cx="12192000" cy="6861175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 userDrawn="1"/>
        </p:nvSpPr>
        <p:spPr>
          <a:xfrm>
            <a:off x="332509" y="-3175"/>
            <a:ext cx="9232669" cy="6861175"/>
          </a:xfrm>
          <a:prstGeom prst="parallelogram">
            <a:avLst>
              <a:gd name="adj" fmla="val 1052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 userDrawn="1"/>
        </p:nvSpPr>
        <p:spPr>
          <a:xfrm>
            <a:off x="121920" y="-3175"/>
            <a:ext cx="9232669" cy="6861175"/>
          </a:xfrm>
          <a:prstGeom prst="parallelogram">
            <a:avLst>
              <a:gd name="adj" fmla="val 1052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 36"/>
          <p:cNvSpPr/>
          <p:nvPr userDrawn="1"/>
        </p:nvSpPr>
        <p:spPr>
          <a:xfrm>
            <a:off x="0" y="1531610"/>
            <a:ext cx="1133862" cy="1633920"/>
          </a:xfrm>
          <a:custGeom>
            <a:avLst/>
            <a:gdLst>
              <a:gd name="connsiteX0" fmla="*/ 0 w 1133862"/>
              <a:gd name="connsiteY0" fmla="*/ 0 h 1633920"/>
              <a:gd name="connsiteX1" fmla="*/ 1133862 w 1133862"/>
              <a:gd name="connsiteY1" fmla="*/ 0 h 1633920"/>
              <a:gd name="connsiteX2" fmla="*/ 992802 w 1133862"/>
              <a:gd name="connsiteY2" fmla="*/ 1633920 h 1633920"/>
              <a:gd name="connsiteX3" fmla="*/ 0 w 1133862"/>
              <a:gd name="connsiteY3" fmla="*/ 1633920 h 16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862" h="1633920">
                <a:moveTo>
                  <a:pt x="0" y="0"/>
                </a:moveTo>
                <a:lnTo>
                  <a:pt x="1133862" y="0"/>
                </a:lnTo>
                <a:lnTo>
                  <a:pt x="992802" y="1633920"/>
                </a:lnTo>
                <a:lnTo>
                  <a:pt x="0" y="16339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</a:t>
            </a:r>
            <a:endParaRPr lang="zh-CN" altLang="en-US" dirty="0"/>
          </a:p>
        </p:txBody>
      </p:sp>
      <p:sp>
        <p:nvSpPr>
          <p:cNvPr id="35" name="任意多边形 34"/>
          <p:cNvSpPr/>
          <p:nvPr userDrawn="1"/>
        </p:nvSpPr>
        <p:spPr>
          <a:xfrm>
            <a:off x="0" y="1426996"/>
            <a:ext cx="997527" cy="1633920"/>
          </a:xfrm>
          <a:custGeom>
            <a:avLst/>
            <a:gdLst>
              <a:gd name="connsiteX0" fmla="*/ 0 w 997527"/>
              <a:gd name="connsiteY0" fmla="*/ 0 h 1633920"/>
              <a:gd name="connsiteX1" fmla="*/ 997527 w 997527"/>
              <a:gd name="connsiteY1" fmla="*/ 0 h 1633920"/>
              <a:gd name="connsiteX2" fmla="*/ 856467 w 997527"/>
              <a:gd name="connsiteY2" fmla="*/ 1633920 h 1633920"/>
              <a:gd name="connsiteX3" fmla="*/ 0 w 997527"/>
              <a:gd name="connsiteY3" fmla="*/ 1633920 h 16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7527" h="1633920">
                <a:moveTo>
                  <a:pt x="0" y="0"/>
                </a:moveTo>
                <a:lnTo>
                  <a:pt x="997527" y="0"/>
                </a:lnTo>
                <a:lnTo>
                  <a:pt x="856467" y="1633920"/>
                </a:lnTo>
                <a:lnTo>
                  <a:pt x="0" y="163392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</a:t>
            </a:r>
            <a:endParaRPr lang="zh-CN" altLang="en-US" dirty="0"/>
          </a:p>
        </p:txBody>
      </p:sp>
      <p:sp>
        <p:nvSpPr>
          <p:cNvPr id="41" name="任意多边形 40"/>
          <p:cNvSpPr/>
          <p:nvPr userDrawn="1"/>
        </p:nvSpPr>
        <p:spPr>
          <a:xfrm>
            <a:off x="7414943" y="5505963"/>
            <a:ext cx="4777057" cy="1015861"/>
          </a:xfrm>
          <a:custGeom>
            <a:avLst/>
            <a:gdLst>
              <a:gd name="connsiteX0" fmla="*/ 93012 w 4777057"/>
              <a:gd name="connsiteY0" fmla="*/ 0 h 1015861"/>
              <a:gd name="connsiteX1" fmla="*/ 4777057 w 4777057"/>
              <a:gd name="connsiteY1" fmla="*/ 0 h 1015861"/>
              <a:gd name="connsiteX2" fmla="*/ 4777057 w 4777057"/>
              <a:gd name="connsiteY2" fmla="*/ 1015861 h 1015861"/>
              <a:gd name="connsiteX3" fmla="*/ 0 w 4777057"/>
              <a:gd name="connsiteY3" fmla="*/ 1015861 h 101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7057" h="1015861">
                <a:moveTo>
                  <a:pt x="93012" y="0"/>
                </a:moveTo>
                <a:lnTo>
                  <a:pt x="4777057" y="0"/>
                </a:lnTo>
                <a:lnTo>
                  <a:pt x="4777057" y="1015861"/>
                </a:lnTo>
                <a:lnTo>
                  <a:pt x="0" y="101586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</a:t>
            </a:r>
            <a:endParaRPr lang="zh-CN" altLang="en-US" dirty="0"/>
          </a:p>
        </p:txBody>
      </p:sp>
      <p:sp>
        <p:nvSpPr>
          <p:cNvPr id="39" name="任意多边形 38"/>
          <p:cNvSpPr/>
          <p:nvPr userDrawn="1"/>
        </p:nvSpPr>
        <p:spPr>
          <a:xfrm>
            <a:off x="7621131" y="5393904"/>
            <a:ext cx="4570869" cy="1015861"/>
          </a:xfrm>
          <a:custGeom>
            <a:avLst/>
            <a:gdLst>
              <a:gd name="connsiteX0" fmla="*/ 93012 w 4570869"/>
              <a:gd name="connsiteY0" fmla="*/ 0 h 1015861"/>
              <a:gd name="connsiteX1" fmla="*/ 4570869 w 4570869"/>
              <a:gd name="connsiteY1" fmla="*/ 0 h 1015861"/>
              <a:gd name="connsiteX2" fmla="*/ 4570869 w 4570869"/>
              <a:gd name="connsiteY2" fmla="*/ 1015861 h 1015861"/>
              <a:gd name="connsiteX3" fmla="*/ 0 w 4570869"/>
              <a:gd name="connsiteY3" fmla="*/ 1015861 h 101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0869" h="1015861">
                <a:moveTo>
                  <a:pt x="93012" y="0"/>
                </a:moveTo>
                <a:lnTo>
                  <a:pt x="4570869" y="0"/>
                </a:lnTo>
                <a:lnTo>
                  <a:pt x="4570869" y="1015861"/>
                </a:lnTo>
                <a:lnTo>
                  <a:pt x="0" y="101586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426995"/>
            <a:ext cx="7196667" cy="1738535"/>
          </a:xfrm>
        </p:spPr>
        <p:txBody>
          <a:bodyPr anchor="b"/>
          <a:lstStyle>
            <a:lvl1pPr algn="l"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多行标题 </a:t>
            </a:r>
            <a:r>
              <a:rPr lang="en-US" altLang="zh-CN" dirty="0"/>
              <a:t>- </a:t>
            </a:r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65530"/>
            <a:ext cx="7196667" cy="95773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单击以编辑副标题</a:t>
            </a:r>
          </a:p>
        </p:txBody>
      </p:sp>
      <p:grpSp>
        <p:nvGrpSpPr>
          <p:cNvPr id="34" name="组合 33"/>
          <p:cNvGrpSpPr/>
          <p:nvPr userDrawn="1"/>
        </p:nvGrpSpPr>
        <p:grpSpPr>
          <a:xfrm>
            <a:off x="8369141" y="5633721"/>
            <a:ext cx="3326956" cy="561646"/>
            <a:chOff x="8729742" y="4570696"/>
            <a:chExt cx="2830517" cy="477836"/>
          </a:xfrm>
          <a:solidFill>
            <a:schemeClr val="bg2">
              <a:alpha val="50000"/>
            </a:schemeClr>
          </a:solidFill>
        </p:grpSpPr>
        <p:sp>
          <p:nvSpPr>
            <p:cNvPr id="36" name="Freeform 34"/>
            <p:cNvSpPr>
              <a:spLocks noEditPoints="1"/>
            </p:cNvSpPr>
            <p:nvPr userDrawn="1"/>
          </p:nvSpPr>
          <p:spPr bwMode="auto">
            <a:xfrm>
              <a:off x="9304417" y="4945345"/>
              <a:ext cx="1363665" cy="101600"/>
            </a:xfrm>
            <a:custGeom>
              <a:avLst/>
              <a:gdLst>
                <a:gd name="T0" fmla="*/ 15 w 915"/>
                <a:gd name="T1" fmla="*/ 51 h 68"/>
                <a:gd name="T2" fmla="*/ 14 w 915"/>
                <a:gd name="T3" fmla="*/ 11 h 68"/>
                <a:gd name="T4" fmla="*/ 35 w 915"/>
                <a:gd name="T5" fmla="*/ 4 h 68"/>
                <a:gd name="T6" fmla="*/ 77 w 915"/>
                <a:gd name="T7" fmla="*/ 51 h 68"/>
                <a:gd name="T8" fmla="*/ 74 w 915"/>
                <a:gd name="T9" fmla="*/ 51 h 68"/>
                <a:gd name="T10" fmla="*/ 57 w 915"/>
                <a:gd name="T11" fmla="*/ 21 h 68"/>
                <a:gd name="T12" fmla="*/ 108 w 915"/>
                <a:gd name="T13" fmla="*/ 0 h 68"/>
                <a:gd name="T14" fmla="*/ 104 w 915"/>
                <a:gd name="T15" fmla="*/ 32 h 68"/>
                <a:gd name="T16" fmla="*/ 134 w 915"/>
                <a:gd name="T17" fmla="*/ 21 h 68"/>
                <a:gd name="T18" fmla="*/ 155 w 915"/>
                <a:gd name="T19" fmla="*/ 21 h 68"/>
                <a:gd name="T20" fmla="*/ 187 w 915"/>
                <a:gd name="T21" fmla="*/ 46 h 68"/>
                <a:gd name="T22" fmla="*/ 169 w 915"/>
                <a:gd name="T23" fmla="*/ 29 h 68"/>
                <a:gd name="T24" fmla="*/ 221 w 915"/>
                <a:gd name="T25" fmla="*/ 24 h 68"/>
                <a:gd name="T26" fmla="*/ 198 w 915"/>
                <a:gd name="T27" fmla="*/ 52 h 68"/>
                <a:gd name="T28" fmla="*/ 209 w 915"/>
                <a:gd name="T29" fmla="*/ 18 h 68"/>
                <a:gd name="T30" fmla="*/ 247 w 915"/>
                <a:gd name="T31" fmla="*/ 51 h 68"/>
                <a:gd name="T32" fmla="*/ 244 w 915"/>
                <a:gd name="T33" fmla="*/ 42 h 68"/>
                <a:gd name="T34" fmla="*/ 271 w 915"/>
                <a:gd name="T35" fmla="*/ 1 h 68"/>
                <a:gd name="T36" fmla="*/ 276 w 915"/>
                <a:gd name="T37" fmla="*/ 51 h 68"/>
                <a:gd name="T38" fmla="*/ 259 w 915"/>
                <a:gd name="T39" fmla="*/ 22 h 68"/>
                <a:gd name="T40" fmla="*/ 301 w 915"/>
                <a:gd name="T41" fmla="*/ 46 h 68"/>
                <a:gd name="T42" fmla="*/ 292 w 915"/>
                <a:gd name="T43" fmla="*/ 7 h 68"/>
                <a:gd name="T44" fmla="*/ 333 w 915"/>
                <a:gd name="T45" fmla="*/ 20 h 68"/>
                <a:gd name="T46" fmla="*/ 309 w 915"/>
                <a:gd name="T47" fmla="*/ 67 h 68"/>
                <a:gd name="T48" fmla="*/ 305 w 915"/>
                <a:gd name="T49" fmla="*/ 19 h 68"/>
                <a:gd name="T50" fmla="*/ 379 w 915"/>
                <a:gd name="T51" fmla="*/ 18 h 68"/>
                <a:gd name="T52" fmla="*/ 415 w 915"/>
                <a:gd name="T53" fmla="*/ 44 h 68"/>
                <a:gd name="T54" fmla="*/ 403 w 915"/>
                <a:gd name="T55" fmla="*/ 21 h 68"/>
                <a:gd name="T56" fmla="*/ 425 w 915"/>
                <a:gd name="T57" fmla="*/ 5 h 68"/>
                <a:gd name="T58" fmla="*/ 475 w 915"/>
                <a:gd name="T59" fmla="*/ 19 h 68"/>
                <a:gd name="T60" fmla="*/ 465 w 915"/>
                <a:gd name="T61" fmla="*/ 54 h 68"/>
                <a:gd name="T62" fmla="*/ 471 w 915"/>
                <a:gd name="T63" fmla="*/ 48 h 68"/>
                <a:gd name="T64" fmla="*/ 474 w 915"/>
                <a:gd name="T65" fmla="*/ 4 h 68"/>
                <a:gd name="T66" fmla="*/ 516 w 915"/>
                <a:gd name="T67" fmla="*/ 28 h 68"/>
                <a:gd name="T68" fmla="*/ 517 w 915"/>
                <a:gd name="T69" fmla="*/ 40 h 68"/>
                <a:gd name="T70" fmla="*/ 537 w 915"/>
                <a:gd name="T71" fmla="*/ 49 h 68"/>
                <a:gd name="T72" fmla="*/ 528 w 915"/>
                <a:gd name="T73" fmla="*/ 23 h 68"/>
                <a:gd name="T74" fmla="*/ 565 w 915"/>
                <a:gd name="T75" fmla="*/ 53 h 68"/>
                <a:gd name="T76" fmla="*/ 563 w 915"/>
                <a:gd name="T77" fmla="*/ 21 h 68"/>
                <a:gd name="T78" fmla="*/ 620 w 915"/>
                <a:gd name="T79" fmla="*/ 52 h 68"/>
                <a:gd name="T80" fmla="*/ 596 w 915"/>
                <a:gd name="T81" fmla="*/ 49 h 68"/>
                <a:gd name="T82" fmla="*/ 587 w 915"/>
                <a:gd name="T83" fmla="*/ 22 h 68"/>
                <a:gd name="T84" fmla="*/ 642 w 915"/>
                <a:gd name="T85" fmla="*/ 17 h 68"/>
                <a:gd name="T86" fmla="*/ 643 w 915"/>
                <a:gd name="T87" fmla="*/ 48 h 68"/>
                <a:gd name="T88" fmla="*/ 667 w 915"/>
                <a:gd name="T89" fmla="*/ 49 h 68"/>
                <a:gd name="T90" fmla="*/ 671 w 915"/>
                <a:gd name="T91" fmla="*/ 23 h 68"/>
                <a:gd name="T92" fmla="*/ 726 w 915"/>
                <a:gd name="T93" fmla="*/ 20 h 68"/>
                <a:gd name="T94" fmla="*/ 739 w 915"/>
                <a:gd name="T95" fmla="*/ 29 h 68"/>
                <a:gd name="T96" fmla="*/ 731 w 915"/>
                <a:gd name="T97" fmla="*/ 33 h 68"/>
                <a:gd name="T98" fmla="*/ 778 w 915"/>
                <a:gd name="T99" fmla="*/ 45 h 68"/>
                <a:gd name="T100" fmla="*/ 771 w 915"/>
                <a:gd name="T101" fmla="*/ 24 h 68"/>
                <a:gd name="T102" fmla="*/ 753 w 915"/>
                <a:gd name="T103" fmla="*/ 45 h 68"/>
                <a:gd name="T104" fmla="*/ 803 w 915"/>
                <a:gd name="T105" fmla="*/ 54 h 68"/>
                <a:gd name="T106" fmla="*/ 816 w 915"/>
                <a:gd name="T107" fmla="*/ 0 h 68"/>
                <a:gd name="T108" fmla="*/ 812 w 915"/>
                <a:gd name="T109" fmla="*/ 29 h 68"/>
                <a:gd name="T110" fmla="*/ 881 w 915"/>
                <a:gd name="T111" fmla="*/ 10 h 68"/>
                <a:gd name="T112" fmla="*/ 859 w 915"/>
                <a:gd name="T113" fmla="*/ 49 h 68"/>
                <a:gd name="T114" fmla="*/ 903 w 915"/>
                <a:gd name="T115" fmla="*/ 48 h 68"/>
                <a:gd name="T116" fmla="*/ 891 w 915"/>
                <a:gd name="T117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5" h="68">
                  <a:moveTo>
                    <a:pt x="35" y="4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4"/>
                    <a:pt x="47" y="5"/>
                    <a:pt x="46" y="6"/>
                  </a:cubicBezTo>
                  <a:cubicBezTo>
                    <a:pt x="46" y="7"/>
                    <a:pt x="45" y="9"/>
                    <a:pt x="45" y="11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7"/>
                    <a:pt x="45" y="41"/>
                    <a:pt x="44" y="43"/>
                  </a:cubicBezTo>
                  <a:cubicBezTo>
                    <a:pt x="43" y="46"/>
                    <a:pt x="41" y="49"/>
                    <a:pt x="38" y="51"/>
                  </a:cubicBezTo>
                  <a:cubicBezTo>
                    <a:pt x="35" y="53"/>
                    <a:pt x="31" y="53"/>
                    <a:pt x="27" y="53"/>
                  </a:cubicBezTo>
                  <a:cubicBezTo>
                    <a:pt x="21" y="53"/>
                    <a:pt x="17" y="53"/>
                    <a:pt x="15" y="51"/>
                  </a:cubicBezTo>
                  <a:cubicBezTo>
                    <a:pt x="12" y="49"/>
                    <a:pt x="10" y="46"/>
                    <a:pt x="9" y="43"/>
                  </a:cubicBezTo>
                  <a:cubicBezTo>
                    <a:pt x="8" y="41"/>
                    <a:pt x="7" y="37"/>
                    <a:pt x="7" y="3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8"/>
                    <a:pt x="7" y="6"/>
                    <a:pt x="6" y="5"/>
                  </a:cubicBezTo>
                  <a:cubicBezTo>
                    <a:pt x="5" y="4"/>
                    <a:pt x="4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5" y="4"/>
                    <a:pt x="15" y="5"/>
                  </a:cubicBezTo>
                  <a:cubicBezTo>
                    <a:pt x="14" y="6"/>
                    <a:pt x="14" y="8"/>
                    <a:pt x="14" y="11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5"/>
                    <a:pt x="14" y="37"/>
                    <a:pt x="14" y="40"/>
                  </a:cubicBezTo>
                  <a:cubicBezTo>
                    <a:pt x="15" y="43"/>
                    <a:pt x="15" y="45"/>
                    <a:pt x="16" y="46"/>
                  </a:cubicBezTo>
                  <a:cubicBezTo>
                    <a:pt x="17" y="48"/>
                    <a:pt x="19" y="49"/>
                    <a:pt x="20" y="50"/>
                  </a:cubicBezTo>
                  <a:cubicBezTo>
                    <a:pt x="22" y="51"/>
                    <a:pt x="24" y="51"/>
                    <a:pt x="27" y="51"/>
                  </a:cubicBezTo>
                  <a:cubicBezTo>
                    <a:pt x="30" y="51"/>
                    <a:pt x="33" y="50"/>
                    <a:pt x="35" y="49"/>
                  </a:cubicBezTo>
                  <a:cubicBezTo>
                    <a:pt x="37" y="47"/>
                    <a:pt x="39" y="46"/>
                    <a:pt x="40" y="43"/>
                  </a:cubicBezTo>
                  <a:cubicBezTo>
                    <a:pt x="41" y="41"/>
                    <a:pt x="41" y="37"/>
                    <a:pt x="41" y="3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9"/>
                    <a:pt x="41" y="7"/>
                    <a:pt x="40" y="6"/>
                  </a:cubicBezTo>
                  <a:cubicBezTo>
                    <a:pt x="39" y="5"/>
                    <a:pt x="38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69" y="25"/>
                  </a:moveTo>
                  <a:cubicBezTo>
                    <a:pt x="73" y="20"/>
                    <a:pt x="76" y="18"/>
                    <a:pt x="79" y="18"/>
                  </a:cubicBezTo>
                  <a:cubicBezTo>
                    <a:pt x="81" y="18"/>
                    <a:pt x="83" y="18"/>
                    <a:pt x="84" y="19"/>
                  </a:cubicBezTo>
                  <a:cubicBezTo>
                    <a:pt x="85" y="20"/>
                    <a:pt x="87" y="21"/>
                    <a:pt x="87" y="23"/>
                  </a:cubicBezTo>
                  <a:cubicBezTo>
                    <a:pt x="88" y="25"/>
                    <a:pt x="88" y="27"/>
                    <a:pt x="88" y="30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8" y="47"/>
                    <a:pt x="88" y="48"/>
                    <a:pt x="89" y="49"/>
                  </a:cubicBezTo>
                  <a:cubicBezTo>
                    <a:pt x="89" y="50"/>
                    <a:pt x="89" y="50"/>
                    <a:pt x="90" y="51"/>
                  </a:cubicBezTo>
                  <a:cubicBezTo>
                    <a:pt x="90" y="51"/>
                    <a:pt x="91" y="51"/>
                    <a:pt x="93" y="51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9" y="51"/>
                    <a:pt x="80" y="51"/>
                    <a:pt x="81" y="50"/>
                  </a:cubicBezTo>
                  <a:cubicBezTo>
                    <a:pt x="82" y="50"/>
                    <a:pt x="82" y="49"/>
                    <a:pt x="82" y="48"/>
                  </a:cubicBezTo>
                  <a:cubicBezTo>
                    <a:pt x="82" y="48"/>
                    <a:pt x="82" y="47"/>
                    <a:pt x="82" y="45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2" y="27"/>
                    <a:pt x="82" y="25"/>
                    <a:pt x="81" y="24"/>
                  </a:cubicBezTo>
                  <a:cubicBezTo>
                    <a:pt x="80" y="23"/>
                    <a:pt x="79" y="22"/>
                    <a:pt x="77" y="22"/>
                  </a:cubicBezTo>
                  <a:cubicBezTo>
                    <a:pt x="74" y="22"/>
                    <a:pt x="71" y="23"/>
                    <a:pt x="69" y="27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7"/>
                    <a:pt x="69" y="48"/>
                    <a:pt x="69" y="49"/>
                  </a:cubicBezTo>
                  <a:cubicBezTo>
                    <a:pt x="69" y="50"/>
                    <a:pt x="70" y="50"/>
                    <a:pt x="70" y="51"/>
                  </a:cubicBezTo>
                  <a:cubicBezTo>
                    <a:pt x="71" y="51"/>
                    <a:pt x="72" y="51"/>
                    <a:pt x="74" y="51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1"/>
                    <a:pt x="61" y="51"/>
                    <a:pt x="62" y="50"/>
                  </a:cubicBezTo>
                  <a:cubicBezTo>
                    <a:pt x="62" y="49"/>
                    <a:pt x="63" y="47"/>
                    <a:pt x="63" y="45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28"/>
                    <a:pt x="63" y="25"/>
                    <a:pt x="62" y="24"/>
                  </a:cubicBezTo>
                  <a:cubicBezTo>
                    <a:pt x="62" y="23"/>
                    <a:pt x="62" y="23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25"/>
                    <a:pt x="69" y="25"/>
                    <a:pt x="69" y="25"/>
                  </a:cubicBezTo>
                  <a:close/>
                  <a:moveTo>
                    <a:pt x="108" y="0"/>
                  </a:moveTo>
                  <a:cubicBezTo>
                    <a:pt x="109" y="0"/>
                    <a:pt x="110" y="0"/>
                    <a:pt x="110" y="1"/>
                  </a:cubicBezTo>
                  <a:cubicBezTo>
                    <a:pt x="111" y="2"/>
                    <a:pt x="111" y="3"/>
                    <a:pt x="111" y="4"/>
                  </a:cubicBezTo>
                  <a:cubicBezTo>
                    <a:pt x="111" y="5"/>
                    <a:pt x="111" y="6"/>
                    <a:pt x="110" y="7"/>
                  </a:cubicBezTo>
                  <a:cubicBezTo>
                    <a:pt x="109" y="7"/>
                    <a:pt x="109" y="8"/>
                    <a:pt x="108" y="8"/>
                  </a:cubicBezTo>
                  <a:cubicBezTo>
                    <a:pt x="107" y="8"/>
                    <a:pt x="106" y="7"/>
                    <a:pt x="105" y="7"/>
                  </a:cubicBezTo>
                  <a:cubicBezTo>
                    <a:pt x="105" y="6"/>
                    <a:pt x="104" y="5"/>
                    <a:pt x="104" y="4"/>
                  </a:cubicBezTo>
                  <a:cubicBezTo>
                    <a:pt x="104" y="3"/>
                    <a:pt x="105" y="2"/>
                    <a:pt x="105" y="1"/>
                  </a:cubicBezTo>
                  <a:cubicBezTo>
                    <a:pt x="106" y="0"/>
                    <a:pt x="107" y="0"/>
                    <a:pt x="108" y="0"/>
                  </a:cubicBezTo>
                  <a:close/>
                  <a:moveTo>
                    <a:pt x="111" y="18"/>
                  </a:moveTo>
                  <a:cubicBezTo>
                    <a:pt x="111" y="45"/>
                    <a:pt x="111" y="45"/>
                    <a:pt x="111" y="45"/>
                  </a:cubicBezTo>
                  <a:cubicBezTo>
                    <a:pt x="111" y="47"/>
                    <a:pt x="111" y="49"/>
                    <a:pt x="111" y="49"/>
                  </a:cubicBezTo>
                  <a:cubicBezTo>
                    <a:pt x="111" y="50"/>
                    <a:pt x="112" y="51"/>
                    <a:pt x="112" y="51"/>
                  </a:cubicBezTo>
                  <a:cubicBezTo>
                    <a:pt x="113" y="51"/>
                    <a:pt x="114" y="51"/>
                    <a:pt x="115" y="51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3" y="51"/>
                    <a:pt x="103" y="50"/>
                    <a:pt x="104" y="49"/>
                  </a:cubicBezTo>
                  <a:cubicBezTo>
                    <a:pt x="104" y="49"/>
                    <a:pt x="104" y="47"/>
                    <a:pt x="104" y="45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8"/>
                    <a:pt x="104" y="26"/>
                    <a:pt x="104" y="25"/>
                  </a:cubicBezTo>
                  <a:cubicBezTo>
                    <a:pt x="104" y="24"/>
                    <a:pt x="103" y="23"/>
                    <a:pt x="103" y="23"/>
                  </a:cubicBezTo>
                  <a:cubicBezTo>
                    <a:pt x="103" y="23"/>
                    <a:pt x="102" y="23"/>
                    <a:pt x="101" y="23"/>
                  </a:cubicBezTo>
                  <a:cubicBezTo>
                    <a:pt x="101" y="23"/>
                    <a:pt x="100" y="23"/>
                    <a:pt x="99" y="23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1" y="18"/>
                    <a:pt x="111" y="18"/>
                    <a:pt x="111" y="18"/>
                  </a:cubicBezTo>
                  <a:close/>
                  <a:moveTo>
                    <a:pt x="122" y="19"/>
                  </a:moveTo>
                  <a:cubicBezTo>
                    <a:pt x="137" y="19"/>
                    <a:pt x="137" y="19"/>
                    <a:pt x="137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20"/>
                    <a:pt x="134" y="20"/>
                    <a:pt x="134" y="21"/>
                  </a:cubicBezTo>
                  <a:cubicBezTo>
                    <a:pt x="133" y="21"/>
                    <a:pt x="133" y="22"/>
                    <a:pt x="133" y="23"/>
                  </a:cubicBezTo>
                  <a:cubicBezTo>
                    <a:pt x="133" y="23"/>
                    <a:pt x="133" y="25"/>
                    <a:pt x="134" y="26"/>
                  </a:cubicBezTo>
                  <a:cubicBezTo>
                    <a:pt x="141" y="45"/>
                    <a:pt x="141" y="45"/>
                    <a:pt x="141" y="4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9" y="24"/>
                    <a:pt x="150" y="23"/>
                    <a:pt x="150" y="22"/>
                  </a:cubicBezTo>
                  <a:cubicBezTo>
                    <a:pt x="150" y="21"/>
                    <a:pt x="150" y="21"/>
                    <a:pt x="149" y="21"/>
                  </a:cubicBezTo>
                  <a:cubicBezTo>
                    <a:pt x="149" y="21"/>
                    <a:pt x="149" y="20"/>
                    <a:pt x="149" y="20"/>
                  </a:cubicBezTo>
                  <a:cubicBezTo>
                    <a:pt x="148" y="20"/>
                    <a:pt x="147" y="20"/>
                    <a:pt x="146" y="20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6" y="20"/>
                    <a:pt x="155" y="20"/>
                    <a:pt x="155" y="21"/>
                  </a:cubicBezTo>
                  <a:cubicBezTo>
                    <a:pt x="154" y="21"/>
                    <a:pt x="153" y="23"/>
                    <a:pt x="152" y="24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7" y="23"/>
                    <a:pt x="126" y="22"/>
                    <a:pt x="126" y="22"/>
                  </a:cubicBezTo>
                  <a:cubicBezTo>
                    <a:pt x="125" y="21"/>
                    <a:pt x="125" y="21"/>
                    <a:pt x="124" y="20"/>
                  </a:cubicBezTo>
                  <a:cubicBezTo>
                    <a:pt x="123" y="20"/>
                    <a:pt x="123" y="20"/>
                    <a:pt x="121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69" y="31"/>
                  </a:moveTo>
                  <a:cubicBezTo>
                    <a:pt x="169" y="37"/>
                    <a:pt x="170" y="40"/>
                    <a:pt x="173" y="43"/>
                  </a:cubicBezTo>
                  <a:cubicBezTo>
                    <a:pt x="175" y="46"/>
                    <a:pt x="178" y="48"/>
                    <a:pt x="181" y="48"/>
                  </a:cubicBezTo>
                  <a:cubicBezTo>
                    <a:pt x="183" y="48"/>
                    <a:pt x="185" y="47"/>
                    <a:pt x="187" y="46"/>
                  </a:cubicBezTo>
                  <a:cubicBezTo>
                    <a:pt x="188" y="45"/>
                    <a:pt x="189" y="43"/>
                    <a:pt x="191" y="39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91" y="43"/>
                    <a:pt x="190" y="47"/>
                    <a:pt x="187" y="49"/>
                  </a:cubicBezTo>
                  <a:cubicBezTo>
                    <a:pt x="185" y="52"/>
                    <a:pt x="182" y="53"/>
                    <a:pt x="178" y="53"/>
                  </a:cubicBezTo>
                  <a:cubicBezTo>
                    <a:pt x="174" y="53"/>
                    <a:pt x="171" y="52"/>
                    <a:pt x="168" y="49"/>
                  </a:cubicBezTo>
                  <a:cubicBezTo>
                    <a:pt x="165" y="45"/>
                    <a:pt x="164" y="41"/>
                    <a:pt x="164" y="36"/>
                  </a:cubicBezTo>
                  <a:cubicBezTo>
                    <a:pt x="164" y="30"/>
                    <a:pt x="166" y="25"/>
                    <a:pt x="169" y="22"/>
                  </a:cubicBezTo>
                  <a:cubicBezTo>
                    <a:pt x="171" y="19"/>
                    <a:pt x="175" y="17"/>
                    <a:pt x="179" y="17"/>
                  </a:cubicBezTo>
                  <a:cubicBezTo>
                    <a:pt x="183" y="17"/>
                    <a:pt x="186" y="19"/>
                    <a:pt x="189" y="21"/>
                  </a:cubicBezTo>
                  <a:cubicBezTo>
                    <a:pt x="191" y="23"/>
                    <a:pt x="192" y="27"/>
                    <a:pt x="192" y="31"/>
                  </a:cubicBezTo>
                  <a:cubicBezTo>
                    <a:pt x="169" y="31"/>
                    <a:pt x="169" y="31"/>
                    <a:pt x="169" y="31"/>
                  </a:cubicBezTo>
                  <a:close/>
                  <a:moveTo>
                    <a:pt x="169" y="29"/>
                  </a:moveTo>
                  <a:cubicBezTo>
                    <a:pt x="184" y="29"/>
                    <a:pt x="184" y="29"/>
                    <a:pt x="184" y="29"/>
                  </a:cubicBezTo>
                  <a:cubicBezTo>
                    <a:pt x="184" y="27"/>
                    <a:pt x="184" y="26"/>
                    <a:pt x="183" y="25"/>
                  </a:cubicBezTo>
                  <a:cubicBezTo>
                    <a:pt x="183" y="24"/>
                    <a:pt x="182" y="23"/>
                    <a:pt x="181" y="22"/>
                  </a:cubicBezTo>
                  <a:cubicBezTo>
                    <a:pt x="179" y="21"/>
                    <a:pt x="178" y="21"/>
                    <a:pt x="177" y="21"/>
                  </a:cubicBezTo>
                  <a:cubicBezTo>
                    <a:pt x="175" y="21"/>
                    <a:pt x="173" y="21"/>
                    <a:pt x="172" y="23"/>
                  </a:cubicBezTo>
                  <a:cubicBezTo>
                    <a:pt x="170" y="24"/>
                    <a:pt x="169" y="27"/>
                    <a:pt x="169" y="29"/>
                  </a:cubicBezTo>
                  <a:close/>
                  <a:moveTo>
                    <a:pt x="209" y="18"/>
                  </a:moveTo>
                  <a:cubicBezTo>
                    <a:pt x="209" y="25"/>
                    <a:pt x="209" y="25"/>
                    <a:pt x="209" y="25"/>
                  </a:cubicBezTo>
                  <a:cubicBezTo>
                    <a:pt x="212" y="20"/>
                    <a:pt x="215" y="18"/>
                    <a:pt x="218" y="18"/>
                  </a:cubicBezTo>
                  <a:cubicBezTo>
                    <a:pt x="219" y="18"/>
                    <a:pt x="220" y="18"/>
                    <a:pt x="221" y="19"/>
                  </a:cubicBezTo>
                  <a:cubicBezTo>
                    <a:pt x="222" y="20"/>
                    <a:pt x="222" y="21"/>
                    <a:pt x="222" y="22"/>
                  </a:cubicBezTo>
                  <a:cubicBezTo>
                    <a:pt x="222" y="23"/>
                    <a:pt x="222" y="23"/>
                    <a:pt x="221" y="24"/>
                  </a:cubicBezTo>
                  <a:cubicBezTo>
                    <a:pt x="221" y="25"/>
                    <a:pt x="220" y="25"/>
                    <a:pt x="219" y="25"/>
                  </a:cubicBezTo>
                  <a:cubicBezTo>
                    <a:pt x="218" y="25"/>
                    <a:pt x="217" y="25"/>
                    <a:pt x="216" y="24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3" y="23"/>
                    <a:pt x="213" y="23"/>
                    <a:pt x="213" y="24"/>
                  </a:cubicBezTo>
                  <a:cubicBezTo>
                    <a:pt x="211" y="25"/>
                    <a:pt x="211" y="27"/>
                    <a:pt x="209" y="29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209" y="47"/>
                    <a:pt x="210" y="49"/>
                    <a:pt x="210" y="50"/>
                  </a:cubicBezTo>
                  <a:cubicBezTo>
                    <a:pt x="211" y="51"/>
                    <a:pt x="211" y="51"/>
                    <a:pt x="212" y="51"/>
                  </a:cubicBezTo>
                  <a:cubicBezTo>
                    <a:pt x="213" y="52"/>
                    <a:pt x="214" y="52"/>
                    <a:pt x="215" y="52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200" y="52"/>
                    <a:pt x="201" y="52"/>
                    <a:pt x="202" y="51"/>
                  </a:cubicBezTo>
                  <a:cubicBezTo>
                    <a:pt x="202" y="51"/>
                    <a:pt x="203" y="50"/>
                    <a:pt x="203" y="49"/>
                  </a:cubicBezTo>
                  <a:cubicBezTo>
                    <a:pt x="203" y="49"/>
                    <a:pt x="203" y="48"/>
                    <a:pt x="203" y="46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3" y="29"/>
                    <a:pt x="203" y="26"/>
                    <a:pt x="203" y="25"/>
                  </a:cubicBezTo>
                  <a:cubicBezTo>
                    <a:pt x="203" y="25"/>
                    <a:pt x="202" y="24"/>
                    <a:pt x="202" y="24"/>
                  </a:cubicBezTo>
                  <a:cubicBezTo>
                    <a:pt x="201" y="23"/>
                    <a:pt x="201" y="23"/>
                    <a:pt x="200" y="23"/>
                  </a:cubicBezTo>
                  <a:cubicBezTo>
                    <a:pt x="199" y="23"/>
                    <a:pt x="199" y="23"/>
                    <a:pt x="198" y="24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207" y="19"/>
                    <a:pt x="207" y="19"/>
                    <a:pt x="207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9" y="18"/>
                    <a:pt x="209" y="18"/>
                    <a:pt x="209" y="18"/>
                  </a:cubicBezTo>
                  <a:close/>
                  <a:moveTo>
                    <a:pt x="249" y="18"/>
                  </a:moveTo>
                  <a:cubicBezTo>
                    <a:pt x="249" y="29"/>
                    <a:pt x="249" y="29"/>
                    <a:pt x="249" y="29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6"/>
                    <a:pt x="245" y="23"/>
                    <a:pt x="244" y="22"/>
                  </a:cubicBezTo>
                  <a:cubicBezTo>
                    <a:pt x="242" y="21"/>
                    <a:pt x="241" y="20"/>
                    <a:pt x="238" y="20"/>
                  </a:cubicBezTo>
                  <a:cubicBezTo>
                    <a:pt x="237" y="20"/>
                    <a:pt x="235" y="20"/>
                    <a:pt x="234" y="21"/>
                  </a:cubicBezTo>
                  <a:cubicBezTo>
                    <a:pt x="233" y="22"/>
                    <a:pt x="233" y="23"/>
                    <a:pt x="233" y="24"/>
                  </a:cubicBezTo>
                  <a:cubicBezTo>
                    <a:pt x="233" y="25"/>
                    <a:pt x="233" y="27"/>
                    <a:pt x="234" y="28"/>
                  </a:cubicBezTo>
                  <a:cubicBezTo>
                    <a:pt x="235" y="29"/>
                    <a:pt x="236" y="30"/>
                    <a:pt x="238" y="31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8" y="36"/>
                    <a:pt x="251" y="39"/>
                    <a:pt x="251" y="43"/>
                  </a:cubicBezTo>
                  <a:cubicBezTo>
                    <a:pt x="251" y="47"/>
                    <a:pt x="249" y="49"/>
                    <a:pt x="247" y="51"/>
                  </a:cubicBezTo>
                  <a:cubicBezTo>
                    <a:pt x="245" y="53"/>
                    <a:pt x="243" y="54"/>
                    <a:pt x="240" y="54"/>
                  </a:cubicBezTo>
                  <a:cubicBezTo>
                    <a:pt x="238" y="54"/>
                    <a:pt x="235" y="53"/>
                    <a:pt x="233" y="53"/>
                  </a:cubicBezTo>
                  <a:cubicBezTo>
                    <a:pt x="232" y="52"/>
                    <a:pt x="231" y="52"/>
                    <a:pt x="231" y="52"/>
                  </a:cubicBezTo>
                  <a:cubicBezTo>
                    <a:pt x="231" y="52"/>
                    <a:pt x="230" y="53"/>
                    <a:pt x="230" y="53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31" y="45"/>
                    <a:pt x="232" y="47"/>
                    <a:pt x="234" y="49"/>
                  </a:cubicBezTo>
                  <a:cubicBezTo>
                    <a:pt x="236" y="51"/>
                    <a:pt x="238" y="52"/>
                    <a:pt x="240" y="52"/>
                  </a:cubicBezTo>
                  <a:cubicBezTo>
                    <a:pt x="242" y="52"/>
                    <a:pt x="243" y="51"/>
                    <a:pt x="244" y="50"/>
                  </a:cubicBezTo>
                  <a:cubicBezTo>
                    <a:pt x="245" y="49"/>
                    <a:pt x="246" y="48"/>
                    <a:pt x="246" y="47"/>
                  </a:cubicBezTo>
                  <a:cubicBezTo>
                    <a:pt x="246" y="45"/>
                    <a:pt x="245" y="43"/>
                    <a:pt x="244" y="42"/>
                  </a:cubicBezTo>
                  <a:cubicBezTo>
                    <a:pt x="243" y="41"/>
                    <a:pt x="241" y="39"/>
                    <a:pt x="237" y="38"/>
                  </a:cubicBezTo>
                  <a:cubicBezTo>
                    <a:pt x="234" y="36"/>
                    <a:pt x="232" y="35"/>
                    <a:pt x="231" y="33"/>
                  </a:cubicBezTo>
                  <a:cubicBezTo>
                    <a:pt x="229" y="31"/>
                    <a:pt x="229" y="30"/>
                    <a:pt x="229" y="28"/>
                  </a:cubicBezTo>
                  <a:cubicBezTo>
                    <a:pt x="229" y="25"/>
                    <a:pt x="230" y="23"/>
                    <a:pt x="232" y="21"/>
                  </a:cubicBezTo>
                  <a:cubicBezTo>
                    <a:pt x="234" y="19"/>
                    <a:pt x="236" y="18"/>
                    <a:pt x="239" y="18"/>
                  </a:cubicBezTo>
                  <a:cubicBezTo>
                    <a:pt x="240" y="18"/>
                    <a:pt x="242" y="18"/>
                    <a:pt x="244" y="19"/>
                  </a:cubicBezTo>
                  <a:cubicBezTo>
                    <a:pt x="245" y="19"/>
                    <a:pt x="246" y="19"/>
                    <a:pt x="246" y="19"/>
                  </a:cubicBezTo>
                  <a:cubicBezTo>
                    <a:pt x="247" y="19"/>
                    <a:pt x="247" y="19"/>
                    <a:pt x="247" y="19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9" y="18"/>
                    <a:pt x="249" y="18"/>
                    <a:pt x="249" y="18"/>
                  </a:cubicBezTo>
                  <a:close/>
                  <a:moveTo>
                    <a:pt x="268" y="0"/>
                  </a:moveTo>
                  <a:cubicBezTo>
                    <a:pt x="269" y="0"/>
                    <a:pt x="270" y="0"/>
                    <a:pt x="271" y="1"/>
                  </a:cubicBezTo>
                  <a:cubicBezTo>
                    <a:pt x="271" y="2"/>
                    <a:pt x="272" y="3"/>
                    <a:pt x="272" y="4"/>
                  </a:cubicBezTo>
                  <a:cubicBezTo>
                    <a:pt x="272" y="5"/>
                    <a:pt x="271" y="6"/>
                    <a:pt x="271" y="7"/>
                  </a:cubicBezTo>
                  <a:cubicBezTo>
                    <a:pt x="270" y="7"/>
                    <a:pt x="269" y="8"/>
                    <a:pt x="268" y="8"/>
                  </a:cubicBezTo>
                  <a:cubicBezTo>
                    <a:pt x="267" y="8"/>
                    <a:pt x="266" y="7"/>
                    <a:pt x="266" y="7"/>
                  </a:cubicBezTo>
                  <a:cubicBezTo>
                    <a:pt x="265" y="6"/>
                    <a:pt x="265" y="5"/>
                    <a:pt x="265" y="4"/>
                  </a:cubicBezTo>
                  <a:cubicBezTo>
                    <a:pt x="265" y="3"/>
                    <a:pt x="265" y="2"/>
                    <a:pt x="266" y="1"/>
                  </a:cubicBezTo>
                  <a:cubicBezTo>
                    <a:pt x="266" y="0"/>
                    <a:pt x="267" y="0"/>
                    <a:pt x="268" y="0"/>
                  </a:cubicBezTo>
                  <a:close/>
                  <a:moveTo>
                    <a:pt x="271" y="18"/>
                  </a:moveTo>
                  <a:cubicBezTo>
                    <a:pt x="271" y="45"/>
                    <a:pt x="271" y="45"/>
                    <a:pt x="271" y="45"/>
                  </a:cubicBezTo>
                  <a:cubicBezTo>
                    <a:pt x="271" y="47"/>
                    <a:pt x="271" y="49"/>
                    <a:pt x="271" y="49"/>
                  </a:cubicBezTo>
                  <a:cubicBezTo>
                    <a:pt x="272" y="50"/>
                    <a:pt x="272" y="51"/>
                    <a:pt x="273" y="51"/>
                  </a:cubicBezTo>
                  <a:cubicBezTo>
                    <a:pt x="273" y="51"/>
                    <a:pt x="274" y="51"/>
                    <a:pt x="276" y="51"/>
                  </a:cubicBezTo>
                  <a:cubicBezTo>
                    <a:pt x="276" y="53"/>
                    <a:pt x="276" y="53"/>
                    <a:pt x="276" y="53"/>
                  </a:cubicBezTo>
                  <a:cubicBezTo>
                    <a:pt x="260" y="53"/>
                    <a:pt x="260" y="53"/>
                    <a:pt x="260" y="53"/>
                  </a:cubicBezTo>
                  <a:cubicBezTo>
                    <a:pt x="260" y="51"/>
                    <a:pt x="260" y="51"/>
                    <a:pt x="260" y="51"/>
                  </a:cubicBezTo>
                  <a:cubicBezTo>
                    <a:pt x="261" y="51"/>
                    <a:pt x="263" y="51"/>
                    <a:pt x="263" y="51"/>
                  </a:cubicBezTo>
                  <a:cubicBezTo>
                    <a:pt x="263" y="51"/>
                    <a:pt x="264" y="50"/>
                    <a:pt x="264" y="49"/>
                  </a:cubicBezTo>
                  <a:cubicBezTo>
                    <a:pt x="265" y="49"/>
                    <a:pt x="265" y="47"/>
                    <a:pt x="265" y="45"/>
                  </a:cubicBezTo>
                  <a:cubicBezTo>
                    <a:pt x="265" y="32"/>
                    <a:pt x="265" y="32"/>
                    <a:pt x="265" y="32"/>
                  </a:cubicBezTo>
                  <a:cubicBezTo>
                    <a:pt x="265" y="28"/>
                    <a:pt x="265" y="26"/>
                    <a:pt x="264" y="25"/>
                  </a:cubicBezTo>
                  <a:cubicBezTo>
                    <a:pt x="264" y="24"/>
                    <a:pt x="264" y="23"/>
                    <a:pt x="263" y="23"/>
                  </a:cubicBezTo>
                  <a:cubicBezTo>
                    <a:pt x="263" y="23"/>
                    <a:pt x="263" y="23"/>
                    <a:pt x="262" y="23"/>
                  </a:cubicBezTo>
                  <a:cubicBezTo>
                    <a:pt x="261" y="23"/>
                    <a:pt x="260" y="23"/>
                    <a:pt x="259" y="23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9" y="18"/>
                    <a:pt x="269" y="18"/>
                    <a:pt x="269" y="18"/>
                  </a:cubicBezTo>
                  <a:cubicBezTo>
                    <a:pt x="271" y="18"/>
                    <a:pt x="271" y="18"/>
                    <a:pt x="271" y="18"/>
                  </a:cubicBezTo>
                  <a:close/>
                  <a:moveTo>
                    <a:pt x="293" y="7"/>
                  </a:moveTo>
                  <a:cubicBezTo>
                    <a:pt x="293" y="19"/>
                    <a:pt x="293" y="19"/>
                    <a:pt x="293" y="19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3" y="43"/>
                    <a:pt x="293" y="43"/>
                    <a:pt x="293" y="43"/>
                  </a:cubicBezTo>
                  <a:cubicBezTo>
                    <a:pt x="293" y="45"/>
                    <a:pt x="294" y="47"/>
                    <a:pt x="294" y="48"/>
                  </a:cubicBezTo>
                  <a:cubicBezTo>
                    <a:pt x="295" y="49"/>
                    <a:pt x="295" y="49"/>
                    <a:pt x="297" y="49"/>
                  </a:cubicBezTo>
                  <a:cubicBezTo>
                    <a:pt x="297" y="49"/>
                    <a:pt x="298" y="49"/>
                    <a:pt x="299" y="48"/>
                  </a:cubicBezTo>
                  <a:cubicBezTo>
                    <a:pt x="300" y="48"/>
                    <a:pt x="300" y="47"/>
                    <a:pt x="301" y="46"/>
                  </a:cubicBezTo>
                  <a:cubicBezTo>
                    <a:pt x="302" y="46"/>
                    <a:pt x="302" y="46"/>
                    <a:pt x="302" y="46"/>
                  </a:cubicBezTo>
                  <a:cubicBezTo>
                    <a:pt x="301" y="48"/>
                    <a:pt x="300" y="50"/>
                    <a:pt x="298" y="51"/>
                  </a:cubicBezTo>
                  <a:cubicBezTo>
                    <a:pt x="297" y="53"/>
                    <a:pt x="295" y="53"/>
                    <a:pt x="293" y="53"/>
                  </a:cubicBezTo>
                  <a:cubicBezTo>
                    <a:pt x="292" y="53"/>
                    <a:pt x="291" y="53"/>
                    <a:pt x="290" y="53"/>
                  </a:cubicBezTo>
                  <a:cubicBezTo>
                    <a:pt x="289" y="52"/>
                    <a:pt x="288" y="51"/>
                    <a:pt x="288" y="50"/>
                  </a:cubicBezTo>
                  <a:cubicBezTo>
                    <a:pt x="287" y="49"/>
                    <a:pt x="287" y="47"/>
                    <a:pt x="287" y="44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2" y="21"/>
                    <a:pt x="282" y="21"/>
                    <a:pt x="282" y="21"/>
                  </a:cubicBezTo>
                  <a:cubicBezTo>
                    <a:pt x="282" y="20"/>
                    <a:pt x="282" y="20"/>
                    <a:pt x="282" y="20"/>
                  </a:cubicBezTo>
                  <a:cubicBezTo>
                    <a:pt x="283" y="20"/>
                    <a:pt x="285" y="19"/>
                    <a:pt x="286" y="17"/>
                  </a:cubicBezTo>
                  <a:cubicBezTo>
                    <a:pt x="287" y="16"/>
                    <a:pt x="288" y="15"/>
                    <a:pt x="289" y="13"/>
                  </a:cubicBezTo>
                  <a:cubicBezTo>
                    <a:pt x="290" y="12"/>
                    <a:pt x="291" y="10"/>
                    <a:pt x="292" y="7"/>
                  </a:cubicBezTo>
                  <a:cubicBezTo>
                    <a:pt x="293" y="7"/>
                    <a:pt x="293" y="7"/>
                    <a:pt x="293" y="7"/>
                  </a:cubicBezTo>
                  <a:close/>
                  <a:moveTo>
                    <a:pt x="306" y="19"/>
                  </a:moveTo>
                  <a:cubicBezTo>
                    <a:pt x="321" y="19"/>
                    <a:pt x="321" y="19"/>
                    <a:pt x="321" y="19"/>
                  </a:cubicBezTo>
                  <a:cubicBezTo>
                    <a:pt x="321" y="20"/>
                    <a:pt x="321" y="20"/>
                    <a:pt x="321" y="2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19" y="20"/>
                    <a:pt x="318" y="20"/>
                    <a:pt x="318" y="21"/>
                  </a:cubicBezTo>
                  <a:cubicBezTo>
                    <a:pt x="317" y="21"/>
                    <a:pt x="317" y="22"/>
                    <a:pt x="317" y="22"/>
                  </a:cubicBezTo>
                  <a:cubicBezTo>
                    <a:pt x="317" y="23"/>
                    <a:pt x="317" y="25"/>
                    <a:pt x="318" y="26"/>
                  </a:cubicBezTo>
                  <a:cubicBezTo>
                    <a:pt x="326" y="43"/>
                    <a:pt x="326" y="43"/>
                    <a:pt x="326" y="43"/>
                  </a:cubicBezTo>
                  <a:cubicBezTo>
                    <a:pt x="333" y="25"/>
                    <a:pt x="333" y="25"/>
                    <a:pt x="333" y="25"/>
                  </a:cubicBezTo>
                  <a:cubicBezTo>
                    <a:pt x="334" y="23"/>
                    <a:pt x="334" y="23"/>
                    <a:pt x="334" y="21"/>
                  </a:cubicBezTo>
                  <a:cubicBezTo>
                    <a:pt x="334" y="21"/>
                    <a:pt x="334" y="21"/>
                    <a:pt x="333" y="20"/>
                  </a:cubicBezTo>
                  <a:cubicBezTo>
                    <a:pt x="333" y="20"/>
                    <a:pt x="333" y="20"/>
                    <a:pt x="333" y="19"/>
                  </a:cubicBezTo>
                  <a:cubicBezTo>
                    <a:pt x="332" y="19"/>
                    <a:pt x="331" y="19"/>
                    <a:pt x="331" y="19"/>
                  </a:cubicBezTo>
                  <a:cubicBezTo>
                    <a:pt x="331" y="18"/>
                    <a:pt x="331" y="18"/>
                    <a:pt x="331" y="18"/>
                  </a:cubicBezTo>
                  <a:cubicBezTo>
                    <a:pt x="341" y="18"/>
                    <a:pt x="341" y="18"/>
                    <a:pt x="341" y="18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0" y="19"/>
                    <a:pt x="339" y="19"/>
                  </a:cubicBezTo>
                  <a:cubicBezTo>
                    <a:pt x="339" y="20"/>
                    <a:pt x="338" y="20"/>
                    <a:pt x="338" y="21"/>
                  </a:cubicBezTo>
                  <a:cubicBezTo>
                    <a:pt x="337" y="21"/>
                    <a:pt x="337" y="22"/>
                    <a:pt x="337" y="24"/>
                  </a:cubicBezTo>
                  <a:cubicBezTo>
                    <a:pt x="323" y="58"/>
                    <a:pt x="323" y="58"/>
                    <a:pt x="323" y="58"/>
                  </a:cubicBezTo>
                  <a:cubicBezTo>
                    <a:pt x="322" y="61"/>
                    <a:pt x="321" y="63"/>
                    <a:pt x="318" y="65"/>
                  </a:cubicBezTo>
                  <a:cubicBezTo>
                    <a:pt x="316" y="67"/>
                    <a:pt x="314" y="68"/>
                    <a:pt x="312" y="68"/>
                  </a:cubicBezTo>
                  <a:cubicBezTo>
                    <a:pt x="311" y="68"/>
                    <a:pt x="310" y="67"/>
                    <a:pt x="309" y="67"/>
                  </a:cubicBezTo>
                  <a:cubicBezTo>
                    <a:pt x="308" y="66"/>
                    <a:pt x="307" y="65"/>
                    <a:pt x="307" y="64"/>
                  </a:cubicBezTo>
                  <a:cubicBezTo>
                    <a:pt x="307" y="63"/>
                    <a:pt x="308" y="62"/>
                    <a:pt x="308" y="61"/>
                  </a:cubicBezTo>
                  <a:cubicBezTo>
                    <a:pt x="309" y="61"/>
                    <a:pt x="310" y="61"/>
                    <a:pt x="311" y="61"/>
                  </a:cubicBezTo>
                  <a:cubicBezTo>
                    <a:pt x="312" y="61"/>
                    <a:pt x="313" y="61"/>
                    <a:pt x="314" y="61"/>
                  </a:cubicBezTo>
                  <a:cubicBezTo>
                    <a:pt x="315" y="62"/>
                    <a:pt x="316" y="62"/>
                    <a:pt x="316" y="62"/>
                  </a:cubicBezTo>
                  <a:cubicBezTo>
                    <a:pt x="317" y="62"/>
                    <a:pt x="317" y="61"/>
                    <a:pt x="318" y="61"/>
                  </a:cubicBezTo>
                  <a:cubicBezTo>
                    <a:pt x="319" y="60"/>
                    <a:pt x="320" y="58"/>
                    <a:pt x="321" y="56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11" y="25"/>
                    <a:pt x="311" y="25"/>
                    <a:pt x="311" y="25"/>
                  </a:cubicBezTo>
                  <a:cubicBezTo>
                    <a:pt x="311" y="24"/>
                    <a:pt x="311" y="23"/>
                    <a:pt x="310" y="22"/>
                  </a:cubicBezTo>
                  <a:cubicBezTo>
                    <a:pt x="309" y="21"/>
                    <a:pt x="309" y="20"/>
                    <a:pt x="308" y="20"/>
                  </a:cubicBezTo>
                  <a:cubicBezTo>
                    <a:pt x="308" y="20"/>
                    <a:pt x="307" y="19"/>
                    <a:pt x="305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79" y="18"/>
                  </a:moveTo>
                  <a:cubicBezTo>
                    <a:pt x="383" y="18"/>
                    <a:pt x="387" y="20"/>
                    <a:pt x="391" y="24"/>
                  </a:cubicBezTo>
                  <a:cubicBezTo>
                    <a:pt x="393" y="27"/>
                    <a:pt x="395" y="31"/>
                    <a:pt x="395" y="35"/>
                  </a:cubicBezTo>
                  <a:cubicBezTo>
                    <a:pt x="395" y="39"/>
                    <a:pt x="394" y="41"/>
                    <a:pt x="393" y="45"/>
                  </a:cubicBezTo>
                  <a:cubicBezTo>
                    <a:pt x="391" y="48"/>
                    <a:pt x="389" y="50"/>
                    <a:pt x="387" y="52"/>
                  </a:cubicBezTo>
                  <a:cubicBezTo>
                    <a:pt x="385" y="53"/>
                    <a:pt x="382" y="54"/>
                    <a:pt x="379" y="54"/>
                  </a:cubicBezTo>
                  <a:cubicBezTo>
                    <a:pt x="374" y="54"/>
                    <a:pt x="370" y="52"/>
                    <a:pt x="367" y="48"/>
                  </a:cubicBezTo>
                  <a:cubicBezTo>
                    <a:pt x="365" y="45"/>
                    <a:pt x="363" y="41"/>
                    <a:pt x="363" y="37"/>
                  </a:cubicBezTo>
                  <a:cubicBezTo>
                    <a:pt x="363" y="33"/>
                    <a:pt x="364" y="30"/>
                    <a:pt x="366" y="27"/>
                  </a:cubicBezTo>
                  <a:cubicBezTo>
                    <a:pt x="367" y="24"/>
                    <a:pt x="369" y="22"/>
                    <a:pt x="372" y="21"/>
                  </a:cubicBezTo>
                  <a:cubicBezTo>
                    <a:pt x="373" y="19"/>
                    <a:pt x="376" y="18"/>
                    <a:pt x="379" y="18"/>
                  </a:cubicBezTo>
                  <a:close/>
                  <a:moveTo>
                    <a:pt x="377" y="20"/>
                  </a:moveTo>
                  <a:cubicBezTo>
                    <a:pt x="376" y="20"/>
                    <a:pt x="375" y="21"/>
                    <a:pt x="373" y="21"/>
                  </a:cubicBezTo>
                  <a:cubicBezTo>
                    <a:pt x="372" y="22"/>
                    <a:pt x="371" y="23"/>
                    <a:pt x="370" y="25"/>
                  </a:cubicBezTo>
                  <a:cubicBezTo>
                    <a:pt x="369" y="27"/>
                    <a:pt x="369" y="30"/>
                    <a:pt x="369" y="33"/>
                  </a:cubicBezTo>
                  <a:cubicBezTo>
                    <a:pt x="369" y="38"/>
                    <a:pt x="370" y="42"/>
                    <a:pt x="372" y="46"/>
                  </a:cubicBezTo>
                  <a:cubicBezTo>
                    <a:pt x="374" y="49"/>
                    <a:pt x="376" y="51"/>
                    <a:pt x="379" y="51"/>
                  </a:cubicBezTo>
                  <a:cubicBezTo>
                    <a:pt x="382" y="51"/>
                    <a:pt x="384" y="50"/>
                    <a:pt x="385" y="48"/>
                  </a:cubicBezTo>
                  <a:cubicBezTo>
                    <a:pt x="387" y="46"/>
                    <a:pt x="387" y="43"/>
                    <a:pt x="387" y="38"/>
                  </a:cubicBezTo>
                  <a:cubicBezTo>
                    <a:pt x="387" y="32"/>
                    <a:pt x="386" y="27"/>
                    <a:pt x="384" y="24"/>
                  </a:cubicBezTo>
                  <a:cubicBezTo>
                    <a:pt x="382" y="21"/>
                    <a:pt x="380" y="20"/>
                    <a:pt x="377" y="20"/>
                  </a:cubicBezTo>
                  <a:close/>
                  <a:moveTo>
                    <a:pt x="415" y="21"/>
                  </a:moveTo>
                  <a:cubicBezTo>
                    <a:pt x="415" y="44"/>
                    <a:pt x="415" y="44"/>
                    <a:pt x="415" y="44"/>
                  </a:cubicBezTo>
                  <a:cubicBezTo>
                    <a:pt x="415" y="47"/>
                    <a:pt x="416" y="49"/>
                    <a:pt x="416" y="50"/>
                  </a:cubicBezTo>
                  <a:cubicBezTo>
                    <a:pt x="417" y="51"/>
                    <a:pt x="418" y="51"/>
                    <a:pt x="420" y="51"/>
                  </a:cubicBezTo>
                  <a:cubicBezTo>
                    <a:pt x="423" y="51"/>
                    <a:pt x="423" y="51"/>
                    <a:pt x="423" y="51"/>
                  </a:cubicBezTo>
                  <a:cubicBezTo>
                    <a:pt x="423" y="53"/>
                    <a:pt x="423" y="53"/>
                    <a:pt x="423" y="53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5" y="51"/>
                    <a:pt x="405" y="51"/>
                    <a:pt x="405" y="51"/>
                  </a:cubicBezTo>
                  <a:cubicBezTo>
                    <a:pt x="406" y="51"/>
                    <a:pt x="407" y="51"/>
                    <a:pt x="408" y="51"/>
                  </a:cubicBezTo>
                  <a:cubicBezTo>
                    <a:pt x="409" y="50"/>
                    <a:pt x="409" y="49"/>
                    <a:pt x="409" y="49"/>
                  </a:cubicBezTo>
                  <a:cubicBezTo>
                    <a:pt x="410" y="48"/>
                    <a:pt x="410" y="46"/>
                    <a:pt x="410" y="44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3" y="19"/>
                    <a:pt x="403" y="19"/>
                    <a:pt x="403" y="19"/>
                  </a:cubicBezTo>
                  <a:cubicBezTo>
                    <a:pt x="410" y="19"/>
                    <a:pt x="410" y="19"/>
                    <a:pt x="410" y="19"/>
                  </a:cubicBezTo>
                  <a:cubicBezTo>
                    <a:pt x="410" y="16"/>
                    <a:pt x="410" y="16"/>
                    <a:pt x="410" y="16"/>
                  </a:cubicBezTo>
                  <a:cubicBezTo>
                    <a:pt x="410" y="13"/>
                    <a:pt x="410" y="10"/>
                    <a:pt x="411" y="7"/>
                  </a:cubicBezTo>
                  <a:cubicBezTo>
                    <a:pt x="413" y="5"/>
                    <a:pt x="414" y="3"/>
                    <a:pt x="416" y="2"/>
                  </a:cubicBezTo>
                  <a:cubicBezTo>
                    <a:pt x="418" y="0"/>
                    <a:pt x="421" y="0"/>
                    <a:pt x="423" y="0"/>
                  </a:cubicBezTo>
                  <a:cubicBezTo>
                    <a:pt x="426" y="0"/>
                    <a:pt x="428" y="1"/>
                    <a:pt x="430" y="2"/>
                  </a:cubicBezTo>
                  <a:cubicBezTo>
                    <a:pt x="431" y="3"/>
                    <a:pt x="432" y="5"/>
                    <a:pt x="432" y="6"/>
                  </a:cubicBezTo>
                  <a:cubicBezTo>
                    <a:pt x="432" y="7"/>
                    <a:pt x="432" y="7"/>
                    <a:pt x="431" y="8"/>
                  </a:cubicBezTo>
                  <a:cubicBezTo>
                    <a:pt x="431" y="9"/>
                    <a:pt x="430" y="9"/>
                    <a:pt x="429" y="9"/>
                  </a:cubicBezTo>
                  <a:cubicBezTo>
                    <a:pt x="429" y="9"/>
                    <a:pt x="428" y="8"/>
                    <a:pt x="428" y="8"/>
                  </a:cubicBezTo>
                  <a:cubicBezTo>
                    <a:pt x="427" y="7"/>
                    <a:pt x="427" y="7"/>
                    <a:pt x="425" y="5"/>
                  </a:cubicBezTo>
                  <a:cubicBezTo>
                    <a:pt x="425" y="4"/>
                    <a:pt x="424" y="3"/>
                    <a:pt x="423" y="2"/>
                  </a:cubicBezTo>
                  <a:cubicBezTo>
                    <a:pt x="422" y="2"/>
                    <a:pt x="421" y="1"/>
                    <a:pt x="421" y="1"/>
                  </a:cubicBezTo>
                  <a:cubicBezTo>
                    <a:pt x="419" y="1"/>
                    <a:pt x="419" y="2"/>
                    <a:pt x="418" y="2"/>
                  </a:cubicBezTo>
                  <a:cubicBezTo>
                    <a:pt x="417" y="3"/>
                    <a:pt x="417" y="4"/>
                    <a:pt x="416" y="5"/>
                  </a:cubicBezTo>
                  <a:cubicBezTo>
                    <a:pt x="416" y="6"/>
                    <a:pt x="416" y="9"/>
                    <a:pt x="416" y="15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24" y="17"/>
                    <a:pt x="424" y="17"/>
                    <a:pt x="424" y="17"/>
                  </a:cubicBezTo>
                  <a:cubicBezTo>
                    <a:pt x="424" y="21"/>
                    <a:pt x="424" y="21"/>
                    <a:pt x="424" y="21"/>
                  </a:cubicBezTo>
                  <a:cubicBezTo>
                    <a:pt x="415" y="21"/>
                    <a:pt x="415" y="21"/>
                    <a:pt x="415" y="21"/>
                  </a:cubicBezTo>
                  <a:close/>
                  <a:moveTo>
                    <a:pt x="477" y="1"/>
                  </a:moveTo>
                  <a:cubicBezTo>
                    <a:pt x="477" y="19"/>
                    <a:pt x="477" y="19"/>
                    <a:pt x="477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5"/>
                    <a:pt x="474" y="13"/>
                    <a:pt x="473" y="11"/>
                  </a:cubicBezTo>
                  <a:cubicBezTo>
                    <a:pt x="472" y="9"/>
                    <a:pt x="470" y="7"/>
                    <a:pt x="468" y="6"/>
                  </a:cubicBezTo>
                  <a:cubicBezTo>
                    <a:pt x="466" y="5"/>
                    <a:pt x="464" y="4"/>
                    <a:pt x="462" y="4"/>
                  </a:cubicBezTo>
                  <a:cubicBezTo>
                    <a:pt x="459" y="4"/>
                    <a:pt x="457" y="5"/>
                    <a:pt x="456" y="7"/>
                  </a:cubicBezTo>
                  <a:cubicBezTo>
                    <a:pt x="454" y="8"/>
                    <a:pt x="453" y="10"/>
                    <a:pt x="453" y="12"/>
                  </a:cubicBezTo>
                  <a:cubicBezTo>
                    <a:pt x="453" y="13"/>
                    <a:pt x="454" y="15"/>
                    <a:pt x="455" y="16"/>
                  </a:cubicBezTo>
                  <a:cubicBezTo>
                    <a:pt x="457" y="18"/>
                    <a:pt x="460" y="20"/>
                    <a:pt x="465" y="23"/>
                  </a:cubicBezTo>
                  <a:cubicBezTo>
                    <a:pt x="470" y="26"/>
                    <a:pt x="473" y="28"/>
                    <a:pt x="475" y="29"/>
                  </a:cubicBezTo>
                  <a:cubicBezTo>
                    <a:pt x="476" y="31"/>
                    <a:pt x="477" y="32"/>
                    <a:pt x="479" y="34"/>
                  </a:cubicBezTo>
                  <a:cubicBezTo>
                    <a:pt x="479" y="36"/>
                    <a:pt x="480" y="38"/>
                    <a:pt x="480" y="40"/>
                  </a:cubicBezTo>
                  <a:cubicBezTo>
                    <a:pt x="480" y="44"/>
                    <a:pt x="478" y="47"/>
                    <a:pt x="475" y="50"/>
                  </a:cubicBezTo>
                  <a:cubicBezTo>
                    <a:pt x="473" y="53"/>
                    <a:pt x="469" y="54"/>
                    <a:pt x="465" y="54"/>
                  </a:cubicBezTo>
                  <a:cubicBezTo>
                    <a:pt x="463" y="54"/>
                    <a:pt x="462" y="54"/>
                    <a:pt x="461" y="53"/>
                  </a:cubicBezTo>
                  <a:cubicBezTo>
                    <a:pt x="460" y="53"/>
                    <a:pt x="458" y="53"/>
                    <a:pt x="456" y="52"/>
                  </a:cubicBezTo>
                  <a:cubicBezTo>
                    <a:pt x="454" y="51"/>
                    <a:pt x="453" y="51"/>
                    <a:pt x="452" y="51"/>
                  </a:cubicBezTo>
                  <a:cubicBezTo>
                    <a:pt x="451" y="51"/>
                    <a:pt x="451" y="51"/>
                    <a:pt x="450" y="51"/>
                  </a:cubicBezTo>
                  <a:cubicBezTo>
                    <a:pt x="450" y="52"/>
                    <a:pt x="450" y="53"/>
                    <a:pt x="449" y="54"/>
                  </a:cubicBezTo>
                  <a:cubicBezTo>
                    <a:pt x="448" y="54"/>
                    <a:pt x="448" y="54"/>
                    <a:pt x="448" y="54"/>
                  </a:cubicBezTo>
                  <a:cubicBezTo>
                    <a:pt x="448" y="37"/>
                    <a:pt x="448" y="37"/>
                    <a:pt x="448" y="37"/>
                  </a:cubicBezTo>
                  <a:cubicBezTo>
                    <a:pt x="449" y="37"/>
                    <a:pt x="449" y="37"/>
                    <a:pt x="449" y="37"/>
                  </a:cubicBezTo>
                  <a:cubicBezTo>
                    <a:pt x="450" y="40"/>
                    <a:pt x="451" y="43"/>
                    <a:pt x="452" y="45"/>
                  </a:cubicBezTo>
                  <a:cubicBezTo>
                    <a:pt x="453" y="46"/>
                    <a:pt x="455" y="48"/>
                    <a:pt x="457" y="49"/>
                  </a:cubicBezTo>
                  <a:cubicBezTo>
                    <a:pt x="459" y="50"/>
                    <a:pt x="461" y="51"/>
                    <a:pt x="464" y="51"/>
                  </a:cubicBezTo>
                  <a:cubicBezTo>
                    <a:pt x="467" y="51"/>
                    <a:pt x="469" y="50"/>
                    <a:pt x="471" y="48"/>
                  </a:cubicBezTo>
                  <a:cubicBezTo>
                    <a:pt x="473" y="47"/>
                    <a:pt x="473" y="45"/>
                    <a:pt x="473" y="43"/>
                  </a:cubicBezTo>
                  <a:cubicBezTo>
                    <a:pt x="473" y="41"/>
                    <a:pt x="473" y="40"/>
                    <a:pt x="473" y="39"/>
                  </a:cubicBezTo>
                  <a:cubicBezTo>
                    <a:pt x="472" y="38"/>
                    <a:pt x="471" y="37"/>
                    <a:pt x="469" y="35"/>
                  </a:cubicBezTo>
                  <a:cubicBezTo>
                    <a:pt x="469" y="35"/>
                    <a:pt x="466" y="33"/>
                    <a:pt x="462" y="31"/>
                  </a:cubicBezTo>
                  <a:cubicBezTo>
                    <a:pt x="458" y="28"/>
                    <a:pt x="455" y="26"/>
                    <a:pt x="453" y="25"/>
                  </a:cubicBezTo>
                  <a:cubicBezTo>
                    <a:pt x="451" y="23"/>
                    <a:pt x="450" y="22"/>
                    <a:pt x="449" y="20"/>
                  </a:cubicBezTo>
                  <a:cubicBezTo>
                    <a:pt x="448" y="19"/>
                    <a:pt x="448" y="17"/>
                    <a:pt x="448" y="15"/>
                  </a:cubicBezTo>
                  <a:cubicBezTo>
                    <a:pt x="448" y="11"/>
                    <a:pt x="449" y="8"/>
                    <a:pt x="452" y="5"/>
                  </a:cubicBezTo>
                  <a:cubicBezTo>
                    <a:pt x="455" y="3"/>
                    <a:pt x="458" y="1"/>
                    <a:pt x="462" y="1"/>
                  </a:cubicBezTo>
                  <a:cubicBezTo>
                    <a:pt x="464" y="1"/>
                    <a:pt x="467" y="2"/>
                    <a:pt x="470" y="3"/>
                  </a:cubicBezTo>
                  <a:cubicBezTo>
                    <a:pt x="471" y="4"/>
                    <a:pt x="472" y="4"/>
                    <a:pt x="473" y="4"/>
                  </a:cubicBezTo>
                  <a:cubicBezTo>
                    <a:pt x="473" y="4"/>
                    <a:pt x="474" y="4"/>
                    <a:pt x="474" y="4"/>
                  </a:cubicBezTo>
                  <a:cubicBezTo>
                    <a:pt x="475" y="3"/>
                    <a:pt x="475" y="3"/>
                    <a:pt x="475" y="1"/>
                  </a:cubicBezTo>
                  <a:cubicBezTo>
                    <a:pt x="477" y="1"/>
                    <a:pt x="477" y="1"/>
                    <a:pt x="477" y="1"/>
                  </a:cubicBezTo>
                  <a:close/>
                  <a:moveTo>
                    <a:pt x="517" y="40"/>
                  </a:moveTo>
                  <a:cubicBezTo>
                    <a:pt x="517" y="44"/>
                    <a:pt x="515" y="48"/>
                    <a:pt x="512" y="50"/>
                  </a:cubicBezTo>
                  <a:cubicBezTo>
                    <a:pt x="510" y="53"/>
                    <a:pt x="507" y="54"/>
                    <a:pt x="504" y="54"/>
                  </a:cubicBezTo>
                  <a:cubicBezTo>
                    <a:pt x="500" y="54"/>
                    <a:pt x="497" y="52"/>
                    <a:pt x="494" y="49"/>
                  </a:cubicBezTo>
                  <a:cubicBezTo>
                    <a:pt x="491" y="46"/>
                    <a:pt x="490" y="41"/>
                    <a:pt x="490" y="36"/>
                  </a:cubicBezTo>
                  <a:cubicBezTo>
                    <a:pt x="490" y="31"/>
                    <a:pt x="492" y="26"/>
                    <a:pt x="495" y="23"/>
                  </a:cubicBezTo>
                  <a:cubicBezTo>
                    <a:pt x="498" y="19"/>
                    <a:pt x="501" y="17"/>
                    <a:pt x="506" y="17"/>
                  </a:cubicBezTo>
                  <a:cubicBezTo>
                    <a:pt x="509" y="17"/>
                    <a:pt x="512" y="18"/>
                    <a:pt x="514" y="20"/>
                  </a:cubicBezTo>
                  <a:cubicBezTo>
                    <a:pt x="516" y="22"/>
                    <a:pt x="517" y="24"/>
                    <a:pt x="517" y="26"/>
                  </a:cubicBezTo>
                  <a:cubicBezTo>
                    <a:pt x="517" y="27"/>
                    <a:pt x="517" y="27"/>
                    <a:pt x="516" y="28"/>
                  </a:cubicBezTo>
                  <a:cubicBezTo>
                    <a:pt x="516" y="29"/>
                    <a:pt x="515" y="29"/>
                    <a:pt x="514" y="29"/>
                  </a:cubicBezTo>
                  <a:cubicBezTo>
                    <a:pt x="512" y="29"/>
                    <a:pt x="511" y="29"/>
                    <a:pt x="511" y="27"/>
                  </a:cubicBezTo>
                  <a:cubicBezTo>
                    <a:pt x="510" y="27"/>
                    <a:pt x="510" y="26"/>
                    <a:pt x="510" y="25"/>
                  </a:cubicBezTo>
                  <a:cubicBezTo>
                    <a:pt x="510" y="23"/>
                    <a:pt x="509" y="22"/>
                    <a:pt x="508" y="21"/>
                  </a:cubicBezTo>
                  <a:cubicBezTo>
                    <a:pt x="507" y="21"/>
                    <a:pt x="506" y="20"/>
                    <a:pt x="505" y="20"/>
                  </a:cubicBezTo>
                  <a:cubicBezTo>
                    <a:pt x="502" y="20"/>
                    <a:pt x="500" y="21"/>
                    <a:pt x="499" y="23"/>
                  </a:cubicBezTo>
                  <a:cubicBezTo>
                    <a:pt x="497" y="25"/>
                    <a:pt x="496" y="29"/>
                    <a:pt x="496" y="33"/>
                  </a:cubicBezTo>
                  <a:cubicBezTo>
                    <a:pt x="496" y="37"/>
                    <a:pt x="497" y="40"/>
                    <a:pt x="499" y="43"/>
                  </a:cubicBezTo>
                  <a:cubicBezTo>
                    <a:pt x="501" y="47"/>
                    <a:pt x="503" y="48"/>
                    <a:pt x="507" y="48"/>
                  </a:cubicBezTo>
                  <a:cubicBezTo>
                    <a:pt x="509" y="48"/>
                    <a:pt x="511" y="47"/>
                    <a:pt x="513" y="46"/>
                  </a:cubicBezTo>
                  <a:cubicBezTo>
                    <a:pt x="514" y="45"/>
                    <a:pt x="515" y="43"/>
                    <a:pt x="517" y="40"/>
                  </a:cubicBezTo>
                  <a:cubicBezTo>
                    <a:pt x="517" y="40"/>
                    <a:pt x="517" y="40"/>
                    <a:pt x="517" y="40"/>
                  </a:cubicBezTo>
                  <a:close/>
                  <a:moveTo>
                    <a:pt x="534" y="0"/>
                  </a:moveTo>
                  <a:cubicBezTo>
                    <a:pt x="535" y="0"/>
                    <a:pt x="536" y="0"/>
                    <a:pt x="537" y="1"/>
                  </a:cubicBezTo>
                  <a:cubicBezTo>
                    <a:pt x="537" y="2"/>
                    <a:pt x="538" y="3"/>
                    <a:pt x="538" y="4"/>
                  </a:cubicBezTo>
                  <a:cubicBezTo>
                    <a:pt x="538" y="5"/>
                    <a:pt x="537" y="6"/>
                    <a:pt x="537" y="7"/>
                  </a:cubicBezTo>
                  <a:cubicBezTo>
                    <a:pt x="536" y="7"/>
                    <a:pt x="535" y="8"/>
                    <a:pt x="534" y="8"/>
                  </a:cubicBezTo>
                  <a:cubicBezTo>
                    <a:pt x="533" y="8"/>
                    <a:pt x="532" y="7"/>
                    <a:pt x="532" y="7"/>
                  </a:cubicBezTo>
                  <a:cubicBezTo>
                    <a:pt x="531" y="6"/>
                    <a:pt x="531" y="5"/>
                    <a:pt x="531" y="4"/>
                  </a:cubicBezTo>
                  <a:cubicBezTo>
                    <a:pt x="531" y="3"/>
                    <a:pt x="531" y="2"/>
                    <a:pt x="532" y="1"/>
                  </a:cubicBezTo>
                  <a:cubicBezTo>
                    <a:pt x="532" y="0"/>
                    <a:pt x="533" y="0"/>
                    <a:pt x="534" y="0"/>
                  </a:cubicBezTo>
                  <a:close/>
                  <a:moveTo>
                    <a:pt x="537" y="18"/>
                  </a:moveTo>
                  <a:cubicBezTo>
                    <a:pt x="537" y="45"/>
                    <a:pt x="537" y="45"/>
                    <a:pt x="537" y="45"/>
                  </a:cubicBezTo>
                  <a:cubicBezTo>
                    <a:pt x="537" y="47"/>
                    <a:pt x="537" y="49"/>
                    <a:pt x="537" y="49"/>
                  </a:cubicBezTo>
                  <a:cubicBezTo>
                    <a:pt x="538" y="50"/>
                    <a:pt x="538" y="51"/>
                    <a:pt x="539" y="51"/>
                  </a:cubicBezTo>
                  <a:cubicBezTo>
                    <a:pt x="539" y="51"/>
                    <a:pt x="540" y="51"/>
                    <a:pt x="542" y="51"/>
                  </a:cubicBezTo>
                  <a:cubicBezTo>
                    <a:pt x="542" y="53"/>
                    <a:pt x="542" y="53"/>
                    <a:pt x="542" y="53"/>
                  </a:cubicBezTo>
                  <a:cubicBezTo>
                    <a:pt x="526" y="53"/>
                    <a:pt x="526" y="53"/>
                    <a:pt x="526" y="53"/>
                  </a:cubicBezTo>
                  <a:cubicBezTo>
                    <a:pt x="526" y="51"/>
                    <a:pt x="526" y="51"/>
                    <a:pt x="526" y="51"/>
                  </a:cubicBezTo>
                  <a:cubicBezTo>
                    <a:pt x="527" y="51"/>
                    <a:pt x="529" y="51"/>
                    <a:pt x="529" y="51"/>
                  </a:cubicBezTo>
                  <a:cubicBezTo>
                    <a:pt x="529" y="51"/>
                    <a:pt x="530" y="50"/>
                    <a:pt x="530" y="49"/>
                  </a:cubicBezTo>
                  <a:cubicBezTo>
                    <a:pt x="531" y="49"/>
                    <a:pt x="531" y="47"/>
                    <a:pt x="531" y="45"/>
                  </a:cubicBezTo>
                  <a:cubicBezTo>
                    <a:pt x="531" y="32"/>
                    <a:pt x="531" y="32"/>
                    <a:pt x="531" y="32"/>
                  </a:cubicBezTo>
                  <a:cubicBezTo>
                    <a:pt x="531" y="28"/>
                    <a:pt x="531" y="26"/>
                    <a:pt x="530" y="25"/>
                  </a:cubicBezTo>
                  <a:cubicBezTo>
                    <a:pt x="530" y="24"/>
                    <a:pt x="530" y="23"/>
                    <a:pt x="529" y="23"/>
                  </a:cubicBezTo>
                  <a:cubicBezTo>
                    <a:pt x="529" y="23"/>
                    <a:pt x="529" y="23"/>
                    <a:pt x="528" y="23"/>
                  </a:cubicBezTo>
                  <a:cubicBezTo>
                    <a:pt x="527" y="23"/>
                    <a:pt x="526" y="23"/>
                    <a:pt x="525" y="23"/>
                  </a:cubicBezTo>
                  <a:cubicBezTo>
                    <a:pt x="525" y="22"/>
                    <a:pt x="525" y="22"/>
                    <a:pt x="525" y="22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7" y="18"/>
                    <a:pt x="537" y="18"/>
                    <a:pt x="537" y="18"/>
                  </a:cubicBezTo>
                  <a:close/>
                  <a:moveTo>
                    <a:pt x="555" y="31"/>
                  </a:moveTo>
                  <a:cubicBezTo>
                    <a:pt x="555" y="37"/>
                    <a:pt x="557" y="40"/>
                    <a:pt x="559" y="43"/>
                  </a:cubicBezTo>
                  <a:cubicBezTo>
                    <a:pt x="561" y="46"/>
                    <a:pt x="564" y="48"/>
                    <a:pt x="567" y="48"/>
                  </a:cubicBezTo>
                  <a:cubicBezTo>
                    <a:pt x="569" y="48"/>
                    <a:pt x="571" y="47"/>
                    <a:pt x="573" y="46"/>
                  </a:cubicBezTo>
                  <a:cubicBezTo>
                    <a:pt x="575" y="45"/>
                    <a:pt x="576" y="43"/>
                    <a:pt x="577" y="39"/>
                  </a:cubicBezTo>
                  <a:cubicBezTo>
                    <a:pt x="578" y="40"/>
                    <a:pt x="578" y="40"/>
                    <a:pt x="578" y="40"/>
                  </a:cubicBezTo>
                  <a:cubicBezTo>
                    <a:pt x="578" y="43"/>
                    <a:pt x="576" y="47"/>
                    <a:pt x="574" y="49"/>
                  </a:cubicBezTo>
                  <a:cubicBezTo>
                    <a:pt x="571" y="52"/>
                    <a:pt x="568" y="53"/>
                    <a:pt x="565" y="53"/>
                  </a:cubicBezTo>
                  <a:cubicBezTo>
                    <a:pt x="561" y="53"/>
                    <a:pt x="557" y="52"/>
                    <a:pt x="555" y="49"/>
                  </a:cubicBezTo>
                  <a:cubicBezTo>
                    <a:pt x="552" y="45"/>
                    <a:pt x="551" y="41"/>
                    <a:pt x="551" y="36"/>
                  </a:cubicBezTo>
                  <a:cubicBezTo>
                    <a:pt x="551" y="30"/>
                    <a:pt x="552" y="25"/>
                    <a:pt x="555" y="22"/>
                  </a:cubicBezTo>
                  <a:cubicBezTo>
                    <a:pt x="558" y="19"/>
                    <a:pt x="561" y="17"/>
                    <a:pt x="566" y="17"/>
                  </a:cubicBezTo>
                  <a:cubicBezTo>
                    <a:pt x="569" y="17"/>
                    <a:pt x="573" y="19"/>
                    <a:pt x="575" y="21"/>
                  </a:cubicBezTo>
                  <a:cubicBezTo>
                    <a:pt x="577" y="23"/>
                    <a:pt x="579" y="27"/>
                    <a:pt x="579" y="31"/>
                  </a:cubicBezTo>
                  <a:cubicBezTo>
                    <a:pt x="555" y="31"/>
                    <a:pt x="555" y="31"/>
                    <a:pt x="555" y="31"/>
                  </a:cubicBezTo>
                  <a:close/>
                  <a:moveTo>
                    <a:pt x="555" y="29"/>
                  </a:moveTo>
                  <a:cubicBezTo>
                    <a:pt x="571" y="29"/>
                    <a:pt x="571" y="29"/>
                    <a:pt x="571" y="29"/>
                  </a:cubicBezTo>
                  <a:cubicBezTo>
                    <a:pt x="571" y="27"/>
                    <a:pt x="570" y="26"/>
                    <a:pt x="570" y="25"/>
                  </a:cubicBezTo>
                  <a:cubicBezTo>
                    <a:pt x="569" y="24"/>
                    <a:pt x="568" y="23"/>
                    <a:pt x="567" y="22"/>
                  </a:cubicBezTo>
                  <a:cubicBezTo>
                    <a:pt x="566" y="21"/>
                    <a:pt x="565" y="21"/>
                    <a:pt x="563" y="21"/>
                  </a:cubicBezTo>
                  <a:cubicBezTo>
                    <a:pt x="561" y="21"/>
                    <a:pt x="560" y="21"/>
                    <a:pt x="558" y="23"/>
                  </a:cubicBezTo>
                  <a:cubicBezTo>
                    <a:pt x="557" y="24"/>
                    <a:pt x="555" y="27"/>
                    <a:pt x="555" y="29"/>
                  </a:cubicBezTo>
                  <a:close/>
                  <a:moveTo>
                    <a:pt x="595" y="25"/>
                  </a:moveTo>
                  <a:cubicBezTo>
                    <a:pt x="599" y="20"/>
                    <a:pt x="603" y="18"/>
                    <a:pt x="606" y="18"/>
                  </a:cubicBezTo>
                  <a:cubicBezTo>
                    <a:pt x="608" y="18"/>
                    <a:pt x="609" y="18"/>
                    <a:pt x="611" y="19"/>
                  </a:cubicBezTo>
                  <a:cubicBezTo>
                    <a:pt x="612" y="20"/>
                    <a:pt x="613" y="21"/>
                    <a:pt x="614" y="23"/>
                  </a:cubicBezTo>
                  <a:cubicBezTo>
                    <a:pt x="615" y="25"/>
                    <a:pt x="615" y="27"/>
                    <a:pt x="615" y="30"/>
                  </a:cubicBezTo>
                  <a:cubicBezTo>
                    <a:pt x="615" y="45"/>
                    <a:pt x="615" y="45"/>
                    <a:pt x="615" y="45"/>
                  </a:cubicBezTo>
                  <a:cubicBezTo>
                    <a:pt x="615" y="47"/>
                    <a:pt x="615" y="48"/>
                    <a:pt x="615" y="49"/>
                  </a:cubicBezTo>
                  <a:cubicBezTo>
                    <a:pt x="616" y="50"/>
                    <a:pt x="616" y="50"/>
                    <a:pt x="617" y="51"/>
                  </a:cubicBezTo>
                  <a:cubicBezTo>
                    <a:pt x="617" y="51"/>
                    <a:pt x="618" y="51"/>
                    <a:pt x="620" y="51"/>
                  </a:cubicBezTo>
                  <a:cubicBezTo>
                    <a:pt x="620" y="52"/>
                    <a:pt x="620" y="52"/>
                    <a:pt x="620" y="52"/>
                  </a:cubicBezTo>
                  <a:cubicBezTo>
                    <a:pt x="604" y="52"/>
                    <a:pt x="604" y="52"/>
                    <a:pt x="604" y="52"/>
                  </a:cubicBezTo>
                  <a:cubicBezTo>
                    <a:pt x="604" y="51"/>
                    <a:pt x="604" y="51"/>
                    <a:pt x="604" y="51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6" y="51"/>
                    <a:pt x="607" y="51"/>
                    <a:pt x="608" y="50"/>
                  </a:cubicBezTo>
                  <a:cubicBezTo>
                    <a:pt x="609" y="50"/>
                    <a:pt x="609" y="49"/>
                    <a:pt x="609" y="48"/>
                  </a:cubicBezTo>
                  <a:cubicBezTo>
                    <a:pt x="609" y="48"/>
                    <a:pt x="609" y="47"/>
                    <a:pt x="609" y="45"/>
                  </a:cubicBezTo>
                  <a:cubicBezTo>
                    <a:pt x="609" y="31"/>
                    <a:pt x="609" y="31"/>
                    <a:pt x="609" y="31"/>
                  </a:cubicBezTo>
                  <a:cubicBezTo>
                    <a:pt x="609" y="27"/>
                    <a:pt x="609" y="25"/>
                    <a:pt x="608" y="24"/>
                  </a:cubicBezTo>
                  <a:cubicBezTo>
                    <a:pt x="607" y="23"/>
                    <a:pt x="606" y="22"/>
                    <a:pt x="604" y="22"/>
                  </a:cubicBezTo>
                  <a:cubicBezTo>
                    <a:pt x="601" y="22"/>
                    <a:pt x="598" y="23"/>
                    <a:pt x="595" y="27"/>
                  </a:cubicBezTo>
                  <a:cubicBezTo>
                    <a:pt x="595" y="45"/>
                    <a:pt x="595" y="45"/>
                    <a:pt x="595" y="45"/>
                  </a:cubicBezTo>
                  <a:cubicBezTo>
                    <a:pt x="595" y="47"/>
                    <a:pt x="595" y="48"/>
                    <a:pt x="596" y="49"/>
                  </a:cubicBezTo>
                  <a:cubicBezTo>
                    <a:pt x="596" y="50"/>
                    <a:pt x="597" y="50"/>
                    <a:pt x="597" y="51"/>
                  </a:cubicBezTo>
                  <a:cubicBezTo>
                    <a:pt x="597" y="51"/>
                    <a:pt x="599" y="51"/>
                    <a:pt x="601" y="51"/>
                  </a:cubicBezTo>
                  <a:cubicBezTo>
                    <a:pt x="601" y="52"/>
                    <a:pt x="601" y="52"/>
                    <a:pt x="601" y="52"/>
                  </a:cubicBezTo>
                  <a:cubicBezTo>
                    <a:pt x="585" y="52"/>
                    <a:pt x="585" y="52"/>
                    <a:pt x="585" y="52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7" y="51"/>
                    <a:pt x="588" y="51"/>
                    <a:pt x="589" y="50"/>
                  </a:cubicBezTo>
                  <a:cubicBezTo>
                    <a:pt x="589" y="49"/>
                    <a:pt x="589" y="47"/>
                    <a:pt x="589" y="45"/>
                  </a:cubicBezTo>
                  <a:cubicBezTo>
                    <a:pt x="589" y="32"/>
                    <a:pt x="589" y="32"/>
                    <a:pt x="589" y="32"/>
                  </a:cubicBezTo>
                  <a:cubicBezTo>
                    <a:pt x="589" y="28"/>
                    <a:pt x="589" y="25"/>
                    <a:pt x="589" y="24"/>
                  </a:cubicBezTo>
                  <a:cubicBezTo>
                    <a:pt x="589" y="23"/>
                    <a:pt x="589" y="23"/>
                    <a:pt x="588" y="22"/>
                  </a:cubicBezTo>
                  <a:cubicBezTo>
                    <a:pt x="588" y="22"/>
                    <a:pt x="587" y="22"/>
                    <a:pt x="587" y="22"/>
                  </a:cubicBezTo>
                  <a:cubicBezTo>
                    <a:pt x="586" y="22"/>
                    <a:pt x="585" y="22"/>
                    <a:pt x="584" y="22"/>
                  </a:cubicBezTo>
                  <a:cubicBezTo>
                    <a:pt x="584" y="21"/>
                    <a:pt x="584" y="21"/>
                    <a:pt x="584" y="21"/>
                  </a:cubicBezTo>
                  <a:cubicBezTo>
                    <a:pt x="594" y="17"/>
                    <a:pt x="594" y="17"/>
                    <a:pt x="594" y="17"/>
                  </a:cubicBezTo>
                  <a:cubicBezTo>
                    <a:pt x="595" y="17"/>
                    <a:pt x="595" y="17"/>
                    <a:pt x="595" y="17"/>
                  </a:cubicBezTo>
                  <a:cubicBezTo>
                    <a:pt x="595" y="25"/>
                    <a:pt x="595" y="25"/>
                    <a:pt x="595" y="25"/>
                  </a:cubicBezTo>
                  <a:close/>
                  <a:moveTo>
                    <a:pt x="654" y="40"/>
                  </a:moveTo>
                  <a:cubicBezTo>
                    <a:pt x="653" y="44"/>
                    <a:pt x="651" y="48"/>
                    <a:pt x="649" y="50"/>
                  </a:cubicBezTo>
                  <a:cubicBezTo>
                    <a:pt x="646" y="53"/>
                    <a:pt x="643" y="54"/>
                    <a:pt x="640" y="54"/>
                  </a:cubicBezTo>
                  <a:cubicBezTo>
                    <a:pt x="637" y="54"/>
                    <a:pt x="633" y="52"/>
                    <a:pt x="631" y="49"/>
                  </a:cubicBezTo>
                  <a:cubicBezTo>
                    <a:pt x="628" y="46"/>
                    <a:pt x="627" y="41"/>
                    <a:pt x="627" y="36"/>
                  </a:cubicBezTo>
                  <a:cubicBezTo>
                    <a:pt x="627" y="31"/>
                    <a:pt x="628" y="26"/>
                    <a:pt x="631" y="23"/>
                  </a:cubicBezTo>
                  <a:cubicBezTo>
                    <a:pt x="634" y="19"/>
                    <a:pt x="638" y="17"/>
                    <a:pt x="642" y="17"/>
                  </a:cubicBezTo>
                  <a:cubicBezTo>
                    <a:pt x="645" y="17"/>
                    <a:pt x="648" y="18"/>
                    <a:pt x="650" y="20"/>
                  </a:cubicBezTo>
                  <a:cubicBezTo>
                    <a:pt x="652" y="22"/>
                    <a:pt x="653" y="24"/>
                    <a:pt x="653" y="26"/>
                  </a:cubicBezTo>
                  <a:cubicBezTo>
                    <a:pt x="653" y="27"/>
                    <a:pt x="653" y="27"/>
                    <a:pt x="653" y="28"/>
                  </a:cubicBezTo>
                  <a:cubicBezTo>
                    <a:pt x="652" y="29"/>
                    <a:pt x="651" y="29"/>
                    <a:pt x="650" y="29"/>
                  </a:cubicBezTo>
                  <a:cubicBezTo>
                    <a:pt x="649" y="29"/>
                    <a:pt x="648" y="29"/>
                    <a:pt x="647" y="27"/>
                  </a:cubicBezTo>
                  <a:cubicBezTo>
                    <a:pt x="647" y="27"/>
                    <a:pt x="646" y="26"/>
                    <a:pt x="646" y="25"/>
                  </a:cubicBezTo>
                  <a:cubicBezTo>
                    <a:pt x="646" y="23"/>
                    <a:pt x="645" y="22"/>
                    <a:pt x="645" y="21"/>
                  </a:cubicBezTo>
                  <a:cubicBezTo>
                    <a:pt x="644" y="21"/>
                    <a:pt x="643" y="20"/>
                    <a:pt x="641" y="20"/>
                  </a:cubicBezTo>
                  <a:cubicBezTo>
                    <a:pt x="639" y="20"/>
                    <a:pt x="637" y="21"/>
                    <a:pt x="635" y="23"/>
                  </a:cubicBezTo>
                  <a:cubicBezTo>
                    <a:pt x="633" y="25"/>
                    <a:pt x="633" y="29"/>
                    <a:pt x="633" y="33"/>
                  </a:cubicBezTo>
                  <a:cubicBezTo>
                    <a:pt x="633" y="37"/>
                    <a:pt x="633" y="40"/>
                    <a:pt x="635" y="43"/>
                  </a:cubicBezTo>
                  <a:cubicBezTo>
                    <a:pt x="637" y="47"/>
                    <a:pt x="640" y="48"/>
                    <a:pt x="643" y="48"/>
                  </a:cubicBezTo>
                  <a:cubicBezTo>
                    <a:pt x="645" y="48"/>
                    <a:pt x="647" y="47"/>
                    <a:pt x="649" y="46"/>
                  </a:cubicBezTo>
                  <a:cubicBezTo>
                    <a:pt x="651" y="45"/>
                    <a:pt x="652" y="43"/>
                    <a:pt x="654" y="40"/>
                  </a:cubicBezTo>
                  <a:cubicBezTo>
                    <a:pt x="654" y="40"/>
                    <a:pt x="654" y="40"/>
                    <a:pt x="654" y="40"/>
                  </a:cubicBezTo>
                  <a:close/>
                  <a:moveTo>
                    <a:pt x="668" y="31"/>
                  </a:moveTo>
                  <a:cubicBezTo>
                    <a:pt x="668" y="37"/>
                    <a:pt x="669" y="40"/>
                    <a:pt x="671" y="43"/>
                  </a:cubicBezTo>
                  <a:cubicBezTo>
                    <a:pt x="674" y="46"/>
                    <a:pt x="677" y="48"/>
                    <a:pt x="680" y="48"/>
                  </a:cubicBezTo>
                  <a:cubicBezTo>
                    <a:pt x="682" y="48"/>
                    <a:pt x="684" y="47"/>
                    <a:pt x="685" y="46"/>
                  </a:cubicBezTo>
                  <a:cubicBezTo>
                    <a:pt x="687" y="45"/>
                    <a:pt x="688" y="43"/>
                    <a:pt x="689" y="39"/>
                  </a:cubicBezTo>
                  <a:cubicBezTo>
                    <a:pt x="691" y="40"/>
                    <a:pt x="691" y="40"/>
                    <a:pt x="691" y="40"/>
                  </a:cubicBezTo>
                  <a:cubicBezTo>
                    <a:pt x="690" y="43"/>
                    <a:pt x="689" y="47"/>
                    <a:pt x="686" y="49"/>
                  </a:cubicBezTo>
                  <a:cubicBezTo>
                    <a:pt x="684" y="52"/>
                    <a:pt x="681" y="53"/>
                    <a:pt x="677" y="53"/>
                  </a:cubicBezTo>
                  <a:cubicBezTo>
                    <a:pt x="673" y="53"/>
                    <a:pt x="670" y="52"/>
                    <a:pt x="667" y="49"/>
                  </a:cubicBezTo>
                  <a:cubicBezTo>
                    <a:pt x="664" y="45"/>
                    <a:pt x="663" y="41"/>
                    <a:pt x="663" y="36"/>
                  </a:cubicBezTo>
                  <a:cubicBezTo>
                    <a:pt x="663" y="30"/>
                    <a:pt x="665" y="25"/>
                    <a:pt x="667" y="22"/>
                  </a:cubicBezTo>
                  <a:cubicBezTo>
                    <a:pt x="670" y="19"/>
                    <a:pt x="674" y="17"/>
                    <a:pt x="678" y="17"/>
                  </a:cubicBezTo>
                  <a:cubicBezTo>
                    <a:pt x="682" y="17"/>
                    <a:pt x="685" y="19"/>
                    <a:pt x="687" y="21"/>
                  </a:cubicBezTo>
                  <a:cubicBezTo>
                    <a:pt x="690" y="23"/>
                    <a:pt x="691" y="27"/>
                    <a:pt x="691" y="31"/>
                  </a:cubicBezTo>
                  <a:cubicBezTo>
                    <a:pt x="668" y="31"/>
                    <a:pt x="668" y="31"/>
                    <a:pt x="668" y="31"/>
                  </a:cubicBezTo>
                  <a:close/>
                  <a:moveTo>
                    <a:pt x="668" y="29"/>
                  </a:moveTo>
                  <a:cubicBezTo>
                    <a:pt x="683" y="29"/>
                    <a:pt x="683" y="29"/>
                    <a:pt x="683" y="29"/>
                  </a:cubicBezTo>
                  <a:cubicBezTo>
                    <a:pt x="683" y="27"/>
                    <a:pt x="683" y="26"/>
                    <a:pt x="682" y="25"/>
                  </a:cubicBezTo>
                  <a:cubicBezTo>
                    <a:pt x="682" y="24"/>
                    <a:pt x="681" y="23"/>
                    <a:pt x="679" y="22"/>
                  </a:cubicBezTo>
                  <a:cubicBezTo>
                    <a:pt x="678" y="21"/>
                    <a:pt x="677" y="21"/>
                    <a:pt x="676" y="21"/>
                  </a:cubicBezTo>
                  <a:cubicBezTo>
                    <a:pt x="674" y="21"/>
                    <a:pt x="672" y="21"/>
                    <a:pt x="671" y="23"/>
                  </a:cubicBezTo>
                  <a:cubicBezTo>
                    <a:pt x="669" y="24"/>
                    <a:pt x="668" y="27"/>
                    <a:pt x="668" y="29"/>
                  </a:cubicBezTo>
                  <a:close/>
                  <a:moveTo>
                    <a:pt x="731" y="48"/>
                  </a:moveTo>
                  <a:cubicBezTo>
                    <a:pt x="728" y="51"/>
                    <a:pt x="726" y="52"/>
                    <a:pt x="725" y="53"/>
                  </a:cubicBezTo>
                  <a:cubicBezTo>
                    <a:pt x="724" y="53"/>
                    <a:pt x="722" y="53"/>
                    <a:pt x="721" y="53"/>
                  </a:cubicBezTo>
                  <a:cubicBezTo>
                    <a:pt x="719" y="53"/>
                    <a:pt x="717" y="53"/>
                    <a:pt x="715" y="51"/>
                  </a:cubicBezTo>
                  <a:cubicBezTo>
                    <a:pt x="714" y="49"/>
                    <a:pt x="713" y="47"/>
                    <a:pt x="713" y="45"/>
                  </a:cubicBezTo>
                  <a:cubicBezTo>
                    <a:pt x="713" y="43"/>
                    <a:pt x="714" y="41"/>
                    <a:pt x="715" y="40"/>
                  </a:cubicBezTo>
                  <a:cubicBezTo>
                    <a:pt x="715" y="39"/>
                    <a:pt x="717" y="37"/>
                    <a:pt x="720" y="35"/>
                  </a:cubicBezTo>
                  <a:cubicBezTo>
                    <a:pt x="722" y="34"/>
                    <a:pt x="726" y="32"/>
                    <a:pt x="732" y="30"/>
                  </a:cubicBezTo>
                  <a:cubicBezTo>
                    <a:pt x="732" y="29"/>
                    <a:pt x="732" y="29"/>
                    <a:pt x="732" y="29"/>
                  </a:cubicBezTo>
                  <a:cubicBezTo>
                    <a:pt x="732" y="25"/>
                    <a:pt x="731" y="23"/>
                    <a:pt x="730" y="22"/>
                  </a:cubicBezTo>
                  <a:cubicBezTo>
                    <a:pt x="729" y="21"/>
                    <a:pt x="728" y="20"/>
                    <a:pt x="726" y="20"/>
                  </a:cubicBezTo>
                  <a:cubicBezTo>
                    <a:pt x="724" y="20"/>
                    <a:pt x="723" y="20"/>
                    <a:pt x="722" y="21"/>
                  </a:cubicBezTo>
                  <a:cubicBezTo>
                    <a:pt x="721" y="22"/>
                    <a:pt x="721" y="23"/>
                    <a:pt x="721" y="24"/>
                  </a:cubicBezTo>
                  <a:cubicBezTo>
                    <a:pt x="721" y="26"/>
                    <a:pt x="721" y="26"/>
                    <a:pt x="721" y="26"/>
                  </a:cubicBezTo>
                  <a:cubicBezTo>
                    <a:pt x="721" y="27"/>
                    <a:pt x="721" y="28"/>
                    <a:pt x="720" y="29"/>
                  </a:cubicBezTo>
                  <a:cubicBezTo>
                    <a:pt x="720" y="29"/>
                    <a:pt x="719" y="29"/>
                    <a:pt x="718" y="29"/>
                  </a:cubicBezTo>
                  <a:cubicBezTo>
                    <a:pt x="717" y="29"/>
                    <a:pt x="717" y="29"/>
                    <a:pt x="716" y="29"/>
                  </a:cubicBezTo>
                  <a:cubicBezTo>
                    <a:pt x="716" y="28"/>
                    <a:pt x="715" y="27"/>
                    <a:pt x="715" y="26"/>
                  </a:cubicBezTo>
                  <a:cubicBezTo>
                    <a:pt x="715" y="24"/>
                    <a:pt x="717" y="22"/>
                    <a:pt x="719" y="20"/>
                  </a:cubicBezTo>
                  <a:cubicBezTo>
                    <a:pt x="721" y="18"/>
                    <a:pt x="724" y="17"/>
                    <a:pt x="727" y="17"/>
                  </a:cubicBezTo>
                  <a:cubicBezTo>
                    <a:pt x="730" y="17"/>
                    <a:pt x="733" y="17"/>
                    <a:pt x="735" y="19"/>
                  </a:cubicBezTo>
                  <a:cubicBezTo>
                    <a:pt x="736" y="19"/>
                    <a:pt x="737" y="21"/>
                    <a:pt x="738" y="22"/>
                  </a:cubicBezTo>
                  <a:cubicBezTo>
                    <a:pt x="738" y="23"/>
                    <a:pt x="739" y="25"/>
                    <a:pt x="739" y="29"/>
                  </a:cubicBezTo>
                  <a:cubicBezTo>
                    <a:pt x="739" y="40"/>
                    <a:pt x="739" y="40"/>
                    <a:pt x="739" y="40"/>
                  </a:cubicBezTo>
                  <a:cubicBezTo>
                    <a:pt x="739" y="43"/>
                    <a:pt x="739" y="45"/>
                    <a:pt x="739" y="46"/>
                  </a:cubicBezTo>
                  <a:cubicBezTo>
                    <a:pt x="739" y="47"/>
                    <a:pt x="739" y="47"/>
                    <a:pt x="739" y="48"/>
                  </a:cubicBezTo>
                  <a:cubicBezTo>
                    <a:pt x="739" y="48"/>
                    <a:pt x="739" y="48"/>
                    <a:pt x="740" y="48"/>
                  </a:cubicBezTo>
                  <a:cubicBezTo>
                    <a:pt x="740" y="48"/>
                    <a:pt x="741" y="48"/>
                    <a:pt x="741" y="48"/>
                  </a:cubicBezTo>
                  <a:cubicBezTo>
                    <a:pt x="741" y="47"/>
                    <a:pt x="743" y="47"/>
                    <a:pt x="744" y="45"/>
                  </a:cubicBezTo>
                  <a:cubicBezTo>
                    <a:pt x="744" y="47"/>
                    <a:pt x="744" y="47"/>
                    <a:pt x="744" y="47"/>
                  </a:cubicBezTo>
                  <a:cubicBezTo>
                    <a:pt x="741" y="51"/>
                    <a:pt x="739" y="53"/>
                    <a:pt x="736" y="53"/>
                  </a:cubicBezTo>
                  <a:cubicBezTo>
                    <a:pt x="735" y="53"/>
                    <a:pt x="734" y="52"/>
                    <a:pt x="733" y="51"/>
                  </a:cubicBezTo>
                  <a:cubicBezTo>
                    <a:pt x="732" y="51"/>
                    <a:pt x="731" y="50"/>
                    <a:pt x="731" y="48"/>
                  </a:cubicBezTo>
                  <a:close/>
                  <a:moveTo>
                    <a:pt x="731" y="45"/>
                  </a:moveTo>
                  <a:cubicBezTo>
                    <a:pt x="731" y="33"/>
                    <a:pt x="731" y="33"/>
                    <a:pt x="731" y="33"/>
                  </a:cubicBezTo>
                  <a:cubicBezTo>
                    <a:pt x="728" y="34"/>
                    <a:pt x="725" y="35"/>
                    <a:pt x="725" y="36"/>
                  </a:cubicBezTo>
                  <a:cubicBezTo>
                    <a:pt x="723" y="37"/>
                    <a:pt x="721" y="38"/>
                    <a:pt x="721" y="39"/>
                  </a:cubicBezTo>
                  <a:cubicBezTo>
                    <a:pt x="720" y="41"/>
                    <a:pt x="719" y="42"/>
                    <a:pt x="719" y="43"/>
                  </a:cubicBezTo>
                  <a:cubicBezTo>
                    <a:pt x="719" y="45"/>
                    <a:pt x="720" y="47"/>
                    <a:pt x="721" y="48"/>
                  </a:cubicBezTo>
                  <a:cubicBezTo>
                    <a:pt x="722" y="49"/>
                    <a:pt x="723" y="49"/>
                    <a:pt x="725" y="49"/>
                  </a:cubicBezTo>
                  <a:cubicBezTo>
                    <a:pt x="726" y="49"/>
                    <a:pt x="729" y="48"/>
                    <a:pt x="731" y="45"/>
                  </a:cubicBezTo>
                  <a:close/>
                  <a:moveTo>
                    <a:pt x="759" y="25"/>
                  </a:moveTo>
                  <a:cubicBezTo>
                    <a:pt x="763" y="20"/>
                    <a:pt x="766" y="18"/>
                    <a:pt x="769" y="18"/>
                  </a:cubicBezTo>
                  <a:cubicBezTo>
                    <a:pt x="771" y="18"/>
                    <a:pt x="773" y="18"/>
                    <a:pt x="774" y="19"/>
                  </a:cubicBezTo>
                  <a:cubicBezTo>
                    <a:pt x="775" y="20"/>
                    <a:pt x="777" y="21"/>
                    <a:pt x="777" y="23"/>
                  </a:cubicBezTo>
                  <a:cubicBezTo>
                    <a:pt x="778" y="25"/>
                    <a:pt x="778" y="27"/>
                    <a:pt x="778" y="30"/>
                  </a:cubicBezTo>
                  <a:cubicBezTo>
                    <a:pt x="778" y="45"/>
                    <a:pt x="778" y="45"/>
                    <a:pt x="778" y="45"/>
                  </a:cubicBezTo>
                  <a:cubicBezTo>
                    <a:pt x="778" y="47"/>
                    <a:pt x="778" y="48"/>
                    <a:pt x="779" y="49"/>
                  </a:cubicBezTo>
                  <a:cubicBezTo>
                    <a:pt x="779" y="50"/>
                    <a:pt x="779" y="50"/>
                    <a:pt x="780" y="51"/>
                  </a:cubicBezTo>
                  <a:cubicBezTo>
                    <a:pt x="780" y="51"/>
                    <a:pt x="781" y="51"/>
                    <a:pt x="783" y="51"/>
                  </a:cubicBezTo>
                  <a:cubicBezTo>
                    <a:pt x="783" y="52"/>
                    <a:pt x="783" y="52"/>
                    <a:pt x="783" y="52"/>
                  </a:cubicBezTo>
                  <a:cubicBezTo>
                    <a:pt x="767" y="52"/>
                    <a:pt x="767" y="52"/>
                    <a:pt x="767" y="52"/>
                  </a:cubicBezTo>
                  <a:cubicBezTo>
                    <a:pt x="767" y="51"/>
                    <a:pt x="767" y="51"/>
                    <a:pt x="767" y="51"/>
                  </a:cubicBezTo>
                  <a:cubicBezTo>
                    <a:pt x="768" y="51"/>
                    <a:pt x="768" y="51"/>
                    <a:pt x="768" y="51"/>
                  </a:cubicBezTo>
                  <a:cubicBezTo>
                    <a:pt x="769" y="51"/>
                    <a:pt x="770" y="51"/>
                    <a:pt x="771" y="50"/>
                  </a:cubicBezTo>
                  <a:cubicBezTo>
                    <a:pt x="772" y="50"/>
                    <a:pt x="772" y="49"/>
                    <a:pt x="772" y="48"/>
                  </a:cubicBezTo>
                  <a:cubicBezTo>
                    <a:pt x="772" y="48"/>
                    <a:pt x="772" y="47"/>
                    <a:pt x="772" y="45"/>
                  </a:cubicBezTo>
                  <a:cubicBezTo>
                    <a:pt x="772" y="31"/>
                    <a:pt x="772" y="31"/>
                    <a:pt x="772" y="31"/>
                  </a:cubicBezTo>
                  <a:cubicBezTo>
                    <a:pt x="772" y="27"/>
                    <a:pt x="772" y="25"/>
                    <a:pt x="771" y="24"/>
                  </a:cubicBezTo>
                  <a:cubicBezTo>
                    <a:pt x="770" y="23"/>
                    <a:pt x="769" y="22"/>
                    <a:pt x="767" y="22"/>
                  </a:cubicBezTo>
                  <a:cubicBezTo>
                    <a:pt x="764" y="22"/>
                    <a:pt x="761" y="23"/>
                    <a:pt x="759" y="27"/>
                  </a:cubicBezTo>
                  <a:cubicBezTo>
                    <a:pt x="759" y="45"/>
                    <a:pt x="759" y="45"/>
                    <a:pt x="759" y="45"/>
                  </a:cubicBezTo>
                  <a:cubicBezTo>
                    <a:pt x="759" y="47"/>
                    <a:pt x="759" y="48"/>
                    <a:pt x="759" y="49"/>
                  </a:cubicBezTo>
                  <a:cubicBezTo>
                    <a:pt x="759" y="50"/>
                    <a:pt x="760" y="50"/>
                    <a:pt x="760" y="51"/>
                  </a:cubicBezTo>
                  <a:cubicBezTo>
                    <a:pt x="761" y="51"/>
                    <a:pt x="762" y="51"/>
                    <a:pt x="764" y="51"/>
                  </a:cubicBezTo>
                  <a:cubicBezTo>
                    <a:pt x="764" y="52"/>
                    <a:pt x="764" y="52"/>
                    <a:pt x="764" y="52"/>
                  </a:cubicBezTo>
                  <a:cubicBezTo>
                    <a:pt x="748" y="52"/>
                    <a:pt x="748" y="52"/>
                    <a:pt x="748" y="52"/>
                  </a:cubicBezTo>
                  <a:cubicBezTo>
                    <a:pt x="748" y="51"/>
                    <a:pt x="748" y="51"/>
                    <a:pt x="748" y="51"/>
                  </a:cubicBezTo>
                  <a:cubicBezTo>
                    <a:pt x="749" y="51"/>
                    <a:pt x="749" y="51"/>
                    <a:pt x="749" y="51"/>
                  </a:cubicBezTo>
                  <a:cubicBezTo>
                    <a:pt x="750" y="51"/>
                    <a:pt x="751" y="51"/>
                    <a:pt x="752" y="50"/>
                  </a:cubicBezTo>
                  <a:cubicBezTo>
                    <a:pt x="752" y="49"/>
                    <a:pt x="753" y="47"/>
                    <a:pt x="753" y="45"/>
                  </a:cubicBezTo>
                  <a:cubicBezTo>
                    <a:pt x="753" y="32"/>
                    <a:pt x="753" y="32"/>
                    <a:pt x="753" y="32"/>
                  </a:cubicBezTo>
                  <a:cubicBezTo>
                    <a:pt x="753" y="28"/>
                    <a:pt x="753" y="25"/>
                    <a:pt x="752" y="24"/>
                  </a:cubicBezTo>
                  <a:cubicBezTo>
                    <a:pt x="752" y="23"/>
                    <a:pt x="752" y="23"/>
                    <a:pt x="751" y="22"/>
                  </a:cubicBezTo>
                  <a:cubicBezTo>
                    <a:pt x="751" y="22"/>
                    <a:pt x="751" y="22"/>
                    <a:pt x="750" y="22"/>
                  </a:cubicBezTo>
                  <a:cubicBezTo>
                    <a:pt x="749" y="22"/>
                    <a:pt x="748" y="22"/>
                    <a:pt x="747" y="22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57" y="17"/>
                    <a:pt x="757" y="17"/>
                    <a:pt x="757" y="17"/>
                  </a:cubicBezTo>
                  <a:cubicBezTo>
                    <a:pt x="759" y="17"/>
                    <a:pt x="759" y="17"/>
                    <a:pt x="759" y="17"/>
                  </a:cubicBezTo>
                  <a:cubicBezTo>
                    <a:pt x="759" y="25"/>
                    <a:pt x="759" y="25"/>
                    <a:pt x="759" y="25"/>
                  </a:cubicBezTo>
                  <a:close/>
                  <a:moveTo>
                    <a:pt x="812" y="49"/>
                  </a:moveTo>
                  <a:cubicBezTo>
                    <a:pt x="811" y="51"/>
                    <a:pt x="809" y="52"/>
                    <a:pt x="807" y="53"/>
                  </a:cubicBezTo>
                  <a:cubicBezTo>
                    <a:pt x="806" y="53"/>
                    <a:pt x="804" y="54"/>
                    <a:pt x="803" y="54"/>
                  </a:cubicBezTo>
                  <a:cubicBezTo>
                    <a:pt x="799" y="54"/>
                    <a:pt x="796" y="52"/>
                    <a:pt x="793" y="49"/>
                  </a:cubicBezTo>
                  <a:cubicBezTo>
                    <a:pt x="791" y="46"/>
                    <a:pt x="789" y="42"/>
                    <a:pt x="789" y="37"/>
                  </a:cubicBezTo>
                  <a:cubicBezTo>
                    <a:pt x="789" y="32"/>
                    <a:pt x="791" y="28"/>
                    <a:pt x="794" y="24"/>
                  </a:cubicBezTo>
                  <a:cubicBezTo>
                    <a:pt x="797" y="20"/>
                    <a:pt x="801" y="18"/>
                    <a:pt x="805" y="18"/>
                  </a:cubicBezTo>
                  <a:cubicBezTo>
                    <a:pt x="808" y="18"/>
                    <a:pt x="810" y="19"/>
                    <a:pt x="812" y="21"/>
                  </a:cubicBezTo>
                  <a:cubicBezTo>
                    <a:pt x="812" y="14"/>
                    <a:pt x="812" y="14"/>
                    <a:pt x="812" y="14"/>
                  </a:cubicBezTo>
                  <a:cubicBezTo>
                    <a:pt x="812" y="10"/>
                    <a:pt x="812" y="8"/>
                    <a:pt x="812" y="7"/>
                  </a:cubicBezTo>
                  <a:cubicBezTo>
                    <a:pt x="812" y="6"/>
                    <a:pt x="811" y="5"/>
                    <a:pt x="811" y="5"/>
                  </a:cubicBezTo>
                  <a:cubicBezTo>
                    <a:pt x="811" y="5"/>
                    <a:pt x="810" y="5"/>
                    <a:pt x="809" y="5"/>
                  </a:cubicBezTo>
                  <a:cubicBezTo>
                    <a:pt x="809" y="5"/>
                    <a:pt x="808" y="5"/>
                    <a:pt x="807" y="5"/>
                  </a:cubicBezTo>
                  <a:cubicBezTo>
                    <a:pt x="807" y="4"/>
                    <a:pt x="807" y="4"/>
                    <a:pt x="807" y="4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18" y="39"/>
                    <a:pt x="818" y="39"/>
                    <a:pt x="818" y="39"/>
                  </a:cubicBezTo>
                  <a:cubicBezTo>
                    <a:pt x="818" y="43"/>
                    <a:pt x="818" y="45"/>
                    <a:pt x="818" y="46"/>
                  </a:cubicBezTo>
                  <a:cubicBezTo>
                    <a:pt x="818" y="47"/>
                    <a:pt x="819" y="48"/>
                    <a:pt x="819" y="48"/>
                  </a:cubicBezTo>
                  <a:cubicBezTo>
                    <a:pt x="819" y="49"/>
                    <a:pt x="820" y="49"/>
                    <a:pt x="820" y="49"/>
                  </a:cubicBezTo>
                  <a:cubicBezTo>
                    <a:pt x="821" y="49"/>
                    <a:pt x="822" y="48"/>
                    <a:pt x="823" y="48"/>
                  </a:cubicBezTo>
                  <a:cubicBezTo>
                    <a:pt x="823" y="49"/>
                    <a:pt x="823" y="49"/>
                    <a:pt x="823" y="49"/>
                  </a:cubicBezTo>
                  <a:cubicBezTo>
                    <a:pt x="813" y="53"/>
                    <a:pt x="813" y="53"/>
                    <a:pt x="813" y="53"/>
                  </a:cubicBezTo>
                  <a:cubicBezTo>
                    <a:pt x="812" y="53"/>
                    <a:pt x="812" y="53"/>
                    <a:pt x="812" y="53"/>
                  </a:cubicBezTo>
                  <a:cubicBezTo>
                    <a:pt x="812" y="49"/>
                    <a:pt x="812" y="49"/>
                    <a:pt x="812" y="49"/>
                  </a:cubicBezTo>
                  <a:close/>
                  <a:moveTo>
                    <a:pt x="812" y="46"/>
                  </a:moveTo>
                  <a:cubicBezTo>
                    <a:pt x="812" y="29"/>
                    <a:pt x="812" y="29"/>
                    <a:pt x="812" y="29"/>
                  </a:cubicBezTo>
                  <a:cubicBezTo>
                    <a:pt x="812" y="27"/>
                    <a:pt x="812" y="25"/>
                    <a:pt x="811" y="24"/>
                  </a:cubicBezTo>
                  <a:cubicBezTo>
                    <a:pt x="810" y="23"/>
                    <a:pt x="809" y="22"/>
                    <a:pt x="808" y="21"/>
                  </a:cubicBezTo>
                  <a:cubicBezTo>
                    <a:pt x="807" y="20"/>
                    <a:pt x="806" y="20"/>
                    <a:pt x="805" y="20"/>
                  </a:cubicBezTo>
                  <a:cubicBezTo>
                    <a:pt x="803" y="20"/>
                    <a:pt x="801" y="21"/>
                    <a:pt x="799" y="23"/>
                  </a:cubicBezTo>
                  <a:cubicBezTo>
                    <a:pt x="797" y="25"/>
                    <a:pt x="796" y="29"/>
                    <a:pt x="796" y="34"/>
                  </a:cubicBezTo>
                  <a:cubicBezTo>
                    <a:pt x="796" y="39"/>
                    <a:pt x="797" y="43"/>
                    <a:pt x="799" y="45"/>
                  </a:cubicBezTo>
                  <a:cubicBezTo>
                    <a:pt x="801" y="48"/>
                    <a:pt x="803" y="49"/>
                    <a:pt x="806" y="49"/>
                  </a:cubicBezTo>
                  <a:cubicBezTo>
                    <a:pt x="808" y="50"/>
                    <a:pt x="810" y="49"/>
                    <a:pt x="812" y="46"/>
                  </a:cubicBezTo>
                  <a:close/>
                  <a:moveTo>
                    <a:pt x="883" y="3"/>
                  </a:moveTo>
                  <a:cubicBezTo>
                    <a:pt x="883" y="14"/>
                    <a:pt x="883" y="14"/>
                    <a:pt x="883" y="14"/>
                  </a:cubicBezTo>
                  <a:cubicBezTo>
                    <a:pt x="882" y="14"/>
                    <a:pt x="882" y="14"/>
                    <a:pt x="882" y="14"/>
                  </a:cubicBezTo>
                  <a:cubicBezTo>
                    <a:pt x="882" y="12"/>
                    <a:pt x="881" y="11"/>
                    <a:pt x="881" y="10"/>
                  </a:cubicBezTo>
                  <a:cubicBezTo>
                    <a:pt x="880" y="8"/>
                    <a:pt x="879" y="7"/>
                    <a:pt x="878" y="7"/>
                  </a:cubicBezTo>
                  <a:cubicBezTo>
                    <a:pt x="877" y="6"/>
                    <a:pt x="875" y="5"/>
                    <a:pt x="873" y="5"/>
                  </a:cubicBezTo>
                  <a:cubicBezTo>
                    <a:pt x="867" y="5"/>
                    <a:pt x="867" y="5"/>
                    <a:pt x="867" y="5"/>
                  </a:cubicBezTo>
                  <a:cubicBezTo>
                    <a:pt x="867" y="44"/>
                    <a:pt x="867" y="44"/>
                    <a:pt x="867" y="44"/>
                  </a:cubicBezTo>
                  <a:cubicBezTo>
                    <a:pt x="867" y="47"/>
                    <a:pt x="867" y="49"/>
                    <a:pt x="867" y="49"/>
                  </a:cubicBezTo>
                  <a:cubicBezTo>
                    <a:pt x="868" y="51"/>
                    <a:pt x="870" y="51"/>
                    <a:pt x="871" y="51"/>
                  </a:cubicBezTo>
                  <a:cubicBezTo>
                    <a:pt x="873" y="51"/>
                    <a:pt x="873" y="51"/>
                    <a:pt x="873" y="51"/>
                  </a:cubicBezTo>
                  <a:cubicBezTo>
                    <a:pt x="873" y="52"/>
                    <a:pt x="873" y="52"/>
                    <a:pt x="873" y="52"/>
                  </a:cubicBezTo>
                  <a:cubicBezTo>
                    <a:pt x="853" y="52"/>
                    <a:pt x="853" y="52"/>
                    <a:pt x="853" y="52"/>
                  </a:cubicBezTo>
                  <a:cubicBezTo>
                    <a:pt x="853" y="51"/>
                    <a:pt x="853" y="51"/>
                    <a:pt x="853" y="51"/>
                  </a:cubicBezTo>
                  <a:cubicBezTo>
                    <a:pt x="854" y="51"/>
                    <a:pt x="854" y="51"/>
                    <a:pt x="854" y="51"/>
                  </a:cubicBezTo>
                  <a:cubicBezTo>
                    <a:pt x="856" y="51"/>
                    <a:pt x="858" y="50"/>
                    <a:pt x="859" y="49"/>
                  </a:cubicBezTo>
                  <a:cubicBezTo>
                    <a:pt x="859" y="48"/>
                    <a:pt x="859" y="47"/>
                    <a:pt x="859" y="43"/>
                  </a:cubicBezTo>
                  <a:cubicBezTo>
                    <a:pt x="859" y="5"/>
                    <a:pt x="859" y="5"/>
                    <a:pt x="859" y="5"/>
                  </a:cubicBezTo>
                  <a:cubicBezTo>
                    <a:pt x="853" y="5"/>
                    <a:pt x="853" y="5"/>
                    <a:pt x="853" y="5"/>
                  </a:cubicBezTo>
                  <a:cubicBezTo>
                    <a:pt x="851" y="5"/>
                    <a:pt x="849" y="5"/>
                    <a:pt x="849" y="6"/>
                  </a:cubicBezTo>
                  <a:cubicBezTo>
                    <a:pt x="847" y="6"/>
                    <a:pt x="846" y="7"/>
                    <a:pt x="845" y="9"/>
                  </a:cubicBezTo>
                  <a:cubicBezTo>
                    <a:pt x="845" y="10"/>
                    <a:pt x="844" y="12"/>
                    <a:pt x="844" y="14"/>
                  </a:cubicBezTo>
                  <a:cubicBezTo>
                    <a:pt x="843" y="14"/>
                    <a:pt x="843" y="14"/>
                    <a:pt x="843" y="14"/>
                  </a:cubicBezTo>
                  <a:cubicBezTo>
                    <a:pt x="843" y="3"/>
                    <a:pt x="843" y="3"/>
                    <a:pt x="843" y="3"/>
                  </a:cubicBezTo>
                  <a:cubicBezTo>
                    <a:pt x="883" y="3"/>
                    <a:pt x="883" y="3"/>
                    <a:pt x="883" y="3"/>
                  </a:cubicBezTo>
                  <a:close/>
                  <a:moveTo>
                    <a:pt x="891" y="31"/>
                  </a:moveTo>
                  <a:cubicBezTo>
                    <a:pt x="891" y="37"/>
                    <a:pt x="893" y="40"/>
                    <a:pt x="895" y="43"/>
                  </a:cubicBezTo>
                  <a:cubicBezTo>
                    <a:pt x="897" y="46"/>
                    <a:pt x="900" y="48"/>
                    <a:pt x="903" y="48"/>
                  </a:cubicBezTo>
                  <a:cubicBezTo>
                    <a:pt x="905" y="48"/>
                    <a:pt x="907" y="47"/>
                    <a:pt x="909" y="46"/>
                  </a:cubicBezTo>
                  <a:cubicBezTo>
                    <a:pt x="911" y="45"/>
                    <a:pt x="912" y="43"/>
                    <a:pt x="913" y="39"/>
                  </a:cubicBezTo>
                  <a:cubicBezTo>
                    <a:pt x="914" y="40"/>
                    <a:pt x="914" y="40"/>
                    <a:pt x="914" y="40"/>
                  </a:cubicBezTo>
                  <a:cubicBezTo>
                    <a:pt x="914" y="43"/>
                    <a:pt x="912" y="47"/>
                    <a:pt x="910" y="49"/>
                  </a:cubicBezTo>
                  <a:cubicBezTo>
                    <a:pt x="907" y="52"/>
                    <a:pt x="904" y="53"/>
                    <a:pt x="901" y="53"/>
                  </a:cubicBezTo>
                  <a:cubicBezTo>
                    <a:pt x="897" y="53"/>
                    <a:pt x="893" y="52"/>
                    <a:pt x="891" y="49"/>
                  </a:cubicBezTo>
                  <a:cubicBezTo>
                    <a:pt x="888" y="45"/>
                    <a:pt x="887" y="41"/>
                    <a:pt x="887" y="36"/>
                  </a:cubicBezTo>
                  <a:cubicBezTo>
                    <a:pt x="887" y="30"/>
                    <a:pt x="888" y="25"/>
                    <a:pt x="891" y="22"/>
                  </a:cubicBezTo>
                  <a:cubicBezTo>
                    <a:pt x="894" y="19"/>
                    <a:pt x="897" y="17"/>
                    <a:pt x="902" y="17"/>
                  </a:cubicBezTo>
                  <a:cubicBezTo>
                    <a:pt x="905" y="17"/>
                    <a:pt x="909" y="19"/>
                    <a:pt x="911" y="21"/>
                  </a:cubicBezTo>
                  <a:cubicBezTo>
                    <a:pt x="913" y="23"/>
                    <a:pt x="915" y="27"/>
                    <a:pt x="915" y="31"/>
                  </a:cubicBezTo>
                  <a:cubicBezTo>
                    <a:pt x="891" y="31"/>
                    <a:pt x="891" y="31"/>
                    <a:pt x="891" y="31"/>
                  </a:cubicBezTo>
                  <a:close/>
                  <a:moveTo>
                    <a:pt x="891" y="29"/>
                  </a:moveTo>
                  <a:cubicBezTo>
                    <a:pt x="907" y="29"/>
                    <a:pt x="907" y="29"/>
                    <a:pt x="907" y="29"/>
                  </a:cubicBezTo>
                  <a:cubicBezTo>
                    <a:pt x="907" y="27"/>
                    <a:pt x="906" y="26"/>
                    <a:pt x="906" y="25"/>
                  </a:cubicBezTo>
                  <a:cubicBezTo>
                    <a:pt x="905" y="24"/>
                    <a:pt x="904" y="23"/>
                    <a:pt x="903" y="22"/>
                  </a:cubicBezTo>
                  <a:cubicBezTo>
                    <a:pt x="902" y="21"/>
                    <a:pt x="901" y="21"/>
                    <a:pt x="899" y="21"/>
                  </a:cubicBezTo>
                  <a:cubicBezTo>
                    <a:pt x="897" y="21"/>
                    <a:pt x="896" y="21"/>
                    <a:pt x="894" y="23"/>
                  </a:cubicBezTo>
                  <a:cubicBezTo>
                    <a:pt x="893" y="24"/>
                    <a:pt x="892" y="27"/>
                    <a:pt x="89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5"/>
            <p:cNvSpPr>
              <a:spLocks noEditPoints="1"/>
            </p:cNvSpPr>
            <p:nvPr userDrawn="1"/>
          </p:nvSpPr>
          <p:spPr bwMode="auto">
            <a:xfrm>
              <a:off x="10679194" y="4943758"/>
              <a:ext cx="873127" cy="103187"/>
            </a:xfrm>
            <a:custGeom>
              <a:avLst/>
              <a:gdLst>
                <a:gd name="T0" fmla="*/ 23 w 586"/>
                <a:gd name="T1" fmla="*/ 21 h 69"/>
                <a:gd name="T2" fmla="*/ 8 w 586"/>
                <a:gd name="T3" fmla="*/ 24 h 69"/>
                <a:gd name="T4" fmla="*/ 45 w 586"/>
                <a:gd name="T5" fmla="*/ 26 h 69"/>
                <a:gd name="T6" fmla="*/ 66 w 586"/>
                <a:gd name="T7" fmla="*/ 52 h 69"/>
                <a:gd name="T8" fmla="*/ 58 w 586"/>
                <a:gd name="T9" fmla="*/ 46 h 69"/>
                <a:gd name="T10" fmla="*/ 46 w 586"/>
                <a:gd name="T11" fmla="*/ 50 h 69"/>
                <a:gd name="T12" fmla="*/ 40 w 586"/>
                <a:gd name="T13" fmla="*/ 46 h 69"/>
                <a:gd name="T14" fmla="*/ 45 w 586"/>
                <a:gd name="T15" fmla="*/ 1 h 69"/>
                <a:gd name="T16" fmla="*/ 106 w 586"/>
                <a:gd name="T17" fmla="*/ 52 h 69"/>
                <a:gd name="T18" fmla="*/ 98 w 586"/>
                <a:gd name="T19" fmla="*/ 46 h 69"/>
                <a:gd name="T20" fmla="*/ 90 w 586"/>
                <a:gd name="T21" fmla="*/ 52 h 69"/>
                <a:gd name="T22" fmla="*/ 78 w 586"/>
                <a:gd name="T23" fmla="*/ 25 h 69"/>
                <a:gd name="T24" fmla="*/ 132 w 586"/>
                <a:gd name="T25" fmla="*/ 19 h 69"/>
                <a:gd name="T26" fmla="*/ 118 w 586"/>
                <a:gd name="T27" fmla="*/ 28 h 69"/>
                <a:gd name="T28" fmla="*/ 133 w 586"/>
                <a:gd name="T29" fmla="*/ 52 h 69"/>
                <a:gd name="T30" fmla="*/ 169 w 586"/>
                <a:gd name="T31" fmla="*/ 52 h 69"/>
                <a:gd name="T32" fmla="*/ 161 w 586"/>
                <a:gd name="T33" fmla="*/ 15 h 69"/>
                <a:gd name="T34" fmla="*/ 167 w 586"/>
                <a:gd name="T35" fmla="*/ 1 h 69"/>
                <a:gd name="T36" fmla="*/ 181 w 586"/>
                <a:gd name="T37" fmla="*/ 38 h 69"/>
                <a:gd name="T38" fmla="*/ 189 w 586"/>
                <a:gd name="T39" fmla="*/ 47 h 69"/>
                <a:gd name="T40" fmla="*/ 222 w 586"/>
                <a:gd name="T41" fmla="*/ 31 h 69"/>
                <a:gd name="T42" fmla="*/ 252 w 586"/>
                <a:gd name="T43" fmla="*/ 24 h 69"/>
                <a:gd name="T44" fmla="*/ 228 w 586"/>
                <a:gd name="T45" fmla="*/ 44 h 69"/>
                <a:gd name="T46" fmla="*/ 249 w 586"/>
                <a:gd name="T47" fmla="*/ 64 h 69"/>
                <a:gd name="T48" fmla="*/ 223 w 586"/>
                <a:gd name="T49" fmla="*/ 48 h 69"/>
                <a:gd name="T50" fmla="*/ 240 w 586"/>
                <a:gd name="T51" fmla="*/ 39 h 69"/>
                <a:gd name="T52" fmla="*/ 238 w 586"/>
                <a:gd name="T53" fmla="*/ 66 h 69"/>
                <a:gd name="T54" fmla="*/ 274 w 586"/>
                <a:gd name="T55" fmla="*/ 21 h 69"/>
                <a:gd name="T56" fmla="*/ 286 w 586"/>
                <a:gd name="T57" fmla="*/ 21 h 69"/>
                <a:gd name="T58" fmla="*/ 290 w 586"/>
                <a:gd name="T59" fmla="*/ 25 h 69"/>
                <a:gd name="T60" fmla="*/ 267 w 586"/>
                <a:gd name="T61" fmla="*/ 62 h 69"/>
                <a:gd name="T62" fmla="*/ 258 w 586"/>
                <a:gd name="T63" fmla="*/ 20 h 69"/>
                <a:gd name="T64" fmla="*/ 319 w 586"/>
                <a:gd name="T65" fmla="*/ 49 h 69"/>
                <a:gd name="T66" fmla="*/ 322 w 586"/>
                <a:gd name="T67" fmla="*/ 34 h 69"/>
                <a:gd name="T68" fmla="*/ 368 w 586"/>
                <a:gd name="T69" fmla="*/ 45 h 69"/>
                <a:gd name="T70" fmla="*/ 360 w 586"/>
                <a:gd name="T71" fmla="*/ 52 h 69"/>
                <a:gd name="T72" fmla="*/ 364 w 586"/>
                <a:gd name="T73" fmla="*/ 8 h 69"/>
                <a:gd name="T74" fmla="*/ 378 w 586"/>
                <a:gd name="T75" fmla="*/ 6 h 69"/>
                <a:gd name="T76" fmla="*/ 377 w 586"/>
                <a:gd name="T77" fmla="*/ 22 h 69"/>
                <a:gd name="T78" fmla="*/ 408 w 586"/>
                <a:gd name="T79" fmla="*/ 16 h 69"/>
                <a:gd name="T80" fmla="*/ 433 w 586"/>
                <a:gd name="T81" fmla="*/ 52 h 69"/>
                <a:gd name="T82" fmla="*/ 435 w 586"/>
                <a:gd name="T83" fmla="*/ 6 h 69"/>
                <a:gd name="T84" fmla="*/ 476 w 586"/>
                <a:gd name="T85" fmla="*/ 20 h 69"/>
                <a:gd name="T86" fmla="*/ 468 w 586"/>
                <a:gd name="T87" fmla="*/ 54 h 69"/>
                <a:gd name="T88" fmla="*/ 472 w 586"/>
                <a:gd name="T89" fmla="*/ 24 h 69"/>
                <a:gd name="T90" fmla="*/ 466 w 586"/>
                <a:gd name="T91" fmla="*/ 54 h 69"/>
                <a:gd name="T92" fmla="*/ 454 w 586"/>
                <a:gd name="T93" fmla="*/ 6 h 69"/>
                <a:gd name="T94" fmla="*/ 502 w 586"/>
                <a:gd name="T95" fmla="*/ 5 h 69"/>
                <a:gd name="T96" fmla="*/ 502 w 586"/>
                <a:gd name="T97" fmla="*/ 46 h 69"/>
                <a:gd name="T98" fmla="*/ 495 w 586"/>
                <a:gd name="T99" fmla="*/ 50 h 69"/>
                <a:gd name="T100" fmla="*/ 500 w 586"/>
                <a:gd name="T101" fmla="*/ 19 h 69"/>
                <a:gd name="T102" fmla="*/ 544 w 586"/>
                <a:gd name="T103" fmla="*/ 50 h 69"/>
                <a:gd name="T104" fmla="*/ 538 w 586"/>
                <a:gd name="T105" fmla="*/ 49 h 69"/>
                <a:gd name="T106" fmla="*/ 526 w 586"/>
                <a:gd name="T107" fmla="*/ 52 h 69"/>
                <a:gd name="T108" fmla="*/ 518 w 586"/>
                <a:gd name="T109" fmla="*/ 33 h 69"/>
                <a:gd name="T110" fmla="*/ 524 w 586"/>
                <a:gd name="T111" fmla="*/ 26 h 69"/>
                <a:gd name="T112" fmla="*/ 574 w 586"/>
                <a:gd name="T113" fmla="*/ 31 h 69"/>
                <a:gd name="T114" fmla="*/ 560 w 586"/>
                <a:gd name="T115" fmla="*/ 30 h 69"/>
                <a:gd name="T116" fmla="*/ 580 w 586"/>
                <a:gd name="T117" fmla="*/ 41 h 69"/>
                <a:gd name="T118" fmla="*/ 575 w 586"/>
                <a:gd name="T119" fmla="*/ 52 h 69"/>
                <a:gd name="T120" fmla="*/ 566 w 586"/>
                <a:gd name="T121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6" h="69">
                  <a:moveTo>
                    <a:pt x="27" y="41"/>
                  </a:moveTo>
                  <a:cubicBezTo>
                    <a:pt x="26" y="45"/>
                    <a:pt x="24" y="49"/>
                    <a:pt x="22" y="51"/>
                  </a:cubicBezTo>
                  <a:cubicBezTo>
                    <a:pt x="19" y="54"/>
                    <a:pt x="16" y="55"/>
                    <a:pt x="13" y="55"/>
                  </a:cubicBezTo>
                  <a:cubicBezTo>
                    <a:pt x="10" y="55"/>
                    <a:pt x="6" y="53"/>
                    <a:pt x="4" y="50"/>
                  </a:cubicBezTo>
                  <a:cubicBezTo>
                    <a:pt x="1" y="47"/>
                    <a:pt x="0" y="42"/>
                    <a:pt x="0" y="37"/>
                  </a:cubicBezTo>
                  <a:cubicBezTo>
                    <a:pt x="0" y="32"/>
                    <a:pt x="1" y="27"/>
                    <a:pt x="4" y="24"/>
                  </a:cubicBezTo>
                  <a:cubicBezTo>
                    <a:pt x="7" y="20"/>
                    <a:pt x="11" y="18"/>
                    <a:pt x="15" y="18"/>
                  </a:cubicBezTo>
                  <a:cubicBezTo>
                    <a:pt x="18" y="18"/>
                    <a:pt x="21" y="19"/>
                    <a:pt x="23" y="21"/>
                  </a:cubicBezTo>
                  <a:cubicBezTo>
                    <a:pt x="25" y="23"/>
                    <a:pt x="26" y="25"/>
                    <a:pt x="26" y="27"/>
                  </a:cubicBezTo>
                  <a:cubicBezTo>
                    <a:pt x="26" y="28"/>
                    <a:pt x="26" y="28"/>
                    <a:pt x="26" y="29"/>
                  </a:cubicBezTo>
                  <a:cubicBezTo>
                    <a:pt x="25" y="30"/>
                    <a:pt x="24" y="30"/>
                    <a:pt x="23" y="30"/>
                  </a:cubicBezTo>
                  <a:cubicBezTo>
                    <a:pt x="22" y="30"/>
                    <a:pt x="21" y="30"/>
                    <a:pt x="20" y="28"/>
                  </a:cubicBezTo>
                  <a:cubicBezTo>
                    <a:pt x="20" y="28"/>
                    <a:pt x="19" y="27"/>
                    <a:pt x="19" y="26"/>
                  </a:cubicBezTo>
                  <a:cubicBezTo>
                    <a:pt x="19" y="24"/>
                    <a:pt x="18" y="23"/>
                    <a:pt x="18" y="22"/>
                  </a:cubicBezTo>
                  <a:cubicBezTo>
                    <a:pt x="17" y="22"/>
                    <a:pt x="16" y="21"/>
                    <a:pt x="14" y="21"/>
                  </a:cubicBezTo>
                  <a:cubicBezTo>
                    <a:pt x="12" y="21"/>
                    <a:pt x="10" y="22"/>
                    <a:pt x="8" y="24"/>
                  </a:cubicBezTo>
                  <a:cubicBezTo>
                    <a:pt x="6" y="26"/>
                    <a:pt x="6" y="30"/>
                    <a:pt x="6" y="34"/>
                  </a:cubicBezTo>
                  <a:cubicBezTo>
                    <a:pt x="6" y="38"/>
                    <a:pt x="6" y="41"/>
                    <a:pt x="8" y="44"/>
                  </a:cubicBezTo>
                  <a:cubicBezTo>
                    <a:pt x="10" y="48"/>
                    <a:pt x="13" y="49"/>
                    <a:pt x="16" y="49"/>
                  </a:cubicBezTo>
                  <a:cubicBezTo>
                    <a:pt x="18" y="49"/>
                    <a:pt x="20" y="48"/>
                    <a:pt x="22" y="47"/>
                  </a:cubicBezTo>
                  <a:cubicBezTo>
                    <a:pt x="24" y="46"/>
                    <a:pt x="25" y="44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lose/>
                  <a:moveTo>
                    <a:pt x="45" y="1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8" y="22"/>
                    <a:pt x="50" y="21"/>
                    <a:pt x="51" y="20"/>
                  </a:cubicBezTo>
                  <a:cubicBezTo>
                    <a:pt x="53" y="19"/>
                    <a:pt x="54" y="18"/>
                    <a:pt x="56" y="18"/>
                  </a:cubicBezTo>
                  <a:cubicBezTo>
                    <a:pt x="58" y="18"/>
                    <a:pt x="60" y="19"/>
                    <a:pt x="61" y="20"/>
                  </a:cubicBezTo>
                  <a:cubicBezTo>
                    <a:pt x="62" y="21"/>
                    <a:pt x="63" y="23"/>
                    <a:pt x="64" y="25"/>
                  </a:cubicBezTo>
                  <a:cubicBezTo>
                    <a:pt x="64" y="27"/>
                    <a:pt x="64" y="30"/>
                    <a:pt x="64" y="3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8"/>
                    <a:pt x="64" y="50"/>
                    <a:pt x="65" y="50"/>
                  </a:cubicBezTo>
                  <a:cubicBezTo>
                    <a:pt x="65" y="51"/>
                    <a:pt x="66" y="52"/>
                    <a:pt x="66" y="52"/>
                  </a:cubicBezTo>
                  <a:cubicBezTo>
                    <a:pt x="66" y="52"/>
                    <a:pt x="68" y="52"/>
                    <a:pt x="69" y="52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6" y="52"/>
                    <a:pt x="56" y="52"/>
                    <a:pt x="57" y="52"/>
                  </a:cubicBezTo>
                  <a:cubicBezTo>
                    <a:pt x="58" y="51"/>
                    <a:pt x="58" y="50"/>
                    <a:pt x="58" y="50"/>
                  </a:cubicBezTo>
                  <a:cubicBezTo>
                    <a:pt x="58" y="49"/>
                    <a:pt x="58" y="48"/>
                    <a:pt x="58" y="46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0"/>
                    <a:pt x="58" y="28"/>
                    <a:pt x="58" y="27"/>
                  </a:cubicBezTo>
                  <a:cubicBezTo>
                    <a:pt x="58" y="26"/>
                    <a:pt x="57" y="25"/>
                    <a:pt x="56" y="24"/>
                  </a:cubicBezTo>
                  <a:cubicBezTo>
                    <a:pt x="56" y="24"/>
                    <a:pt x="55" y="23"/>
                    <a:pt x="54" y="23"/>
                  </a:cubicBezTo>
                  <a:cubicBezTo>
                    <a:pt x="52" y="23"/>
                    <a:pt x="51" y="24"/>
                    <a:pt x="50" y="24"/>
                  </a:cubicBezTo>
                  <a:cubicBezTo>
                    <a:pt x="49" y="25"/>
                    <a:pt x="47" y="26"/>
                    <a:pt x="46" y="28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8"/>
                    <a:pt x="46" y="50"/>
                    <a:pt x="46" y="50"/>
                  </a:cubicBezTo>
                  <a:cubicBezTo>
                    <a:pt x="46" y="51"/>
                    <a:pt x="47" y="52"/>
                    <a:pt x="47" y="52"/>
                  </a:cubicBezTo>
                  <a:cubicBezTo>
                    <a:pt x="48" y="52"/>
                    <a:pt x="49" y="52"/>
                    <a:pt x="51" y="52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6" y="52"/>
                    <a:pt x="37" y="52"/>
                    <a:pt x="38" y="52"/>
                  </a:cubicBezTo>
                  <a:cubicBezTo>
                    <a:pt x="38" y="51"/>
                    <a:pt x="39" y="51"/>
                    <a:pt x="39" y="50"/>
                  </a:cubicBezTo>
                  <a:cubicBezTo>
                    <a:pt x="40" y="49"/>
                    <a:pt x="40" y="48"/>
                    <a:pt x="40" y="4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1"/>
                    <a:pt x="40" y="8"/>
                    <a:pt x="39" y="8"/>
                  </a:cubicBezTo>
                  <a:cubicBezTo>
                    <a:pt x="39" y="7"/>
                    <a:pt x="39" y="6"/>
                    <a:pt x="38" y="6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6" y="5"/>
                    <a:pt x="36" y="5"/>
                    <a:pt x="34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1"/>
                    <a:pt x="45" y="1"/>
                    <a:pt x="45" y="1"/>
                  </a:cubicBezTo>
                  <a:close/>
                  <a:moveTo>
                    <a:pt x="85" y="26"/>
                  </a:moveTo>
                  <a:cubicBezTo>
                    <a:pt x="89" y="21"/>
                    <a:pt x="92" y="19"/>
                    <a:pt x="96" y="19"/>
                  </a:cubicBezTo>
                  <a:cubicBezTo>
                    <a:pt x="97" y="19"/>
                    <a:pt x="99" y="19"/>
                    <a:pt x="100" y="20"/>
                  </a:cubicBezTo>
                  <a:cubicBezTo>
                    <a:pt x="102" y="21"/>
                    <a:pt x="103" y="22"/>
                    <a:pt x="104" y="24"/>
                  </a:cubicBezTo>
                  <a:cubicBezTo>
                    <a:pt x="104" y="26"/>
                    <a:pt x="104" y="28"/>
                    <a:pt x="104" y="31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104" y="48"/>
                    <a:pt x="104" y="49"/>
                    <a:pt x="105" y="50"/>
                  </a:cubicBezTo>
                  <a:cubicBezTo>
                    <a:pt x="105" y="51"/>
                    <a:pt x="106" y="51"/>
                    <a:pt x="106" y="52"/>
                  </a:cubicBezTo>
                  <a:cubicBezTo>
                    <a:pt x="106" y="52"/>
                    <a:pt x="108" y="52"/>
                    <a:pt x="109" y="52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6" y="52"/>
                    <a:pt x="96" y="52"/>
                    <a:pt x="97" y="51"/>
                  </a:cubicBezTo>
                  <a:cubicBezTo>
                    <a:pt x="98" y="51"/>
                    <a:pt x="98" y="50"/>
                    <a:pt x="98" y="49"/>
                  </a:cubicBezTo>
                  <a:cubicBezTo>
                    <a:pt x="98" y="49"/>
                    <a:pt x="98" y="48"/>
                    <a:pt x="98" y="46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28"/>
                    <a:pt x="98" y="26"/>
                    <a:pt x="97" y="25"/>
                  </a:cubicBezTo>
                  <a:cubicBezTo>
                    <a:pt x="96" y="24"/>
                    <a:pt x="95" y="23"/>
                    <a:pt x="93" y="23"/>
                  </a:cubicBezTo>
                  <a:cubicBezTo>
                    <a:pt x="90" y="23"/>
                    <a:pt x="88" y="24"/>
                    <a:pt x="85" y="28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5" y="48"/>
                    <a:pt x="85" y="49"/>
                    <a:pt x="85" y="50"/>
                  </a:cubicBezTo>
                  <a:cubicBezTo>
                    <a:pt x="86" y="51"/>
                    <a:pt x="86" y="51"/>
                    <a:pt x="86" y="52"/>
                  </a:cubicBezTo>
                  <a:cubicBezTo>
                    <a:pt x="87" y="52"/>
                    <a:pt x="88" y="52"/>
                    <a:pt x="90" y="52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8" y="52"/>
                    <a:pt x="78" y="51"/>
                  </a:cubicBezTo>
                  <a:cubicBezTo>
                    <a:pt x="78" y="50"/>
                    <a:pt x="79" y="48"/>
                    <a:pt x="79" y="46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9" y="29"/>
                    <a:pt x="79" y="26"/>
                    <a:pt x="78" y="25"/>
                  </a:cubicBezTo>
                  <a:cubicBezTo>
                    <a:pt x="78" y="24"/>
                    <a:pt x="78" y="24"/>
                    <a:pt x="78" y="23"/>
                  </a:cubicBezTo>
                  <a:cubicBezTo>
                    <a:pt x="77" y="23"/>
                    <a:pt x="77" y="23"/>
                    <a:pt x="76" y="23"/>
                  </a:cubicBezTo>
                  <a:cubicBezTo>
                    <a:pt x="75" y="23"/>
                    <a:pt x="74" y="23"/>
                    <a:pt x="74" y="23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26"/>
                    <a:pt x="85" y="26"/>
                    <a:pt x="85" y="26"/>
                  </a:cubicBezTo>
                  <a:close/>
                  <a:moveTo>
                    <a:pt x="132" y="19"/>
                  </a:moveTo>
                  <a:cubicBezTo>
                    <a:pt x="136" y="19"/>
                    <a:pt x="140" y="21"/>
                    <a:pt x="144" y="25"/>
                  </a:cubicBezTo>
                  <a:cubicBezTo>
                    <a:pt x="146" y="28"/>
                    <a:pt x="148" y="32"/>
                    <a:pt x="148" y="36"/>
                  </a:cubicBezTo>
                  <a:cubicBezTo>
                    <a:pt x="148" y="40"/>
                    <a:pt x="147" y="42"/>
                    <a:pt x="146" y="46"/>
                  </a:cubicBezTo>
                  <a:cubicBezTo>
                    <a:pt x="144" y="49"/>
                    <a:pt x="142" y="51"/>
                    <a:pt x="140" y="53"/>
                  </a:cubicBezTo>
                  <a:cubicBezTo>
                    <a:pt x="137" y="54"/>
                    <a:pt x="134" y="55"/>
                    <a:pt x="131" y="55"/>
                  </a:cubicBezTo>
                  <a:cubicBezTo>
                    <a:pt x="126" y="55"/>
                    <a:pt x="122" y="53"/>
                    <a:pt x="120" y="49"/>
                  </a:cubicBezTo>
                  <a:cubicBezTo>
                    <a:pt x="117" y="46"/>
                    <a:pt x="116" y="42"/>
                    <a:pt x="116" y="38"/>
                  </a:cubicBezTo>
                  <a:cubicBezTo>
                    <a:pt x="116" y="34"/>
                    <a:pt x="117" y="31"/>
                    <a:pt x="118" y="28"/>
                  </a:cubicBezTo>
                  <a:cubicBezTo>
                    <a:pt x="120" y="26"/>
                    <a:pt x="122" y="23"/>
                    <a:pt x="124" y="22"/>
                  </a:cubicBezTo>
                  <a:cubicBezTo>
                    <a:pt x="126" y="20"/>
                    <a:pt x="129" y="19"/>
                    <a:pt x="132" y="19"/>
                  </a:cubicBezTo>
                  <a:close/>
                  <a:moveTo>
                    <a:pt x="130" y="21"/>
                  </a:moveTo>
                  <a:cubicBezTo>
                    <a:pt x="129" y="21"/>
                    <a:pt x="128" y="22"/>
                    <a:pt x="127" y="22"/>
                  </a:cubicBezTo>
                  <a:cubicBezTo>
                    <a:pt x="126" y="23"/>
                    <a:pt x="124" y="24"/>
                    <a:pt x="124" y="26"/>
                  </a:cubicBezTo>
                  <a:cubicBezTo>
                    <a:pt x="123" y="28"/>
                    <a:pt x="122" y="31"/>
                    <a:pt x="122" y="34"/>
                  </a:cubicBezTo>
                  <a:cubicBezTo>
                    <a:pt x="122" y="39"/>
                    <a:pt x="123" y="43"/>
                    <a:pt x="125" y="47"/>
                  </a:cubicBezTo>
                  <a:cubicBezTo>
                    <a:pt x="127" y="50"/>
                    <a:pt x="130" y="52"/>
                    <a:pt x="133" y="52"/>
                  </a:cubicBezTo>
                  <a:cubicBezTo>
                    <a:pt x="135" y="52"/>
                    <a:pt x="137" y="51"/>
                    <a:pt x="138" y="49"/>
                  </a:cubicBezTo>
                  <a:cubicBezTo>
                    <a:pt x="140" y="47"/>
                    <a:pt x="141" y="44"/>
                    <a:pt x="141" y="39"/>
                  </a:cubicBezTo>
                  <a:cubicBezTo>
                    <a:pt x="141" y="33"/>
                    <a:pt x="140" y="28"/>
                    <a:pt x="137" y="25"/>
                  </a:cubicBezTo>
                  <a:cubicBezTo>
                    <a:pt x="135" y="22"/>
                    <a:pt x="133" y="21"/>
                    <a:pt x="130" y="21"/>
                  </a:cubicBezTo>
                  <a:close/>
                  <a:moveTo>
                    <a:pt x="167" y="1"/>
                  </a:moveTo>
                  <a:cubicBezTo>
                    <a:pt x="167" y="46"/>
                    <a:pt x="167" y="46"/>
                    <a:pt x="167" y="46"/>
                  </a:cubicBezTo>
                  <a:cubicBezTo>
                    <a:pt x="167" y="48"/>
                    <a:pt x="167" y="50"/>
                    <a:pt x="168" y="50"/>
                  </a:cubicBezTo>
                  <a:cubicBezTo>
                    <a:pt x="168" y="51"/>
                    <a:pt x="168" y="52"/>
                    <a:pt x="169" y="52"/>
                  </a:cubicBezTo>
                  <a:cubicBezTo>
                    <a:pt x="170" y="52"/>
                    <a:pt x="170" y="52"/>
                    <a:pt x="172" y="52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58" y="52"/>
                    <a:pt x="159" y="52"/>
                    <a:pt x="160" y="52"/>
                  </a:cubicBezTo>
                  <a:cubicBezTo>
                    <a:pt x="160" y="52"/>
                    <a:pt x="160" y="51"/>
                    <a:pt x="161" y="50"/>
                  </a:cubicBezTo>
                  <a:cubicBezTo>
                    <a:pt x="161" y="50"/>
                    <a:pt x="161" y="48"/>
                    <a:pt x="161" y="46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1" y="11"/>
                    <a:pt x="161" y="9"/>
                    <a:pt x="161" y="8"/>
                  </a:cubicBezTo>
                  <a:cubicBezTo>
                    <a:pt x="161" y="7"/>
                    <a:pt x="160" y="6"/>
                    <a:pt x="160" y="6"/>
                  </a:cubicBezTo>
                  <a:cubicBezTo>
                    <a:pt x="160" y="6"/>
                    <a:pt x="159" y="6"/>
                    <a:pt x="158" y="6"/>
                  </a:cubicBezTo>
                  <a:cubicBezTo>
                    <a:pt x="158" y="6"/>
                    <a:pt x="157" y="6"/>
                    <a:pt x="156" y="6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7" y="1"/>
                    <a:pt x="167" y="1"/>
                    <a:pt x="167" y="1"/>
                  </a:cubicBezTo>
                  <a:cubicBezTo>
                    <a:pt x="167" y="1"/>
                    <a:pt x="167" y="1"/>
                    <a:pt x="167" y="1"/>
                  </a:cubicBezTo>
                  <a:close/>
                  <a:moveTo>
                    <a:pt x="196" y="19"/>
                  </a:moveTo>
                  <a:cubicBezTo>
                    <a:pt x="201" y="19"/>
                    <a:pt x="205" y="21"/>
                    <a:pt x="208" y="25"/>
                  </a:cubicBezTo>
                  <a:cubicBezTo>
                    <a:pt x="210" y="28"/>
                    <a:pt x="212" y="32"/>
                    <a:pt x="212" y="36"/>
                  </a:cubicBezTo>
                  <a:cubicBezTo>
                    <a:pt x="212" y="40"/>
                    <a:pt x="211" y="42"/>
                    <a:pt x="210" y="46"/>
                  </a:cubicBezTo>
                  <a:cubicBezTo>
                    <a:pt x="209" y="49"/>
                    <a:pt x="207" y="51"/>
                    <a:pt x="204" y="53"/>
                  </a:cubicBezTo>
                  <a:cubicBezTo>
                    <a:pt x="202" y="54"/>
                    <a:pt x="199" y="55"/>
                    <a:pt x="196" y="55"/>
                  </a:cubicBezTo>
                  <a:cubicBezTo>
                    <a:pt x="191" y="55"/>
                    <a:pt x="187" y="53"/>
                    <a:pt x="184" y="49"/>
                  </a:cubicBezTo>
                  <a:cubicBezTo>
                    <a:pt x="182" y="46"/>
                    <a:pt x="181" y="42"/>
                    <a:pt x="181" y="38"/>
                  </a:cubicBezTo>
                  <a:cubicBezTo>
                    <a:pt x="181" y="34"/>
                    <a:pt x="182" y="31"/>
                    <a:pt x="183" y="28"/>
                  </a:cubicBezTo>
                  <a:cubicBezTo>
                    <a:pt x="185" y="26"/>
                    <a:pt x="187" y="23"/>
                    <a:pt x="189" y="22"/>
                  </a:cubicBezTo>
                  <a:cubicBezTo>
                    <a:pt x="190" y="20"/>
                    <a:pt x="193" y="19"/>
                    <a:pt x="196" y="19"/>
                  </a:cubicBezTo>
                  <a:close/>
                  <a:moveTo>
                    <a:pt x="195" y="21"/>
                  </a:moveTo>
                  <a:cubicBezTo>
                    <a:pt x="194" y="21"/>
                    <a:pt x="192" y="22"/>
                    <a:pt x="191" y="22"/>
                  </a:cubicBezTo>
                  <a:cubicBezTo>
                    <a:pt x="190" y="23"/>
                    <a:pt x="188" y="24"/>
                    <a:pt x="188" y="26"/>
                  </a:cubicBezTo>
                  <a:cubicBezTo>
                    <a:pt x="187" y="28"/>
                    <a:pt x="186" y="31"/>
                    <a:pt x="186" y="34"/>
                  </a:cubicBezTo>
                  <a:cubicBezTo>
                    <a:pt x="186" y="39"/>
                    <a:pt x="187" y="43"/>
                    <a:pt x="189" y="47"/>
                  </a:cubicBezTo>
                  <a:cubicBezTo>
                    <a:pt x="191" y="50"/>
                    <a:pt x="194" y="52"/>
                    <a:pt x="197" y="52"/>
                  </a:cubicBezTo>
                  <a:cubicBezTo>
                    <a:pt x="199" y="52"/>
                    <a:pt x="201" y="51"/>
                    <a:pt x="202" y="49"/>
                  </a:cubicBezTo>
                  <a:cubicBezTo>
                    <a:pt x="204" y="47"/>
                    <a:pt x="205" y="44"/>
                    <a:pt x="205" y="39"/>
                  </a:cubicBezTo>
                  <a:cubicBezTo>
                    <a:pt x="205" y="33"/>
                    <a:pt x="204" y="28"/>
                    <a:pt x="201" y="25"/>
                  </a:cubicBezTo>
                  <a:cubicBezTo>
                    <a:pt x="200" y="22"/>
                    <a:pt x="197" y="21"/>
                    <a:pt x="195" y="21"/>
                  </a:cubicBezTo>
                  <a:close/>
                  <a:moveTo>
                    <a:pt x="229" y="41"/>
                  </a:moveTo>
                  <a:cubicBezTo>
                    <a:pt x="227" y="40"/>
                    <a:pt x="225" y="39"/>
                    <a:pt x="224" y="37"/>
                  </a:cubicBezTo>
                  <a:cubicBezTo>
                    <a:pt x="223" y="35"/>
                    <a:pt x="222" y="33"/>
                    <a:pt x="222" y="31"/>
                  </a:cubicBezTo>
                  <a:cubicBezTo>
                    <a:pt x="222" y="28"/>
                    <a:pt x="224" y="24"/>
                    <a:pt x="226" y="22"/>
                  </a:cubicBezTo>
                  <a:cubicBezTo>
                    <a:pt x="228" y="20"/>
                    <a:pt x="232" y="18"/>
                    <a:pt x="235" y="18"/>
                  </a:cubicBezTo>
                  <a:cubicBezTo>
                    <a:pt x="238" y="18"/>
                    <a:pt x="241" y="19"/>
                    <a:pt x="243" y="21"/>
                  </a:cubicBezTo>
                  <a:cubicBezTo>
                    <a:pt x="250" y="21"/>
                    <a:pt x="250" y="21"/>
                    <a:pt x="250" y="21"/>
                  </a:cubicBezTo>
                  <a:cubicBezTo>
                    <a:pt x="251" y="21"/>
                    <a:pt x="252" y="21"/>
                    <a:pt x="252" y="21"/>
                  </a:cubicBezTo>
                  <a:cubicBezTo>
                    <a:pt x="252" y="21"/>
                    <a:pt x="252" y="21"/>
                    <a:pt x="252" y="21"/>
                  </a:cubicBezTo>
                  <a:cubicBezTo>
                    <a:pt x="252" y="22"/>
                    <a:pt x="252" y="22"/>
                    <a:pt x="252" y="22"/>
                  </a:cubicBezTo>
                  <a:cubicBezTo>
                    <a:pt x="252" y="23"/>
                    <a:pt x="252" y="24"/>
                    <a:pt x="252" y="24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252" y="24"/>
                    <a:pt x="251" y="24"/>
                    <a:pt x="250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7" y="26"/>
                    <a:pt x="248" y="28"/>
                    <a:pt x="248" y="31"/>
                  </a:cubicBezTo>
                  <a:cubicBezTo>
                    <a:pt x="248" y="34"/>
                    <a:pt x="246" y="37"/>
                    <a:pt x="244" y="39"/>
                  </a:cubicBezTo>
                  <a:cubicBezTo>
                    <a:pt x="242" y="41"/>
                    <a:pt x="238" y="42"/>
                    <a:pt x="235" y="42"/>
                  </a:cubicBezTo>
                  <a:cubicBezTo>
                    <a:pt x="233" y="42"/>
                    <a:pt x="232" y="42"/>
                    <a:pt x="230" y="41"/>
                  </a:cubicBezTo>
                  <a:cubicBezTo>
                    <a:pt x="229" y="42"/>
                    <a:pt x="228" y="43"/>
                    <a:pt x="228" y="44"/>
                  </a:cubicBezTo>
                  <a:cubicBezTo>
                    <a:pt x="228" y="44"/>
                    <a:pt x="228" y="45"/>
                    <a:pt x="228" y="45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8" y="47"/>
                    <a:pt x="229" y="47"/>
                    <a:pt x="230" y="47"/>
                  </a:cubicBezTo>
                  <a:cubicBezTo>
                    <a:pt x="231" y="47"/>
                    <a:pt x="233" y="47"/>
                    <a:pt x="236" y="48"/>
                  </a:cubicBezTo>
                  <a:cubicBezTo>
                    <a:pt x="240" y="48"/>
                    <a:pt x="244" y="48"/>
                    <a:pt x="245" y="48"/>
                  </a:cubicBezTo>
                  <a:cubicBezTo>
                    <a:pt x="248" y="48"/>
                    <a:pt x="249" y="49"/>
                    <a:pt x="250" y="50"/>
                  </a:cubicBezTo>
                  <a:cubicBezTo>
                    <a:pt x="252" y="52"/>
                    <a:pt x="252" y="54"/>
                    <a:pt x="252" y="56"/>
                  </a:cubicBezTo>
                  <a:cubicBezTo>
                    <a:pt x="252" y="58"/>
                    <a:pt x="251" y="61"/>
                    <a:pt x="249" y="64"/>
                  </a:cubicBezTo>
                  <a:cubicBezTo>
                    <a:pt x="245" y="67"/>
                    <a:pt x="240" y="69"/>
                    <a:pt x="234" y="69"/>
                  </a:cubicBezTo>
                  <a:cubicBezTo>
                    <a:pt x="230" y="69"/>
                    <a:pt x="226" y="68"/>
                    <a:pt x="223" y="66"/>
                  </a:cubicBezTo>
                  <a:cubicBezTo>
                    <a:pt x="221" y="65"/>
                    <a:pt x="220" y="64"/>
                    <a:pt x="220" y="62"/>
                  </a:cubicBezTo>
                  <a:cubicBezTo>
                    <a:pt x="220" y="62"/>
                    <a:pt x="220" y="61"/>
                    <a:pt x="220" y="60"/>
                  </a:cubicBezTo>
                  <a:cubicBezTo>
                    <a:pt x="221" y="60"/>
                    <a:pt x="222" y="58"/>
                    <a:pt x="223" y="56"/>
                  </a:cubicBezTo>
                  <a:cubicBezTo>
                    <a:pt x="223" y="56"/>
                    <a:pt x="224" y="55"/>
                    <a:pt x="226" y="52"/>
                  </a:cubicBezTo>
                  <a:cubicBezTo>
                    <a:pt x="225" y="52"/>
                    <a:pt x="224" y="51"/>
                    <a:pt x="224" y="50"/>
                  </a:cubicBezTo>
                  <a:cubicBezTo>
                    <a:pt x="223" y="50"/>
                    <a:pt x="223" y="49"/>
                    <a:pt x="223" y="48"/>
                  </a:cubicBezTo>
                  <a:cubicBezTo>
                    <a:pt x="223" y="48"/>
                    <a:pt x="223" y="46"/>
                    <a:pt x="224" y="45"/>
                  </a:cubicBezTo>
                  <a:cubicBezTo>
                    <a:pt x="225" y="45"/>
                    <a:pt x="226" y="44"/>
                    <a:pt x="229" y="41"/>
                  </a:cubicBezTo>
                  <a:close/>
                  <a:moveTo>
                    <a:pt x="235" y="20"/>
                  </a:moveTo>
                  <a:cubicBezTo>
                    <a:pt x="233" y="20"/>
                    <a:pt x="232" y="21"/>
                    <a:pt x="230" y="22"/>
                  </a:cubicBezTo>
                  <a:cubicBezTo>
                    <a:pt x="229" y="24"/>
                    <a:pt x="229" y="26"/>
                    <a:pt x="229" y="29"/>
                  </a:cubicBezTo>
                  <a:cubicBezTo>
                    <a:pt x="229" y="33"/>
                    <a:pt x="230" y="36"/>
                    <a:pt x="231" y="38"/>
                  </a:cubicBezTo>
                  <a:cubicBezTo>
                    <a:pt x="232" y="40"/>
                    <a:pt x="234" y="41"/>
                    <a:pt x="236" y="41"/>
                  </a:cubicBezTo>
                  <a:cubicBezTo>
                    <a:pt x="238" y="41"/>
                    <a:pt x="239" y="40"/>
                    <a:pt x="240" y="39"/>
                  </a:cubicBezTo>
                  <a:cubicBezTo>
                    <a:pt x="242" y="37"/>
                    <a:pt x="242" y="35"/>
                    <a:pt x="242" y="32"/>
                  </a:cubicBezTo>
                  <a:cubicBezTo>
                    <a:pt x="242" y="28"/>
                    <a:pt x="241" y="25"/>
                    <a:pt x="240" y="23"/>
                  </a:cubicBezTo>
                  <a:cubicBezTo>
                    <a:pt x="238" y="21"/>
                    <a:pt x="237" y="20"/>
                    <a:pt x="235" y="20"/>
                  </a:cubicBezTo>
                  <a:close/>
                  <a:moveTo>
                    <a:pt x="228" y="54"/>
                  </a:moveTo>
                  <a:cubicBezTo>
                    <a:pt x="227" y="55"/>
                    <a:pt x="226" y="56"/>
                    <a:pt x="226" y="57"/>
                  </a:cubicBezTo>
                  <a:cubicBezTo>
                    <a:pt x="226" y="58"/>
                    <a:pt x="225" y="59"/>
                    <a:pt x="225" y="60"/>
                  </a:cubicBezTo>
                  <a:cubicBezTo>
                    <a:pt x="225" y="62"/>
                    <a:pt x="226" y="63"/>
                    <a:pt x="227" y="64"/>
                  </a:cubicBezTo>
                  <a:cubicBezTo>
                    <a:pt x="230" y="65"/>
                    <a:pt x="233" y="66"/>
                    <a:pt x="238" y="66"/>
                  </a:cubicBezTo>
                  <a:cubicBezTo>
                    <a:pt x="242" y="66"/>
                    <a:pt x="245" y="65"/>
                    <a:pt x="247" y="64"/>
                  </a:cubicBezTo>
                  <a:cubicBezTo>
                    <a:pt x="249" y="62"/>
                    <a:pt x="250" y="60"/>
                    <a:pt x="250" y="58"/>
                  </a:cubicBezTo>
                  <a:cubicBezTo>
                    <a:pt x="250" y="57"/>
                    <a:pt x="250" y="56"/>
                    <a:pt x="248" y="56"/>
                  </a:cubicBezTo>
                  <a:cubicBezTo>
                    <a:pt x="247" y="55"/>
                    <a:pt x="245" y="55"/>
                    <a:pt x="241" y="55"/>
                  </a:cubicBezTo>
                  <a:cubicBezTo>
                    <a:pt x="236" y="54"/>
                    <a:pt x="231" y="54"/>
                    <a:pt x="228" y="54"/>
                  </a:cubicBezTo>
                  <a:close/>
                  <a:moveTo>
                    <a:pt x="258" y="20"/>
                  </a:moveTo>
                  <a:cubicBezTo>
                    <a:pt x="274" y="20"/>
                    <a:pt x="274" y="20"/>
                    <a:pt x="274" y="20"/>
                  </a:cubicBezTo>
                  <a:cubicBezTo>
                    <a:pt x="274" y="21"/>
                    <a:pt x="274" y="21"/>
                    <a:pt x="274" y="21"/>
                  </a:cubicBezTo>
                  <a:cubicBezTo>
                    <a:pt x="273" y="21"/>
                    <a:pt x="273" y="21"/>
                    <a:pt x="273" y="21"/>
                  </a:cubicBezTo>
                  <a:cubicBezTo>
                    <a:pt x="272" y="21"/>
                    <a:pt x="271" y="21"/>
                    <a:pt x="270" y="22"/>
                  </a:cubicBezTo>
                  <a:cubicBezTo>
                    <a:pt x="270" y="22"/>
                    <a:pt x="270" y="23"/>
                    <a:pt x="270" y="23"/>
                  </a:cubicBezTo>
                  <a:cubicBezTo>
                    <a:pt x="270" y="24"/>
                    <a:pt x="270" y="26"/>
                    <a:pt x="271" y="27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86" y="26"/>
                    <a:pt x="286" y="26"/>
                    <a:pt x="286" y="26"/>
                  </a:cubicBezTo>
                  <a:cubicBezTo>
                    <a:pt x="286" y="24"/>
                    <a:pt x="287" y="24"/>
                    <a:pt x="287" y="22"/>
                  </a:cubicBezTo>
                  <a:cubicBezTo>
                    <a:pt x="287" y="22"/>
                    <a:pt x="287" y="22"/>
                    <a:pt x="286" y="21"/>
                  </a:cubicBezTo>
                  <a:cubicBezTo>
                    <a:pt x="286" y="21"/>
                    <a:pt x="286" y="21"/>
                    <a:pt x="286" y="20"/>
                  </a:cubicBezTo>
                  <a:cubicBezTo>
                    <a:pt x="285" y="20"/>
                    <a:pt x="284" y="20"/>
                    <a:pt x="284" y="20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4" y="20"/>
                    <a:pt x="293" y="20"/>
                    <a:pt x="292" y="20"/>
                  </a:cubicBezTo>
                  <a:cubicBezTo>
                    <a:pt x="292" y="21"/>
                    <a:pt x="292" y="21"/>
                    <a:pt x="291" y="22"/>
                  </a:cubicBezTo>
                  <a:cubicBezTo>
                    <a:pt x="290" y="22"/>
                    <a:pt x="290" y="23"/>
                    <a:pt x="290" y="25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75" y="62"/>
                    <a:pt x="274" y="64"/>
                    <a:pt x="271" y="66"/>
                  </a:cubicBezTo>
                  <a:cubicBezTo>
                    <a:pt x="269" y="68"/>
                    <a:pt x="267" y="69"/>
                    <a:pt x="265" y="69"/>
                  </a:cubicBezTo>
                  <a:cubicBezTo>
                    <a:pt x="264" y="69"/>
                    <a:pt x="263" y="68"/>
                    <a:pt x="262" y="68"/>
                  </a:cubicBezTo>
                  <a:cubicBezTo>
                    <a:pt x="261" y="67"/>
                    <a:pt x="260" y="66"/>
                    <a:pt x="260" y="65"/>
                  </a:cubicBezTo>
                  <a:cubicBezTo>
                    <a:pt x="260" y="64"/>
                    <a:pt x="261" y="63"/>
                    <a:pt x="261" y="62"/>
                  </a:cubicBezTo>
                  <a:cubicBezTo>
                    <a:pt x="262" y="62"/>
                    <a:pt x="263" y="62"/>
                    <a:pt x="264" y="62"/>
                  </a:cubicBezTo>
                  <a:cubicBezTo>
                    <a:pt x="265" y="62"/>
                    <a:pt x="266" y="62"/>
                    <a:pt x="267" y="62"/>
                  </a:cubicBezTo>
                  <a:cubicBezTo>
                    <a:pt x="268" y="63"/>
                    <a:pt x="269" y="63"/>
                    <a:pt x="269" y="63"/>
                  </a:cubicBezTo>
                  <a:cubicBezTo>
                    <a:pt x="270" y="63"/>
                    <a:pt x="270" y="62"/>
                    <a:pt x="271" y="62"/>
                  </a:cubicBezTo>
                  <a:cubicBezTo>
                    <a:pt x="272" y="61"/>
                    <a:pt x="273" y="59"/>
                    <a:pt x="274" y="57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25"/>
                    <a:pt x="264" y="24"/>
                    <a:pt x="263" y="23"/>
                  </a:cubicBezTo>
                  <a:cubicBezTo>
                    <a:pt x="262" y="22"/>
                    <a:pt x="262" y="21"/>
                    <a:pt x="261" y="21"/>
                  </a:cubicBezTo>
                  <a:cubicBezTo>
                    <a:pt x="261" y="21"/>
                    <a:pt x="260" y="20"/>
                    <a:pt x="258" y="20"/>
                  </a:cubicBezTo>
                  <a:cubicBezTo>
                    <a:pt x="258" y="20"/>
                    <a:pt x="258" y="20"/>
                    <a:pt x="258" y="20"/>
                  </a:cubicBezTo>
                  <a:close/>
                  <a:moveTo>
                    <a:pt x="331" y="19"/>
                  </a:moveTo>
                  <a:cubicBezTo>
                    <a:pt x="336" y="19"/>
                    <a:pt x="340" y="21"/>
                    <a:pt x="343" y="25"/>
                  </a:cubicBezTo>
                  <a:cubicBezTo>
                    <a:pt x="346" y="28"/>
                    <a:pt x="347" y="32"/>
                    <a:pt x="347" y="36"/>
                  </a:cubicBezTo>
                  <a:cubicBezTo>
                    <a:pt x="347" y="40"/>
                    <a:pt x="346" y="42"/>
                    <a:pt x="345" y="46"/>
                  </a:cubicBezTo>
                  <a:cubicBezTo>
                    <a:pt x="344" y="49"/>
                    <a:pt x="342" y="51"/>
                    <a:pt x="339" y="53"/>
                  </a:cubicBezTo>
                  <a:cubicBezTo>
                    <a:pt x="336" y="54"/>
                    <a:pt x="334" y="55"/>
                    <a:pt x="331" y="55"/>
                  </a:cubicBezTo>
                  <a:cubicBezTo>
                    <a:pt x="326" y="55"/>
                    <a:pt x="322" y="53"/>
                    <a:pt x="319" y="49"/>
                  </a:cubicBezTo>
                  <a:cubicBezTo>
                    <a:pt x="317" y="46"/>
                    <a:pt x="316" y="42"/>
                    <a:pt x="316" y="38"/>
                  </a:cubicBezTo>
                  <a:cubicBezTo>
                    <a:pt x="316" y="34"/>
                    <a:pt x="316" y="31"/>
                    <a:pt x="318" y="28"/>
                  </a:cubicBezTo>
                  <a:cubicBezTo>
                    <a:pt x="320" y="26"/>
                    <a:pt x="322" y="23"/>
                    <a:pt x="324" y="22"/>
                  </a:cubicBezTo>
                  <a:cubicBezTo>
                    <a:pt x="326" y="20"/>
                    <a:pt x="328" y="19"/>
                    <a:pt x="331" y="19"/>
                  </a:cubicBezTo>
                  <a:close/>
                  <a:moveTo>
                    <a:pt x="330" y="21"/>
                  </a:moveTo>
                  <a:cubicBezTo>
                    <a:pt x="329" y="21"/>
                    <a:pt x="328" y="22"/>
                    <a:pt x="326" y="22"/>
                  </a:cubicBezTo>
                  <a:cubicBezTo>
                    <a:pt x="325" y="23"/>
                    <a:pt x="324" y="24"/>
                    <a:pt x="323" y="26"/>
                  </a:cubicBezTo>
                  <a:cubicBezTo>
                    <a:pt x="322" y="28"/>
                    <a:pt x="322" y="31"/>
                    <a:pt x="322" y="34"/>
                  </a:cubicBezTo>
                  <a:cubicBezTo>
                    <a:pt x="322" y="39"/>
                    <a:pt x="323" y="43"/>
                    <a:pt x="325" y="47"/>
                  </a:cubicBezTo>
                  <a:cubicBezTo>
                    <a:pt x="327" y="50"/>
                    <a:pt x="329" y="52"/>
                    <a:pt x="332" y="52"/>
                  </a:cubicBezTo>
                  <a:cubicBezTo>
                    <a:pt x="335" y="52"/>
                    <a:pt x="337" y="51"/>
                    <a:pt x="338" y="49"/>
                  </a:cubicBezTo>
                  <a:cubicBezTo>
                    <a:pt x="340" y="47"/>
                    <a:pt x="340" y="44"/>
                    <a:pt x="340" y="39"/>
                  </a:cubicBezTo>
                  <a:cubicBezTo>
                    <a:pt x="340" y="33"/>
                    <a:pt x="339" y="28"/>
                    <a:pt x="337" y="25"/>
                  </a:cubicBezTo>
                  <a:cubicBezTo>
                    <a:pt x="335" y="22"/>
                    <a:pt x="332" y="21"/>
                    <a:pt x="330" y="21"/>
                  </a:cubicBezTo>
                  <a:close/>
                  <a:moveTo>
                    <a:pt x="368" y="22"/>
                  </a:moveTo>
                  <a:cubicBezTo>
                    <a:pt x="368" y="45"/>
                    <a:pt x="368" y="45"/>
                    <a:pt x="368" y="45"/>
                  </a:cubicBezTo>
                  <a:cubicBezTo>
                    <a:pt x="368" y="48"/>
                    <a:pt x="368" y="50"/>
                    <a:pt x="369" y="51"/>
                  </a:cubicBezTo>
                  <a:cubicBezTo>
                    <a:pt x="370" y="52"/>
                    <a:pt x="371" y="52"/>
                    <a:pt x="373" y="52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6" y="54"/>
                    <a:pt x="376" y="54"/>
                    <a:pt x="376" y="54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52"/>
                    <a:pt x="356" y="52"/>
                    <a:pt x="356" y="52"/>
                  </a:cubicBezTo>
                  <a:cubicBezTo>
                    <a:pt x="358" y="52"/>
                    <a:pt x="358" y="52"/>
                    <a:pt x="358" y="52"/>
                  </a:cubicBezTo>
                  <a:cubicBezTo>
                    <a:pt x="358" y="52"/>
                    <a:pt x="360" y="52"/>
                    <a:pt x="360" y="52"/>
                  </a:cubicBezTo>
                  <a:cubicBezTo>
                    <a:pt x="361" y="51"/>
                    <a:pt x="362" y="50"/>
                    <a:pt x="362" y="50"/>
                  </a:cubicBezTo>
                  <a:cubicBezTo>
                    <a:pt x="362" y="49"/>
                    <a:pt x="362" y="47"/>
                    <a:pt x="362" y="45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56" y="22"/>
                    <a:pt x="356" y="22"/>
                    <a:pt x="356" y="22"/>
                  </a:cubicBezTo>
                  <a:cubicBezTo>
                    <a:pt x="356" y="20"/>
                    <a:pt x="356" y="20"/>
                    <a:pt x="356" y="20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2" y="14"/>
                    <a:pt x="363" y="11"/>
                    <a:pt x="364" y="8"/>
                  </a:cubicBezTo>
                  <a:cubicBezTo>
                    <a:pt x="365" y="6"/>
                    <a:pt x="367" y="4"/>
                    <a:pt x="369" y="3"/>
                  </a:cubicBezTo>
                  <a:cubicBezTo>
                    <a:pt x="371" y="2"/>
                    <a:pt x="373" y="1"/>
                    <a:pt x="376" y="1"/>
                  </a:cubicBezTo>
                  <a:cubicBezTo>
                    <a:pt x="378" y="1"/>
                    <a:pt x="381" y="2"/>
                    <a:pt x="383" y="3"/>
                  </a:cubicBezTo>
                  <a:cubicBezTo>
                    <a:pt x="384" y="4"/>
                    <a:pt x="385" y="6"/>
                    <a:pt x="385" y="7"/>
                  </a:cubicBezTo>
                  <a:cubicBezTo>
                    <a:pt x="385" y="8"/>
                    <a:pt x="384" y="8"/>
                    <a:pt x="384" y="9"/>
                  </a:cubicBezTo>
                  <a:cubicBezTo>
                    <a:pt x="383" y="10"/>
                    <a:pt x="383" y="10"/>
                    <a:pt x="382" y="10"/>
                  </a:cubicBezTo>
                  <a:cubicBezTo>
                    <a:pt x="382" y="10"/>
                    <a:pt x="381" y="9"/>
                    <a:pt x="380" y="9"/>
                  </a:cubicBezTo>
                  <a:cubicBezTo>
                    <a:pt x="380" y="8"/>
                    <a:pt x="379" y="8"/>
                    <a:pt x="378" y="6"/>
                  </a:cubicBezTo>
                  <a:cubicBezTo>
                    <a:pt x="377" y="5"/>
                    <a:pt x="376" y="4"/>
                    <a:pt x="376" y="3"/>
                  </a:cubicBezTo>
                  <a:cubicBezTo>
                    <a:pt x="375" y="3"/>
                    <a:pt x="374" y="2"/>
                    <a:pt x="373" y="2"/>
                  </a:cubicBezTo>
                  <a:cubicBezTo>
                    <a:pt x="372" y="2"/>
                    <a:pt x="371" y="3"/>
                    <a:pt x="370" y="3"/>
                  </a:cubicBezTo>
                  <a:cubicBezTo>
                    <a:pt x="370" y="4"/>
                    <a:pt x="369" y="5"/>
                    <a:pt x="369" y="6"/>
                  </a:cubicBezTo>
                  <a:cubicBezTo>
                    <a:pt x="368" y="7"/>
                    <a:pt x="368" y="10"/>
                    <a:pt x="368" y="16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77" y="18"/>
                    <a:pt x="377" y="18"/>
                    <a:pt x="377" y="18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68" y="22"/>
                    <a:pt x="368" y="22"/>
                    <a:pt x="368" y="22"/>
                  </a:cubicBezTo>
                  <a:close/>
                  <a:moveTo>
                    <a:pt x="440" y="2"/>
                  </a:moveTo>
                  <a:cubicBezTo>
                    <a:pt x="441" y="20"/>
                    <a:pt x="441" y="20"/>
                    <a:pt x="441" y="20"/>
                  </a:cubicBezTo>
                  <a:cubicBezTo>
                    <a:pt x="440" y="20"/>
                    <a:pt x="440" y="20"/>
                    <a:pt x="440" y="20"/>
                  </a:cubicBezTo>
                  <a:cubicBezTo>
                    <a:pt x="438" y="14"/>
                    <a:pt x="436" y="11"/>
                    <a:pt x="433" y="8"/>
                  </a:cubicBezTo>
                  <a:cubicBezTo>
                    <a:pt x="430" y="6"/>
                    <a:pt x="427" y="5"/>
                    <a:pt x="423" y="5"/>
                  </a:cubicBezTo>
                  <a:cubicBezTo>
                    <a:pt x="420" y="5"/>
                    <a:pt x="417" y="6"/>
                    <a:pt x="414" y="8"/>
                  </a:cubicBezTo>
                  <a:cubicBezTo>
                    <a:pt x="412" y="9"/>
                    <a:pt x="410" y="12"/>
                    <a:pt x="408" y="16"/>
                  </a:cubicBezTo>
                  <a:cubicBezTo>
                    <a:pt x="407" y="19"/>
                    <a:pt x="406" y="24"/>
                    <a:pt x="406" y="30"/>
                  </a:cubicBezTo>
                  <a:cubicBezTo>
                    <a:pt x="406" y="34"/>
                    <a:pt x="407" y="38"/>
                    <a:pt x="408" y="42"/>
                  </a:cubicBezTo>
                  <a:cubicBezTo>
                    <a:pt x="409" y="45"/>
                    <a:pt x="412" y="48"/>
                    <a:pt x="414" y="49"/>
                  </a:cubicBezTo>
                  <a:cubicBezTo>
                    <a:pt x="417" y="51"/>
                    <a:pt x="420" y="52"/>
                    <a:pt x="424" y="52"/>
                  </a:cubicBezTo>
                  <a:cubicBezTo>
                    <a:pt x="427" y="52"/>
                    <a:pt x="430" y="51"/>
                    <a:pt x="432" y="50"/>
                  </a:cubicBezTo>
                  <a:cubicBezTo>
                    <a:pt x="435" y="49"/>
                    <a:pt x="438" y="46"/>
                    <a:pt x="440" y="42"/>
                  </a:cubicBezTo>
                  <a:cubicBezTo>
                    <a:pt x="442" y="42"/>
                    <a:pt x="442" y="42"/>
                    <a:pt x="442" y="42"/>
                  </a:cubicBezTo>
                  <a:cubicBezTo>
                    <a:pt x="439" y="47"/>
                    <a:pt x="436" y="50"/>
                    <a:pt x="433" y="52"/>
                  </a:cubicBezTo>
                  <a:cubicBezTo>
                    <a:pt x="430" y="54"/>
                    <a:pt x="426" y="56"/>
                    <a:pt x="422" y="56"/>
                  </a:cubicBezTo>
                  <a:cubicBezTo>
                    <a:pt x="414" y="56"/>
                    <a:pt x="407" y="52"/>
                    <a:pt x="403" y="46"/>
                  </a:cubicBezTo>
                  <a:cubicBezTo>
                    <a:pt x="400" y="42"/>
                    <a:pt x="398" y="36"/>
                    <a:pt x="398" y="30"/>
                  </a:cubicBezTo>
                  <a:cubicBezTo>
                    <a:pt x="398" y="25"/>
                    <a:pt x="399" y="20"/>
                    <a:pt x="401" y="16"/>
                  </a:cubicBezTo>
                  <a:cubicBezTo>
                    <a:pt x="403" y="12"/>
                    <a:pt x="406" y="8"/>
                    <a:pt x="410" y="6"/>
                  </a:cubicBezTo>
                  <a:cubicBezTo>
                    <a:pt x="414" y="4"/>
                    <a:pt x="418" y="3"/>
                    <a:pt x="422" y="3"/>
                  </a:cubicBezTo>
                  <a:cubicBezTo>
                    <a:pt x="426" y="3"/>
                    <a:pt x="429" y="4"/>
                    <a:pt x="433" y="6"/>
                  </a:cubicBezTo>
                  <a:cubicBezTo>
                    <a:pt x="434" y="6"/>
                    <a:pt x="434" y="6"/>
                    <a:pt x="435" y="6"/>
                  </a:cubicBezTo>
                  <a:cubicBezTo>
                    <a:pt x="436" y="6"/>
                    <a:pt x="436" y="6"/>
                    <a:pt x="436" y="6"/>
                  </a:cubicBezTo>
                  <a:cubicBezTo>
                    <a:pt x="437" y="5"/>
                    <a:pt x="438" y="4"/>
                    <a:pt x="438" y="3"/>
                  </a:cubicBezTo>
                  <a:cubicBezTo>
                    <a:pt x="440" y="2"/>
                    <a:pt x="440" y="2"/>
                    <a:pt x="440" y="2"/>
                  </a:cubicBezTo>
                  <a:close/>
                  <a:moveTo>
                    <a:pt x="460" y="1"/>
                  </a:moveTo>
                  <a:cubicBezTo>
                    <a:pt x="460" y="26"/>
                    <a:pt x="460" y="26"/>
                    <a:pt x="460" y="26"/>
                  </a:cubicBezTo>
                  <a:cubicBezTo>
                    <a:pt x="463" y="22"/>
                    <a:pt x="465" y="21"/>
                    <a:pt x="466" y="20"/>
                  </a:cubicBezTo>
                  <a:cubicBezTo>
                    <a:pt x="468" y="19"/>
                    <a:pt x="470" y="18"/>
                    <a:pt x="471" y="18"/>
                  </a:cubicBezTo>
                  <a:cubicBezTo>
                    <a:pt x="473" y="18"/>
                    <a:pt x="475" y="19"/>
                    <a:pt x="476" y="20"/>
                  </a:cubicBezTo>
                  <a:cubicBezTo>
                    <a:pt x="477" y="21"/>
                    <a:pt x="478" y="23"/>
                    <a:pt x="479" y="25"/>
                  </a:cubicBezTo>
                  <a:cubicBezTo>
                    <a:pt x="479" y="27"/>
                    <a:pt x="480" y="30"/>
                    <a:pt x="480" y="34"/>
                  </a:cubicBezTo>
                  <a:cubicBezTo>
                    <a:pt x="480" y="46"/>
                    <a:pt x="480" y="46"/>
                    <a:pt x="480" y="46"/>
                  </a:cubicBezTo>
                  <a:cubicBezTo>
                    <a:pt x="480" y="48"/>
                    <a:pt x="480" y="50"/>
                    <a:pt x="480" y="50"/>
                  </a:cubicBezTo>
                  <a:cubicBezTo>
                    <a:pt x="480" y="51"/>
                    <a:pt x="481" y="52"/>
                    <a:pt x="481" y="52"/>
                  </a:cubicBezTo>
                  <a:cubicBezTo>
                    <a:pt x="482" y="52"/>
                    <a:pt x="483" y="52"/>
                    <a:pt x="484" y="52"/>
                  </a:cubicBezTo>
                  <a:cubicBezTo>
                    <a:pt x="484" y="54"/>
                    <a:pt x="484" y="54"/>
                    <a:pt x="484" y="54"/>
                  </a:cubicBezTo>
                  <a:cubicBezTo>
                    <a:pt x="468" y="54"/>
                    <a:pt x="468" y="54"/>
                    <a:pt x="468" y="54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69" y="52"/>
                    <a:pt x="469" y="52"/>
                    <a:pt x="469" y="52"/>
                  </a:cubicBezTo>
                  <a:cubicBezTo>
                    <a:pt x="471" y="52"/>
                    <a:pt x="472" y="52"/>
                    <a:pt x="472" y="52"/>
                  </a:cubicBezTo>
                  <a:cubicBezTo>
                    <a:pt x="473" y="51"/>
                    <a:pt x="474" y="50"/>
                    <a:pt x="474" y="50"/>
                  </a:cubicBezTo>
                  <a:cubicBezTo>
                    <a:pt x="474" y="49"/>
                    <a:pt x="474" y="48"/>
                    <a:pt x="474" y="46"/>
                  </a:cubicBezTo>
                  <a:cubicBezTo>
                    <a:pt x="474" y="34"/>
                    <a:pt x="474" y="34"/>
                    <a:pt x="474" y="34"/>
                  </a:cubicBezTo>
                  <a:cubicBezTo>
                    <a:pt x="474" y="30"/>
                    <a:pt x="474" y="28"/>
                    <a:pt x="473" y="27"/>
                  </a:cubicBezTo>
                  <a:cubicBezTo>
                    <a:pt x="473" y="26"/>
                    <a:pt x="472" y="25"/>
                    <a:pt x="472" y="24"/>
                  </a:cubicBezTo>
                  <a:cubicBezTo>
                    <a:pt x="471" y="24"/>
                    <a:pt x="470" y="23"/>
                    <a:pt x="469" y="23"/>
                  </a:cubicBezTo>
                  <a:cubicBezTo>
                    <a:pt x="468" y="23"/>
                    <a:pt x="466" y="24"/>
                    <a:pt x="465" y="24"/>
                  </a:cubicBezTo>
                  <a:cubicBezTo>
                    <a:pt x="464" y="25"/>
                    <a:pt x="462" y="26"/>
                    <a:pt x="461" y="28"/>
                  </a:cubicBezTo>
                  <a:cubicBezTo>
                    <a:pt x="461" y="46"/>
                    <a:pt x="461" y="46"/>
                    <a:pt x="461" y="46"/>
                  </a:cubicBezTo>
                  <a:cubicBezTo>
                    <a:pt x="461" y="48"/>
                    <a:pt x="461" y="50"/>
                    <a:pt x="461" y="50"/>
                  </a:cubicBezTo>
                  <a:cubicBezTo>
                    <a:pt x="462" y="51"/>
                    <a:pt x="462" y="52"/>
                    <a:pt x="462" y="52"/>
                  </a:cubicBezTo>
                  <a:cubicBezTo>
                    <a:pt x="463" y="52"/>
                    <a:pt x="464" y="52"/>
                    <a:pt x="466" y="52"/>
                  </a:cubicBezTo>
                  <a:cubicBezTo>
                    <a:pt x="466" y="54"/>
                    <a:pt x="466" y="54"/>
                    <a:pt x="466" y="54"/>
                  </a:cubicBezTo>
                  <a:cubicBezTo>
                    <a:pt x="450" y="54"/>
                    <a:pt x="450" y="54"/>
                    <a:pt x="450" y="54"/>
                  </a:cubicBezTo>
                  <a:cubicBezTo>
                    <a:pt x="450" y="52"/>
                    <a:pt x="450" y="52"/>
                    <a:pt x="450" y="52"/>
                  </a:cubicBezTo>
                  <a:cubicBezTo>
                    <a:pt x="451" y="52"/>
                    <a:pt x="452" y="52"/>
                    <a:pt x="453" y="52"/>
                  </a:cubicBezTo>
                  <a:cubicBezTo>
                    <a:pt x="454" y="51"/>
                    <a:pt x="454" y="51"/>
                    <a:pt x="454" y="50"/>
                  </a:cubicBezTo>
                  <a:cubicBezTo>
                    <a:pt x="455" y="49"/>
                    <a:pt x="455" y="48"/>
                    <a:pt x="455" y="46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1"/>
                    <a:pt x="455" y="8"/>
                    <a:pt x="454" y="8"/>
                  </a:cubicBezTo>
                  <a:cubicBezTo>
                    <a:pt x="454" y="7"/>
                    <a:pt x="454" y="6"/>
                    <a:pt x="454" y="6"/>
                  </a:cubicBezTo>
                  <a:cubicBezTo>
                    <a:pt x="453" y="5"/>
                    <a:pt x="453" y="5"/>
                    <a:pt x="452" y="5"/>
                  </a:cubicBezTo>
                  <a:cubicBezTo>
                    <a:pt x="452" y="5"/>
                    <a:pt x="451" y="5"/>
                    <a:pt x="450" y="6"/>
                  </a:cubicBezTo>
                  <a:cubicBezTo>
                    <a:pt x="449" y="4"/>
                    <a:pt x="449" y="4"/>
                    <a:pt x="449" y="4"/>
                  </a:cubicBezTo>
                  <a:cubicBezTo>
                    <a:pt x="459" y="0"/>
                    <a:pt x="459" y="0"/>
                    <a:pt x="459" y="0"/>
                  </a:cubicBezTo>
                  <a:cubicBezTo>
                    <a:pt x="460" y="1"/>
                    <a:pt x="460" y="1"/>
                    <a:pt x="460" y="1"/>
                  </a:cubicBezTo>
                  <a:close/>
                  <a:moveTo>
                    <a:pt x="499" y="1"/>
                  </a:moveTo>
                  <a:cubicBezTo>
                    <a:pt x="500" y="1"/>
                    <a:pt x="501" y="1"/>
                    <a:pt x="501" y="2"/>
                  </a:cubicBezTo>
                  <a:cubicBezTo>
                    <a:pt x="502" y="3"/>
                    <a:pt x="502" y="4"/>
                    <a:pt x="502" y="5"/>
                  </a:cubicBezTo>
                  <a:cubicBezTo>
                    <a:pt x="502" y="6"/>
                    <a:pt x="502" y="7"/>
                    <a:pt x="501" y="8"/>
                  </a:cubicBezTo>
                  <a:cubicBezTo>
                    <a:pt x="500" y="8"/>
                    <a:pt x="500" y="9"/>
                    <a:pt x="499" y="9"/>
                  </a:cubicBezTo>
                  <a:cubicBezTo>
                    <a:pt x="498" y="9"/>
                    <a:pt x="497" y="8"/>
                    <a:pt x="496" y="8"/>
                  </a:cubicBezTo>
                  <a:cubicBezTo>
                    <a:pt x="496" y="7"/>
                    <a:pt x="495" y="6"/>
                    <a:pt x="495" y="5"/>
                  </a:cubicBezTo>
                  <a:cubicBezTo>
                    <a:pt x="495" y="4"/>
                    <a:pt x="496" y="3"/>
                    <a:pt x="496" y="2"/>
                  </a:cubicBezTo>
                  <a:cubicBezTo>
                    <a:pt x="497" y="1"/>
                    <a:pt x="498" y="1"/>
                    <a:pt x="499" y="1"/>
                  </a:cubicBezTo>
                  <a:close/>
                  <a:moveTo>
                    <a:pt x="502" y="19"/>
                  </a:moveTo>
                  <a:cubicBezTo>
                    <a:pt x="502" y="46"/>
                    <a:pt x="502" y="46"/>
                    <a:pt x="502" y="46"/>
                  </a:cubicBezTo>
                  <a:cubicBezTo>
                    <a:pt x="502" y="48"/>
                    <a:pt x="502" y="50"/>
                    <a:pt x="502" y="50"/>
                  </a:cubicBezTo>
                  <a:cubicBezTo>
                    <a:pt x="503" y="51"/>
                    <a:pt x="503" y="52"/>
                    <a:pt x="504" y="52"/>
                  </a:cubicBezTo>
                  <a:cubicBezTo>
                    <a:pt x="504" y="52"/>
                    <a:pt x="505" y="52"/>
                    <a:pt x="507" y="52"/>
                  </a:cubicBezTo>
                  <a:cubicBezTo>
                    <a:pt x="507" y="54"/>
                    <a:pt x="507" y="54"/>
                    <a:pt x="507" y="54"/>
                  </a:cubicBezTo>
                  <a:cubicBezTo>
                    <a:pt x="491" y="54"/>
                    <a:pt x="491" y="54"/>
                    <a:pt x="491" y="54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2" y="52"/>
                    <a:pt x="494" y="52"/>
                    <a:pt x="494" y="52"/>
                  </a:cubicBezTo>
                  <a:cubicBezTo>
                    <a:pt x="494" y="52"/>
                    <a:pt x="495" y="51"/>
                    <a:pt x="495" y="50"/>
                  </a:cubicBezTo>
                  <a:cubicBezTo>
                    <a:pt x="496" y="50"/>
                    <a:pt x="496" y="48"/>
                    <a:pt x="496" y="46"/>
                  </a:cubicBezTo>
                  <a:cubicBezTo>
                    <a:pt x="496" y="33"/>
                    <a:pt x="496" y="33"/>
                    <a:pt x="496" y="33"/>
                  </a:cubicBezTo>
                  <a:cubicBezTo>
                    <a:pt x="496" y="29"/>
                    <a:pt x="496" y="27"/>
                    <a:pt x="495" y="26"/>
                  </a:cubicBezTo>
                  <a:cubicBezTo>
                    <a:pt x="495" y="25"/>
                    <a:pt x="495" y="24"/>
                    <a:pt x="494" y="24"/>
                  </a:cubicBezTo>
                  <a:cubicBezTo>
                    <a:pt x="494" y="24"/>
                    <a:pt x="494" y="24"/>
                    <a:pt x="493" y="24"/>
                  </a:cubicBezTo>
                  <a:cubicBezTo>
                    <a:pt x="492" y="24"/>
                    <a:pt x="491" y="24"/>
                    <a:pt x="490" y="24"/>
                  </a:cubicBezTo>
                  <a:cubicBezTo>
                    <a:pt x="490" y="23"/>
                    <a:pt x="490" y="23"/>
                    <a:pt x="490" y="23"/>
                  </a:cubicBezTo>
                  <a:cubicBezTo>
                    <a:pt x="500" y="19"/>
                    <a:pt x="500" y="19"/>
                    <a:pt x="500" y="19"/>
                  </a:cubicBezTo>
                  <a:cubicBezTo>
                    <a:pt x="502" y="19"/>
                    <a:pt x="502" y="19"/>
                    <a:pt x="502" y="19"/>
                  </a:cubicBezTo>
                  <a:close/>
                  <a:moveTo>
                    <a:pt x="524" y="26"/>
                  </a:moveTo>
                  <a:cubicBezTo>
                    <a:pt x="528" y="21"/>
                    <a:pt x="532" y="19"/>
                    <a:pt x="535" y="19"/>
                  </a:cubicBezTo>
                  <a:cubicBezTo>
                    <a:pt x="536" y="19"/>
                    <a:pt x="538" y="19"/>
                    <a:pt x="540" y="20"/>
                  </a:cubicBezTo>
                  <a:cubicBezTo>
                    <a:pt x="541" y="21"/>
                    <a:pt x="542" y="22"/>
                    <a:pt x="543" y="24"/>
                  </a:cubicBezTo>
                  <a:cubicBezTo>
                    <a:pt x="543" y="26"/>
                    <a:pt x="544" y="28"/>
                    <a:pt x="544" y="31"/>
                  </a:cubicBezTo>
                  <a:cubicBezTo>
                    <a:pt x="544" y="46"/>
                    <a:pt x="544" y="46"/>
                    <a:pt x="544" y="46"/>
                  </a:cubicBezTo>
                  <a:cubicBezTo>
                    <a:pt x="544" y="48"/>
                    <a:pt x="544" y="49"/>
                    <a:pt x="544" y="50"/>
                  </a:cubicBezTo>
                  <a:cubicBezTo>
                    <a:pt x="544" y="51"/>
                    <a:pt x="545" y="51"/>
                    <a:pt x="545" y="52"/>
                  </a:cubicBezTo>
                  <a:cubicBezTo>
                    <a:pt x="546" y="52"/>
                    <a:pt x="547" y="52"/>
                    <a:pt x="548" y="52"/>
                  </a:cubicBezTo>
                  <a:cubicBezTo>
                    <a:pt x="548" y="53"/>
                    <a:pt x="548" y="53"/>
                    <a:pt x="548" y="53"/>
                  </a:cubicBezTo>
                  <a:cubicBezTo>
                    <a:pt x="532" y="53"/>
                    <a:pt x="532" y="53"/>
                    <a:pt x="532" y="53"/>
                  </a:cubicBezTo>
                  <a:cubicBezTo>
                    <a:pt x="532" y="52"/>
                    <a:pt x="532" y="52"/>
                    <a:pt x="532" y="52"/>
                  </a:cubicBezTo>
                  <a:cubicBezTo>
                    <a:pt x="533" y="52"/>
                    <a:pt x="533" y="52"/>
                    <a:pt x="533" y="52"/>
                  </a:cubicBezTo>
                  <a:cubicBezTo>
                    <a:pt x="535" y="52"/>
                    <a:pt x="536" y="52"/>
                    <a:pt x="536" y="51"/>
                  </a:cubicBezTo>
                  <a:cubicBezTo>
                    <a:pt x="537" y="51"/>
                    <a:pt x="538" y="50"/>
                    <a:pt x="538" y="49"/>
                  </a:cubicBezTo>
                  <a:cubicBezTo>
                    <a:pt x="538" y="49"/>
                    <a:pt x="538" y="48"/>
                    <a:pt x="538" y="46"/>
                  </a:cubicBezTo>
                  <a:cubicBezTo>
                    <a:pt x="538" y="32"/>
                    <a:pt x="538" y="32"/>
                    <a:pt x="538" y="32"/>
                  </a:cubicBezTo>
                  <a:cubicBezTo>
                    <a:pt x="538" y="28"/>
                    <a:pt x="537" y="26"/>
                    <a:pt x="536" y="25"/>
                  </a:cubicBezTo>
                  <a:cubicBezTo>
                    <a:pt x="536" y="24"/>
                    <a:pt x="534" y="23"/>
                    <a:pt x="532" y="23"/>
                  </a:cubicBezTo>
                  <a:cubicBezTo>
                    <a:pt x="530" y="23"/>
                    <a:pt x="527" y="24"/>
                    <a:pt x="524" y="28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8"/>
                    <a:pt x="524" y="49"/>
                    <a:pt x="524" y="50"/>
                  </a:cubicBezTo>
                  <a:cubicBezTo>
                    <a:pt x="525" y="51"/>
                    <a:pt x="525" y="51"/>
                    <a:pt x="526" y="52"/>
                  </a:cubicBezTo>
                  <a:cubicBezTo>
                    <a:pt x="526" y="52"/>
                    <a:pt x="527" y="52"/>
                    <a:pt x="529" y="52"/>
                  </a:cubicBezTo>
                  <a:cubicBezTo>
                    <a:pt x="529" y="53"/>
                    <a:pt x="529" y="53"/>
                    <a:pt x="529" y="53"/>
                  </a:cubicBezTo>
                  <a:cubicBezTo>
                    <a:pt x="513" y="53"/>
                    <a:pt x="513" y="53"/>
                    <a:pt x="513" y="53"/>
                  </a:cubicBezTo>
                  <a:cubicBezTo>
                    <a:pt x="513" y="52"/>
                    <a:pt x="513" y="52"/>
                    <a:pt x="513" y="52"/>
                  </a:cubicBezTo>
                  <a:cubicBezTo>
                    <a:pt x="514" y="52"/>
                    <a:pt x="514" y="52"/>
                    <a:pt x="514" y="52"/>
                  </a:cubicBezTo>
                  <a:cubicBezTo>
                    <a:pt x="516" y="52"/>
                    <a:pt x="517" y="52"/>
                    <a:pt x="517" y="51"/>
                  </a:cubicBezTo>
                  <a:cubicBezTo>
                    <a:pt x="518" y="50"/>
                    <a:pt x="518" y="48"/>
                    <a:pt x="518" y="46"/>
                  </a:cubicBezTo>
                  <a:cubicBezTo>
                    <a:pt x="518" y="33"/>
                    <a:pt x="518" y="33"/>
                    <a:pt x="518" y="33"/>
                  </a:cubicBezTo>
                  <a:cubicBezTo>
                    <a:pt x="518" y="29"/>
                    <a:pt x="518" y="26"/>
                    <a:pt x="518" y="25"/>
                  </a:cubicBezTo>
                  <a:cubicBezTo>
                    <a:pt x="518" y="24"/>
                    <a:pt x="517" y="24"/>
                    <a:pt x="517" y="23"/>
                  </a:cubicBezTo>
                  <a:cubicBezTo>
                    <a:pt x="516" y="23"/>
                    <a:pt x="516" y="23"/>
                    <a:pt x="515" y="23"/>
                  </a:cubicBezTo>
                  <a:cubicBezTo>
                    <a:pt x="514" y="23"/>
                    <a:pt x="514" y="23"/>
                    <a:pt x="513" y="23"/>
                  </a:cubicBezTo>
                  <a:cubicBezTo>
                    <a:pt x="512" y="22"/>
                    <a:pt x="512" y="22"/>
                    <a:pt x="512" y="22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524" y="18"/>
                    <a:pt x="524" y="18"/>
                    <a:pt x="524" y="18"/>
                  </a:cubicBezTo>
                  <a:cubicBezTo>
                    <a:pt x="524" y="26"/>
                    <a:pt x="524" y="26"/>
                    <a:pt x="524" y="26"/>
                  </a:cubicBezTo>
                  <a:close/>
                  <a:moveTo>
                    <a:pt x="573" y="49"/>
                  </a:moveTo>
                  <a:cubicBezTo>
                    <a:pt x="570" y="52"/>
                    <a:pt x="568" y="53"/>
                    <a:pt x="567" y="54"/>
                  </a:cubicBezTo>
                  <a:cubicBezTo>
                    <a:pt x="566" y="54"/>
                    <a:pt x="564" y="54"/>
                    <a:pt x="563" y="54"/>
                  </a:cubicBezTo>
                  <a:cubicBezTo>
                    <a:pt x="560" y="54"/>
                    <a:pt x="559" y="54"/>
                    <a:pt x="557" y="52"/>
                  </a:cubicBezTo>
                  <a:cubicBezTo>
                    <a:pt x="556" y="50"/>
                    <a:pt x="555" y="48"/>
                    <a:pt x="555" y="46"/>
                  </a:cubicBezTo>
                  <a:cubicBezTo>
                    <a:pt x="555" y="44"/>
                    <a:pt x="556" y="42"/>
                    <a:pt x="556" y="41"/>
                  </a:cubicBezTo>
                  <a:cubicBezTo>
                    <a:pt x="557" y="40"/>
                    <a:pt x="559" y="38"/>
                    <a:pt x="562" y="36"/>
                  </a:cubicBezTo>
                  <a:cubicBezTo>
                    <a:pt x="564" y="35"/>
                    <a:pt x="568" y="33"/>
                    <a:pt x="574" y="31"/>
                  </a:cubicBezTo>
                  <a:cubicBezTo>
                    <a:pt x="574" y="30"/>
                    <a:pt x="574" y="30"/>
                    <a:pt x="574" y="30"/>
                  </a:cubicBezTo>
                  <a:cubicBezTo>
                    <a:pt x="574" y="26"/>
                    <a:pt x="573" y="24"/>
                    <a:pt x="572" y="23"/>
                  </a:cubicBezTo>
                  <a:cubicBezTo>
                    <a:pt x="571" y="22"/>
                    <a:pt x="570" y="21"/>
                    <a:pt x="568" y="21"/>
                  </a:cubicBezTo>
                  <a:cubicBezTo>
                    <a:pt x="566" y="21"/>
                    <a:pt x="565" y="21"/>
                    <a:pt x="564" y="22"/>
                  </a:cubicBezTo>
                  <a:cubicBezTo>
                    <a:pt x="563" y="23"/>
                    <a:pt x="563" y="24"/>
                    <a:pt x="563" y="25"/>
                  </a:cubicBezTo>
                  <a:cubicBezTo>
                    <a:pt x="563" y="27"/>
                    <a:pt x="563" y="27"/>
                    <a:pt x="563" y="27"/>
                  </a:cubicBezTo>
                  <a:cubicBezTo>
                    <a:pt x="563" y="28"/>
                    <a:pt x="562" y="29"/>
                    <a:pt x="562" y="30"/>
                  </a:cubicBezTo>
                  <a:cubicBezTo>
                    <a:pt x="562" y="30"/>
                    <a:pt x="561" y="30"/>
                    <a:pt x="560" y="30"/>
                  </a:cubicBezTo>
                  <a:cubicBezTo>
                    <a:pt x="559" y="30"/>
                    <a:pt x="558" y="30"/>
                    <a:pt x="558" y="30"/>
                  </a:cubicBezTo>
                  <a:cubicBezTo>
                    <a:pt x="558" y="29"/>
                    <a:pt x="557" y="28"/>
                    <a:pt x="557" y="27"/>
                  </a:cubicBezTo>
                  <a:cubicBezTo>
                    <a:pt x="557" y="25"/>
                    <a:pt x="558" y="23"/>
                    <a:pt x="560" y="21"/>
                  </a:cubicBezTo>
                  <a:cubicBezTo>
                    <a:pt x="562" y="19"/>
                    <a:pt x="566" y="18"/>
                    <a:pt x="569" y="18"/>
                  </a:cubicBezTo>
                  <a:cubicBezTo>
                    <a:pt x="572" y="18"/>
                    <a:pt x="574" y="18"/>
                    <a:pt x="576" y="20"/>
                  </a:cubicBezTo>
                  <a:cubicBezTo>
                    <a:pt x="578" y="20"/>
                    <a:pt x="579" y="22"/>
                    <a:pt x="580" y="23"/>
                  </a:cubicBezTo>
                  <a:cubicBezTo>
                    <a:pt x="580" y="24"/>
                    <a:pt x="580" y="26"/>
                    <a:pt x="580" y="30"/>
                  </a:cubicBezTo>
                  <a:cubicBezTo>
                    <a:pt x="580" y="41"/>
                    <a:pt x="580" y="41"/>
                    <a:pt x="580" y="41"/>
                  </a:cubicBezTo>
                  <a:cubicBezTo>
                    <a:pt x="580" y="44"/>
                    <a:pt x="580" y="46"/>
                    <a:pt x="580" y="47"/>
                  </a:cubicBezTo>
                  <a:cubicBezTo>
                    <a:pt x="580" y="48"/>
                    <a:pt x="581" y="48"/>
                    <a:pt x="581" y="49"/>
                  </a:cubicBezTo>
                  <a:cubicBezTo>
                    <a:pt x="581" y="49"/>
                    <a:pt x="581" y="49"/>
                    <a:pt x="582" y="49"/>
                  </a:cubicBezTo>
                  <a:cubicBezTo>
                    <a:pt x="582" y="49"/>
                    <a:pt x="582" y="49"/>
                    <a:pt x="583" y="49"/>
                  </a:cubicBezTo>
                  <a:cubicBezTo>
                    <a:pt x="583" y="48"/>
                    <a:pt x="584" y="48"/>
                    <a:pt x="586" y="46"/>
                  </a:cubicBezTo>
                  <a:cubicBezTo>
                    <a:pt x="586" y="48"/>
                    <a:pt x="586" y="48"/>
                    <a:pt x="586" y="48"/>
                  </a:cubicBezTo>
                  <a:cubicBezTo>
                    <a:pt x="583" y="52"/>
                    <a:pt x="580" y="54"/>
                    <a:pt x="578" y="54"/>
                  </a:cubicBezTo>
                  <a:cubicBezTo>
                    <a:pt x="577" y="54"/>
                    <a:pt x="576" y="53"/>
                    <a:pt x="575" y="52"/>
                  </a:cubicBezTo>
                  <a:cubicBezTo>
                    <a:pt x="574" y="52"/>
                    <a:pt x="573" y="51"/>
                    <a:pt x="573" y="49"/>
                  </a:cubicBezTo>
                  <a:close/>
                  <a:moveTo>
                    <a:pt x="573" y="46"/>
                  </a:moveTo>
                  <a:cubicBezTo>
                    <a:pt x="573" y="34"/>
                    <a:pt x="573" y="34"/>
                    <a:pt x="573" y="34"/>
                  </a:cubicBezTo>
                  <a:cubicBezTo>
                    <a:pt x="570" y="35"/>
                    <a:pt x="567" y="36"/>
                    <a:pt x="566" y="37"/>
                  </a:cubicBezTo>
                  <a:cubicBezTo>
                    <a:pt x="564" y="38"/>
                    <a:pt x="563" y="39"/>
                    <a:pt x="562" y="40"/>
                  </a:cubicBezTo>
                  <a:cubicBezTo>
                    <a:pt x="562" y="42"/>
                    <a:pt x="561" y="43"/>
                    <a:pt x="561" y="44"/>
                  </a:cubicBezTo>
                  <a:cubicBezTo>
                    <a:pt x="561" y="46"/>
                    <a:pt x="562" y="48"/>
                    <a:pt x="563" y="49"/>
                  </a:cubicBezTo>
                  <a:cubicBezTo>
                    <a:pt x="564" y="50"/>
                    <a:pt x="565" y="50"/>
                    <a:pt x="566" y="50"/>
                  </a:cubicBezTo>
                  <a:cubicBezTo>
                    <a:pt x="568" y="50"/>
                    <a:pt x="570" y="49"/>
                    <a:pt x="5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6"/>
            <p:cNvSpPr>
              <a:spLocks noEditPoints="1"/>
            </p:cNvSpPr>
            <p:nvPr userDrawn="1"/>
          </p:nvSpPr>
          <p:spPr bwMode="auto">
            <a:xfrm>
              <a:off x="9304417" y="4596096"/>
              <a:ext cx="2255842" cy="300036"/>
            </a:xfrm>
            <a:custGeom>
              <a:avLst/>
              <a:gdLst>
                <a:gd name="T0" fmla="*/ 1465 w 1513"/>
                <a:gd name="T1" fmla="*/ 107 h 200"/>
                <a:gd name="T2" fmla="*/ 1416 w 1513"/>
                <a:gd name="T3" fmla="*/ 130 h 200"/>
                <a:gd name="T4" fmla="*/ 1450 w 1513"/>
                <a:gd name="T5" fmla="*/ 47 h 200"/>
                <a:gd name="T6" fmla="*/ 1458 w 1513"/>
                <a:gd name="T7" fmla="*/ 70 h 200"/>
                <a:gd name="T8" fmla="*/ 1467 w 1513"/>
                <a:gd name="T9" fmla="*/ 146 h 200"/>
                <a:gd name="T10" fmla="*/ 1410 w 1513"/>
                <a:gd name="T11" fmla="*/ 171 h 200"/>
                <a:gd name="T12" fmla="*/ 1408 w 1513"/>
                <a:gd name="T13" fmla="*/ 153 h 200"/>
                <a:gd name="T14" fmla="*/ 1272 w 1513"/>
                <a:gd name="T15" fmla="*/ 125 h 200"/>
                <a:gd name="T16" fmla="*/ 1257 w 1513"/>
                <a:gd name="T17" fmla="*/ 79 h 200"/>
                <a:gd name="T18" fmla="*/ 1298 w 1513"/>
                <a:gd name="T19" fmla="*/ 59 h 200"/>
                <a:gd name="T20" fmla="*/ 1220 w 1513"/>
                <a:gd name="T21" fmla="*/ 139 h 200"/>
                <a:gd name="T22" fmla="*/ 1112 w 1513"/>
                <a:gd name="T23" fmla="*/ 16 h 200"/>
                <a:gd name="T24" fmla="*/ 1064 w 1513"/>
                <a:gd name="T25" fmla="*/ 107 h 200"/>
                <a:gd name="T26" fmla="*/ 1074 w 1513"/>
                <a:gd name="T27" fmla="*/ 95 h 200"/>
                <a:gd name="T28" fmla="*/ 1096 w 1513"/>
                <a:gd name="T29" fmla="*/ 49 h 200"/>
                <a:gd name="T30" fmla="*/ 1098 w 1513"/>
                <a:gd name="T31" fmla="*/ 84 h 200"/>
                <a:gd name="T32" fmla="*/ 1101 w 1513"/>
                <a:gd name="T33" fmla="*/ 154 h 200"/>
                <a:gd name="T34" fmla="*/ 1038 w 1513"/>
                <a:gd name="T35" fmla="*/ 172 h 200"/>
                <a:gd name="T36" fmla="*/ 862 w 1513"/>
                <a:gd name="T37" fmla="*/ 136 h 200"/>
                <a:gd name="T38" fmla="*/ 895 w 1513"/>
                <a:gd name="T39" fmla="*/ 103 h 200"/>
                <a:gd name="T40" fmla="*/ 856 w 1513"/>
                <a:gd name="T41" fmla="*/ 83 h 200"/>
                <a:gd name="T42" fmla="*/ 873 w 1513"/>
                <a:gd name="T43" fmla="*/ 80 h 200"/>
                <a:gd name="T44" fmla="*/ 905 w 1513"/>
                <a:gd name="T45" fmla="*/ 38 h 200"/>
                <a:gd name="T46" fmla="*/ 908 w 1513"/>
                <a:gd name="T47" fmla="*/ 83 h 200"/>
                <a:gd name="T48" fmla="*/ 874 w 1513"/>
                <a:gd name="T49" fmla="*/ 168 h 200"/>
                <a:gd name="T50" fmla="*/ 809 w 1513"/>
                <a:gd name="T51" fmla="*/ 149 h 200"/>
                <a:gd name="T52" fmla="*/ 704 w 1513"/>
                <a:gd name="T53" fmla="*/ 45 h 200"/>
                <a:gd name="T54" fmla="*/ 658 w 1513"/>
                <a:gd name="T55" fmla="*/ 45 h 200"/>
                <a:gd name="T56" fmla="*/ 694 w 1513"/>
                <a:gd name="T57" fmla="*/ 50 h 200"/>
                <a:gd name="T58" fmla="*/ 705 w 1513"/>
                <a:gd name="T59" fmla="*/ 55 h 200"/>
                <a:gd name="T60" fmla="*/ 697 w 1513"/>
                <a:gd name="T61" fmla="*/ 139 h 200"/>
                <a:gd name="T62" fmla="*/ 662 w 1513"/>
                <a:gd name="T63" fmla="*/ 179 h 200"/>
                <a:gd name="T64" fmla="*/ 686 w 1513"/>
                <a:gd name="T65" fmla="*/ 141 h 200"/>
                <a:gd name="T66" fmla="*/ 720 w 1513"/>
                <a:gd name="T67" fmla="*/ 90 h 200"/>
                <a:gd name="T68" fmla="*/ 540 w 1513"/>
                <a:gd name="T69" fmla="*/ 92 h 200"/>
                <a:gd name="T70" fmla="*/ 491 w 1513"/>
                <a:gd name="T71" fmla="*/ 115 h 200"/>
                <a:gd name="T72" fmla="*/ 466 w 1513"/>
                <a:gd name="T73" fmla="*/ 70 h 200"/>
                <a:gd name="T74" fmla="*/ 444 w 1513"/>
                <a:gd name="T75" fmla="*/ 90 h 200"/>
                <a:gd name="T76" fmla="*/ 426 w 1513"/>
                <a:gd name="T77" fmla="*/ 96 h 200"/>
                <a:gd name="T78" fmla="*/ 414 w 1513"/>
                <a:gd name="T79" fmla="*/ 90 h 200"/>
                <a:gd name="T80" fmla="*/ 502 w 1513"/>
                <a:gd name="T81" fmla="*/ 43 h 200"/>
                <a:gd name="T82" fmla="*/ 560 w 1513"/>
                <a:gd name="T83" fmla="*/ 85 h 200"/>
                <a:gd name="T84" fmla="*/ 520 w 1513"/>
                <a:gd name="T85" fmla="*/ 187 h 200"/>
                <a:gd name="T86" fmla="*/ 465 w 1513"/>
                <a:gd name="T87" fmla="*/ 119 h 200"/>
                <a:gd name="T88" fmla="*/ 442 w 1513"/>
                <a:gd name="T89" fmla="*/ 153 h 200"/>
                <a:gd name="T90" fmla="*/ 282 w 1513"/>
                <a:gd name="T91" fmla="*/ 98 h 200"/>
                <a:gd name="T92" fmla="*/ 259 w 1513"/>
                <a:gd name="T93" fmla="*/ 93 h 200"/>
                <a:gd name="T94" fmla="*/ 226 w 1513"/>
                <a:gd name="T95" fmla="*/ 158 h 200"/>
                <a:gd name="T96" fmla="*/ 307 w 1513"/>
                <a:gd name="T97" fmla="*/ 43 h 200"/>
                <a:gd name="T98" fmla="*/ 290 w 1513"/>
                <a:gd name="T99" fmla="*/ 120 h 200"/>
                <a:gd name="T100" fmla="*/ 234 w 1513"/>
                <a:gd name="T101" fmla="*/ 93 h 200"/>
                <a:gd name="T102" fmla="*/ 205 w 1513"/>
                <a:gd name="T103" fmla="*/ 107 h 200"/>
                <a:gd name="T104" fmla="*/ 226 w 1513"/>
                <a:gd name="T105" fmla="*/ 171 h 200"/>
                <a:gd name="T106" fmla="*/ 101 w 1513"/>
                <a:gd name="T107" fmla="*/ 63 h 200"/>
                <a:gd name="T108" fmla="*/ 32 w 1513"/>
                <a:gd name="T109" fmla="*/ 94 h 200"/>
                <a:gd name="T110" fmla="*/ 58 w 1513"/>
                <a:gd name="T111" fmla="*/ 7 h 200"/>
                <a:gd name="T112" fmla="*/ 104 w 1513"/>
                <a:gd name="T113" fmla="*/ 90 h 200"/>
                <a:gd name="T114" fmla="*/ 48 w 1513"/>
                <a:gd name="T115" fmla="*/ 152 h 200"/>
                <a:gd name="T116" fmla="*/ 3 w 1513"/>
                <a:gd name="T117" fmla="*/ 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3" h="200">
                  <a:moveTo>
                    <a:pt x="1410" y="31"/>
                  </a:moveTo>
                  <a:cubicBezTo>
                    <a:pt x="1410" y="28"/>
                    <a:pt x="1410" y="26"/>
                    <a:pt x="1410" y="23"/>
                  </a:cubicBezTo>
                  <a:cubicBezTo>
                    <a:pt x="1418" y="21"/>
                    <a:pt x="1413" y="3"/>
                    <a:pt x="1421" y="0"/>
                  </a:cubicBezTo>
                  <a:cubicBezTo>
                    <a:pt x="1424" y="0"/>
                    <a:pt x="1424" y="0"/>
                    <a:pt x="1424" y="0"/>
                  </a:cubicBezTo>
                  <a:cubicBezTo>
                    <a:pt x="1425" y="3"/>
                    <a:pt x="1427" y="7"/>
                    <a:pt x="1428" y="11"/>
                  </a:cubicBezTo>
                  <a:cubicBezTo>
                    <a:pt x="1428" y="13"/>
                    <a:pt x="1428" y="15"/>
                    <a:pt x="1428" y="17"/>
                  </a:cubicBezTo>
                  <a:cubicBezTo>
                    <a:pt x="1431" y="30"/>
                    <a:pt x="1429" y="36"/>
                    <a:pt x="1427" y="47"/>
                  </a:cubicBezTo>
                  <a:cubicBezTo>
                    <a:pt x="1414" y="49"/>
                    <a:pt x="1415" y="38"/>
                    <a:pt x="1410" y="31"/>
                  </a:cubicBezTo>
                  <a:close/>
                  <a:moveTo>
                    <a:pt x="1442" y="122"/>
                  </a:moveTo>
                  <a:cubicBezTo>
                    <a:pt x="1442" y="107"/>
                    <a:pt x="1454" y="110"/>
                    <a:pt x="1465" y="107"/>
                  </a:cubicBezTo>
                  <a:cubicBezTo>
                    <a:pt x="1470" y="105"/>
                    <a:pt x="1478" y="101"/>
                    <a:pt x="1482" y="97"/>
                  </a:cubicBezTo>
                  <a:cubicBezTo>
                    <a:pt x="1484" y="95"/>
                    <a:pt x="1484" y="93"/>
                    <a:pt x="1486" y="91"/>
                  </a:cubicBezTo>
                  <a:cubicBezTo>
                    <a:pt x="1485" y="90"/>
                    <a:pt x="1485" y="88"/>
                    <a:pt x="1484" y="87"/>
                  </a:cubicBezTo>
                  <a:cubicBezTo>
                    <a:pt x="1482" y="86"/>
                    <a:pt x="1479" y="83"/>
                    <a:pt x="1477" y="83"/>
                  </a:cubicBezTo>
                  <a:cubicBezTo>
                    <a:pt x="1474" y="81"/>
                    <a:pt x="1470" y="82"/>
                    <a:pt x="1468" y="81"/>
                  </a:cubicBezTo>
                  <a:cubicBezTo>
                    <a:pt x="1452" y="83"/>
                    <a:pt x="1429" y="95"/>
                    <a:pt x="1424" y="105"/>
                  </a:cubicBezTo>
                  <a:cubicBezTo>
                    <a:pt x="1424" y="108"/>
                    <a:pt x="1424" y="111"/>
                    <a:pt x="1424" y="113"/>
                  </a:cubicBezTo>
                  <a:cubicBezTo>
                    <a:pt x="1426" y="115"/>
                    <a:pt x="1428" y="117"/>
                    <a:pt x="1430" y="119"/>
                  </a:cubicBezTo>
                  <a:cubicBezTo>
                    <a:pt x="1430" y="126"/>
                    <a:pt x="1430" y="134"/>
                    <a:pt x="1422" y="135"/>
                  </a:cubicBezTo>
                  <a:cubicBezTo>
                    <a:pt x="1420" y="133"/>
                    <a:pt x="1418" y="132"/>
                    <a:pt x="1416" y="130"/>
                  </a:cubicBezTo>
                  <a:cubicBezTo>
                    <a:pt x="1414" y="132"/>
                    <a:pt x="1413" y="133"/>
                    <a:pt x="1409" y="132"/>
                  </a:cubicBezTo>
                  <a:cubicBezTo>
                    <a:pt x="1407" y="128"/>
                    <a:pt x="1397" y="105"/>
                    <a:pt x="1398" y="102"/>
                  </a:cubicBezTo>
                  <a:cubicBezTo>
                    <a:pt x="1399" y="99"/>
                    <a:pt x="1405" y="97"/>
                    <a:pt x="1408" y="96"/>
                  </a:cubicBezTo>
                  <a:cubicBezTo>
                    <a:pt x="1414" y="93"/>
                    <a:pt x="1418" y="86"/>
                    <a:pt x="1423" y="82"/>
                  </a:cubicBezTo>
                  <a:cubicBezTo>
                    <a:pt x="1426" y="80"/>
                    <a:pt x="1430" y="80"/>
                    <a:pt x="1433" y="79"/>
                  </a:cubicBezTo>
                  <a:cubicBezTo>
                    <a:pt x="1441" y="75"/>
                    <a:pt x="1447" y="65"/>
                    <a:pt x="1454" y="59"/>
                  </a:cubicBezTo>
                  <a:cubicBezTo>
                    <a:pt x="1462" y="51"/>
                    <a:pt x="1472" y="50"/>
                    <a:pt x="1478" y="41"/>
                  </a:cubicBezTo>
                  <a:cubicBezTo>
                    <a:pt x="1478" y="41"/>
                    <a:pt x="1478" y="41"/>
                    <a:pt x="1478" y="40"/>
                  </a:cubicBezTo>
                  <a:cubicBezTo>
                    <a:pt x="1477" y="40"/>
                    <a:pt x="1477" y="40"/>
                    <a:pt x="1477" y="40"/>
                  </a:cubicBezTo>
                  <a:cubicBezTo>
                    <a:pt x="1472" y="45"/>
                    <a:pt x="1459" y="54"/>
                    <a:pt x="1450" y="47"/>
                  </a:cubicBezTo>
                  <a:cubicBezTo>
                    <a:pt x="1446" y="45"/>
                    <a:pt x="1447" y="40"/>
                    <a:pt x="1444" y="37"/>
                  </a:cubicBezTo>
                  <a:cubicBezTo>
                    <a:pt x="1443" y="35"/>
                    <a:pt x="1440" y="34"/>
                    <a:pt x="1440" y="31"/>
                  </a:cubicBezTo>
                  <a:cubicBezTo>
                    <a:pt x="1440" y="29"/>
                    <a:pt x="1441" y="28"/>
                    <a:pt x="1441" y="27"/>
                  </a:cubicBezTo>
                  <a:cubicBezTo>
                    <a:pt x="1447" y="27"/>
                    <a:pt x="1459" y="35"/>
                    <a:pt x="1462" y="38"/>
                  </a:cubicBezTo>
                  <a:cubicBezTo>
                    <a:pt x="1471" y="35"/>
                    <a:pt x="1480" y="33"/>
                    <a:pt x="1488" y="28"/>
                  </a:cubicBezTo>
                  <a:cubicBezTo>
                    <a:pt x="1491" y="26"/>
                    <a:pt x="1496" y="30"/>
                    <a:pt x="1498" y="29"/>
                  </a:cubicBezTo>
                  <a:cubicBezTo>
                    <a:pt x="1502" y="32"/>
                    <a:pt x="1508" y="48"/>
                    <a:pt x="1500" y="52"/>
                  </a:cubicBezTo>
                  <a:cubicBezTo>
                    <a:pt x="1496" y="53"/>
                    <a:pt x="1490" y="53"/>
                    <a:pt x="1486" y="54"/>
                  </a:cubicBezTo>
                  <a:cubicBezTo>
                    <a:pt x="1476" y="56"/>
                    <a:pt x="1464" y="63"/>
                    <a:pt x="1457" y="69"/>
                  </a:cubicBezTo>
                  <a:cubicBezTo>
                    <a:pt x="1457" y="69"/>
                    <a:pt x="1458" y="69"/>
                    <a:pt x="1458" y="70"/>
                  </a:cubicBezTo>
                  <a:cubicBezTo>
                    <a:pt x="1458" y="70"/>
                    <a:pt x="1458" y="70"/>
                    <a:pt x="1458" y="70"/>
                  </a:cubicBezTo>
                  <a:cubicBezTo>
                    <a:pt x="1462" y="71"/>
                    <a:pt x="1469" y="68"/>
                    <a:pt x="1474" y="71"/>
                  </a:cubicBezTo>
                  <a:cubicBezTo>
                    <a:pt x="1485" y="76"/>
                    <a:pt x="1500" y="81"/>
                    <a:pt x="1500" y="99"/>
                  </a:cubicBezTo>
                  <a:cubicBezTo>
                    <a:pt x="1497" y="100"/>
                    <a:pt x="1496" y="102"/>
                    <a:pt x="1494" y="103"/>
                  </a:cubicBezTo>
                  <a:cubicBezTo>
                    <a:pt x="1488" y="105"/>
                    <a:pt x="1482" y="105"/>
                    <a:pt x="1477" y="108"/>
                  </a:cubicBezTo>
                  <a:cubicBezTo>
                    <a:pt x="1477" y="109"/>
                    <a:pt x="1477" y="109"/>
                    <a:pt x="1477" y="110"/>
                  </a:cubicBezTo>
                  <a:cubicBezTo>
                    <a:pt x="1478" y="112"/>
                    <a:pt x="1479" y="113"/>
                    <a:pt x="1479" y="118"/>
                  </a:cubicBezTo>
                  <a:cubicBezTo>
                    <a:pt x="1477" y="119"/>
                    <a:pt x="1478" y="122"/>
                    <a:pt x="1476" y="123"/>
                  </a:cubicBezTo>
                  <a:cubicBezTo>
                    <a:pt x="1472" y="130"/>
                    <a:pt x="1465" y="135"/>
                    <a:pt x="1463" y="142"/>
                  </a:cubicBezTo>
                  <a:cubicBezTo>
                    <a:pt x="1464" y="143"/>
                    <a:pt x="1466" y="145"/>
                    <a:pt x="1467" y="146"/>
                  </a:cubicBezTo>
                  <a:cubicBezTo>
                    <a:pt x="1476" y="149"/>
                    <a:pt x="1513" y="129"/>
                    <a:pt x="1508" y="151"/>
                  </a:cubicBezTo>
                  <a:cubicBezTo>
                    <a:pt x="1507" y="154"/>
                    <a:pt x="1505" y="156"/>
                    <a:pt x="1504" y="158"/>
                  </a:cubicBezTo>
                  <a:cubicBezTo>
                    <a:pt x="1500" y="158"/>
                    <a:pt x="1498" y="157"/>
                    <a:pt x="1495" y="157"/>
                  </a:cubicBezTo>
                  <a:cubicBezTo>
                    <a:pt x="1490" y="155"/>
                    <a:pt x="1472" y="161"/>
                    <a:pt x="1469" y="163"/>
                  </a:cubicBezTo>
                  <a:cubicBezTo>
                    <a:pt x="1470" y="169"/>
                    <a:pt x="1471" y="175"/>
                    <a:pt x="1471" y="182"/>
                  </a:cubicBezTo>
                  <a:cubicBezTo>
                    <a:pt x="1469" y="183"/>
                    <a:pt x="1469" y="185"/>
                    <a:pt x="1468" y="186"/>
                  </a:cubicBezTo>
                  <a:cubicBezTo>
                    <a:pt x="1465" y="188"/>
                    <a:pt x="1462" y="187"/>
                    <a:pt x="1458" y="189"/>
                  </a:cubicBezTo>
                  <a:cubicBezTo>
                    <a:pt x="1456" y="190"/>
                    <a:pt x="1453" y="193"/>
                    <a:pt x="1450" y="193"/>
                  </a:cubicBezTo>
                  <a:cubicBezTo>
                    <a:pt x="1432" y="200"/>
                    <a:pt x="1414" y="183"/>
                    <a:pt x="1410" y="171"/>
                  </a:cubicBezTo>
                  <a:cubicBezTo>
                    <a:pt x="1410" y="171"/>
                    <a:pt x="1410" y="171"/>
                    <a:pt x="1410" y="171"/>
                  </a:cubicBezTo>
                  <a:cubicBezTo>
                    <a:pt x="1416" y="171"/>
                    <a:pt x="1423" y="177"/>
                    <a:pt x="1428" y="179"/>
                  </a:cubicBezTo>
                  <a:cubicBezTo>
                    <a:pt x="1430" y="179"/>
                    <a:pt x="1433" y="179"/>
                    <a:pt x="1435" y="179"/>
                  </a:cubicBezTo>
                  <a:cubicBezTo>
                    <a:pt x="1449" y="179"/>
                    <a:pt x="1457" y="174"/>
                    <a:pt x="1463" y="165"/>
                  </a:cubicBezTo>
                  <a:cubicBezTo>
                    <a:pt x="1463" y="164"/>
                    <a:pt x="1463" y="163"/>
                    <a:pt x="1463" y="162"/>
                  </a:cubicBezTo>
                  <a:cubicBezTo>
                    <a:pt x="1462" y="162"/>
                    <a:pt x="1461" y="161"/>
                    <a:pt x="1460" y="161"/>
                  </a:cubicBezTo>
                  <a:cubicBezTo>
                    <a:pt x="1453" y="158"/>
                    <a:pt x="1440" y="165"/>
                    <a:pt x="1434" y="166"/>
                  </a:cubicBezTo>
                  <a:cubicBezTo>
                    <a:pt x="1428" y="167"/>
                    <a:pt x="1413" y="167"/>
                    <a:pt x="1408" y="164"/>
                  </a:cubicBezTo>
                  <a:cubicBezTo>
                    <a:pt x="1406" y="163"/>
                    <a:pt x="1405" y="161"/>
                    <a:pt x="1404" y="160"/>
                  </a:cubicBezTo>
                  <a:cubicBezTo>
                    <a:pt x="1404" y="159"/>
                    <a:pt x="1404" y="157"/>
                    <a:pt x="1404" y="156"/>
                  </a:cubicBezTo>
                  <a:cubicBezTo>
                    <a:pt x="1406" y="155"/>
                    <a:pt x="1407" y="154"/>
                    <a:pt x="1408" y="153"/>
                  </a:cubicBezTo>
                  <a:cubicBezTo>
                    <a:pt x="1418" y="153"/>
                    <a:pt x="1426" y="153"/>
                    <a:pt x="1436" y="153"/>
                  </a:cubicBezTo>
                  <a:cubicBezTo>
                    <a:pt x="1438" y="152"/>
                    <a:pt x="1442" y="149"/>
                    <a:pt x="1444" y="149"/>
                  </a:cubicBezTo>
                  <a:cubicBezTo>
                    <a:pt x="1448" y="147"/>
                    <a:pt x="1452" y="148"/>
                    <a:pt x="1455" y="147"/>
                  </a:cubicBezTo>
                  <a:cubicBezTo>
                    <a:pt x="1456" y="146"/>
                    <a:pt x="1456" y="146"/>
                    <a:pt x="1457" y="145"/>
                  </a:cubicBezTo>
                  <a:cubicBezTo>
                    <a:pt x="1456" y="143"/>
                    <a:pt x="1454" y="139"/>
                    <a:pt x="1456" y="136"/>
                  </a:cubicBezTo>
                  <a:cubicBezTo>
                    <a:pt x="1458" y="129"/>
                    <a:pt x="1460" y="125"/>
                    <a:pt x="1464" y="118"/>
                  </a:cubicBezTo>
                  <a:cubicBezTo>
                    <a:pt x="1463" y="117"/>
                    <a:pt x="1462" y="117"/>
                    <a:pt x="1461" y="117"/>
                  </a:cubicBezTo>
                  <a:cubicBezTo>
                    <a:pt x="1455" y="118"/>
                    <a:pt x="1451" y="121"/>
                    <a:pt x="1442" y="122"/>
                  </a:cubicBezTo>
                  <a:close/>
                  <a:moveTo>
                    <a:pt x="1272" y="127"/>
                  </a:moveTo>
                  <a:cubicBezTo>
                    <a:pt x="1272" y="125"/>
                    <a:pt x="1271" y="126"/>
                    <a:pt x="1272" y="125"/>
                  </a:cubicBezTo>
                  <a:cubicBezTo>
                    <a:pt x="1274" y="119"/>
                    <a:pt x="1285" y="115"/>
                    <a:pt x="1292" y="119"/>
                  </a:cubicBezTo>
                  <a:cubicBezTo>
                    <a:pt x="1301" y="125"/>
                    <a:pt x="1318" y="137"/>
                    <a:pt x="1316" y="154"/>
                  </a:cubicBezTo>
                  <a:cubicBezTo>
                    <a:pt x="1310" y="157"/>
                    <a:pt x="1309" y="164"/>
                    <a:pt x="1298" y="164"/>
                  </a:cubicBezTo>
                  <a:cubicBezTo>
                    <a:pt x="1298" y="161"/>
                    <a:pt x="1294" y="159"/>
                    <a:pt x="1293" y="157"/>
                  </a:cubicBezTo>
                  <a:cubicBezTo>
                    <a:pt x="1292" y="155"/>
                    <a:pt x="1292" y="152"/>
                    <a:pt x="1291" y="149"/>
                  </a:cubicBezTo>
                  <a:cubicBezTo>
                    <a:pt x="1288" y="143"/>
                    <a:pt x="1279" y="128"/>
                    <a:pt x="1272" y="127"/>
                  </a:cubicBezTo>
                  <a:close/>
                  <a:moveTo>
                    <a:pt x="1216" y="87"/>
                  </a:moveTo>
                  <a:cubicBezTo>
                    <a:pt x="1216" y="86"/>
                    <a:pt x="1217" y="85"/>
                    <a:pt x="1217" y="84"/>
                  </a:cubicBezTo>
                  <a:cubicBezTo>
                    <a:pt x="1222" y="85"/>
                    <a:pt x="1227" y="86"/>
                    <a:pt x="1232" y="87"/>
                  </a:cubicBezTo>
                  <a:cubicBezTo>
                    <a:pt x="1237" y="89"/>
                    <a:pt x="1256" y="82"/>
                    <a:pt x="1257" y="79"/>
                  </a:cubicBezTo>
                  <a:cubicBezTo>
                    <a:pt x="1260" y="74"/>
                    <a:pt x="1260" y="41"/>
                    <a:pt x="1257" y="36"/>
                  </a:cubicBezTo>
                  <a:cubicBezTo>
                    <a:pt x="1255" y="31"/>
                    <a:pt x="1252" y="30"/>
                    <a:pt x="1252" y="23"/>
                  </a:cubicBezTo>
                  <a:cubicBezTo>
                    <a:pt x="1256" y="21"/>
                    <a:pt x="1256" y="20"/>
                    <a:pt x="1264" y="20"/>
                  </a:cubicBezTo>
                  <a:cubicBezTo>
                    <a:pt x="1272" y="26"/>
                    <a:pt x="1273" y="39"/>
                    <a:pt x="1273" y="54"/>
                  </a:cubicBezTo>
                  <a:cubicBezTo>
                    <a:pt x="1273" y="59"/>
                    <a:pt x="1271" y="74"/>
                    <a:pt x="1272" y="74"/>
                  </a:cubicBezTo>
                  <a:cubicBezTo>
                    <a:pt x="1276" y="75"/>
                    <a:pt x="1290" y="70"/>
                    <a:pt x="1293" y="68"/>
                  </a:cubicBezTo>
                  <a:cubicBezTo>
                    <a:pt x="1293" y="63"/>
                    <a:pt x="1292" y="61"/>
                    <a:pt x="1288" y="58"/>
                  </a:cubicBezTo>
                  <a:cubicBezTo>
                    <a:pt x="1288" y="57"/>
                    <a:pt x="1288" y="55"/>
                    <a:pt x="1288" y="53"/>
                  </a:cubicBezTo>
                  <a:cubicBezTo>
                    <a:pt x="1289" y="53"/>
                    <a:pt x="1290" y="54"/>
                    <a:pt x="1290" y="54"/>
                  </a:cubicBezTo>
                  <a:cubicBezTo>
                    <a:pt x="1293" y="55"/>
                    <a:pt x="1295" y="59"/>
                    <a:pt x="1298" y="59"/>
                  </a:cubicBezTo>
                  <a:cubicBezTo>
                    <a:pt x="1306" y="62"/>
                    <a:pt x="1314" y="60"/>
                    <a:pt x="1321" y="63"/>
                  </a:cubicBezTo>
                  <a:cubicBezTo>
                    <a:pt x="1322" y="64"/>
                    <a:pt x="1322" y="63"/>
                    <a:pt x="1322" y="65"/>
                  </a:cubicBezTo>
                  <a:cubicBezTo>
                    <a:pt x="1322" y="67"/>
                    <a:pt x="1322" y="69"/>
                    <a:pt x="1322" y="71"/>
                  </a:cubicBezTo>
                  <a:cubicBezTo>
                    <a:pt x="1321" y="71"/>
                    <a:pt x="1320" y="74"/>
                    <a:pt x="1319" y="75"/>
                  </a:cubicBezTo>
                  <a:cubicBezTo>
                    <a:pt x="1317" y="76"/>
                    <a:pt x="1310" y="75"/>
                    <a:pt x="1308" y="76"/>
                  </a:cubicBezTo>
                  <a:cubicBezTo>
                    <a:pt x="1301" y="79"/>
                    <a:pt x="1273" y="90"/>
                    <a:pt x="1268" y="95"/>
                  </a:cubicBezTo>
                  <a:cubicBezTo>
                    <a:pt x="1264" y="99"/>
                    <a:pt x="1266" y="105"/>
                    <a:pt x="1264" y="110"/>
                  </a:cubicBezTo>
                  <a:cubicBezTo>
                    <a:pt x="1260" y="123"/>
                    <a:pt x="1250" y="153"/>
                    <a:pt x="1232" y="145"/>
                  </a:cubicBezTo>
                  <a:cubicBezTo>
                    <a:pt x="1230" y="145"/>
                    <a:pt x="1229" y="145"/>
                    <a:pt x="1228" y="145"/>
                  </a:cubicBezTo>
                  <a:cubicBezTo>
                    <a:pt x="1225" y="143"/>
                    <a:pt x="1223" y="141"/>
                    <a:pt x="1220" y="139"/>
                  </a:cubicBezTo>
                  <a:cubicBezTo>
                    <a:pt x="1220" y="138"/>
                    <a:pt x="1220" y="137"/>
                    <a:pt x="1220" y="135"/>
                  </a:cubicBezTo>
                  <a:cubicBezTo>
                    <a:pt x="1222" y="135"/>
                    <a:pt x="1225" y="131"/>
                    <a:pt x="1227" y="130"/>
                  </a:cubicBezTo>
                  <a:cubicBezTo>
                    <a:pt x="1232" y="128"/>
                    <a:pt x="1236" y="129"/>
                    <a:pt x="1240" y="127"/>
                  </a:cubicBezTo>
                  <a:cubicBezTo>
                    <a:pt x="1246" y="125"/>
                    <a:pt x="1256" y="107"/>
                    <a:pt x="1254" y="101"/>
                  </a:cubicBezTo>
                  <a:cubicBezTo>
                    <a:pt x="1246" y="100"/>
                    <a:pt x="1236" y="101"/>
                    <a:pt x="1228" y="101"/>
                  </a:cubicBezTo>
                  <a:cubicBezTo>
                    <a:pt x="1225" y="98"/>
                    <a:pt x="1222" y="96"/>
                    <a:pt x="1219" y="93"/>
                  </a:cubicBezTo>
                  <a:cubicBezTo>
                    <a:pt x="1217" y="91"/>
                    <a:pt x="1217" y="88"/>
                    <a:pt x="1216" y="87"/>
                  </a:cubicBezTo>
                  <a:close/>
                  <a:moveTo>
                    <a:pt x="1110" y="21"/>
                  </a:moveTo>
                  <a:cubicBezTo>
                    <a:pt x="1110" y="20"/>
                    <a:pt x="1110" y="19"/>
                    <a:pt x="1110" y="17"/>
                  </a:cubicBezTo>
                  <a:cubicBezTo>
                    <a:pt x="1110" y="17"/>
                    <a:pt x="1111" y="16"/>
                    <a:pt x="1112" y="16"/>
                  </a:cubicBezTo>
                  <a:cubicBezTo>
                    <a:pt x="1124" y="17"/>
                    <a:pt x="1148" y="19"/>
                    <a:pt x="1147" y="35"/>
                  </a:cubicBezTo>
                  <a:cubicBezTo>
                    <a:pt x="1142" y="43"/>
                    <a:pt x="1140" y="49"/>
                    <a:pt x="1128" y="45"/>
                  </a:cubicBezTo>
                  <a:cubicBezTo>
                    <a:pt x="1127" y="43"/>
                    <a:pt x="1126" y="41"/>
                    <a:pt x="1124" y="39"/>
                  </a:cubicBezTo>
                  <a:cubicBezTo>
                    <a:pt x="1123" y="38"/>
                    <a:pt x="1121" y="38"/>
                    <a:pt x="1119" y="37"/>
                  </a:cubicBezTo>
                  <a:cubicBezTo>
                    <a:pt x="1119" y="31"/>
                    <a:pt x="1113" y="23"/>
                    <a:pt x="1110" y="21"/>
                  </a:cubicBezTo>
                  <a:close/>
                  <a:moveTo>
                    <a:pt x="1055" y="126"/>
                  </a:moveTo>
                  <a:cubicBezTo>
                    <a:pt x="1058" y="127"/>
                    <a:pt x="1062" y="127"/>
                    <a:pt x="1064" y="125"/>
                  </a:cubicBezTo>
                  <a:cubicBezTo>
                    <a:pt x="1066" y="124"/>
                    <a:pt x="1068" y="125"/>
                    <a:pt x="1070" y="123"/>
                  </a:cubicBezTo>
                  <a:cubicBezTo>
                    <a:pt x="1074" y="119"/>
                    <a:pt x="1070" y="109"/>
                    <a:pt x="1066" y="107"/>
                  </a:cubicBezTo>
                  <a:cubicBezTo>
                    <a:pt x="1066" y="107"/>
                    <a:pt x="1064" y="107"/>
                    <a:pt x="1064" y="107"/>
                  </a:cubicBezTo>
                  <a:cubicBezTo>
                    <a:pt x="1056" y="125"/>
                    <a:pt x="1056" y="125"/>
                    <a:pt x="1056" y="125"/>
                  </a:cubicBezTo>
                  <a:cubicBezTo>
                    <a:pt x="1056" y="125"/>
                    <a:pt x="1056" y="126"/>
                    <a:pt x="1055" y="126"/>
                  </a:cubicBezTo>
                  <a:close/>
                  <a:moveTo>
                    <a:pt x="1021" y="158"/>
                  </a:moveTo>
                  <a:cubicBezTo>
                    <a:pt x="1021" y="153"/>
                    <a:pt x="1024" y="148"/>
                    <a:pt x="1024" y="143"/>
                  </a:cubicBezTo>
                  <a:cubicBezTo>
                    <a:pt x="1025" y="140"/>
                    <a:pt x="1023" y="136"/>
                    <a:pt x="1024" y="133"/>
                  </a:cubicBezTo>
                  <a:cubicBezTo>
                    <a:pt x="1031" y="132"/>
                    <a:pt x="1042" y="114"/>
                    <a:pt x="1048" y="108"/>
                  </a:cubicBezTo>
                  <a:cubicBezTo>
                    <a:pt x="1051" y="106"/>
                    <a:pt x="1056" y="103"/>
                    <a:pt x="1059" y="102"/>
                  </a:cubicBezTo>
                  <a:cubicBezTo>
                    <a:pt x="1060" y="102"/>
                    <a:pt x="1062" y="102"/>
                    <a:pt x="1063" y="103"/>
                  </a:cubicBezTo>
                  <a:cubicBezTo>
                    <a:pt x="1068" y="104"/>
                    <a:pt x="1072" y="102"/>
                    <a:pt x="1075" y="101"/>
                  </a:cubicBezTo>
                  <a:cubicBezTo>
                    <a:pt x="1075" y="99"/>
                    <a:pt x="1075" y="97"/>
                    <a:pt x="1074" y="95"/>
                  </a:cubicBezTo>
                  <a:cubicBezTo>
                    <a:pt x="1074" y="95"/>
                    <a:pt x="1072" y="92"/>
                    <a:pt x="1072" y="93"/>
                  </a:cubicBezTo>
                  <a:cubicBezTo>
                    <a:pt x="1069" y="93"/>
                    <a:pt x="1067" y="96"/>
                    <a:pt x="1065" y="97"/>
                  </a:cubicBezTo>
                  <a:cubicBezTo>
                    <a:pt x="1064" y="97"/>
                    <a:pt x="1062" y="97"/>
                    <a:pt x="1060" y="97"/>
                  </a:cubicBezTo>
                  <a:cubicBezTo>
                    <a:pt x="1051" y="97"/>
                    <a:pt x="1045" y="88"/>
                    <a:pt x="1047" y="79"/>
                  </a:cubicBezTo>
                  <a:cubicBezTo>
                    <a:pt x="1056" y="81"/>
                    <a:pt x="1069" y="81"/>
                    <a:pt x="1076" y="76"/>
                  </a:cubicBezTo>
                  <a:cubicBezTo>
                    <a:pt x="1078" y="64"/>
                    <a:pt x="1079" y="47"/>
                    <a:pt x="1083" y="37"/>
                  </a:cubicBezTo>
                  <a:cubicBezTo>
                    <a:pt x="1085" y="34"/>
                    <a:pt x="1081" y="25"/>
                    <a:pt x="1084" y="18"/>
                  </a:cubicBezTo>
                  <a:cubicBezTo>
                    <a:pt x="1085" y="18"/>
                    <a:pt x="1087" y="18"/>
                    <a:pt x="1089" y="18"/>
                  </a:cubicBezTo>
                  <a:cubicBezTo>
                    <a:pt x="1090" y="19"/>
                    <a:pt x="1091" y="21"/>
                    <a:pt x="1092" y="22"/>
                  </a:cubicBezTo>
                  <a:cubicBezTo>
                    <a:pt x="1092" y="24"/>
                    <a:pt x="1097" y="47"/>
                    <a:pt x="1096" y="49"/>
                  </a:cubicBezTo>
                  <a:cubicBezTo>
                    <a:pt x="1095" y="53"/>
                    <a:pt x="1090" y="67"/>
                    <a:pt x="1092" y="70"/>
                  </a:cubicBezTo>
                  <a:cubicBezTo>
                    <a:pt x="1092" y="71"/>
                    <a:pt x="1092" y="71"/>
                    <a:pt x="1093" y="71"/>
                  </a:cubicBezTo>
                  <a:cubicBezTo>
                    <a:pt x="1099" y="71"/>
                    <a:pt x="1107" y="67"/>
                    <a:pt x="1109" y="62"/>
                  </a:cubicBezTo>
                  <a:cubicBezTo>
                    <a:pt x="1110" y="58"/>
                    <a:pt x="1107" y="56"/>
                    <a:pt x="1108" y="54"/>
                  </a:cubicBezTo>
                  <a:cubicBezTo>
                    <a:pt x="1108" y="54"/>
                    <a:pt x="1109" y="54"/>
                    <a:pt x="1109" y="54"/>
                  </a:cubicBezTo>
                  <a:cubicBezTo>
                    <a:pt x="1113" y="56"/>
                    <a:pt x="1126" y="58"/>
                    <a:pt x="1132" y="59"/>
                  </a:cubicBezTo>
                  <a:cubicBezTo>
                    <a:pt x="1132" y="61"/>
                    <a:pt x="1132" y="63"/>
                    <a:pt x="1132" y="65"/>
                  </a:cubicBezTo>
                  <a:cubicBezTo>
                    <a:pt x="1131" y="65"/>
                    <a:pt x="1130" y="66"/>
                    <a:pt x="1130" y="66"/>
                  </a:cubicBezTo>
                  <a:cubicBezTo>
                    <a:pt x="1129" y="66"/>
                    <a:pt x="1129" y="65"/>
                    <a:pt x="1129" y="65"/>
                  </a:cubicBezTo>
                  <a:cubicBezTo>
                    <a:pt x="1120" y="68"/>
                    <a:pt x="1100" y="77"/>
                    <a:pt x="1098" y="84"/>
                  </a:cubicBezTo>
                  <a:cubicBezTo>
                    <a:pt x="1096" y="84"/>
                    <a:pt x="1093" y="83"/>
                    <a:pt x="1092" y="85"/>
                  </a:cubicBezTo>
                  <a:cubicBezTo>
                    <a:pt x="1085" y="89"/>
                    <a:pt x="1090" y="98"/>
                    <a:pt x="1088" y="106"/>
                  </a:cubicBezTo>
                  <a:cubicBezTo>
                    <a:pt x="1087" y="109"/>
                    <a:pt x="1086" y="112"/>
                    <a:pt x="1087" y="115"/>
                  </a:cubicBezTo>
                  <a:cubicBezTo>
                    <a:pt x="1088" y="115"/>
                    <a:pt x="1089" y="116"/>
                    <a:pt x="1090" y="116"/>
                  </a:cubicBezTo>
                  <a:cubicBezTo>
                    <a:pt x="1095" y="108"/>
                    <a:pt x="1106" y="105"/>
                    <a:pt x="1114" y="111"/>
                  </a:cubicBezTo>
                  <a:cubicBezTo>
                    <a:pt x="1122" y="117"/>
                    <a:pt x="1116" y="123"/>
                    <a:pt x="1119" y="131"/>
                  </a:cubicBezTo>
                  <a:cubicBezTo>
                    <a:pt x="1120" y="136"/>
                    <a:pt x="1126" y="139"/>
                    <a:pt x="1128" y="145"/>
                  </a:cubicBezTo>
                  <a:cubicBezTo>
                    <a:pt x="1128" y="145"/>
                    <a:pt x="1128" y="147"/>
                    <a:pt x="1129" y="146"/>
                  </a:cubicBezTo>
                  <a:cubicBezTo>
                    <a:pt x="1134" y="161"/>
                    <a:pt x="1113" y="161"/>
                    <a:pt x="1105" y="160"/>
                  </a:cubicBezTo>
                  <a:cubicBezTo>
                    <a:pt x="1104" y="158"/>
                    <a:pt x="1102" y="156"/>
                    <a:pt x="1101" y="154"/>
                  </a:cubicBezTo>
                  <a:cubicBezTo>
                    <a:pt x="1098" y="145"/>
                    <a:pt x="1098" y="133"/>
                    <a:pt x="1090" y="130"/>
                  </a:cubicBezTo>
                  <a:cubicBezTo>
                    <a:pt x="1076" y="139"/>
                    <a:pt x="1092" y="160"/>
                    <a:pt x="1085" y="177"/>
                  </a:cubicBezTo>
                  <a:cubicBezTo>
                    <a:pt x="1085" y="177"/>
                    <a:pt x="1085" y="177"/>
                    <a:pt x="1085" y="177"/>
                  </a:cubicBezTo>
                  <a:cubicBezTo>
                    <a:pt x="1083" y="175"/>
                    <a:pt x="1080" y="175"/>
                    <a:pt x="1079" y="173"/>
                  </a:cubicBezTo>
                  <a:cubicBezTo>
                    <a:pt x="1075" y="170"/>
                    <a:pt x="1072" y="163"/>
                    <a:pt x="1070" y="156"/>
                  </a:cubicBezTo>
                  <a:cubicBezTo>
                    <a:pt x="1068" y="149"/>
                    <a:pt x="1074" y="143"/>
                    <a:pt x="1072" y="139"/>
                  </a:cubicBezTo>
                  <a:cubicBezTo>
                    <a:pt x="1071" y="139"/>
                    <a:pt x="1071" y="138"/>
                    <a:pt x="1070" y="137"/>
                  </a:cubicBezTo>
                  <a:cubicBezTo>
                    <a:pt x="1065" y="137"/>
                    <a:pt x="1056" y="139"/>
                    <a:pt x="1054" y="144"/>
                  </a:cubicBezTo>
                  <a:cubicBezTo>
                    <a:pt x="1053" y="147"/>
                    <a:pt x="1054" y="149"/>
                    <a:pt x="1053" y="151"/>
                  </a:cubicBezTo>
                  <a:cubicBezTo>
                    <a:pt x="1050" y="156"/>
                    <a:pt x="1042" y="170"/>
                    <a:pt x="1038" y="172"/>
                  </a:cubicBezTo>
                  <a:cubicBezTo>
                    <a:pt x="1034" y="173"/>
                    <a:pt x="1030" y="171"/>
                    <a:pt x="1027" y="169"/>
                  </a:cubicBezTo>
                  <a:cubicBezTo>
                    <a:pt x="1028" y="163"/>
                    <a:pt x="1024" y="158"/>
                    <a:pt x="1021" y="158"/>
                  </a:cubicBezTo>
                  <a:close/>
                  <a:moveTo>
                    <a:pt x="913" y="65"/>
                  </a:moveTo>
                  <a:cubicBezTo>
                    <a:pt x="914" y="65"/>
                    <a:pt x="913" y="65"/>
                    <a:pt x="915" y="65"/>
                  </a:cubicBezTo>
                  <a:cubicBezTo>
                    <a:pt x="919" y="64"/>
                    <a:pt x="929" y="61"/>
                    <a:pt x="931" y="58"/>
                  </a:cubicBezTo>
                  <a:cubicBezTo>
                    <a:pt x="931" y="57"/>
                    <a:pt x="931" y="55"/>
                    <a:pt x="931" y="54"/>
                  </a:cubicBezTo>
                  <a:cubicBezTo>
                    <a:pt x="929" y="49"/>
                    <a:pt x="924" y="45"/>
                    <a:pt x="920" y="43"/>
                  </a:cubicBezTo>
                  <a:cubicBezTo>
                    <a:pt x="920" y="43"/>
                    <a:pt x="920" y="43"/>
                    <a:pt x="919" y="43"/>
                  </a:cubicBezTo>
                  <a:cubicBezTo>
                    <a:pt x="917" y="47"/>
                    <a:pt x="913" y="58"/>
                    <a:pt x="913" y="65"/>
                  </a:cubicBezTo>
                  <a:close/>
                  <a:moveTo>
                    <a:pt x="862" y="136"/>
                  </a:moveTo>
                  <a:cubicBezTo>
                    <a:pt x="863" y="139"/>
                    <a:pt x="864" y="143"/>
                    <a:pt x="865" y="147"/>
                  </a:cubicBezTo>
                  <a:cubicBezTo>
                    <a:pt x="870" y="155"/>
                    <a:pt x="887" y="161"/>
                    <a:pt x="898" y="154"/>
                  </a:cubicBezTo>
                  <a:cubicBezTo>
                    <a:pt x="900" y="149"/>
                    <a:pt x="886" y="129"/>
                    <a:pt x="882" y="126"/>
                  </a:cubicBezTo>
                  <a:cubicBezTo>
                    <a:pt x="886" y="126"/>
                    <a:pt x="890" y="126"/>
                    <a:pt x="894" y="126"/>
                  </a:cubicBezTo>
                  <a:cubicBezTo>
                    <a:pt x="896" y="127"/>
                    <a:pt x="913" y="133"/>
                    <a:pt x="914" y="132"/>
                  </a:cubicBezTo>
                  <a:cubicBezTo>
                    <a:pt x="918" y="129"/>
                    <a:pt x="918" y="106"/>
                    <a:pt x="916" y="105"/>
                  </a:cubicBezTo>
                  <a:cubicBezTo>
                    <a:pt x="914" y="104"/>
                    <a:pt x="913" y="104"/>
                    <a:pt x="912" y="104"/>
                  </a:cubicBezTo>
                  <a:cubicBezTo>
                    <a:pt x="910" y="107"/>
                    <a:pt x="907" y="113"/>
                    <a:pt x="904" y="116"/>
                  </a:cubicBezTo>
                  <a:cubicBezTo>
                    <a:pt x="903" y="116"/>
                    <a:pt x="902" y="116"/>
                    <a:pt x="902" y="116"/>
                  </a:cubicBezTo>
                  <a:cubicBezTo>
                    <a:pt x="900" y="112"/>
                    <a:pt x="897" y="108"/>
                    <a:pt x="895" y="103"/>
                  </a:cubicBezTo>
                  <a:cubicBezTo>
                    <a:pt x="893" y="99"/>
                    <a:pt x="896" y="91"/>
                    <a:pt x="894" y="87"/>
                  </a:cubicBezTo>
                  <a:cubicBezTo>
                    <a:pt x="881" y="85"/>
                    <a:pt x="881" y="95"/>
                    <a:pt x="876" y="101"/>
                  </a:cubicBezTo>
                  <a:cubicBezTo>
                    <a:pt x="869" y="111"/>
                    <a:pt x="862" y="119"/>
                    <a:pt x="862" y="136"/>
                  </a:cubicBezTo>
                  <a:close/>
                  <a:moveTo>
                    <a:pt x="801" y="141"/>
                  </a:moveTo>
                  <a:cubicBezTo>
                    <a:pt x="801" y="139"/>
                    <a:pt x="801" y="137"/>
                    <a:pt x="801" y="134"/>
                  </a:cubicBezTo>
                  <a:cubicBezTo>
                    <a:pt x="804" y="132"/>
                    <a:pt x="806" y="128"/>
                    <a:pt x="810" y="126"/>
                  </a:cubicBezTo>
                  <a:cubicBezTo>
                    <a:pt x="808" y="123"/>
                    <a:pt x="808" y="120"/>
                    <a:pt x="808" y="116"/>
                  </a:cubicBezTo>
                  <a:cubicBezTo>
                    <a:pt x="811" y="116"/>
                    <a:pt x="820" y="118"/>
                    <a:pt x="825" y="116"/>
                  </a:cubicBezTo>
                  <a:cubicBezTo>
                    <a:pt x="830" y="115"/>
                    <a:pt x="851" y="107"/>
                    <a:pt x="854" y="104"/>
                  </a:cubicBezTo>
                  <a:cubicBezTo>
                    <a:pt x="856" y="100"/>
                    <a:pt x="854" y="87"/>
                    <a:pt x="856" y="83"/>
                  </a:cubicBezTo>
                  <a:cubicBezTo>
                    <a:pt x="857" y="81"/>
                    <a:pt x="863" y="72"/>
                    <a:pt x="861" y="69"/>
                  </a:cubicBezTo>
                  <a:cubicBezTo>
                    <a:pt x="856" y="62"/>
                    <a:pt x="835" y="75"/>
                    <a:pt x="835" y="59"/>
                  </a:cubicBezTo>
                  <a:cubicBezTo>
                    <a:pt x="836" y="59"/>
                    <a:pt x="836" y="59"/>
                    <a:pt x="837" y="58"/>
                  </a:cubicBezTo>
                  <a:cubicBezTo>
                    <a:pt x="840" y="58"/>
                    <a:pt x="843" y="59"/>
                    <a:pt x="845" y="60"/>
                  </a:cubicBezTo>
                  <a:cubicBezTo>
                    <a:pt x="850" y="57"/>
                    <a:pt x="865" y="52"/>
                    <a:pt x="868" y="47"/>
                  </a:cubicBezTo>
                  <a:cubicBezTo>
                    <a:pt x="873" y="39"/>
                    <a:pt x="871" y="30"/>
                    <a:pt x="878" y="23"/>
                  </a:cubicBezTo>
                  <a:cubicBezTo>
                    <a:pt x="884" y="23"/>
                    <a:pt x="888" y="24"/>
                    <a:pt x="893" y="26"/>
                  </a:cubicBezTo>
                  <a:cubicBezTo>
                    <a:pt x="890" y="36"/>
                    <a:pt x="882" y="41"/>
                    <a:pt x="878" y="49"/>
                  </a:cubicBezTo>
                  <a:cubicBezTo>
                    <a:pt x="875" y="56"/>
                    <a:pt x="874" y="68"/>
                    <a:pt x="873" y="74"/>
                  </a:cubicBezTo>
                  <a:cubicBezTo>
                    <a:pt x="873" y="76"/>
                    <a:pt x="873" y="78"/>
                    <a:pt x="873" y="80"/>
                  </a:cubicBezTo>
                  <a:cubicBezTo>
                    <a:pt x="872" y="80"/>
                    <a:pt x="870" y="88"/>
                    <a:pt x="870" y="90"/>
                  </a:cubicBezTo>
                  <a:cubicBezTo>
                    <a:pt x="871" y="90"/>
                    <a:pt x="871" y="91"/>
                    <a:pt x="871" y="91"/>
                  </a:cubicBezTo>
                  <a:cubicBezTo>
                    <a:pt x="872" y="91"/>
                    <a:pt x="872" y="90"/>
                    <a:pt x="873" y="90"/>
                  </a:cubicBezTo>
                  <a:cubicBezTo>
                    <a:pt x="873" y="90"/>
                    <a:pt x="873" y="90"/>
                    <a:pt x="874" y="90"/>
                  </a:cubicBezTo>
                  <a:cubicBezTo>
                    <a:pt x="875" y="89"/>
                    <a:pt x="877" y="87"/>
                    <a:pt x="877" y="85"/>
                  </a:cubicBezTo>
                  <a:cubicBezTo>
                    <a:pt x="877" y="84"/>
                    <a:pt x="877" y="83"/>
                    <a:pt x="877" y="82"/>
                  </a:cubicBezTo>
                  <a:cubicBezTo>
                    <a:pt x="878" y="80"/>
                    <a:pt x="880" y="79"/>
                    <a:pt x="881" y="77"/>
                  </a:cubicBezTo>
                  <a:cubicBezTo>
                    <a:pt x="887" y="77"/>
                    <a:pt x="895" y="75"/>
                    <a:pt x="897" y="72"/>
                  </a:cubicBezTo>
                  <a:cubicBezTo>
                    <a:pt x="899" y="67"/>
                    <a:pt x="897" y="58"/>
                    <a:pt x="899" y="55"/>
                  </a:cubicBezTo>
                  <a:cubicBezTo>
                    <a:pt x="901" y="51"/>
                    <a:pt x="904" y="42"/>
                    <a:pt x="905" y="38"/>
                  </a:cubicBezTo>
                  <a:cubicBezTo>
                    <a:pt x="907" y="29"/>
                    <a:pt x="898" y="22"/>
                    <a:pt x="903" y="17"/>
                  </a:cubicBezTo>
                  <a:cubicBezTo>
                    <a:pt x="907" y="13"/>
                    <a:pt x="915" y="19"/>
                    <a:pt x="917" y="21"/>
                  </a:cubicBezTo>
                  <a:cubicBezTo>
                    <a:pt x="921" y="25"/>
                    <a:pt x="916" y="31"/>
                    <a:pt x="918" y="36"/>
                  </a:cubicBezTo>
                  <a:cubicBezTo>
                    <a:pt x="920" y="41"/>
                    <a:pt x="930" y="45"/>
                    <a:pt x="934" y="47"/>
                  </a:cubicBezTo>
                  <a:cubicBezTo>
                    <a:pt x="938" y="48"/>
                    <a:pt x="943" y="48"/>
                    <a:pt x="948" y="49"/>
                  </a:cubicBezTo>
                  <a:cubicBezTo>
                    <a:pt x="948" y="49"/>
                    <a:pt x="949" y="50"/>
                    <a:pt x="949" y="50"/>
                  </a:cubicBezTo>
                  <a:cubicBezTo>
                    <a:pt x="949" y="51"/>
                    <a:pt x="948" y="53"/>
                    <a:pt x="948" y="54"/>
                  </a:cubicBezTo>
                  <a:cubicBezTo>
                    <a:pt x="945" y="60"/>
                    <a:pt x="935" y="64"/>
                    <a:pt x="930" y="67"/>
                  </a:cubicBezTo>
                  <a:cubicBezTo>
                    <a:pt x="926" y="70"/>
                    <a:pt x="924" y="75"/>
                    <a:pt x="921" y="77"/>
                  </a:cubicBezTo>
                  <a:cubicBezTo>
                    <a:pt x="916" y="80"/>
                    <a:pt x="910" y="79"/>
                    <a:pt x="908" y="83"/>
                  </a:cubicBezTo>
                  <a:cubicBezTo>
                    <a:pt x="908" y="85"/>
                    <a:pt x="907" y="85"/>
                    <a:pt x="907" y="87"/>
                  </a:cubicBezTo>
                  <a:cubicBezTo>
                    <a:pt x="905" y="86"/>
                    <a:pt x="906" y="90"/>
                    <a:pt x="906" y="91"/>
                  </a:cubicBezTo>
                  <a:cubicBezTo>
                    <a:pt x="910" y="93"/>
                    <a:pt x="924" y="95"/>
                    <a:pt x="926" y="99"/>
                  </a:cubicBezTo>
                  <a:cubicBezTo>
                    <a:pt x="930" y="105"/>
                    <a:pt x="930" y="119"/>
                    <a:pt x="928" y="129"/>
                  </a:cubicBezTo>
                  <a:cubicBezTo>
                    <a:pt x="927" y="131"/>
                    <a:pt x="926" y="134"/>
                    <a:pt x="927" y="138"/>
                  </a:cubicBezTo>
                  <a:cubicBezTo>
                    <a:pt x="944" y="144"/>
                    <a:pt x="968" y="157"/>
                    <a:pt x="946" y="175"/>
                  </a:cubicBezTo>
                  <a:cubicBezTo>
                    <a:pt x="930" y="175"/>
                    <a:pt x="930" y="166"/>
                    <a:pt x="917" y="161"/>
                  </a:cubicBezTo>
                  <a:cubicBezTo>
                    <a:pt x="915" y="161"/>
                    <a:pt x="906" y="165"/>
                    <a:pt x="905" y="165"/>
                  </a:cubicBezTo>
                  <a:cubicBezTo>
                    <a:pt x="903" y="165"/>
                    <a:pt x="901" y="165"/>
                    <a:pt x="899" y="165"/>
                  </a:cubicBezTo>
                  <a:cubicBezTo>
                    <a:pt x="892" y="168"/>
                    <a:pt x="882" y="170"/>
                    <a:pt x="874" y="168"/>
                  </a:cubicBezTo>
                  <a:cubicBezTo>
                    <a:pt x="872" y="163"/>
                    <a:pt x="867" y="157"/>
                    <a:pt x="863" y="153"/>
                  </a:cubicBezTo>
                  <a:cubicBezTo>
                    <a:pt x="863" y="153"/>
                    <a:pt x="863" y="153"/>
                    <a:pt x="863" y="153"/>
                  </a:cubicBezTo>
                  <a:cubicBezTo>
                    <a:pt x="862" y="154"/>
                    <a:pt x="862" y="154"/>
                    <a:pt x="862" y="154"/>
                  </a:cubicBezTo>
                  <a:cubicBezTo>
                    <a:pt x="862" y="162"/>
                    <a:pt x="869" y="172"/>
                    <a:pt x="864" y="179"/>
                  </a:cubicBezTo>
                  <a:cubicBezTo>
                    <a:pt x="863" y="179"/>
                    <a:pt x="861" y="179"/>
                    <a:pt x="859" y="178"/>
                  </a:cubicBezTo>
                  <a:cubicBezTo>
                    <a:pt x="855" y="176"/>
                    <a:pt x="854" y="171"/>
                    <a:pt x="851" y="167"/>
                  </a:cubicBezTo>
                  <a:cubicBezTo>
                    <a:pt x="850" y="165"/>
                    <a:pt x="850" y="163"/>
                    <a:pt x="849" y="161"/>
                  </a:cubicBezTo>
                  <a:cubicBezTo>
                    <a:pt x="846" y="159"/>
                    <a:pt x="844" y="156"/>
                    <a:pt x="841" y="153"/>
                  </a:cubicBezTo>
                  <a:cubicBezTo>
                    <a:pt x="839" y="151"/>
                    <a:pt x="840" y="146"/>
                    <a:pt x="837" y="144"/>
                  </a:cubicBezTo>
                  <a:cubicBezTo>
                    <a:pt x="834" y="141"/>
                    <a:pt x="817" y="153"/>
                    <a:pt x="809" y="149"/>
                  </a:cubicBezTo>
                  <a:cubicBezTo>
                    <a:pt x="806" y="147"/>
                    <a:pt x="803" y="144"/>
                    <a:pt x="801" y="141"/>
                  </a:cubicBezTo>
                  <a:close/>
                  <a:moveTo>
                    <a:pt x="704" y="44"/>
                  </a:moveTo>
                  <a:cubicBezTo>
                    <a:pt x="705" y="43"/>
                    <a:pt x="706" y="43"/>
                    <a:pt x="707" y="42"/>
                  </a:cubicBezTo>
                  <a:cubicBezTo>
                    <a:pt x="707" y="41"/>
                    <a:pt x="707" y="41"/>
                    <a:pt x="706" y="40"/>
                  </a:cubicBezTo>
                  <a:cubicBezTo>
                    <a:pt x="706" y="40"/>
                    <a:pt x="706" y="40"/>
                    <a:pt x="706" y="40"/>
                  </a:cubicBezTo>
                  <a:cubicBezTo>
                    <a:pt x="706" y="40"/>
                    <a:pt x="706" y="40"/>
                    <a:pt x="705" y="40"/>
                  </a:cubicBezTo>
                  <a:cubicBezTo>
                    <a:pt x="705" y="41"/>
                    <a:pt x="705" y="43"/>
                    <a:pt x="704" y="44"/>
                  </a:cubicBezTo>
                  <a:close/>
                  <a:moveTo>
                    <a:pt x="702" y="45"/>
                  </a:moveTo>
                  <a:cubicBezTo>
                    <a:pt x="702" y="46"/>
                    <a:pt x="703" y="46"/>
                    <a:pt x="703" y="46"/>
                  </a:cubicBezTo>
                  <a:cubicBezTo>
                    <a:pt x="704" y="46"/>
                    <a:pt x="704" y="46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4"/>
                    <a:pt x="704" y="44"/>
                  </a:cubicBezTo>
                  <a:cubicBezTo>
                    <a:pt x="704" y="44"/>
                    <a:pt x="703" y="43"/>
                    <a:pt x="703" y="43"/>
                  </a:cubicBezTo>
                  <a:cubicBezTo>
                    <a:pt x="703" y="43"/>
                    <a:pt x="703" y="44"/>
                    <a:pt x="702" y="44"/>
                  </a:cubicBezTo>
                  <a:cubicBezTo>
                    <a:pt x="702" y="45"/>
                    <a:pt x="702" y="45"/>
                    <a:pt x="702" y="45"/>
                  </a:cubicBezTo>
                  <a:close/>
                  <a:moveTo>
                    <a:pt x="637" y="47"/>
                  </a:moveTo>
                  <a:cubicBezTo>
                    <a:pt x="637" y="41"/>
                    <a:pt x="637" y="35"/>
                    <a:pt x="639" y="30"/>
                  </a:cubicBezTo>
                  <a:cubicBezTo>
                    <a:pt x="639" y="27"/>
                    <a:pt x="639" y="25"/>
                    <a:pt x="638" y="23"/>
                  </a:cubicBezTo>
                  <a:cubicBezTo>
                    <a:pt x="640" y="23"/>
                    <a:pt x="647" y="21"/>
                    <a:pt x="647" y="21"/>
                  </a:cubicBezTo>
                  <a:cubicBezTo>
                    <a:pt x="652" y="29"/>
                    <a:pt x="651" y="39"/>
                    <a:pt x="658" y="45"/>
                  </a:cubicBezTo>
                  <a:cubicBezTo>
                    <a:pt x="658" y="48"/>
                    <a:pt x="658" y="51"/>
                    <a:pt x="658" y="55"/>
                  </a:cubicBezTo>
                  <a:cubicBezTo>
                    <a:pt x="656" y="55"/>
                    <a:pt x="654" y="58"/>
                    <a:pt x="653" y="59"/>
                  </a:cubicBezTo>
                  <a:cubicBezTo>
                    <a:pt x="643" y="59"/>
                    <a:pt x="640" y="53"/>
                    <a:pt x="637" y="47"/>
                  </a:cubicBezTo>
                  <a:close/>
                  <a:moveTo>
                    <a:pt x="621" y="118"/>
                  </a:moveTo>
                  <a:cubicBezTo>
                    <a:pt x="621" y="113"/>
                    <a:pt x="621" y="109"/>
                    <a:pt x="621" y="105"/>
                  </a:cubicBezTo>
                  <a:cubicBezTo>
                    <a:pt x="628" y="104"/>
                    <a:pt x="632" y="97"/>
                    <a:pt x="636" y="92"/>
                  </a:cubicBezTo>
                  <a:cubicBezTo>
                    <a:pt x="640" y="85"/>
                    <a:pt x="652" y="76"/>
                    <a:pt x="660" y="71"/>
                  </a:cubicBezTo>
                  <a:cubicBezTo>
                    <a:pt x="663" y="70"/>
                    <a:pt x="678" y="62"/>
                    <a:pt x="677" y="61"/>
                  </a:cubicBezTo>
                  <a:cubicBezTo>
                    <a:pt x="680" y="60"/>
                    <a:pt x="693" y="54"/>
                    <a:pt x="694" y="51"/>
                  </a:cubicBezTo>
                  <a:cubicBezTo>
                    <a:pt x="694" y="50"/>
                    <a:pt x="694" y="50"/>
                    <a:pt x="694" y="50"/>
                  </a:cubicBezTo>
                  <a:cubicBezTo>
                    <a:pt x="692" y="49"/>
                    <a:pt x="681" y="45"/>
                    <a:pt x="680" y="44"/>
                  </a:cubicBezTo>
                  <a:cubicBezTo>
                    <a:pt x="678" y="43"/>
                    <a:pt x="676" y="39"/>
                    <a:pt x="675" y="39"/>
                  </a:cubicBezTo>
                  <a:cubicBezTo>
                    <a:pt x="675" y="38"/>
                    <a:pt x="675" y="37"/>
                    <a:pt x="675" y="37"/>
                  </a:cubicBezTo>
                  <a:cubicBezTo>
                    <a:pt x="684" y="39"/>
                    <a:pt x="702" y="36"/>
                    <a:pt x="707" y="33"/>
                  </a:cubicBezTo>
                  <a:cubicBezTo>
                    <a:pt x="709" y="31"/>
                    <a:pt x="712" y="28"/>
                    <a:pt x="716" y="27"/>
                  </a:cubicBezTo>
                  <a:cubicBezTo>
                    <a:pt x="721" y="26"/>
                    <a:pt x="736" y="34"/>
                    <a:pt x="739" y="36"/>
                  </a:cubicBezTo>
                  <a:cubicBezTo>
                    <a:pt x="739" y="38"/>
                    <a:pt x="738" y="39"/>
                    <a:pt x="738" y="41"/>
                  </a:cubicBezTo>
                  <a:cubicBezTo>
                    <a:pt x="736" y="42"/>
                    <a:pt x="734" y="44"/>
                    <a:pt x="732" y="45"/>
                  </a:cubicBezTo>
                  <a:cubicBezTo>
                    <a:pt x="731" y="45"/>
                    <a:pt x="730" y="45"/>
                    <a:pt x="730" y="45"/>
                  </a:cubicBezTo>
                  <a:cubicBezTo>
                    <a:pt x="724" y="47"/>
                    <a:pt x="709" y="51"/>
                    <a:pt x="705" y="55"/>
                  </a:cubicBezTo>
                  <a:cubicBezTo>
                    <a:pt x="706" y="56"/>
                    <a:pt x="706" y="57"/>
                    <a:pt x="706" y="58"/>
                  </a:cubicBezTo>
                  <a:cubicBezTo>
                    <a:pt x="708" y="59"/>
                    <a:pt x="710" y="60"/>
                    <a:pt x="712" y="61"/>
                  </a:cubicBezTo>
                  <a:cubicBezTo>
                    <a:pt x="713" y="61"/>
                    <a:pt x="715" y="61"/>
                    <a:pt x="717" y="61"/>
                  </a:cubicBezTo>
                  <a:cubicBezTo>
                    <a:pt x="724" y="65"/>
                    <a:pt x="744" y="92"/>
                    <a:pt x="730" y="103"/>
                  </a:cubicBezTo>
                  <a:cubicBezTo>
                    <a:pt x="728" y="104"/>
                    <a:pt x="716" y="108"/>
                    <a:pt x="717" y="108"/>
                  </a:cubicBezTo>
                  <a:cubicBezTo>
                    <a:pt x="711" y="111"/>
                    <a:pt x="705" y="106"/>
                    <a:pt x="702" y="111"/>
                  </a:cubicBezTo>
                  <a:cubicBezTo>
                    <a:pt x="702" y="114"/>
                    <a:pt x="702" y="117"/>
                    <a:pt x="702" y="120"/>
                  </a:cubicBezTo>
                  <a:cubicBezTo>
                    <a:pt x="699" y="125"/>
                    <a:pt x="694" y="130"/>
                    <a:pt x="690" y="134"/>
                  </a:cubicBezTo>
                  <a:cubicBezTo>
                    <a:pt x="690" y="136"/>
                    <a:pt x="690" y="137"/>
                    <a:pt x="691" y="137"/>
                  </a:cubicBezTo>
                  <a:cubicBezTo>
                    <a:pt x="692" y="139"/>
                    <a:pt x="695" y="139"/>
                    <a:pt x="697" y="139"/>
                  </a:cubicBezTo>
                  <a:cubicBezTo>
                    <a:pt x="698" y="138"/>
                    <a:pt x="699" y="137"/>
                    <a:pt x="700" y="134"/>
                  </a:cubicBezTo>
                  <a:cubicBezTo>
                    <a:pt x="711" y="134"/>
                    <a:pt x="716" y="138"/>
                    <a:pt x="726" y="140"/>
                  </a:cubicBezTo>
                  <a:cubicBezTo>
                    <a:pt x="727" y="143"/>
                    <a:pt x="730" y="149"/>
                    <a:pt x="729" y="151"/>
                  </a:cubicBezTo>
                  <a:cubicBezTo>
                    <a:pt x="728" y="152"/>
                    <a:pt x="727" y="154"/>
                    <a:pt x="725" y="155"/>
                  </a:cubicBezTo>
                  <a:cubicBezTo>
                    <a:pt x="716" y="158"/>
                    <a:pt x="712" y="149"/>
                    <a:pt x="705" y="150"/>
                  </a:cubicBezTo>
                  <a:cubicBezTo>
                    <a:pt x="704" y="149"/>
                    <a:pt x="700" y="153"/>
                    <a:pt x="699" y="155"/>
                  </a:cubicBezTo>
                  <a:cubicBezTo>
                    <a:pt x="698" y="157"/>
                    <a:pt x="700" y="159"/>
                    <a:pt x="700" y="160"/>
                  </a:cubicBezTo>
                  <a:cubicBezTo>
                    <a:pt x="700" y="162"/>
                    <a:pt x="700" y="164"/>
                    <a:pt x="700" y="166"/>
                  </a:cubicBezTo>
                  <a:cubicBezTo>
                    <a:pt x="702" y="174"/>
                    <a:pt x="698" y="180"/>
                    <a:pt x="692" y="183"/>
                  </a:cubicBezTo>
                  <a:cubicBezTo>
                    <a:pt x="685" y="187"/>
                    <a:pt x="666" y="181"/>
                    <a:pt x="662" y="179"/>
                  </a:cubicBezTo>
                  <a:cubicBezTo>
                    <a:pt x="662" y="177"/>
                    <a:pt x="653" y="173"/>
                    <a:pt x="651" y="173"/>
                  </a:cubicBezTo>
                  <a:cubicBezTo>
                    <a:pt x="651" y="172"/>
                    <a:pt x="652" y="172"/>
                    <a:pt x="652" y="172"/>
                  </a:cubicBezTo>
                  <a:cubicBezTo>
                    <a:pt x="660" y="170"/>
                    <a:pt x="676" y="168"/>
                    <a:pt x="683" y="163"/>
                  </a:cubicBezTo>
                  <a:cubicBezTo>
                    <a:pt x="685" y="162"/>
                    <a:pt x="692" y="157"/>
                    <a:pt x="689" y="155"/>
                  </a:cubicBezTo>
                  <a:cubicBezTo>
                    <a:pt x="685" y="154"/>
                    <a:pt x="675" y="155"/>
                    <a:pt x="672" y="157"/>
                  </a:cubicBezTo>
                  <a:cubicBezTo>
                    <a:pt x="668" y="159"/>
                    <a:pt x="653" y="154"/>
                    <a:pt x="652" y="153"/>
                  </a:cubicBezTo>
                  <a:cubicBezTo>
                    <a:pt x="650" y="152"/>
                    <a:pt x="650" y="151"/>
                    <a:pt x="649" y="149"/>
                  </a:cubicBezTo>
                  <a:cubicBezTo>
                    <a:pt x="649" y="148"/>
                    <a:pt x="649" y="148"/>
                    <a:pt x="650" y="147"/>
                  </a:cubicBezTo>
                  <a:cubicBezTo>
                    <a:pt x="660" y="147"/>
                    <a:pt x="674" y="146"/>
                    <a:pt x="684" y="144"/>
                  </a:cubicBezTo>
                  <a:cubicBezTo>
                    <a:pt x="685" y="143"/>
                    <a:pt x="685" y="142"/>
                    <a:pt x="686" y="141"/>
                  </a:cubicBezTo>
                  <a:cubicBezTo>
                    <a:pt x="686" y="141"/>
                    <a:pt x="686" y="141"/>
                    <a:pt x="686" y="140"/>
                  </a:cubicBezTo>
                  <a:cubicBezTo>
                    <a:pt x="684" y="139"/>
                    <a:pt x="684" y="138"/>
                    <a:pt x="682" y="137"/>
                  </a:cubicBezTo>
                  <a:cubicBezTo>
                    <a:pt x="682" y="133"/>
                    <a:pt x="681" y="129"/>
                    <a:pt x="683" y="125"/>
                  </a:cubicBezTo>
                  <a:cubicBezTo>
                    <a:pt x="685" y="122"/>
                    <a:pt x="691" y="115"/>
                    <a:pt x="690" y="111"/>
                  </a:cubicBezTo>
                  <a:cubicBezTo>
                    <a:pt x="690" y="109"/>
                    <a:pt x="689" y="109"/>
                    <a:pt x="688" y="109"/>
                  </a:cubicBezTo>
                  <a:cubicBezTo>
                    <a:pt x="680" y="105"/>
                    <a:pt x="670" y="123"/>
                    <a:pt x="665" y="118"/>
                  </a:cubicBezTo>
                  <a:cubicBezTo>
                    <a:pt x="666" y="112"/>
                    <a:pt x="667" y="106"/>
                    <a:pt x="670" y="102"/>
                  </a:cubicBezTo>
                  <a:cubicBezTo>
                    <a:pt x="675" y="96"/>
                    <a:pt x="690" y="97"/>
                    <a:pt x="695" y="102"/>
                  </a:cubicBezTo>
                  <a:cubicBezTo>
                    <a:pt x="701" y="102"/>
                    <a:pt x="703" y="100"/>
                    <a:pt x="707" y="98"/>
                  </a:cubicBezTo>
                  <a:cubicBezTo>
                    <a:pt x="711" y="95"/>
                    <a:pt x="717" y="94"/>
                    <a:pt x="720" y="90"/>
                  </a:cubicBezTo>
                  <a:cubicBezTo>
                    <a:pt x="720" y="89"/>
                    <a:pt x="720" y="88"/>
                    <a:pt x="720" y="89"/>
                  </a:cubicBezTo>
                  <a:cubicBezTo>
                    <a:pt x="726" y="78"/>
                    <a:pt x="710" y="68"/>
                    <a:pt x="705" y="66"/>
                  </a:cubicBezTo>
                  <a:cubicBezTo>
                    <a:pt x="694" y="63"/>
                    <a:pt x="681" y="76"/>
                    <a:pt x="678" y="81"/>
                  </a:cubicBezTo>
                  <a:cubicBezTo>
                    <a:pt x="670" y="91"/>
                    <a:pt x="657" y="97"/>
                    <a:pt x="649" y="107"/>
                  </a:cubicBezTo>
                  <a:cubicBezTo>
                    <a:pt x="645" y="112"/>
                    <a:pt x="646" y="118"/>
                    <a:pt x="644" y="123"/>
                  </a:cubicBezTo>
                  <a:cubicBezTo>
                    <a:pt x="643" y="127"/>
                    <a:pt x="640" y="131"/>
                    <a:pt x="639" y="133"/>
                  </a:cubicBezTo>
                  <a:cubicBezTo>
                    <a:pt x="632" y="134"/>
                    <a:pt x="625" y="130"/>
                    <a:pt x="623" y="125"/>
                  </a:cubicBezTo>
                  <a:cubicBezTo>
                    <a:pt x="621" y="123"/>
                    <a:pt x="623" y="120"/>
                    <a:pt x="621" y="118"/>
                  </a:cubicBezTo>
                  <a:close/>
                  <a:moveTo>
                    <a:pt x="537" y="94"/>
                  </a:moveTo>
                  <a:cubicBezTo>
                    <a:pt x="538" y="94"/>
                    <a:pt x="540" y="93"/>
                    <a:pt x="540" y="92"/>
                  </a:cubicBezTo>
                  <a:cubicBezTo>
                    <a:pt x="541" y="91"/>
                    <a:pt x="540" y="90"/>
                    <a:pt x="540" y="89"/>
                  </a:cubicBezTo>
                  <a:cubicBezTo>
                    <a:pt x="539" y="90"/>
                    <a:pt x="539" y="90"/>
                    <a:pt x="539" y="90"/>
                  </a:cubicBezTo>
                  <a:cubicBezTo>
                    <a:pt x="538" y="91"/>
                    <a:pt x="538" y="93"/>
                    <a:pt x="537" y="94"/>
                  </a:cubicBezTo>
                  <a:close/>
                  <a:moveTo>
                    <a:pt x="503" y="79"/>
                  </a:moveTo>
                  <a:cubicBezTo>
                    <a:pt x="504" y="80"/>
                    <a:pt x="505" y="81"/>
                    <a:pt x="507" y="79"/>
                  </a:cubicBezTo>
                  <a:cubicBezTo>
                    <a:pt x="507" y="77"/>
                    <a:pt x="508" y="77"/>
                    <a:pt x="508" y="75"/>
                  </a:cubicBezTo>
                  <a:cubicBezTo>
                    <a:pt x="508" y="75"/>
                    <a:pt x="507" y="75"/>
                    <a:pt x="507" y="74"/>
                  </a:cubicBezTo>
                  <a:cubicBezTo>
                    <a:pt x="506" y="75"/>
                    <a:pt x="505" y="75"/>
                    <a:pt x="504" y="75"/>
                  </a:cubicBezTo>
                  <a:cubicBezTo>
                    <a:pt x="504" y="77"/>
                    <a:pt x="504" y="77"/>
                    <a:pt x="503" y="79"/>
                  </a:cubicBezTo>
                  <a:close/>
                  <a:moveTo>
                    <a:pt x="491" y="115"/>
                  </a:moveTo>
                  <a:cubicBezTo>
                    <a:pt x="496" y="117"/>
                    <a:pt x="504" y="111"/>
                    <a:pt x="507" y="108"/>
                  </a:cubicBezTo>
                  <a:cubicBezTo>
                    <a:pt x="506" y="107"/>
                    <a:pt x="506" y="105"/>
                    <a:pt x="506" y="104"/>
                  </a:cubicBezTo>
                  <a:cubicBezTo>
                    <a:pt x="505" y="104"/>
                    <a:pt x="505" y="103"/>
                    <a:pt x="504" y="103"/>
                  </a:cubicBezTo>
                  <a:cubicBezTo>
                    <a:pt x="501" y="105"/>
                    <a:pt x="494" y="109"/>
                    <a:pt x="491" y="113"/>
                  </a:cubicBezTo>
                  <a:cubicBezTo>
                    <a:pt x="491" y="113"/>
                    <a:pt x="491" y="114"/>
                    <a:pt x="491" y="115"/>
                  </a:cubicBezTo>
                  <a:close/>
                  <a:moveTo>
                    <a:pt x="460" y="78"/>
                  </a:moveTo>
                  <a:cubicBezTo>
                    <a:pt x="461" y="79"/>
                    <a:pt x="462" y="79"/>
                    <a:pt x="463" y="79"/>
                  </a:cubicBezTo>
                  <a:cubicBezTo>
                    <a:pt x="466" y="77"/>
                    <a:pt x="468" y="75"/>
                    <a:pt x="470" y="73"/>
                  </a:cubicBezTo>
                  <a:cubicBezTo>
                    <a:pt x="470" y="71"/>
                    <a:pt x="470" y="71"/>
                    <a:pt x="470" y="69"/>
                  </a:cubicBezTo>
                  <a:cubicBezTo>
                    <a:pt x="468" y="69"/>
                    <a:pt x="467" y="70"/>
                    <a:pt x="466" y="70"/>
                  </a:cubicBezTo>
                  <a:cubicBezTo>
                    <a:pt x="464" y="71"/>
                    <a:pt x="461" y="74"/>
                    <a:pt x="460" y="78"/>
                  </a:cubicBezTo>
                  <a:close/>
                  <a:moveTo>
                    <a:pt x="453" y="106"/>
                  </a:moveTo>
                  <a:cubicBezTo>
                    <a:pt x="454" y="106"/>
                    <a:pt x="454" y="106"/>
                    <a:pt x="455" y="106"/>
                  </a:cubicBezTo>
                  <a:cubicBezTo>
                    <a:pt x="457" y="103"/>
                    <a:pt x="473" y="90"/>
                    <a:pt x="469" y="87"/>
                  </a:cubicBezTo>
                  <a:cubicBezTo>
                    <a:pt x="458" y="82"/>
                    <a:pt x="453" y="96"/>
                    <a:pt x="453" y="106"/>
                  </a:cubicBezTo>
                  <a:close/>
                  <a:moveTo>
                    <a:pt x="438" y="93"/>
                  </a:moveTo>
                  <a:cubicBezTo>
                    <a:pt x="439" y="93"/>
                    <a:pt x="440" y="94"/>
                    <a:pt x="440" y="95"/>
                  </a:cubicBezTo>
                  <a:cubicBezTo>
                    <a:pt x="442" y="95"/>
                    <a:pt x="443" y="95"/>
                    <a:pt x="444" y="95"/>
                  </a:cubicBezTo>
                  <a:cubicBezTo>
                    <a:pt x="445" y="94"/>
                    <a:pt x="446" y="93"/>
                    <a:pt x="446" y="92"/>
                  </a:cubicBezTo>
                  <a:cubicBezTo>
                    <a:pt x="445" y="91"/>
                    <a:pt x="444" y="91"/>
                    <a:pt x="444" y="90"/>
                  </a:cubicBezTo>
                  <a:cubicBezTo>
                    <a:pt x="444" y="91"/>
                    <a:pt x="439" y="91"/>
                    <a:pt x="438" y="92"/>
                  </a:cubicBezTo>
                  <a:cubicBezTo>
                    <a:pt x="438" y="92"/>
                    <a:pt x="438" y="92"/>
                    <a:pt x="438" y="93"/>
                  </a:cubicBezTo>
                  <a:close/>
                  <a:moveTo>
                    <a:pt x="425" y="130"/>
                  </a:moveTo>
                  <a:cubicBezTo>
                    <a:pt x="429" y="129"/>
                    <a:pt x="448" y="117"/>
                    <a:pt x="439" y="112"/>
                  </a:cubicBezTo>
                  <a:cubicBezTo>
                    <a:pt x="438" y="112"/>
                    <a:pt x="438" y="112"/>
                    <a:pt x="437" y="112"/>
                  </a:cubicBezTo>
                  <a:cubicBezTo>
                    <a:pt x="435" y="119"/>
                    <a:pt x="428" y="123"/>
                    <a:pt x="425" y="130"/>
                  </a:cubicBezTo>
                  <a:close/>
                  <a:moveTo>
                    <a:pt x="398" y="150"/>
                  </a:moveTo>
                  <a:cubicBezTo>
                    <a:pt x="398" y="144"/>
                    <a:pt x="399" y="138"/>
                    <a:pt x="399" y="133"/>
                  </a:cubicBezTo>
                  <a:cubicBezTo>
                    <a:pt x="403" y="131"/>
                    <a:pt x="426" y="102"/>
                    <a:pt x="429" y="97"/>
                  </a:cubicBezTo>
                  <a:cubicBezTo>
                    <a:pt x="428" y="96"/>
                    <a:pt x="428" y="96"/>
                    <a:pt x="426" y="96"/>
                  </a:cubicBezTo>
                  <a:cubicBezTo>
                    <a:pt x="424" y="97"/>
                    <a:pt x="405" y="104"/>
                    <a:pt x="401" y="101"/>
                  </a:cubicBezTo>
                  <a:cubicBezTo>
                    <a:pt x="400" y="100"/>
                    <a:pt x="400" y="100"/>
                    <a:pt x="400" y="100"/>
                  </a:cubicBezTo>
                  <a:cubicBezTo>
                    <a:pt x="400" y="86"/>
                    <a:pt x="411" y="79"/>
                    <a:pt x="418" y="74"/>
                  </a:cubicBezTo>
                  <a:cubicBezTo>
                    <a:pt x="424" y="70"/>
                    <a:pt x="428" y="65"/>
                    <a:pt x="432" y="60"/>
                  </a:cubicBezTo>
                  <a:cubicBezTo>
                    <a:pt x="437" y="54"/>
                    <a:pt x="450" y="45"/>
                    <a:pt x="453" y="38"/>
                  </a:cubicBezTo>
                  <a:cubicBezTo>
                    <a:pt x="454" y="34"/>
                    <a:pt x="454" y="29"/>
                    <a:pt x="454" y="25"/>
                  </a:cubicBezTo>
                  <a:cubicBezTo>
                    <a:pt x="462" y="22"/>
                    <a:pt x="468" y="24"/>
                    <a:pt x="473" y="28"/>
                  </a:cubicBezTo>
                  <a:cubicBezTo>
                    <a:pt x="468" y="46"/>
                    <a:pt x="437" y="68"/>
                    <a:pt x="423" y="81"/>
                  </a:cubicBezTo>
                  <a:cubicBezTo>
                    <a:pt x="420" y="84"/>
                    <a:pt x="416" y="86"/>
                    <a:pt x="413" y="89"/>
                  </a:cubicBezTo>
                  <a:cubicBezTo>
                    <a:pt x="413" y="90"/>
                    <a:pt x="413" y="90"/>
                    <a:pt x="414" y="90"/>
                  </a:cubicBezTo>
                  <a:cubicBezTo>
                    <a:pt x="419" y="90"/>
                    <a:pt x="426" y="88"/>
                    <a:pt x="430" y="86"/>
                  </a:cubicBezTo>
                  <a:cubicBezTo>
                    <a:pt x="436" y="85"/>
                    <a:pt x="441" y="85"/>
                    <a:pt x="447" y="84"/>
                  </a:cubicBezTo>
                  <a:cubicBezTo>
                    <a:pt x="451" y="81"/>
                    <a:pt x="451" y="77"/>
                    <a:pt x="453" y="73"/>
                  </a:cubicBezTo>
                  <a:cubicBezTo>
                    <a:pt x="457" y="67"/>
                    <a:pt x="460" y="60"/>
                    <a:pt x="466" y="55"/>
                  </a:cubicBezTo>
                  <a:cubicBezTo>
                    <a:pt x="469" y="55"/>
                    <a:pt x="472" y="55"/>
                    <a:pt x="474" y="55"/>
                  </a:cubicBezTo>
                  <a:cubicBezTo>
                    <a:pt x="475" y="57"/>
                    <a:pt x="477" y="58"/>
                    <a:pt x="478" y="59"/>
                  </a:cubicBezTo>
                  <a:cubicBezTo>
                    <a:pt x="481" y="63"/>
                    <a:pt x="483" y="67"/>
                    <a:pt x="485" y="71"/>
                  </a:cubicBezTo>
                  <a:cubicBezTo>
                    <a:pt x="488" y="69"/>
                    <a:pt x="495" y="62"/>
                    <a:pt x="492" y="57"/>
                  </a:cubicBezTo>
                  <a:cubicBezTo>
                    <a:pt x="491" y="54"/>
                    <a:pt x="488" y="53"/>
                    <a:pt x="490" y="49"/>
                  </a:cubicBezTo>
                  <a:cubicBezTo>
                    <a:pt x="490" y="46"/>
                    <a:pt x="498" y="42"/>
                    <a:pt x="502" y="43"/>
                  </a:cubicBezTo>
                  <a:cubicBezTo>
                    <a:pt x="502" y="47"/>
                    <a:pt x="506" y="51"/>
                    <a:pt x="508" y="53"/>
                  </a:cubicBezTo>
                  <a:cubicBezTo>
                    <a:pt x="515" y="55"/>
                    <a:pt x="513" y="47"/>
                    <a:pt x="514" y="43"/>
                  </a:cubicBezTo>
                  <a:cubicBezTo>
                    <a:pt x="517" y="34"/>
                    <a:pt x="512" y="13"/>
                    <a:pt x="524" y="13"/>
                  </a:cubicBezTo>
                  <a:cubicBezTo>
                    <a:pt x="525" y="15"/>
                    <a:pt x="530" y="19"/>
                    <a:pt x="532" y="21"/>
                  </a:cubicBezTo>
                  <a:cubicBezTo>
                    <a:pt x="532" y="21"/>
                    <a:pt x="532" y="21"/>
                    <a:pt x="533" y="21"/>
                  </a:cubicBezTo>
                  <a:cubicBezTo>
                    <a:pt x="535" y="25"/>
                    <a:pt x="536" y="27"/>
                    <a:pt x="539" y="30"/>
                  </a:cubicBezTo>
                  <a:cubicBezTo>
                    <a:pt x="541" y="34"/>
                    <a:pt x="544" y="42"/>
                    <a:pt x="545" y="47"/>
                  </a:cubicBezTo>
                  <a:cubicBezTo>
                    <a:pt x="546" y="51"/>
                    <a:pt x="542" y="54"/>
                    <a:pt x="543" y="59"/>
                  </a:cubicBezTo>
                  <a:cubicBezTo>
                    <a:pt x="546" y="65"/>
                    <a:pt x="553" y="69"/>
                    <a:pt x="556" y="75"/>
                  </a:cubicBezTo>
                  <a:cubicBezTo>
                    <a:pt x="558" y="79"/>
                    <a:pt x="558" y="83"/>
                    <a:pt x="560" y="85"/>
                  </a:cubicBezTo>
                  <a:cubicBezTo>
                    <a:pt x="564" y="89"/>
                    <a:pt x="570" y="91"/>
                    <a:pt x="574" y="95"/>
                  </a:cubicBezTo>
                  <a:cubicBezTo>
                    <a:pt x="574" y="97"/>
                    <a:pt x="574" y="98"/>
                    <a:pt x="574" y="99"/>
                  </a:cubicBezTo>
                  <a:cubicBezTo>
                    <a:pt x="572" y="100"/>
                    <a:pt x="570" y="102"/>
                    <a:pt x="568" y="103"/>
                  </a:cubicBezTo>
                  <a:cubicBezTo>
                    <a:pt x="565" y="105"/>
                    <a:pt x="561" y="104"/>
                    <a:pt x="559" y="105"/>
                  </a:cubicBezTo>
                  <a:cubicBezTo>
                    <a:pt x="552" y="106"/>
                    <a:pt x="543" y="109"/>
                    <a:pt x="539" y="114"/>
                  </a:cubicBezTo>
                  <a:cubicBezTo>
                    <a:pt x="536" y="117"/>
                    <a:pt x="536" y="135"/>
                    <a:pt x="535" y="141"/>
                  </a:cubicBezTo>
                  <a:cubicBezTo>
                    <a:pt x="535" y="143"/>
                    <a:pt x="534" y="145"/>
                    <a:pt x="534" y="148"/>
                  </a:cubicBezTo>
                  <a:cubicBezTo>
                    <a:pt x="532" y="152"/>
                    <a:pt x="531" y="158"/>
                    <a:pt x="530" y="163"/>
                  </a:cubicBezTo>
                  <a:cubicBezTo>
                    <a:pt x="530" y="164"/>
                    <a:pt x="530" y="165"/>
                    <a:pt x="530" y="166"/>
                  </a:cubicBezTo>
                  <a:cubicBezTo>
                    <a:pt x="526" y="174"/>
                    <a:pt x="524" y="181"/>
                    <a:pt x="520" y="187"/>
                  </a:cubicBezTo>
                  <a:cubicBezTo>
                    <a:pt x="520" y="190"/>
                    <a:pt x="520" y="193"/>
                    <a:pt x="520" y="195"/>
                  </a:cubicBezTo>
                  <a:cubicBezTo>
                    <a:pt x="519" y="195"/>
                    <a:pt x="519" y="195"/>
                    <a:pt x="519" y="195"/>
                  </a:cubicBezTo>
                  <a:cubicBezTo>
                    <a:pt x="518" y="193"/>
                    <a:pt x="515" y="191"/>
                    <a:pt x="514" y="189"/>
                  </a:cubicBezTo>
                  <a:cubicBezTo>
                    <a:pt x="511" y="185"/>
                    <a:pt x="511" y="181"/>
                    <a:pt x="509" y="177"/>
                  </a:cubicBezTo>
                  <a:cubicBezTo>
                    <a:pt x="509" y="175"/>
                    <a:pt x="509" y="173"/>
                    <a:pt x="509" y="171"/>
                  </a:cubicBezTo>
                  <a:cubicBezTo>
                    <a:pt x="507" y="163"/>
                    <a:pt x="509" y="147"/>
                    <a:pt x="508" y="135"/>
                  </a:cubicBezTo>
                  <a:cubicBezTo>
                    <a:pt x="507" y="135"/>
                    <a:pt x="506" y="135"/>
                    <a:pt x="507" y="134"/>
                  </a:cubicBezTo>
                  <a:cubicBezTo>
                    <a:pt x="497" y="136"/>
                    <a:pt x="489" y="139"/>
                    <a:pt x="481" y="142"/>
                  </a:cubicBezTo>
                  <a:cubicBezTo>
                    <a:pt x="476" y="142"/>
                    <a:pt x="472" y="143"/>
                    <a:pt x="467" y="143"/>
                  </a:cubicBezTo>
                  <a:cubicBezTo>
                    <a:pt x="462" y="138"/>
                    <a:pt x="463" y="125"/>
                    <a:pt x="465" y="119"/>
                  </a:cubicBezTo>
                  <a:cubicBezTo>
                    <a:pt x="470" y="117"/>
                    <a:pt x="476" y="112"/>
                    <a:pt x="478" y="108"/>
                  </a:cubicBezTo>
                  <a:cubicBezTo>
                    <a:pt x="478" y="107"/>
                    <a:pt x="478" y="105"/>
                    <a:pt x="478" y="104"/>
                  </a:cubicBezTo>
                  <a:cubicBezTo>
                    <a:pt x="484" y="97"/>
                    <a:pt x="492" y="90"/>
                    <a:pt x="488" y="77"/>
                  </a:cubicBezTo>
                  <a:cubicBezTo>
                    <a:pt x="488" y="77"/>
                    <a:pt x="488" y="77"/>
                    <a:pt x="487" y="77"/>
                  </a:cubicBezTo>
                  <a:cubicBezTo>
                    <a:pt x="473" y="87"/>
                    <a:pt x="476" y="96"/>
                    <a:pt x="467" y="109"/>
                  </a:cubicBezTo>
                  <a:cubicBezTo>
                    <a:pt x="461" y="117"/>
                    <a:pt x="456" y="117"/>
                    <a:pt x="452" y="129"/>
                  </a:cubicBezTo>
                  <a:cubicBezTo>
                    <a:pt x="448" y="140"/>
                    <a:pt x="457" y="156"/>
                    <a:pt x="457" y="165"/>
                  </a:cubicBezTo>
                  <a:cubicBezTo>
                    <a:pt x="455" y="165"/>
                    <a:pt x="455" y="167"/>
                    <a:pt x="454" y="167"/>
                  </a:cubicBezTo>
                  <a:cubicBezTo>
                    <a:pt x="452" y="167"/>
                    <a:pt x="452" y="167"/>
                    <a:pt x="450" y="167"/>
                  </a:cubicBezTo>
                  <a:cubicBezTo>
                    <a:pt x="447" y="163"/>
                    <a:pt x="444" y="159"/>
                    <a:pt x="442" y="153"/>
                  </a:cubicBezTo>
                  <a:cubicBezTo>
                    <a:pt x="440" y="149"/>
                    <a:pt x="441" y="145"/>
                    <a:pt x="439" y="141"/>
                  </a:cubicBezTo>
                  <a:cubicBezTo>
                    <a:pt x="438" y="141"/>
                    <a:pt x="438" y="141"/>
                    <a:pt x="437" y="141"/>
                  </a:cubicBezTo>
                  <a:cubicBezTo>
                    <a:pt x="431" y="151"/>
                    <a:pt x="418" y="157"/>
                    <a:pt x="402" y="157"/>
                  </a:cubicBezTo>
                  <a:cubicBezTo>
                    <a:pt x="402" y="156"/>
                    <a:pt x="400" y="155"/>
                    <a:pt x="400" y="155"/>
                  </a:cubicBezTo>
                  <a:cubicBezTo>
                    <a:pt x="398" y="153"/>
                    <a:pt x="398" y="151"/>
                    <a:pt x="398" y="150"/>
                  </a:cubicBezTo>
                  <a:close/>
                  <a:moveTo>
                    <a:pt x="278" y="104"/>
                  </a:moveTo>
                  <a:cubicBezTo>
                    <a:pt x="279" y="106"/>
                    <a:pt x="280" y="109"/>
                    <a:pt x="281" y="111"/>
                  </a:cubicBezTo>
                  <a:cubicBezTo>
                    <a:pt x="282" y="111"/>
                    <a:pt x="282" y="111"/>
                    <a:pt x="282" y="111"/>
                  </a:cubicBezTo>
                  <a:cubicBezTo>
                    <a:pt x="283" y="108"/>
                    <a:pt x="286" y="101"/>
                    <a:pt x="283" y="99"/>
                  </a:cubicBezTo>
                  <a:cubicBezTo>
                    <a:pt x="283" y="99"/>
                    <a:pt x="282" y="99"/>
                    <a:pt x="282" y="98"/>
                  </a:cubicBezTo>
                  <a:cubicBezTo>
                    <a:pt x="281" y="98"/>
                    <a:pt x="280" y="98"/>
                    <a:pt x="279" y="99"/>
                  </a:cubicBezTo>
                  <a:cubicBezTo>
                    <a:pt x="279" y="102"/>
                    <a:pt x="278" y="101"/>
                    <a:pt x="278" y="104"/>
                  </a:cubicBezTo>
                  <a:close/>
                  <a:moveTo>
                    <a:pt x="257" y="97"/>
                  </a:moveTo>
                  <a:cubicBezTo>
                    <a:pt x="257" y="97"/>
                    <a:pt x="257" y="98"/>
                    <a:pt x="257" y="99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8" y="99"/>
                    <a:pt x="259" y="99"/>
                    <a:pt x="259" y="99"/>
                  </a:cubicBezTo>
                  <a:cubicBezTo>
                    <a:pt x="260" y="98"/>
                    <a:pt x="260" y="97"/>
                    <a:pt x="261" y="97"/>
                  </a:cubicBezTo>
                  <a:cubicBezTo>
                    <a:pt x="261" y="95"/>
                    <a:pt x="261" y="95"/>
                    <a:pt x="260" y="93"/>
                  </a:cubicBezTo>
                  <a:cubicBezTo>
                    <a:pt x="260" y="93"/>
                    <a:pt x="260" y="93"/>
                    <a:pt x="260" y="93"/>
                  </a:cubicBezTo>
                  <a:cubicBezTo>
                    <a:pt x="259" y="93"/>
                    <a:pt x="259" y="93"/>
                    <a:pt x="259" y="93"/>
                  </a:cubicBezTo>
                  <a:cubicBezTo>
                    <a:pt x="258" y="94"/>
                    <a:pt x="258" y="95"/>
                    <a:pt x="257" y="97"/>
                  </a:cubicBezTo>
                  <a:close/>
                  <a:moveTo>
                    <a:pt x="236" y="104"/>
                  </a:moveTo>
                  <a:cubicBezTo>
                    <a:pt x="236" y="105"/>
                    <a:pt x="237" y="105"/>
                    <a:pt x="238" y="105"/>
                  </a:cubicBezTo>
                  <a:cubicBezTo>
                    <a:pt x="241" y="104"/>
                    <a:pt x="242" y="102"/>
                    <a:pt x="245" y="100"/>
                  </a:cubicBezTo>
                  <a:cubicBezTo>
                    <a:pt x="245" y="99"/>
                    <a:pt x="245" y="98"/>
                    <a:pt x="245" y="97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4" y="97"/>
                    <a:pt x="243" y="97"/>
                    <a:pt x="242" y="97"/>
                  </a:cubicBezTo>
                  <a:cubicBezTo>
                    <a:pt x="240" y="99"/>
                    <a:pt x="238" y="101"/>
                    <a:pt x="236" y="104"/>
                  </a:cubicBezTo>
                  <a:close/>
                  <a:moveTo>
                    <a:pt x="216" y="151"/>
                  </a:moveTo>
                  <a:cubicBezTo>
                    <a:pt x="217" y="152"/>
                    <a:pt x="225" y="157"/>
                    <a:pt x="226" y="158"/>
                  </a:cubicBezTo>
                  <a:cubicBezTo>
                    <a:pt x="230" y="159"/>
                    <a:pt x="253" y="155"/>
                    <a:pt x="254" y="154"/>
                  </a:cubicBezTo>
                  <a:cubicBezTo>
                    <a:pt x="254" y="153"/>
                    <a:pt x="253" y="151"/>
                    <a:pt x="252" y="149"/>
                  </a:cubicBezTo>
                  <a:cubicBezTo>
                    <a:pt x="253" y="149"/>
                    <a:pt x="253" y="149"/>
                    <a:pt x="253" y="149"/>
                  </a:cubicBezTo>
                  <a:cubicBezTo>
                    <a:pt x="259" y="147"/>
                    <a:pt x="266" y="162"/>
                    <a:pt x="274" y="147"/>
                  </a:cubicBezTo>
                  <a:cubicBezTo>
                    <a:pt x="280" y="149"/>
                    <a:pt x="289" y="157"/>
                    <a:pt x="296" y="153"/>
                  </a:cubicBezTo>
                  <a:cubicBezTo>
                    <a:pt x="309" y="147"/>
                    <a:pt x="312" y="126"/>
                    <a:pt x="312" y="104"/>
                  </a:cubicBezTo>
                  <a:cubicBezTo>
                    <a:pt x="312" y="97"/>
                    <a:pt x="313" y="86"/>
                    <a:pt x="310" y="81"/>
                  </a:cubicBezTo>
                  <a:cubicBezTo>
                    <a:pt x="310" y="78"/>
                    <a:pt x="310" y="75"/>
                    <a:pt x="310" y="73"/>
                  </a:cubicBezTo>
                  <a:cubicBezTo>
                    <a:pt x="310" y="67"/>
                    <a:pt x="310" y="56"/>
                    <a:pt x="308" y="51"/>
                  </a:cubicBezTo>
                  <a:cubicBezTo>
                    <a:pt x="308" y="49"/>
                    <a:pt x="307" y="45"/>
                    <a:pt x="307" y="43"/>
                  </a:cubicBezTo>
                  <a:cubicBezTo>
                    <a:pt x="305" y="35"/>
                    <a:pt x="304" y="27"/>
                    <a:pt x="301" y="21"/>
                  </a:cubicBezTo>
                  <a:cubicBezTo>
                    <a:pt x="270" y="17"/>
                    <a:pt x="248" y="27"/>
                    <a:pt x="235" y="46"/>
                  </a:cubicBezTo>
                  <a:cubicBezTo>
                    <a:pt x="232" y="50"/>
                    <a:pt x="222" y="63"/>
                    <a:pt x="225" y="70"/>
                  </a:cubicBezTo>
                  <a:cubicBezTo>
                    <a:pt x="233" y="70"/>
                    <a:pt x="243" y="58"/>
                    <a:pt x="249" y="54"/>
                  </a:cubicBezTo>
                  <a:cubicBezTo>
                    <a:pt x="250" y="54"/>
                    <a:pt x="254" y="53"/>
                    <a:pt x="254" y="53"/>
                  </a:cubicBezTo>
                  <a:cubicBezTo>
                    <a:pt x="280" y="51"/>
                    <a:pt x="264" y="71"/>
                    <a:pt x="264" y="83"/>
                  </a:cubicBezTo>
                  <a:cubicBezTo>
                    <a:pt x="268" y="85"/>
                    <a:pt x="278" y="95"/>
                    <a:pt x="284" y="92"/>
                  </a:cubicBezTo>
                  <a:cubicBezTo>
                    <a:pt x="284" y="91"/>
                    <a:pt x="285" y="90"/>
                    <a:pt x="286" y="90"/>
                  </a:cubicBezTo>
                  <a:cubicBezTo>
                    <a:pt x="293" y="90"/>
                    <a:pt x="311" y="103"/>
                    <a:pt x="302" y="112"/>
                  </a:cubicBezTo>
                  <a:cubicBezTo>
                    <a:pt x="299" y="115"/>
                    <a:pt x="294" y="117"/>
                    <a:pt x="290" y="120"/>
                  </a:cubicBezTo>
                  <a:cubicBezTo>
                    <a:pt x="285" y="123"/>
                    <a:pt x="280" y="129"/>
                    <a:pt x="274" y="133"/>
                  </a:cubicBezTo>
                  <a:cubicBezTo>
                    <a:pt x="274" y="133"/>
                    <a:pt x="272" y="133"/>
                    <a:pt x="273" y="134"/>
                  </a:cubicBezTo>
                  <a:cubicBezTo>
                    <a:pt x="268" y="137"/>
                    <a:pt x="260" y="139"/>
                    <a:pt x="254" y="143"/>
                  </a:cubicBezTo>
                  <a:cubicBezTo>
                    <a:pt x="251" y="145"/>
                    <a:pt x="243" y="143"/>
                    <a:pt x="240" y="143"/>
                  </a:cubicBezTo>
                  <a:cubicBezTo>
                    <a:pt x="238" y="140"/>
                    <a:pt x="232" y="133"/>
                    <a:pt x="236" y="127"/>
                  </a:cubicBezTo>
                  <a:cubicBezTo>
                    <a:pt x="237" y="124"/>
                    <a:pt x="242" y="120"/>
                    <a:pt x="244" y="119"/>
                  </a:cubicBezTo>
                  <a:cubicBezTo>
                    <a:pt x="244" y="116"/>
                    <a:pt x="243" y="116"/>
                    <a:pt x="241" y="116"/>
                  </a:cubicBezTo>
                  <a:cubicBezTo>
                    <a:pt x="238" y="121"/>
                    <a:pt x="227" y="110"/>
                    <a:pt x="226" y="108"/>
                  </a:cubicBezTo>
                  <a:cubicBezTo>
                    <a:pt x="226" y="105"/>
                    <a:pt x="226" y="102"/>
                    <a:pt x="226" y="99"/>
                  </a:cubicBezTo>
                  <a:cubicBezTo>
                    <a:pt x="229" y="98"/>
                    <a:pt x="231" y="95"/>
                    <a:pt x="234" y="93"/>
                  </a:cubicBezTo>
                  <a:cubicBezTo>
                    <a:pt x="242" y="89"/>
                    <a:pt x="256" y="87"/>
                    <a:pt x="252" y="74"/>
                  </a:cubicBezTo>
                  <a:cubicBezTo>
                    <a:pt x="252" y="74"/>
                    <a:pt x="251" y="74"/>
                    <a:pt x="250" y="74"/>
                  </a:cubicBezTo>
                  <a:cubicBezTo>
                    <a:pt x="246" y="78"/>
                    <a:pt x="227" y="77"/>
                    <a:pt x="223" y="83"/>
                  </a:cubicBezTo>
                  <a:cubicBezTo>
                    <a:pt x="220" y="86"/>
                    <a:pt x="223" y="93"/>
                    <a:pt x="221" y="97"/>
                  </a:cubicBezTo>
                  <a:cubicBezTo>
                    <a:pt x="219" y="97"/>
                    <a:pt x="220" y="103"/>
                    <a:pt x="218" y="105"/>
                  </a:cubicBezTo>
                  <a:cubicBezTo>
                    <a:pt x="214" y="114"/>
                    <a:pt x="219" y="132"/>
                    <a:pt x="217" y="141"/>
                  </a:cubicBezTo>
                  <a:cubicBezTo>
                    <a:pt x="217" y="144"/>
                    <a:pt x="216" y="149"/>
                    <a:pt x="216" y="151"/>
                  </a:cubicBezTo>
                  <a:close/>
                  <a:moveTo>
                    <a:pt x="197" y="154"/>
                  </a:moveTo>
                  <a:cubicBezTo>
                    <a:pt x="197" y="141"/>
                    <a:pt x="202" y="127"/>
                    <a:pt x="205" y="115"/>
                  </a:cubicBezTo>
                  <a:cubicBezTo>
                    <a:pt x="205" y="113"/>
                    <a:pt x="205" y="110"/>
                    <a:pt x="205" y="107"/>
                  </a:cubicBezTo>
                  <a:cubicBezTo>
                    <a:pt x="205" y="93"/>
                    <a:pt x="199" y="79"/>
                    <a:pt x="201" y="66"/>
                  </a:cubicBezTo>
                  <a:cubicBezTo>
                    <a:pt x="205" y="39"/>
                    <a:pt x="229" y="25"/>
                    <a:pt x="252" y="17"/>
                  </a:cubicBezTo>
                  <a:cubicBezTo>
                    <a:pt x="261" y="15"/>
                    <a:pt x="289" y="6"/>
                    <a:pt x="300" y="13"/>
                  </a:cubicBezTo>
                  <a:cubicBezTo>
                    <a:pt x="302" y="13"/>
                    <a:pt x="306" y="13"/>
                    <a:pt x="308" y="15"/>
                  </a:cubicBezTo>
                  <a:cubicBezTo>
                    <a:pt x="330" y="29"/>
                    <a:pt x="324" y="79"/>
                    <a:pt x="325" y="113"/>
                  </a:cubicBezTo>
                  <a:cubicBezTo>
                    <a:pt x="325" y="129"/>
                    <a:pt x="328" y="154"/>
                    <a:pt x="320" y="163"/>
                  </a:cubicBezTo>
                  <a:cubicBezTo>
                    <a:pt x="318" y="166"/>
                    <a:pt x="294" y="183"/>
                    <a:pt x="287" y="179"/>
                  </a:cubicBezTo>
                  <a:cubicBezTo>
                    <a:pt x="280" y="175"/>
                    <a:pt x="274" y="165"/>
                    <a:pt x="264" y="164"/>
                  </a:cubicBezTo>
                  <a:cubicBezTo>
                    <a:pt x="261" y="163"/>
                    <a:pt x="257" y="167"/>
                    <a:pt x="254" y="168"/>
                  </a:cubicBezTo>
                  <a:cubicBezTo>
                    <a:pt x="252" y="169"/>
                    <a:pt x="230" y="173"/>
                    <a:pt x="226" y="171"/>
                  </a:cubicBezTo>
                  <a:cubicBezTo>
                    <a:pt x="221" y="170"/>
                    <a:pt x="220" y="167"/>
                    <a:pt x="216" y="164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3" y="166"/>
                    <a:pt x="211" y="170"/>
                    <a:pt x="206" y="170"/>
                  </a:cubicBezTo>
                  <a:cubicBezTo>
                    <a:pt x="204" y="168"/>
                    <a:pt x="202" y="166"/>
                    <a:pt x="201" y="164"/>
                  </a:cubicBezTo>
                  <a:cubicBezTo>
                    <a:pt x="199" y="161"/>
                    <a:pt x="199" y="158"/>
                    <a:pt x="197" y="154"/>
                  </a:cubicBezTo>
                  <a:close/>
                  <a:moveTo>
                    <a:pt x="83" y="79"/>
                  </a:moveTo>
                  <a:cubicBezTo>
                    <a:pt x="84" y="83"/>
                    <a:pt x="84" y="85"/>
                    <a:pt x="85" y="87"/>
                  </a:cubicBezTo>
                  <a:cubicBezTo>
                    <a:pt x="92" y="84"/>
                    <a:pt x="115" y="69"/>
                    <a:pt x="116" y="62"/>
                  </a:cubicBezTo>
                  <a:cubicBezTo>
                    <a:pt x="116" y="62"/>
                    <a:pt x="116" y="62"/>
                    <a:pt x="115" y="62"/>
                  </a:cubicBezTo>
                  <a:cubicBezTo>
                    <a:pt x="111" y="60"/>
                    <a:pt x="105" y="62"/>
                    <a:pt x="101" y="63"/>
                  </a:cubicBezTo>
                  <a:cubicBezTo>
                    <a:pt x="98" y="63"/>
                    <a:pt x="96" y="63"/>
                    <a:pt x="93" y="63"/>
                  </a:cubicBezTo>
                  <a:cubicBezTo>
                    <a:pt x="84" y="65"/>
                    <a:pt x="82" y="70"/>
                    <a:pt x="83" y="79"/>
                  </a:cubicBezTo>
                  <a:close/>
                  <a:moveTo>
                    <a:pt x="32" y="97"/>
                  </a:moveTo>
                  <a:cubicBezTo>
                    <a:pt x="36" y="101"/>
                    <a:pt x="36" y="104"/>
                    <a:pt x="36" y="112"/>
                  </a:cubicBezTo>
                  <a:cubicBezTo>
                    <a:pt x="38" y="113"/>
                    <a:pt x="38" y="113"/>
                    <a:pt x="38" y="114"/>
                  </a:cubicBezTo>
                  <a:cubicBezTo>
                    <a:pt x="41" y="114"/>
                    <a:pt x="44" y="114"/>
                    <a:pt x="46" y="113"/>
                  </a:cubicBezTo>
                  <a:cubicBezTo>
                    <a:pt x="47" y="111"/>
                    <a:pt x="50" y="108"/>
                    <a:pt x="50" y="106"/>
                  </a:cubicBezTo>
                  <a:cubicBezTo>
                    <a:pt x="52" y="100"/>
                    <a:pt x="53" y="86"/>
                    <a:pt x="49" y="83"/>
                  </a:cubicBezTo>
                  <a:cubicBezTo>
                    <a:pt x="49" y="83"/>
                    <a:pt x="49" y="82"/>
                    <a:pt x="48" y="82"/>
                  </a:cubicBezTo>
                  <a:cubicBezTo>
                    <a:pt x="42" y="82"/>
                    <a:pt x="34" y="89"/>
                    <a:pt x="32" y="94"/>
                  </a:cubicBezTo>
                  <a:cubicBezTo>
                    <a:pt x="32" y="95"/>
                    <a:pt x="32" y="96"/>
                    <a:pt x="32" y="97"/>
                  </a:cubicBezTo>
                  <a:close/>
                  <a:moveTo>
                    <a:pt x="3" y="66"/>
                  </a:moveTo>
                  <a:cubicBezTo>
                    <a:pt x="9" y="66"/>
                    <a:pt x="12" y="70"/>
                    <a:pt x="14" y="73"/>
                  </a:cubicBezTo>
                  <a:cubicBezTo>
                    <a:pt x="16" y="73"/>
                    <a:pt x="18" y="73"/>
                    <a:pt x="19" y="73"/>
                  </a:cubicBezTo>
                  <a:cubicBezTo>
                    <a:pt x="22" y="71"/>
                    <a:pt x="24" y="69"/>
                    <a:pt x="26" y="67"/>
                  </a:cubicBezTo>
                  <a:cubicBezTo>
                    <a:pt x="31" y="64"/>
                    <a:pt x="38" y="63"/>
                    <a:pt x="44" y="60"/>
                  </a:cubicBezTo>
                  <a:cubicBezTo>
                    <a:pt x="48" y="57"/>
                    <a:pt x="51" y="59"/>
                    <a:pt x="54" y="55"/>
                  </a:cubicBezTo>
                  <a:cubicBezTo>
                    <a:pt x="57" y="47"/>
                    <a:pt x="51" y="40"/>
                    <a:pt x="54" y="31"/>
                  </a:cubicBezTo>
                  <a:cubicBezTo>
                    <a:pt x="55" y="26"/>
                    <a:pt x="56" y="23"/>
                    <a:pt x="57" y="17"/>
                  </a:cubicBezTo>
                  <a:cubicBezTo>
                    <a:pt x="57" y="17"/>
                    <a:pt x="56" y="5"/>
                    <a:pt x="58" y="7"/>
                  </a:cubicBezTo>
                  <a:cubicBezTo>
                    <a:pt x="58" y="6"/>
                    <a:pt x="58" y="6"/>
                    <a:pt x="59" y="6"/>
                  </a:cubicBezTo>
                  <a:cubicBezTo>
                    <a:pt x="69" y="5"/>
                    <a:pt x="83" y="21"/>
                    <a:pt x="92" y="27"/>
                  </a:cubicBezTo>
                  <a:cubicBezTo>
                    <a:pt x="92" y="35"/>
                    <a:pt x="89" y="43"/>
                    <a:pt x="90" y="51"/>
                  </a:cubicBezTo>
                  <a:cubicBezTo>
                    <a:pt x="100" y="55"/>
                    <a:pt x="115" y="50"/>
                    <a:pt x="126" y="48"/>
                  </a:cubicBezTo>
                  <a:cubicBezTo>
                    <a:pt x="130" y="48"/>
                    <a:pt x="134" y="48"/>
                    <a:pt x="138" y="49"/>
                  </a:cubicBezTo>
                  <a:cubicBezTo>
                    <a:pt x="140" y="50"/>
                    <a:pt x="142" y="53"/>
                    <a:pt x="144" y="53"/>
                  </a:cubicBezTo>
                  <a:cubicBezTo>
                    <a:pt x="144" y="53"/>
                    <a:pt x="144" y="55"/>
                    <a:pt x="144" y="55"/>
                  </a:cubicBezTo>
                  <a:cubicBezTo>
                    <a:pt x="140" y="59"/>
                    <a:pt x="136" y="64"/>
                    <a:pt x="133" y="68"/>
                  </a:cubicBezTo>
                  <a:cubicBezTo>
                    <a:pt x="130" y="71"/>
                    <a:pt x="120" y="76"/>
                    <a:pt x="114" y="79"/>
                  </a:cubicBezTo>
                  <a:cubicBezTo>
                    <a:pt x="110" y="82"/>
                    <a:pt x="104" y="83"/>
                    <a:pt x="104" y="90"/>
                  </a:cubicBezTo>
                  <a:cubicBezTo>
                    <a:pt x="105" y="91"/>
                    <a:pt x="106" y="91"/>
                    <a:pt x="106" y="92"/>
                  </a:cubicBezTo>
                  <a:cubicBezTo>
                    <a:pt x="114" y="95"/>
                    <a:pt x="125" y="91"/>
                    <a:pt x="128" y="99"/>
                  </a:cubicBezTo>
                  <a:cubicBezTo>
                    <a:pt x="129" y="101"/>
                    <a:pt x="130" y="103"/>
                    <a:pt x="129" y="105"/>
                  </a:cubicBezTo>
                  <a:cubicBezTo>
                    <a:pt x="124" y="112"/>
                    <a:pt x="112" y="106"/>
                    <a:pt x="105" y="111"/>
                  </a:cubicBezTo>
                  <a:cubicBezTo>
                    <a:pt x="99" y="115"/>
                    <a:pt x="94" y="120"/>
                    <a:pt x="89" y="124"/>
                  </a:cubicBezTo>
                  <a:cubicBezTo>
                    <a:pt x="84" y="127"/>
                    <a:pt x="79" y="125"/>
                    <a:pt x="76" y="130"/>
                  </a:cubicBezTo>
                  <a:cubicBezTo>
                    <a:pt x="72" y="136"/>
                    <a:pt x="76" y="147"/>
                    <a:pt x="74" y="153"/>
                  </a:cubicBezTo>
                  <a:cubicBezTo>
                    <a:pt x="74" y="155"/>
                    <a:pt x="73" y="156"/>
                    <a:pt x="73" y="157"/>
                  </a:cubicBezTo>
                  <a:cubicBezTo>
                    <a:pt x="64" y="159"/>
                    <a:pt x="66" y="177"/>
                    <a:pt x="59" y="183"/>
                  </a:cubicBezTo>
                  <a:cubicBezTo>
                    <a:pt x="57" y="172"/>
                    <a:pt x="50" y="162"/>
                    <a:pt x="48" y="152"/>
                  </a:cubicBezTo>
                  <a:cubicBezTo>
                    <a:pt x="48" y="147"/>
                    <a:pt x="50" y="142"/>
                    <a:pt x="46" y="139"/>
                  </a:cubicBezTo>
                  <a:cubicBezTo>
                    <a:pt x="44" y="138"/>
                    <a:pt x="40" y="139"/>
                    <a:pt x="38" y="138"/>
                  </a:cubicBezTo>
                  <a:cubicBezTo>
                    <a:pt x="36" y="132"/>
                    <a:pt x="34" y="123"/>
                    <a:pt x="26" y="121"/>
                  </a:cubicBezTo>
                  <a:cubicBezTo>
                    <a:pt x="23" y="120"/>
                    <a:pt x="22" y="122"/>
                    <a:pt x="17" y="122"/>
                  </a:cubicBezTo>
                  <a:cubicBezTo>
                    <a:pt x="16" y="120"/>
                    <a:pt x="15" y="116"/>
                    <a:pt x="14" y="114"/>
                  </a:cubicBezTo>
                  <a:cubicBezTo>
                    <a:pt x="12" y="111"/>
                    <a:pt x="7" y="110"/>
                    <a:pt x="5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2"/>
                    <a:pt x="5" y="99"/>
                    <a:pt x="4" y="96"/>
                  </a:cubicBezTo>
                  <a:cubicBezTo>
                    <a:pt x="4" y="94"/>
                    <a:pt x="1" y="93"/>
                    <a:pt x="0" y="90"/>
                  </a:cubicBezTo>
                  <a:cubicBezTo>
                    <a:pt x="4" y="85"/>
                    <a:pt x="3" y="76"/>
                    <a:pt x="3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 noEditPoints="1"/>
            </p:cNvSpPr>
            <p:nvPr userDrawn="1"/>
          </p:nvSpPr>
          <p:spPr bwMode="auto">
            <a:xfrm>
              <a:off x="8798004" y="4643720"/>
              <a:ext cx="334964" cy="325436"/>
            </a:xfrm>
            <a:custGeom>
              <a:avLst/>
              <a:gdLst>
                <a:gd name="T0" fmla="*/ 218 w 225"/>
                <a:gd name="T1" fmla="*/ 76 h 216"/>
                <a:gd name="T2" fmla="*/ 170 w 225"/>
                <a:gd name="T3" fmla="*/ 32 h 216"/>
                <a:gd name="T4" fmla="*/ 113 w 225"/>
                <a:gd name="T5" fmla="*/ 0 h 216"/>
                <a:gd name="T6" fmla="*/ 56 w 225"/>
                <a:gd name="T7" fmla="*/ 32 h 216"/>
                <a:gd name="T8" fmla="*/ 8 w 225"/>
                <a:gd name="T9" fmla="*/ 76 h 216"/>
                <a:gd name="T10" fmla="*/ 21 w 225"/>
                <a:gd name="T11" fmla="*/ 140 h 216"/>
                <a:gd name="T12" fmla="*/ 48 w 225"/>
                <a:gd name="T13" fmla="*/ 200 h 216"/>
                <a:gd name="T14" fmla="*/ 112 w 225"/>
                <a:gd name="T15" fmla="*/ 207 h 216"/>
                <a:gd name="T16" fmla="*/ 177 w 225"/>
                <a:gd name="T17" fmla="*/ 200 h 216"/>
                <a:gd name="T18" fmla="*/ 204 w 225"/>
                <a:gd name="T19" fmla="*/ 140 h 216"/>
                <a:gd name="T20" fmla="*/ 218 w 225"/>
                <a:gd name="T21" fmla="*/ 76 h 216"/>
                <a:gd name="T22" fmla="*/ 113 w 225"/>
                <a:gd name="T23" fmla="*/ 201 h 216"/>
                <a:gd name="T24" fmla="*/ 22 w 225"/>
                <a:gd name="T25" fmla="*/ 110 h 216"/>
                <a:gd name="T26" fmla="*/ 113 w 225"/>
                <a:gd name="T27" fmla="*/ 20 h 216"/>
                <a:gd name="T28" fmla="*/ 204 w 225"/>
                <a:gd name="T29" fmla="*/ 111 h 216"/>
                <a:gd name="T30" fmla="*/ 113 w 225"/>
                <a:gd name="T31" fmla="*/ 20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5" h="216">
                  <a:moveTo>
                    <a:pt x="218" y="76"/>
                  </a:moveTo>
                  <a:cubicBezTo>
                    <a:pt x="210" y="53"/>
                    <a:pt x="191" y="37"/>
                    <a:pt x="170" y="32"/>
                  </a:cubicBezTo>
                  <a:cubicBezTo>
                    <a:pt x="158" y="13"/>
                    <a:pt x="137" y="0"/>
                    <a:pt x="113" y="0"/>
                  </a:cubicBezTo>
                  <a:cubicBezTo>
                    <a:pt x="89" y="0"/>
                    <a:pt x="68" y="13"/>
                    <a:pt x="56" y="32"/>
                  </a:cubicBezTo>
                  <a:cubicBezTo>
                    <a:pt x="34" y="37"/>
                    <a:pt x="15" y="53"/>
                    <a:pt x="8" y="76"/>
                  </a:cubicBezTo>
                  <a:cubicBezTo>
                    <a:pt x="0" y="99"/>
                    <a:pt x="6" y="123"/>
                    <a:pt x="21" y="140"/>
                  </a:cubicBezTo>
                  <a:cubicBezTo>
                    <a:pt x="18" y="163"/>
                    <a:pt x="28" y="185"/>
                    <a:pt x="48" y="200"/>
                  </a:cubicBezTo>
                  <a:cubicBezTo>
                    <a:pt x="67" y="214"/>
                    <a:pt x="92" y="216"/>
                    <a:pt x="112" y="207"/>
                  </a:cubicBezTo>
                  <a:cubicBezTo>
                    <a:pt x="133" y="216"/>
                    <a:pt x="158" y="214"/>
                    <a:pt x="177" y="200"/>
                  </a:cubicBezTo>
                  <a:cubicBezTo>
                    <a:pt x="197" y="186"/>
                    <a:pt x="206" y="163"/>
                    <a:pt x="204" y="140"/>
                  </a:cubicBezTo>
                  <a:cubicBezTo>
                    <a:pt x="220" y="123"/>
                    <a:pt x="225" y="99"/>
                    <a:pt x="218" y="76"/>
                  </a:cubicBezTo>
                  <a:close/>
                  <a:moveTo>
                    <a:pt x="113" y="201"/>
                  </a:moveTo>
                  <a:cubicBezTo>
                    <a:pt x="63" y="201"/>
                    <a:pt x="22" y="160"/>
                    <a:pt x="22" y="110"/>
                  </a:cubicBezTo>
                  <a:cubicBezTo>
                    <a:pt x="22" y="60"/>
                    <a:pt x="62" y="20"/>
                    <a:pt x="113" y="20"/>
                  </a:cubicBezTo>
                  <a:cubicBezTo>
                    <a:pt x="163" y="20"/>
                    <a:pt x="204" y="61"/>
                    <a:pt x="204" y="111"/>
                  </a:cubicBezTo>
                  <a:cubicBezTo>
                    <a:pt x="204" y="161"/>
                    <a:pt x="163" y="201"/>
                    <a:pt x="113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 noEditPoints="1"/>
            </p:cNvSpPr>
            <p:nvPr userDrawn="1"/>
          </p:nvSpPr>
          <p:spPr bwMode="auto">
            <a:xfrm>
              <a:off x="8872617" y="4775483"/>
              <a:ext cx="84138" cy="26988"/>
            </a:xfrm>
            <a:custGeom>
              <a:avLst/>
              <a:gdLst>
                <a:gd name="T0" fmla="*/ 4 w 56"/>
                <a:gd name="T1" fmla="*/ 17 h 18"/>
                <a:gd name="T2" fmla="*/ 0 w 56"/>
                <a:gd name="T3" fmla="*/ 7 h 18"/>
                <a:gd name="T4" fmla="*/ 3 w 56"/>
                <a:gd name="T5" fmla="*/ 2 h 18"/>
                <a:gd name="T6" fmla="*/ 8 w 56"/>
                <a:gd name="T7" fmla="*/ 0 h 18"/>
                <a:gd name="T8" fmla="*/ 15 w 56"/>
                <a:gd name="T9" fmla="*/ 13 h 18"/>
                <a:gd name="T10" fmla="*/ 19 w 56"/>
                <a:gd name="T11" fmla="*/ 14 h 18"/>
                <a:gd name="T12" fmla="*/ 22 w 56"/>
                <a:gd name="T13" fmla="*/ 14 h 18"/>
                <a:gd name="T14" fmla="*/ 20 w 56"/>
                <a:gd name="T15" fmla="*/ 12 h 18"/>
                <a:gd name="T16" fmla="*/ 14 w 56"/>
                <a:gd name="T17" fmla="*/ 6 h 18"/>
                <a:gd name="T18" fmla="*/ 20 w 56"/>
                <a:gd name="T19" fmla="*/ 0 h 18"/>
                <a:gd name="T20" fmla="*/ 26 w 56"/>
                <a:gd name="T21" fmla="*/ 8 h 18"/>
                <a:gd name="T22" fmla="*/ 19 w 56"/>
                <a:gd name="T23" fmla="*/ 18 h 18"/>
                <a:gd name="T24" fmla="*/ 15 w 56"/>
                <a:gd name="T25" fmla="*/ 13 h 18"/>
                <a:gd name="T26" fmla="*/ 22 w 56"/>
                <a:gd name="T27" fmla="*/ 3 h 18"/>
                <a:gd name="T28" fmla="*/ 18 w 56"/>
                <a:gd name="T29" fmla="*/ 3 h 18"/>
                <a:gd name="T30" fmla="*/ 18 w 56"/>
                <a:gd name="T31" fmla="*/ 8 h 18"/>
                <a:gd name="T32" fmla="*/ 22 w 56"/>
                <a:gd name="T33" fmla="*/ 8 h 18"/>
                <a:gd name="T34" fmla="*/ 30 w 56"/>
                <a:gd name="T35" fmla="*/ 13 h 18"/>
                <a:gd name="T36" fmla="*/ 34 w 56"/>
                <a:gd name="T37" fmla="*/ 14 h 18"/>
                <a:gd name="T38" fmla="*/ 38 w 56"/>
                <a:gd name="T39" fmla="*/ 14 h 18"/>
                <a:gd name="T40" fmla="*/ 38 w 56"/>
                <a:gd name="T41" fmla="*/ 9 h 18"/>
                <a:gd name="T42" fmla="*/ 33 w 56"/>
                <a:gd name="T43" fmla="*/ 10 h 18"/>
                <a:gd name="T44" fmla="*/ 32 w 56"/>
                <a:gd name="T45" fmla="*/ 0 h 18"/>
                <a:gd name="T46" fmla="*/ 41 w 56"/>
                <a:gd name="T47" fmla="*/ 3 h 18"/>
                <a:gd name="T48" fmla="*/ 34 w 56"/>
                <a:gd name="T49" fmla="*/ 6 h 18"/>
                <a:gd name="T50" fmla="*/ 41 w 56"/>
                <a:gd name="T51" fmla="*/ 8 h 18"/>
                <a:gd name="T52" fmla="*/ 41 w 56"/>
                <a:gd name="T53" fmla="*/ 16 h 18"/>
                <a:gd name="T54" fmla="*/ 32 w 56"/>
                <a:gd name="T55" fmla="*/ 17 h 18"/>
                <a:gd name="T56" fmla="*/ 48 w 56"/>
                <a:gd name="T57" fmla="*/ 8 h 18"/>
                <a:gd name="T58" fmla="*/ 45 w 56"/>
                <a:gd name="T59" fmla="*/ 4 h 18"/>
                <a:gd name="T60" fmla="*/ 50 w 56"/>
                <a:gd name="T61" fmla="*/ 0 h 18"/>
                <a:gd name="T62" fmla="*/ 56 w 56"/>
                <a:gd name="T63" fmla="*/ 4 h 18"/>
                <a:gd name="T64" fmla="*/ 53 w 56"/>
                <a:gd name="T65" fmla="*/ 8 h 18"/>
                <a:gd name="T66" fmla="*/ 56 w 56"/>
                <a:gd name="T67" fmla="*/ 12 h 18"/>
                <a:gd name="T68" fmla="*/ 50 w 56"/>
                <a:gd name="T69" fmla="*/ 18 h 18"/>
                <a:gd name="T70" fmla="*/ 44 w 56"/>
                <a:gd name="T71" fmla="*/ 13 h 18"/>
                <a:gd name="T72" fmla="*/ 48 w 56"/>
                <a:gd name="T73" fmla="*/ 8 h 18"/>
                <a:gd name="T74" fmla="*/ 49 w 56"/>
                <a:gd name="T75" fmla="*/ 6 h 18"/>
                <a:gd name="T76" fmla="*/ 52 w 56"/>
                <a:gd name="T77" fmla="*/ 6 h 18"/>
                <a:gd name="T78" fmla="*/ 52 w 56"/>
                <a:gd name="T79" fmla="*/ 3 h 18"/>
                <a:gd name="T80" fmla="*/ 49 w 56"/>
                <a:gd name="T81" fmla="*/ 3 h 18"/>
                <a:gd name="T82" fmla="*/ 48 w 56"/>
                <a:gd name="T83" fmla="*/ 12 h 18"/>
                <a:gd name="T84" fmla="*/ 51 w 56"/>
                <a:gd name="T85" fmla="*/ 15 h 18"/>
                <a:gd name="T86" fmla="*/ 54 w 56"/>
                <a:gd name="T87" fmla="*/ 12 h 18"/>
                <a:gd name="T88" fmla="*/ 51 w 56"/>
                <a:gd name="T89" fmla="*/ 9 h 18"/>
                <a:gd name="T90" fmla="*/ 48 w 56"/>
                <a:gd name="T9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" h="18">
                  <a:moveTo>
                    <a:pt x="8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4" y="2"/>
                    <a:pt x="4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15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1" y="15"/>
                    <a:pt x="21" y="14"/>
                    <a:pt x="22" y="14"/>
                  </a:cubicBezTo>
                  <a:cubicBezTo>
                    <a:pt x="22" y="13"/>
                    <a:pt x="23" y="12"/>
                    <a:pt x="23" y="10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8" y="12"/>
                    <a:pt x="17" y="11"/>
                    <a:pt x="16" y="10"/>
                  </a:cubicBezTo>
                  <a:cubicBezTo>
                    <a:pt x="15" y="9"/>
                    <a:pt x="14" y="8"/>
                    <a:pt x="14" y="6"/>
                  </a:cubicBezTo>
                  <a:cubicBezTo>
                    <a:pt x="14" y="4"/>
                    <a:pt x="15" y="2"/>
                    <a:pt x="16" y="1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22" y="0"/>
                    <a:pt x="23" y="0"/>
                    <a:pt x="24" y="2"/>
                  </a:cubicBezTo>
                  <a:cubicBezTo>
                    <a:pt x="26" y="3"/>
                    <a:pt x="26" y="5"/>
                    <a:pt x="26" y="8"/>
                  </a:cubicBezTo>
                  <a:cubicBezTo>
                    <a:pt x="26" y="12"/>
                    <a:pt x="25" y="14"/>
                    <a:pt x="24" y="16"/>
                  </a:cubicBezTo>
                  <a:cubicBezTo>
                    <a:pt x="23" y="17"/>
                    <a:pt x="21" y="18"/>
                    <a:pt x="19" y="18"/>
                  </a:cubicBezTo>
                  <a:cubicBezTo>
                    <a:pt x="18" y="18"/>
                    <a:pt x="17" y="17"/>
                    <a:pt x="16" y="16"/>
                  </a:cubicBezTo>
                  <a:cubicBezTo>
                    <a:pt x="16" y="16"/>
                    <a:pt x="15" y="15"/>
                    <a:pt x="15" y="13"/>
                  </a:cubicBezTo>
                  <a:close/>
                  <a:moveTo>
                    <a:pt x="22" y="6"/>
                  </a:moveTo>
                  <a:cubicBezTo>
                    <a:pt x="22" y="4"/>
                    <a:pt x="22" y="4"/>
                    <a:pt x="22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9" y="2"/>
                    <a:pt x="19" y="3"/>
                    <a:pt x="18" y="3"/>
                  </a:cubicBezTo>
                  <a:cubicBezTo>
                    <a:pt x="18" y="4"/>
                    <a:pt x="18" y="4"/>
                    <a:pt x="18" y="6"/>
                  </a:cubicBezTo>
                  <a:cubicBezTo>
                    <a:pt x="18" y="7"/>
                    <a:pt x="18" y="8"/>
                    <a:pt x="18" y="8"/>
                  </a:cubicBezTo>
                  <a:cubicBezTo>
                    <a:pt x="19" y="8"/>
                    <a:pt x="20" y="9"/>
                    <a:pt x="20" y="9"/>
                  </a:cubicBezTo>
                  <a:cubicBezTo>
                    <a:pt x="21" y="9"/>
                    <a:pt x="21" y="8"/>
                    <a:pt x="22" y="8"/>
                  </a:cubicBezTo>
                  <a:cubicBezTo>
                    <a:pt x="22" y="8"/>
                    <a:pt x="22" y="7"/>
                    <a:pt x="22" y="6"/>
                  </a:cubicBezTo>
                  <a:close/>
                  <a:moveTo>
                    <a:pt x="30" y="13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7" y="15"/>
                    <a:pt x="37" y="15"/>
                    <a:pt x="38" y="14"/>
                  </a:cubicBezTo>
                  <a:cubicBezTo>
                    <a:pt x="38" y="14"/>
                    <a:pt x="39" y="13"/>
                    <a:pt x="39" y="12"/>
                  </a:cubicBezTo>
                  <a:cubicBezTo>
                    <a:pt x="39" y="10"/>
                    <a:pt x="38" y="10"/>
                    <a:pt x="38" y="9"/>
                  </a:cubicBezTo>
                  <a:cubicBezTo>
                    <a:pt x="38" y="9"/>
                    <a:pt x="37" y="8"/>
                    <a:pt x="36" y="8"/>
                  </a:cubicBezTo>
                  <a:cubicBezTo>
                    <a:pt x="35" y="8"/>
                    <a:pt x="34" y="9"/>
                    <a:pt x="33" y="10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5" y="6"/>
                    <a:pt x="36" y="6"/>
                    <a:pt x="37" y="6"/>
                  </a:cubicBezTo>
                  <a:cubicBezTo>
                    <a:pt x="38" y="6"/>
                    <a:pt x="40" y="6"/>
                    <a:pt x="41" y="8"/>
                  </a:cubicBezTo>
                  <a:cubicBezTo>
                    <a:pt x="42" y="9"/>
                    <a:pt x="42" y="10"/>
                    <a:pt x="42" y="12"/>
                  </a:cubicBezTo>
                  <a:cubicBezTo>
                    <a:pt x="42" y="14"/>
                    <a:pt x="42" y="15"/>
                    <a:pt x="41" y="16"/>
                  </a:cubicBezTo>
                  <a:cubicBezTo>
                    <a:pt x="40" y="18"/>
                    <a:pt x="38" y="18"/>
                    <a:pt x="36" y="18"/>
                  </a:cubicBezTo>
                  <a:cubicBezTo>
                    <a:pt x="35" y="18"/>
                    <a:pt x="33" y="18"/>
                    <a:pt x="32" y="17"/>
                  </a:cubicBezTo>
                  <a:cubicBezTo>
                    <a:pt x="31" y="16"/>
                    <a:pt x="30" y="14"/>
                    <a:pt x="30" y="13"/>
                  </a:cubicBezTo>
                  <a:close/>
                  <a:moveTo>
                    <a:pt x="48" y="8"/>
                  </a:moveTo>
                  <a:cubicBezTo>
                    <a:pt x="47" y="7"/>
                    <a:pt x="46" y="7"/>
                    <a:pt x="46" y="6"/>
                  </a:cubicBezTo>
                  <a:cubicBezTo>
                    <a:pt x="46" y="5"/>
                    <a:pt x="45" y="5"/>
                    <a:pt x="45" y="4"/>
                  </a:cubicBezTo>
                  <a:cubicBezTo>
                    <a:pt x="45" y="3"/>
                    <a:pt x="46" y="2"/>
                    <a:pt x="46" y="1"/>
                  </a:cubicBezTo>
                  <a:cubicBezTo>
                    <a:pt x="47" y="0"/>
                    <a:pt x="49" y="0"/>
                    <a:pt x="50" y="0"/>
                  </a:cubicBezTo>
                  <a:cubicBezTo>
                    <a:pt x="52" y="0"/>
                    <a:pt x="54" y="0"/>
                    <a:pt x="54" y="1"/>
                  </a:cubicBezTo>
                  <a:cubicBezTo>
                    <a:pt x="55" y="2"/>
                    <a:pt x="56" y="3"/>
                    <a:pt x="56" y="4"/>
                  </a:cubicBezTo>
                  <a:cubicBezTo>
                    <a:pt x="56" y="5"/>
                    <a:pt x="56" y="6"/>
                    <a:pt x="55" y="6"/>
                  </a:cubicBezTo>
                  <a:cubicBezTo>
                    <a:pt x="55" y="7"/>
                    <a:pt x="54" y="8"/>
                    <a:pt x="53" y="8"/>
                  </a:cubicBezTo>
                  <a:cubicBezTo>
                    <a:pt x="54" y="8"/>
                    <a:pt x="55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4"/>
                    <a:pt x="56" y="15"/>
                    <a:pt x="55" y="16"/>
                  </a:cubicBezTo>
                  <a:cubicBezTo>
                    <a:pt x="54" y="18"/>
                    <a:pt x="52" y="18"/>
                    <a:pt x="50" y="18"/>
                  </a:cubicBezTo>
                  <a:cubicBezTo>
                    <a:pt x="49" y="18"/>
                    <a:pt x="48" y="18"/>
                    <a:pt x="46" y="17"/>
                  </a:cubicBezTo>
                  <a:cubicBezTo>
                    <a:pt x="45" y="16"/>
                    <a:pt x="44" y="14"/>
                    <a:pt x="44" y="13"/>
                  </a:cubicBezTo>
                  <a:cubicBezTo>
                    <a:pt x="44" y="12"/>
                    <a:pt x="45" y="11"/>
                    <a:pt x="45" y="10"/>
                  </a:cubicBezTo>
                  <a:cubicBezTo>
                    <a:pt x="46" y="9"/>
                    <a:pt x="47" y="8"/>
                    <a:pt x="48" y="8"/>
                  </a:cubicBezTo>
                  <a:close/>
                  <a:moveTo>
                    <a:pt x="49" y="4"/>
                  </a:moveTo>
                  <a:cubicBezTo>
                    <a:pt x="49" y="5"/>
                    <a:pt x="49" y="6"/>
                    <a:pt x="49" y="6"/>
                  </a:cubicBezTo>
                  <a:cubicBezTo>
                    <a:pt x="50" y="6"/>
                    <a:pt x="50" y="6"/>
                    <a:pt x="51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3" y="6"/>
                    <a:pt x="53" y="5"/>
                    <a:pt x="53" y="4"/>
                  </a:cubicBezTo>
                  <a:cubicBezTo>
                    <a:pt x="53" y="4"/>
                    <a:pt x="53" y="3"/>
                    <a:pt x="52" y="3"/>
                  </a:cubicBezTo>
                  <a:cubicBezTo>
                    <a:pt x="52" y="2"/>
                    <a:pt x="52" y="2"/>
                    <a:pt x="51" y="2"/>
                  </a:cubicBezTo>
                  <a:cubicBezTo>
                    <a:pt x="50" y="2"/>
                    <a:pt x="50" y="2"/>
                    <a:pt x="49" y="3"/>
                  </a:cubicBezTo>
                  <a:cubicBezTo>
                    <a:pt x="49" y="3"/>
                    <a:pt x="49" y="4"/>
                    <a:pt x="49" y="4"/>
                  </a:cubicBezTo>
                  <a:close/>
                  <a:moveTo>
                    <a:pt x="48" y="12"/>
                  </a:moveTo>
                  <a:cubicBezTo>
                    <a:pt x="48" y="13"/>
                    <a:pt x="49" y="14"/>
                    <a:pt x="49" y="14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2" y="15"/>
                    <a:pt x="52" y="15"/>
                    <a:pt x="53" y="14"/>
                  </a:cubicBezTo>
                  <a:cubicBezTo>
                    <a:pt x="53" y="14"/>
                    <a:pt x="54" y="13"/>
                    <a:pt x="54" y="12"/>
                  </a:cubicBezTo>
                  <a:cubicBezTo>
                    <a:pt x="54" y="11"/>
                    <a:pt x="53" y="10"/>
                    <a:pt x="53" y="10"/>
                  </a:cubicBezTo>
                  <a:cubicBezTo>
                    <a:pt x="52" y="10"/>
                    <a:pt x="52" y="9"/>
                    <a:pt x="51" y="9"/>
                  </a:cubicBezTo>
                  <a:cubicBezTo>
                    <a:pt x="50" y="9"/>
                    <a:pt x="50" y="10"/>
                    <a:pt x="49" y="10"/>
                  </a:cubicBezTo>
                  <a:cubicBezTo>
                    <a:pt x="49" y="11"/>
                    <a:pt x="48" y="11"/>
                    <a:pt x="4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 noEditPoints="1"/>
            </p:cNvSpPr>
            <p:nvPr userDrawn="1"/>
          </p:nvSpPr>
          <p:spPr bwMode="auto">
            <a:xfrm>
              <a:off x="8729742" y="4570696"/>
              <a:ext cx="474664" cy="477836"/>
            </a:xfrm>
            <a:custGeom>
              <a:avLst/>
              <a:gdLst>
                <a:gd name="T0" fmla="*/ 159 w 318"/>
                <a:gd name="T1" fmla="*/ 0 h 318"/>
                <a:gd name="T2" fmla="*/ 0 w 318"/>
                <a:gd name="T3" fmla="*/ 159 h 318"/>
                <a:gd name="T4" fmla="*/ 159 w 318"/>
                <a:gd name="T5" fmla="*/ 318 h 318"/>
                <a:gd name="T6" fmla="*/ 318 w 318"/>
                <a:gd name="T7" fmla="*/ 159 h 318"/>
                <a:gd name="T8" fmla="*/ 159 w 318"/>
                <a:gd name="T9" fmla="*/ 0 h 318"/>
                <a:gd name="T10" fmla="*/ 159 w 318"/>
                <a:gd name="T11" fmla="*/ 312 h 318"/>
                <a:gd name="T12" fmla="*/ 6 w 318"/>
                <a:gd name="T13" fmla="*/ 159 h 318"/>
                <a:gd name="T14" fmla="*/ 159 w 318"/>
                <a:gd name="T15" fmla="*/ 6 h 318"/>
                <a:gd name="T16" fmla="*/ 312 w 318"/>
                <a:gd name="T17" fmla="*/ 160 h 318"/>
                <a:gd name="T18" fmla="*/ 159 w 318"/>
                <a:gd name="T19" fmla="*/ 31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18">
                  <a:moveTo>
                    <a:pt x="159" y="0"/>
                  </a:moveTo>
                  <a:cubicBezTo>
                    <a:pt x="71" y="0"/>
                    <a:pt x="0" y="72"/>
                    <a:pt x="0" y="159"/>
                  </a:cubicBezTo>
                  <a:cubicBezTo>
                    <a:pt x="0" y="247"/>
                    <a:pt x="71" y="318"/>
                    <a:pt x="159" y="318"/>
                  </a:cubicBezTo>
                  <a:cubicBezTo>
                    <a:pt x="246" y="318"/>
                    <a:pt x="318" y="247"/>
                    <a:pt x="318" y="159"/>
                  </a:cubicBezTo>
                  <a:cubicBezTo>
                    <a:pt x="317" y="72"/>
                    <a:pt x="246" y="0"/>
                    <a:pt x="159" y="0"/>
                  </a:cubicBezTo>
                  <a:close/>
                  <a:moveTo>
                    <a:pt x="159" y="312"/>
                  </a:moveTo>
                  <a:cubicBezTo>
                    <a:pt x="74" y="312"/>
                    <a:pt x="6" y="244"/>
                    <a:pt x="6" y="159"/>
                  </a:cubicBezTo>
                  <a:cubicBezTo>
                    <a:pt x="6" y="75"/>
                    <a:pt x="74" y="6"/>
                    <a:pt x="159" y="6"/>
                  </a:cubicBezTo>
                  <a:cubicBezTo>
                    <a:pt x="243" y="6"/>
                    <a:pt x="312" y="75"/>
                    <a:pt x="312" y="160"/>
                  </a:cubicBezTo>
                  <a:cubicBezTo>
                    <a:pt x="312" y="244"/>
                    <a:pt x="243" y="312"/>
                    <a:pt x="159" y="3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 noEditPoints="1"/>
            </p:cNvSpPr>
            <p:nvPr userDrawn="1"/>
          </p:nvSpPr>
          <p:spPr bwMode="auto">
            <a:xfrm>
              <a:off x="8763079" y="4810405"/>
              <a:ext cx="407989" cy="204787"/>
            </a:xfrm>
            <a:custGeom>
              <a:avLst/>
              <a:gdLst>
                <a:gd name="T0" fmla="*/ 258 w 274"/>
                <a:gd name="T1" fmla="*/ 63 h 137"/>
                <a:gd name="T2" fmla="*/ 1 w 274"/>
                <a:gd name="T3" fmla="*/ 12 h 137"/>
                <a:gd name="T4" fmla="*/ 14 w 274"/>
                <a:gd name="T5" fmla="*/ 9 h 137"/>
                <a:gd name="T6" fmla="*/ 1 w 274"/>
                <a:gd name="T7" fmla="*/ 17 h 137"/>
                <a:gd name="T8" fmla="*/ 16 w 274"/>
                <a:gd name="T9" fmla="*/ 29 h 137"/>
                <a:gd name="T10" fmla="*/ 11 w 274"/>
                <a:gd name="T11" fmla="*/ 27 h 137"/>
                <a:gd name="T12" fmla="*/ 14 w 274"/>
                <a:gd name="T13" fmla="*/ 36 h 137"/>
                <a:gd name="T14" fmla="*/ 18 w 274"/>
                <a:gd name="T15" fmla="*/ 47 h 137"/>
                <a:gd name="T16" fmla="*/ 21 w 274"/>
                <a:gd name="T17" fmla="*/ 57 h 137"/>
                <a:gd name="T18" fmla="*/ 21 w 274"/>
                <a:gd name="T19" fmla="*/ 55 h 137"/>
                <a:gd name="T20" fmla="*/ 19 w 274"/>
                <a:gd name="T21" fmla="*/ 66 h 137"/>
                <a:gd name="T22" fmla="*/ 22 w 274"/>
                <a:gd name="T23" fmla="*/ 62 h 137"/>
                <a:gd name="T24" fmla="*/ 22 w 274"/>
                <a:gd name="T25" fmla="*/ 71 h 137"/>
                <a:gd name="T26" fmla="*/ 30 w 274"/>
                <a:gd name="T27" fmla="*/ 71 h 137"/>
                <a:gd name="T28" fmla="*/ 30 w 274"/>
                <a:gd name="T29" fmla="*/ 86 h 137"/>
                <a:gd name="T30" fmla="*/ 36 w 274"/>
                <a:gd name="T31" fmla="*/ 79 h 137"/>
                <a:gd name="T32" fmla="*/ 47 w 274"/>
                <a:gd name="T33" fmla="*/ 90 h 137"/>
                <a:gd name="T34" fmla="*/ 58 w 274"/>
                <a:gd name="T35" fmla="*/ 96 h 137"/>
                <a:gd name="T36" fmla="*/ 51 w 274"/>
                <a:gd name="T37" fmla="*/ 95 h 137"/>
                <a:gd name="T38" fmla="*/ 58 w 274"/>
                <a:gd name="T39" fmla="*/ 105 h 137"/>
                <a:gd name="T40" fmla="*/ 67 w 274"/>
                <a:gd name="T41" fmla="*/ 106 h 137"/>
                <a:gd name="T42" fmla="*/ 76 w 274"/>
                <a:gd name="T43" fmla="*/ 112 h 137"/>
                <a:gd name="T44" fmla="*/ 82 w 274"/>
                <a:gd name="T45" fmla="*/ 111 h 137"/>
                <a:gd name="T46" fmla="*/ 78 w 274"/>
                <a:gd name="T47" fmla="*/ 113 h 137"/>
                <a:gd name="T48" fmla="*/ 83 w 274"/>
                <a:gd name="T49" fmla="*/ 123 h 137"/>
                <a:gd name="T50" fmla="*/ 97 w 274"/>
                <a:gd name="T51" fmla="*/ 121 h 137"/>
                <a:gd name="T52" fmla="*/ 100 w 274"/>
                <a:gd name="T53" fmla="*/ 125 h 137"/>
                <a:gd name="T54" fmla="*/ 108 w 274"/>
                <a:gd name="T55" fmla="*/ 126 h 137"/>
                <a:gd name="T56" fmla="*/ 113 w 274"/>
                <a:gd name="T57" fmla="*/ 126 h 137"/>
                <a:gd name="T58" fmla="*/ 132 w 274"/>
                <a:gd name="T59" fmla="*/ 136 h 137"/>
                <a:gd name="T60" fmla="*/ 126 w 274"/>
                <a:gd name="T61" fmla="*/ 130 h 137"/>
                <a:gd name="T62" fmla="*/ 128 w 274"/>
                <a:gd name="T63" fmla="*/ 135 h 137"/>
                <a:gd name="T64" fmla="*/ 135 w 274"/>
                <a:gd name="T65" fmla="*/ 135 h 137"/>
                <a:gd name="T66" fmla="*/ 149 w 274"/>
                <a:gd name="T67" fmla="*/ 136 h 137"/>
                <a:gd name="T68" fmla="*/ 152 w 274"/>
                <a:gd name="T69" fmla="*/ 133 h 137"/>
                <a:gd name="T70" fmla="*/ 167 w 274"/>
                <a:gd name="T71" fmla="*/ 131 h 137"/>
                <a:gd name="T72" fmla="*/ 180 w 274"/>
                <a:gd name="T73" fmla="*/ 128 h 137"/>
                <a:gd name="T74" fmla="*/ 175 w 274"/>
                <a:gd name="T75" fmla="*/ 122 h 137"/>
                <a:gd name="T76" fmla="*/ 187 w 274"/>
                <a:gd name="T77" fmla="*/ 119 h 137"/>
                <a:gd name="T78" fmla="*/ 192 w 274"/>
                <a:gd name="T79" fmla="*/ 117 h 137"/>
                <a:gd name="T80" fmla="*/ 199 w 274"/>
                <a:gd name="T81" fmla="*/ 119 h 137"/>
                <a:gd name="T82" fmla="*/ 203 w 274"/>
                <a:gd name="T83" fmla="*/ 119 h 137"/>
                <a:gd name="T84" fmla="*/ 217 w 274"/>
                <a:gd name="T85" fmla="*/ 111 h 137"/>
                <a:gd name="T86" fmla="*/ 217 w 274"/>
                <a:gd name="T87" fmla="*/ 106 h 137"/>
                <a:gd name="T88" fmla="*/ 232 w 274"/>
                <a:gd name="T89" fmla="*/ 96 h 137"/>
                <a:gd name="T90" fmla="*/ 231 w 274"/>
                <a:gd name="T91" fmla="*/ 97 h 137"/>
                <a:gd name="T92" fmla="*/ 238 w 274"/>
                <a:gd name="T93" fmla="*/ 95 h 137"/>
                <a:gd name="T94" fmla="*/ 234 w 274"/>
                <a:gd name="T95" fmla="*/ 85 h 137"/>
                <a:gd name="T96" fmla="*/ 242 w 274"/>
                <a:gd name="T97" fmla="*/ 73 h 137"/>
                <a:gd name="T98" fmla="*/ 238 w 274"/>
                <a:gd name="T99" fmla="*/ 77 h 137"/>
                <a:gd name="T100" fmla="*/ 252 w 274"/>
                <a:gd name="T101" fmla="*/ 71 h 137"/>
                <a:gd name="T102" fmla="*/ 266 w 274"/>
                <a:gd name="T103" fmla="*/ 40 h 137"/>
                <a:gd name="T104" fmla="*/ 258 w 274"/>
                <a:gd name="T105" fmla="*/ 48 h 137"/>
                <a:gd name="T106" fmla="*/ 268 w 274"/>
                <a:gd name="T107" fmla="*/ 35 h 137"/>
                <a:gd name="T108" fmla="*/ 259 w 274"/>
                <a:gd name="T109" fmla="*/ 22 h 137"/>
                <a:gd name="T110" fmla="*/ 262 w 274"/>
                <a:gd name="T111" fmla="*/ 27 h 137"/>
                <a:gd name="T112" fmla="*/ 273 w 274"/>
                <a:gd name="T113" fmla="*/ 17 h 137"/>
                <a:gd name="T114" fmla="*/ 273 w 274"/>
                <a:gd name="T115" fmla="*/ 12 h 137"/>
                <a:gd name="T116" fmla="*/ 266 w 274"/>
                <a:gd name="T117" fmla="*/ 7 h 137"/>
                <a:gd name="T118" fmla="*/ 269 w 274"/>
                <a:gd name="T119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137">
                  <a:moveTo>
                    <a:pt x="250" y="51"/>
                  </a:moveTo>
                  <a:cubicBezTo>
                    <a:pt x="250" y="51"/>
                    <a:pt x="250" y="51"/>
                    <a:pt x="250" y="51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250" y="53"/>
                    <a:pt x="250" y="53"/>
                    <a:pt x="249" y="53"/>
                  </a:cubicBezTo>
                  <a:cubicBezTo>
                    <a:pt x="249" y="53"/>
                    <a:pt x="248" y="53"/>
                    <a:pt x="248" y="53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8" y="54"/>
                    <a:pt x="248" y="54"/>
                    <a:pt x="249" y="55"/>
                  </a:cubicBezTo>
                  <a:cubicBezTo>
                    <a:pt x="251" y="56"/>
                    <a:pt x="251" y="56"/>
                    <a:pt x="251" y="5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8" y="59"/>
                    <a:pt x="258" y="59"/>
                    <a:pt x="258" y="59"/>
                  </a:cubicBezTo>
                  <a:cubicBezTo>
                    <a:pt x="258" y="60"/>
                    <a:pt x="259" y="59"/>
                    <a:pt x="260" y="58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58" y="63"/>
                    <a:pt x="258" y="63"/>
                    <a:pt x="258" y="63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8" y="62"/>
                    <a:pt x="258" y="62"/>
                    <a:pt x="257" y="61"/>
                  </a:cubicBezTo>
                  <a:cubicBezTo>
                    <a:pt x="251" y="58"/>
                    <a:pt x="251" y="58"/>
                    <a:pt x="251" y="58"/>
                  </a:cubicBezTo>
                  <a:cubicBezTo>
                    <a:pt x="250" y="60"/>
                    <a:pt x="250" y="60"/>
                    <a:pt x="250" y="60"/>
                  </a:cubicBezTo>
                  <a:cubicBezTo>
                    <a:pt x="250" y="59"/>
                    <a:pt x="250" y="59"/>
                    <a:pt x="250" y="59"/>
                  </a:cubicBezTo>
                  <a:cubicBezTo>
                    <a:pt x="250" y="58"/>
                    <a:pt x="250" y="58"/>
                    <a:pt x="250" y="58"/>
                  </a:cubicBezTo>
                  <a:cubicBezTo>
                    <a:pt x="250" y="57"/>
                    <a:pt x="250" y="57"/>
                    <a:pt x="250" y="57"/>
                  </a:cubicBezTo>
                  <a:cubicBezTo>
                    <a:pt x="249" y="57"/>
                    <a:pt x="248" y="56"/>
                    <a:pt x="248" y="55"/>
                  </a:cubicBezTo>
                  <a:cubicBezTo>
                    <a:pt x="247" y="54"/>
                    <a:pt x="247" y="53"/>
                    <a:pt x="248" y="52"/>
                  </a:cubicBezTo>
                  <a:cubicBezTo>
                    <a:pt x="248" y="52"/>
                    <a:pt x="249" y="51"/>
                    <a:pt x="250" y="51"/>
                  </a:cubicBezTo>
                  <a:cubicBezTo>
                    <a:pt x="250" y="51"/>
                    <a:pt x="250" y="51"/>
                    <a:pt x="250" y="51"/>
                  </a:cubicBezTo>
                  <a:close/>
                  <a:moveTo>
                    <a:pt x="14" y="15"/>
                  </a:moveTo>
                  <a:cubicBezTo>
                    <a:pt x="14" y="14"/>
                    <a:pt x="14" y="13"/>
                    <a:pt x="12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2" y="13"/>
                    <a:pt x="1" y="12"/>
                  </a:cubicBezTo>
                  <a:cubicBezTo>
                    <a:pt x="0" y="11"/>
                    <a:pt x="0" y="10"/>
                    <a:pt x="0" y="8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1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3" y="27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3" y="24"/>
                    <a:pt x="4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0" y="23"/>
                    <a:pt x="10" y="22"/>
                  </a:cubicBezTo>
                  <a:cubicBezTo>
                    <a:pt x="11" y="22"/>
                    <a:pt x="11" y="21"/>
                    <a:pt x="10" y="21"/>
                  </a:cubicBezTo>
                  <a:cubicBezTo>
                    <a:pt x="10" y="20"/>
                    <a:pt x="10" y="19"/>
                    <a:pt x="9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4"/>
                    <a:pt x="9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lose/>
                  <a:moveTo>
                    <a:pt x="16" y="29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6" y="27"/>
                    <a:pt x="16" y="27"/>
                  </a:cubicBezTo>
                  <a:cubicBezTo>
                    <a:pt x="16" y="27"/>
                    <a:pt x="16" y="27"/>
                    <a:pt x="17" y="27"/>
                  </a:cubicBezTo>
                  <a:cubicBezTo>
                    <a:pt x="17" y="27"/>
                    <a:pt x="17" y="28"/>
                    <a:pt x="17" y="28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  <a:moveTo>
                    <a:pt x="4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5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1" y="28"/>
                    <a:pt x="11" y="2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lose/>
                  <a:moveTo>
                    <a:pt x="16" y="42"/>
                  </a:moveTo>
                  <a:cubicBezTo>
                    <a:pt x="16" y="41"/>
                    <a:pt x="15" y="41"/>
                    <a:pt x="14" y="41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4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6"/>
                    <a:pt x="14" y="36"/>
                  </a:cubicBezTo>
                  <a:cubicBezTo>
                    <a:pt x="14" y="36"/>
                    <a:pt x="14" y="36"/>
                    <a:pt x="13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5" y="40"/>
                    <a:pt x="15" y="40"/>
                  </a:cubicBezTo>
                  <a:cubicBezTo>
                    <a:pt x="16" y="40"/>
                    <a:pt x="16" y="40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lose/>
                  <a:moveTo>
                    <a:pt x="14" y="53"/>
                  </a:moveTo>
                  <a:cubicBezTo>
                    <a:pt x="13" y="53"/>
                    <a:pt x="12" y="53"/>
                    <a:pt x="11" y="52"/>
                  </a:cubicBezTo>
                  <a:cubicBezTo>
                    <a:pt x="10" y="51"/>
                    <a:pt x="10" y="51"/>
                    <a:pt x="9" y="50"/>
                  </a:cubicBezTo>
                  <a:cubicBezTo>
                    <a:pt x="9" y="49"/>
                    <a:pt x="9" y="48"/>
                    <a:pt x="9" y="47"/>
                  </a:cubicBezTo>
                  <a:cubicBezTo>
                    <a:pt x="10" y="46"/>
                    <a:pt x="11" y="45"/>
                    <a:pt x="12" y="45"/>
                  </a:cubicBezTo>
                  <a:cubicBezTo>
                    <a:pt x="13" y="44"/>
                    <a:pt x="14" y="44"/>
                    <a:pt x="16" y="45"/>
                  </a:cubicBezTo>
                  <a:cubicBezTo>
                    <a:pt x="17" y="45"/>
                    <a:pt x="18" y="46"/>
                    <a:pt x="18" y="47"/>
                  </a:cubicBezTo>
                  <a:cubicBezTo>
                    <a:pt x="18" y="48"/>
                    <a:pt x="18" y="49"/>
                    <a:pt x="18" y="50"/>
                  </a:cubicBezTo>
                  <a:cubicBezTo>
                    <a:pt x="18" y="51"/>
                    <a:pt x="17" y="51"/>
                    <a:pt x="16" y="5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2" y="46"/>
                    <a:pt x="12" y="47"/>
                    <a:pt x="11" y="48"/>
                  </a:cubicBezTo>
                  <a:cubicBezTo>
                    <a:pt x="10" y="49"/>
                    <a:pt x="10" y="49"/>
                    <a:pt x="10" y="51"/>
                  </a:cubicBezTo>
                  <a:cubicBezTo>
                    <a:pt x="11" y="51"/>
                    <a:pt x="11" y="52"/>
                    <a:pt x="12" y="52"/>
                  </a:cubicBezTo>
                  <a:cubicBezTo>
                    <a:pt x="13" y="52"/>
                    <a:pt x="14" y="52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lose/>
                  <a:moveTo>
                    <a:pt x="16" y="49"/>
                  </a:moveTo>
                  <a:cubicBezTo>
                    <a:pt x="18" y="49"/>
                    <a:pt x="18" y="48"/>
                    <a:pt x="18" y="47"/>
                  </a:cubicBezTo>
                  <a:cubicBezTo>
                    <a:pt x="17" y="45"/>
                    <a:pt x="16" y="45"/>
                    <a:pt x="14" y="45"/>
                  </a:cubicBezTo>
                  <a:cubicBezTo>
                    <a:pt x="16" y="49"/>
                    <a:pt x="16" y="49"/>
                    <a:pt x="16" y="49"/>
                  </a:cubicBezTo>
                  <a:close/>
                  <a:moveTo>
                    <a:pt x="22" y="58"/>
                  </a:moveTo>
                  <a:cubicBezTo>
                    <a:pt x="22" y="58"/>
                    <a:pt x="21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5"/>
                    <a:pt x="21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9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4" y="56"/>
                    <a:pt x="14" y="56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2" y="55"/>
                    <a:pt x="23" y="56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8"/>
                    <a:pt x="22" y="58"/>
                    <a:pt x="22" y="58"/>
                  </a:cubicBezTo>
                  <a:close/>
                  <a:moveTo>
                    <a:pt x="21" y="67"/>
                  </a:moveTo>
                  <a:cubicBezTo>
                    <a:pt x="20" y="68"/>
                    <a:pt x="19" y="68"/>
                    <a:pt x="18" y="67"/>
                  </a:cubicBezTo>
                  <a:cubicBezTo>
                    <a:pt x="18" y="67"/>
                    <a:pt x="17" y="67"/>
                    <a:pt x="17" y="66"/>
                  </a:cubicBezTo>
                  <a:cubicBezTo>
                    <a:pt x="17" y="65"/>
                    <a:pt x="16" y="65"/>
                    <a:pt x="16" y="65"/>
                  </a:cubicBezTo>
                  <a:cubicBezTo>
                    <a:pt x="16" y="64"/>
                    <a:pt x="16" y="64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7" y="63"/>
                    <a:pt x="16" y="64"/>
                    <a:pt x="17" y="65"/>
                  </a:cubicBezTo>
                  <a:cubicBezTo>
                    <a:pt x="18" y="65"/>
                    <a:pt x="18" y="66"/>
                    <a:pt x="18" y="66"/>
                  </a:cubicBezTo>
                  <a:cubicBezTo>
                    <a:pt x="18" y="66"/>
                    <a:pt x="19" y="66"/>
                    <a:pt x="19" y="66"/>
                  </a:cubicBezTo>
                  <a:cubicBezTo>
                    <a:pt x="20" y="65"/>
                    <a:pt x="20" y="65"/>
                    <a:pt x="20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0"/>
                    <a:pt x="21" y="59"/>
                  </a:cubicBezTo>
                  <a:cubicBezTo>
                    <a:pt x="22" y="59"/>
                    <a:pt x="22" y="59"/>
                    <a:pt x="23" y="59"/>
                  </a:cubicBezTo>
                  <a:cubicBezTo>
                    <a:pt x="24" y="59"/>
                    <a:pt x="24" y="60"/>
                    <a:pt x="25" y="61"/>
                  </a:cubicBezTo>
                  <a:cubicBezTo>
                    <a:pt x="25" y="61"/>
                    <a:pt x="25" y="61"/>
                    <a:pt x="25" y="62"/>
                  </a:cubicBezTo>
                  <a:cubicBezTo>
                    <a:pt x="25" y="62"/>
                    <a:pt x="25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5" y="63"/>
                    <a:pt x="25" y="61"/>
                    <a:pt x="25" y="61"/>
                  </a:cubicBezTo>
                  <a:cubicBezTo>
                    <a:pt x="25" y="60"/>
                    <a:pt x="24" y="60"/>
                    <a:pt x="24" y="60"/>
                  </a:cubicBezTo>
                  <a:cubicBezTo>
                    <a:pt x="24" y="60"/>
                    <a:pt x="23" y="60"/>
                    <a:pt x="23" y="60"/>
                  </a:cubicBezTo>
                  <a:cubicBezTo>
                    <a:pt x="22" y="60"/>
                    <a:pt x="22" y="61"/>
                    <a:pt x="22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66"/>
                    <a:pt x="22" y="67"/>
                    <a:pt x="21" y="67"/>
                  </a:cubicBezTo>
                  <a:close/>
                  <a:moveTo>
                    <a:pt x="33" y="67"/>
                  </a:move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6"/>
                    <a:pt x="31" y="66"/>
                  </a:cubicBezTo>
                  <a:cubicBezTo>
                    <a:pt x="31" y="66"/>
                    <a:pt x="31" y="66"/>
                    <a:pt x="31" y="65"/>
                  </a:cubicBezTo>
                  <a:cubicBezTo>
                    <a:pt x="31" y="65"/>
                    <a:pt x="32" y="65"/>
                    <a:pt x="32" y="65"/>
                  </a:cubicBezTo>
                  <a:cubicBezTo>
                    <a:pt x="32" y="65"/>
                    <a:pt x="32" y="64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5"/>
                    <a:pt x="34" y="65"/>
                    <a:pt x="33" y="66"/>
                  </a:cubicBezTo>
                  <a:cubicBezTo>
                    <a:pt x="33" y="66"/>
                    <a:pt x="33" y="66"/>
                    <a:pt x="33" y="67"/>
                  </a:cubicBezTo>
                  <a:close/>
                  <a:moveTo>
                    <a:pt x="22" y="75"/>
                  </a:moveTo>
                  <a:cubicBezTo>
                    <a:pt x="20" y="71"/>
                    <a:pt x="20" y="71"/>
                    <a:pt x="20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2" y="72"/>
                    <a:pt x="22" y="71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8"/>
                    <a:pt x="28" y="68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2" y="73"/>
                    <a:pt x="22" y="73"/>
                    <a:pt x="22" y="75"/>
                  </a:cubicBezTo>
                  <a:cubicBezTo>
                    <a:pt x="22" y="75"/>
                    <a:pt x="22" y="75"/>
                    <a:pt x="22" y="75"/>
                  </a:cubicBezTo>
                  <a:close/>
                  <a:moveTo>
                    <a:pt x="28" y="80"/>
                  </a:moveTo>
                  <a:cubicBezTo>
                    <a:pt x="27" y="80"/>
                    <a:pt x="26" y="80"/>
                    <a:pt x="26" y="79"/>
                  </a:cubicBezTo>
                  <a:cubicBezTo>
                    <a:pt x="26" y="79"/>
                    <a:pt x="25" y="79"/>
                    <a:pt x="25" y="79"/>
                  </a:cubicBezTo>
                  <a:cubicBezTo>
                    <a:pt x="24" y="78"/>
                    <a:pt x="24" y="77"/>
                    <a:pt x="26" y="76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1" y="72"/>
                    <a:pt x="32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6" y="78"/>
                    <a:pt x="26" y="79"/>
                    <a:pt x="26" y="79"/>
                  </a:cubicBezTo>
                  <a:cubicBezTo>
                    <a:pt x="27" y="79"/>
                    <a:pt x="27" y="79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lose/>
                  <a:moveTo>
                    <a:pt x="40" y="84"/>
                  </a:moveTo>
                  <a:cubicBezTo>
                    <a:pt x="40" y="84"/>
                    <a:pt x="40" y="83"/>
                    <a:pt x="40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28" y="87"/>
                    <a:pt x="26" y="87"/>
                    <a:pt x="25" y="86"/>
                  </a:cubicBezTo>
                  <a:cubicBezTo>
                    <a:pt x="24" y="85"/>
                    <a:pt x="25" y="84"/>
                    <a:pt x="25" y="84"/>
                  </a:cubicBezTo>
                  <a:cubicBezTo>
                    <a:pt x="25" y="84"/>
                    <a:pt x="26" y="84"/>
                    <a:pt x="26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8" y="86"/>
                    <a:pt x="29" y="86"/>
                    <a:pt x="31" y="8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77"/>
                    <a:pt x="35" y="77"/>
                    <a:pt x="34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3"/>
                    <a:pt x="39" y="82"/>
                    <a:pt x="39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1"/>
                    <a:pt x="39" y="81"/>
                    <a:pt x="38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40" y="84"/>
                    <a:pt x="40" y="84"/>
                  </a:cubicBezTo>
                  <a:close/>
                  <a:moveTo>
                    <a:pt x="47" y="97"/>
                  </a:moveTo>
                  <a:cubicBezTo>
                    <a:pt x="46" y="97"/>
                    <a:pt x="45" y="98"/>
                    <a:pt x="44" y="98"/>
                  </a:cubicBezTo>
                  <a:cubicBezTo>
                    <a:pt x="42" y="98"/>
                    <a:pt x="41" y="98"/>
                    <a:pt x="40" y="97"/>
                  </a:cubicBezTo>
                  <a:cubicBezTo>
                    <a:pt x="40" y="96"/>
                    <a:pt x="39" y="95"/>
                    <a:pt x="39" y="94"/>
                  </a:cubicBezTo>
                  <a:cubicBezTo>
                    <a:pt x="39" y="93"/>
                    <a:pt x="40" y="91"/>
                    <a:pt x="41" y="91"/>
                  </a:cubicBezTo>
                  <a:cubicBezTo>
                    <a:pt x="42" y="90"/>
                    <a:pt x="43" y="89"/>
                    <a:pt x="44" y="89"/>
                  </a:cubicBezTo>
                  <a:cubicBezTo>
                    <a:pt x="45" y="89"/>
                    <a:pt x="46" y="89"/>
                    <a:pt x="47" y="90"/>
                  </a:cubicBezTo>
                  <a:cubicBezTo>
                    <a:pt x="48" y="91"/>
                    <a:pt x="49" y="92"/>
                    <a:pt x="49" y="93"/>
                  </a:cubicBezTo>
                  <a:cubicBezTo>
                    <a:pt x="49" y="95"/>
                    <a:pt x="48" y="95"/>
                    <a:pt x="47" y="97"/>
                  </a:cubicBezTo>
                  <a:close/>
                  <a:moveTo>
                    <a:pt x="45" y="96"/>
                  </a:moveTo>
                  <a:cubicBezTo>
                    <a:pt x="46" y="95"/>
                    <a:pt x="47" y="94"/>
                    <a:pt x="47" y="93"/>
                  </a:cubicBezTo>
                  <a:cubicBezTo>
                    <a:pt x="48" y="92"/>
                    <a:pt x="47" y="91"/>
                    <a:pt x="47" y="90"/>
                  </a:cubicBezTo>
                  <a:cubicBezTo>
                    <a:pt x="46" y="90"/>
                    <a:pt x="46" y="89"/>
                    <a:pt x="45" y="90"/>
                  </a:cubicBezTo>
                  <a:cubicBezTo>
                    <a:pt x="44" y="90"/>
                    <a:pt x="44" y="91"/>
                    <a:pt x="43" y="91"/>
                  </a:cubicBezTo>
                  <a:cubicBezTo>
                    <a:pt x="42" y="92"/>
                    <a:pt x="41" y="93"/>
                    <a:pt x="41" y="94"/>
                  </a:cubicBezTo>
                  <a:cubicBezTo>
                    <a:pt x="40" y="95"/>
                    <a:pt x="40" y="96"/>
                    <a:pt x="41" y="97"/>
                  </a:cubicBezTo>
                  <a:cubicBezTo>
                    <a:pt x="42" y="97"/>
                    <a:pt x="42" y="97"/>
                    <a:pt x="43" y="97"/>
                  </a:cubicBezTo>
                  <a:cubicBezTo>
                    <a:pt x="44" y="97"/>
                    <a:pt x="44" y="97"/>
                    <a:pt x="45" y="96"/>
                  </a:cubicBezTo>
                  <a:close/>
                  <a:moveTo>
                    <a:pt x="60" y="97"/>
                  </a:move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8" y="97"/>
                    <a:pt x="58" y="97"/>
                    <a:pt x="58" y="96"/>
                  </a:cubicBezTo>
                  <a:cubicBezTo>
                    <a:pt x="58" y="96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8" y="94"/>
                    <a:pt x="57" y="94"/>
                    <a:pt x="56" y="95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49" y="103"/>
                    <a:pt x="49" y="104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2"/>
                    <a:pt x="48" y="102"/>
                    <a:pt x="48" y="101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4" y="95"/>
                    <a:pt x="55" y="94"/>
                    <a:pt x="56" y="94"/>
                  </a:cubicBezTo>
                  <a:cubicBezTo>
                    <a:pt x="57" y="94"/>
                    <a:pt x="58" y="94"/>
                    <a:pt x="59" y="95"/>
                  </a:cubicBezTo>
                  <a:cubicBezTo>
                    <a:pt x="59" y="95"/>
                    <a:pt x="60" y="95"/>
                    <a:pt x="60" y="96"/>
                  </a:cubicBezTo>
                  <a:cubicBezTo>
                    <a:pt x="60" y="96"/>
                    <a:pt x="60" y="96"/>
                    <a:pt x="60" y="97"/>
                  </a:cubicBezTo>
                  <a:close/>
                  <a:moveTo>
                    <a:pt x="65" y="111"/>
                  </a:moveTo>
                  <a:cubicBezTo>
                    <a:pt x="64" y="113"/>
                    <a:pt x="63" y="113"/>
                    <a:pt x="62" y="113"/>
                  </a:cubicBezTo>
                  <a:cubicBezTo>
                    <a:pt x="61" y="113"/>
                    <a:pt x="60" y="113"/>
                    <a:pt x="59" y="112"/>
                  </a:cubicBezTo>
                  <a:cubicBezTo>
                    <a:pt x="58" y="112"/>
                    <a:pt x="58" y="111"/>
                    <a:pt x="58" y="111"/>
                  </a:cubicBezTo>
                  <a:cubicBezTo>
                    <a:pt x="57" y="111"/>
                    <a:pt x="57" y="110"/>
                    <a:pt x="57" y="110"/>
                  </a:cubicBezTo>
                  <a:cubicBezTo>
                    <a:pt x="56" y="109"/>
                    <a:pt x="56" y="110"/>
                    <a:pt x="56" y="110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8"/>
                    <a:pt x="58" y="110"/>
                    <a:pt x="59" y="111"/>
                  </a:cubicBezTo>
                  <a:cubicBezTo>
                    <a:pt x="60" y="112"/>
                    <a:pt x="60" y="112"/>
                    <a:pt x="61" y="112"/>
                  </a:cubicBezTo>
                  <a:cubicBezTo>
                    <a:pt x="62" y="112"/>
                    <a:pt x="62" y="111"/>
                    <a:pt x="62" y="111"/>
                  </a:cubicBezTo>
                  <a:cubicBezTo>
                    <a:pt x="63" y="110"/>
                    <a:pt x="63" y="109"/>
                    <a:pt x="62" y="107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1" y="104"/>
                    <a:pt x="61" y="102"/>
                    <a:pt x="62" y="101"/>
                  </a:cubicBezTo>
                  <a:cubicBezTo>
                    <a:pt x="62" y="100"/>
                    <a:pt x="63" y="100"/>
                    <a:pt x="64" y="99"/>
                  </a:cubicBezTo>
                  <a:cubicBezTo>
                    <a:pt x="65" y="99"/>
                    <a:pt x="66" y="99"/>
                    <a:pt x="67" y="100"/>
                  </a:cubicBezTo>
                  <a:cubicBezTo>
                    <a:pt x="67" y="101"/>
                    <a:pt x="68" y="101"/>
                    <a:pt x="68" y="101"/>
                  </a:cubicBezTo>
                  <a:cubicBezTo>
                    <a:pt x="68" y="102"/>
                    <a:pt x="68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8" y="104"/>
                    <a:pt x="68" y="102"/>
                    <a:pt x="66" y="101"/>
                  </a:cubicBezTo>
                  <a:cubicBezTo>
                    <a:pt x="66" y="101"/>
                    <a:pt x="65" y="101"/>
                    <a:pt x="64" y="101"/>
                  </a:cubicBezTo>
                  <a:cubicBezTo>
                    <a:pt x="64" y="101"/>
                    <a:pt x="64" y="101"/>
                    <a:pt x="63" y="101"/>
                  </a:cubicBezTo>
                  <a:cubicBezTo>
                    <a:pt x="63" y="102"/>
                    <a:pt x="63" y="102"/>
                    <a:pt x="63" y="103"/>
                  </a:cubicBezTo>
                  <a:cubicBezTo>
                    <a:pt x="63" y="103"/>
                    <a:pt x="63" y="104"/>
                    <a:pt x="64" y="10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9"/>
                    <a:pt x="66" y="111"/>
                    <a:pt x="65" y="111"/>
                  </a:cubicBezTo>
                  <a:close/>
                  <a:moveTo>
                    <a:pt x="74" y="117"/>
                  </a:moveTo>
                  <a:cubicBezTo>
                    <a:pt x="73" y="118"/>
                    <a:pt x="72" y="119"/>
                    <a:pt x="71" y="119"/>
                  </a:cubicBezTo>
                  <a:cubicBezTo>
                    <a:pt x="70" y="119"/>
                    <a:pt x="69" y="119"/>
                    <a:pt x="68" y="118"/>
                  </a:cubicBezTo>
                  <a:cubicBezTo>
                    <a:pt x="68" y="118"/>
                    <a:pt x="67" y="117"/>
                    <a:pt x="67" y="116"/>
                  </a:cubicBezTo>
                  <a:cubicBezTo>
                    <a:pt x="66" y="115"/>
                    <a:pt x="67" y="113"/>
                    <a:pt x="68" y="112"/>
                  </a:cubicBezTo>
                  <a:cubicBezTo>
                    <a:pt x="68" y="111"/>
                    <a:pt x="69" y="110"/>
                    <a:pt x="70" y="110"/>
                  </a:cubicBezTo>
                  <a:cubicBezTo>
                    <a:pt x="72" y="109"/>
                    <a:pt x="73" y="109"/>
                    <a:pt x="74" y="110"/>
                  </a:cubicBezTo>
                  <a:cubicBezTo>
                    <a:pt x="75" y="111"/>
                    <a:pt x="75" y="111"/>
                    <a:pt x="76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4"/>
                    <a:pt x="74" y="114"/>
                  </a:cubicBezTo>
                  <a:cubicBezTo>
                    <a:pt x="74" y="114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2"/>
                    <a:pt x="74" y="112"/>
                    <a:pt x="74" y="111"/>
                  </a:cubicBezTo>
                  <a:cubicBezTo>
                    <a:pt x="74" y="111"/>
                    <a:pt x="74" y="111"/>
                    <a:pt x="73" y="111"/>
                  </a:cubicBezTo>
                  <a:cubicBezTo>
                    <a:pt x="72" y="110"/>
                    <a:pt x="72" y="110"/>
                    <a:pt x="70" y="111"/>
                  </a:cubicBezTo>
                  <a:cubicBezTo>
                    <a:pt x="70" y="111"/>
                    <a:pt x="69" y="111"/>
                    <a:pt x="69" y="112"/>
                  </a:cubicBezTo>
                  <a:cubicBezTo>
                    <a:pt x="68" y="113"/>
                    <a:pt x="68" y="114"/>
                    <a:pt x="68" y="115"/>
                  </a:cubicBezTo>
                  <a:cubicBezTo>
                    <a:pt x="68" y="116"/>
                    <a:pt x="68" y="117"/>
                    <a:pt x="69" y="117"/>
                  </a:cubicBezTo>
                  <a:cubicBezTo>
                    <a:pt x="71" y="118"/>
                    <a:pt x="72" y="118"/>
                    <a:pt x="74" y="117"/>
                  </a:cubicBezTo>
                  <a:cubicBezTo>
                    <a:pt x="74" y="117"/>
                    <a:pt x="74" y="117"/>
                    <a:pt x="74" y="117"/>
                  </a:cubicBezTo>
                  <a:close/>
                  <a:moveTo>
                    <a:pt x="83" y="111"/>
                  </a:moveTo>
                  <a:cubicBezTo>
                    <a:pt x="83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1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1" y="109"/>
                    <a:pt x="81" y="109"/>
                    <a:pt x="82" y="109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10"/>
                    <a:pt x="83" y="110"/>
                  </a:cubicBezTo>
                  <a:cubicBezTo>
                    <a:pt x="83" y="111"/>
                    <a:pt x="83" y="111"/>
                    <a:pt x="83" y="111"/>
                  </a:cubicBezTo>
                  <a:close/>
                  <a:moveTo>
                    <a:pt x="78" y="123"/>
                  </a:moveTo>
                  <a:cubicBezTo>
                    <a:pt x="74" y="121"/>
                    <a:pt x="74" y="121"/>
                    <a:pt x="74" y="121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5" y="121"/>
                    <a:pt x="76" y="121"/>
                    <a:pt x="76" y="120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9" y="115"/>
                    <a:pt x="79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2"/>
                    <a:pt x="78" y="123"/>
                    <a:pt x="78" y="123"/>
                  </a:cubicBezTo>
                  <a:cubicBezTo>
                    <a:pt x="78" y="123"/>
                    <a:pt x="78" y="123"/>
                    <a:pt x="78" y="123"/>
                  </a:cubicBezTo>
                  <a:close/>
                  <a:moveTo>
                    <a:pt x="89" y="124"/>
                  </a:moveTo>
                  <a:cubicBezTo>
                    <a:pt x="88" y="125"/>
                    <a:pt x="87" y="125"/>
                    <a:pt x="86" y="126"/>
                  </a:cubicBezTo>
                  <a:cubicBezTo>
                    <a:pt x="85" y="126"/>
                    <a:pt x="84" y="126"/>
                    <a:pt x="84" y="126"/>
                  </a:cubicBezTo>
                  <a:cubicBezTo>
                    <a:pt x="82" y="125"/>
                    <a:pt x="82" y="125"/>
                    <a:pt x="82" y="124"/>
                  </a:cubicBezTo>
                  <a:cubicBezTo>
                    <a:pt x="81" y="123"/>
                    <a:pt x="81" y="121"/>
                    <a:pt x="82" y="120"/>
                  </a:cubicBezTo>
                  <a:cubicBezTo>
                    <a:pt x="82" y="119"/>
                    <a:pt x="83" y="118"/>
                    <a:pt x="84" y="117"/>
                  </a:cubicBezTo>
                  <a:cubicBezTo>
                    <a:pt x="85" y="117"/>
                    <a:pt x="86" y="117"/>
                    <a:pt x="87" y="117"/>
                  </a:cubicBezTo>
                  <a:cubicBezTo>
                    <a:pt x="88" y="118"/>
                    <a:pt x="89" y="119"/>
                    <a:pt x="89" y="119"/>
                  </a:cubicBezTo>
                  <a:cubicBezTo>
                    <a:pt x="90" y="120"/>
                    <a:pt x="90" y="121"/>
                    <a:pt x="89" y="122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3" y="121"/>
                    <a:pt x="83" y="122"/>
                    <a:pt x="83" y="123"/>
                  </a:cubicBezTo>
                  <a:cubicBezTo>
                    <a:pt x="83" y="124"/>
                    <a:pt x="84" y="124"/>
                    <a:pt x="84" y="125"/>
                  </a:cubicBezTo>
                  <a:cubicBezTo>
                    <a:pt x="85" y="125"/>
                    <a:pt x="86" y="125"/>
                    <a:pt x="86" y="125"/>
                  </a:cubicBezTo>
                  <a:cubicBezTo>
                    <a:pt x="88" y="125"/>
                    <a:pt x="88" y="124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lose/>
                  <a:moveTo>
                    <a:pt x="88" y="120"/>
                  </a:moveTo>
                  <a:cubicBezTo>
                    <a:pt x="88" y="119"/>
                    <a:pt x="88" y="118"/>
                    <a:pt x="87" y="117"/>
                  </a:cubicBezTo>
                  <a:cubicBezTo>
                    <a:pt x="86" y="117"/>
                    <a:pt x="84" y="117"/>
                    <a:pt x="84" y="119"/>
                  </a:cubicBezTo>
                  <a:cubicBezTo>
                    <a:pt x="88" y="120"/>
                    <a:pt x="88" y="120"/>
                    <a:pt x="88" y="120"/>
                  </a:cubicBezTo>
                  <a:close/>
                  <a:moveTo>
                    <a:pt x="98" y="131"/>
                  </a:moveTo>
                  <a:cubicBezTo>
                    <a:pt x="94" y="129"/>
                    <a:pt x="94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5" y="129"/>
                    <a:pt x="96" y="129"/>
                    <a:pt x="96" y="128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8" y="123"/>
                    <a:pt x="98" y="123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6" y="121"/>
                    <a:pt x="95" y="121"/>
                    <a:pt x="94" y="122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2" y="128"/>
                    <a:pt x="93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0"/>
                    <a:pt x="92" y="120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6" y="121"/>
                    <a:pt x="98" y="121"/>
                    <a:pt x="99" y="121"/>
                  </a:cubicBezTo>
                  <a:cubicBezTo>
                    <a:pt x="100" y="121"/>
                    <a:pt x="101" y="123"/>
                    <a:pt x="100" y="125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30"/>
                    <a:pt x="98" y="131"/>
                    <a:pt x="98" y="131"/>
                  </a:cubicBezTo>
                  <a:cubicBezTo>
                    <a:pt x="98" y="131"/>
                    <a:pt x="98" y="131"/>
                    <a:pt x="98" y="131"/>
                  </a:cubicBezTo>
                  <a:close/>
                  <a:moveTo>
                    <a:pt x="109" y="130"/>
                  </a:moveTo>
                  <a:cubicBezTo>
                    <a:pt x="108" y="131"/>
                    <a:pt x="107" y="132"/>
                    <a:pt x="107" y="132"/>
                  </a:cubicBezTo>
                  <a:cubicBezTo>
                    <a:pt x="106" y="133"/>
                    <a:pt x="105" y="133"/>
                    <a:pt x="104" y="133"/>
                  </a:cubicBezTo>
                  <a:cubicBezTo>
                    <a:pt x="103" y="132"/>
                    <a:pt x="102" y="132"/>
                    <a:pt x="102" y="131"/>
                  </a:cubicBezTo>
                  <a:cubicBezTo>
                    <a:pt x="101" y="129"/>
                    <a:pt x="101" y="128"/>
                    <a:pt x="101" y="127"/>
                  </a:cubicBezTo>
                  <a:cubicBezTo>
                    <a:pt x="102" y="126"/>
                    <a:pt x="102" y="125"/>
                    <a:pt x="103" y="124"/>
                  </a:cubicBezTo>
                  <a:cubicBezTo>
                    <a:pt x="104" y="123"/>
                    <a:pt x="106" y="123"/>
                    <a:pt x="107" y="123"/>
                  </a:cubicBezTo>
                  <a:cubicBezTo>
                    <a:pt x="108" y="123"/>
                    <a:pt x="108" y="123"/>
                    <a:pt x="109" y="124"/>
                  </a:cubicBezTo>
                  <a:cubicBezTo>
                    <a:pt x="109" y="125"/>
                    <a:pt x="110" y="125"/>
                    <a:pt x="109" y="126"/>
                  </a:cubicBezTo>
                  <a:cubicBezTo>
                    <a:pt x="109" y="126"/>
                    <a:pt x="109" y="126"/>
                    <a:pt x="109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5"/>
                    <a:pt x="108" y="125"/>
                    <a:pt x="108" y="125"/>
                  </a:cubicBezTo>
                  <a:cubicBezTo>
                    <a:pt x="108" y="125"/>
                    <a:pt x="108" y="124"/>
                    <a:pt x="108" y="124"/>
                  </a:cubicBezTo>
                  <a:cubicBezTo>
                    <a:pt x="107" y="123"/>
                    <a:pt x="107" y="123"/>
                    <a:pt x="107" y="123"/>
                  </a:cubicBezTo>
                  <a:cubicBezTo>
                    <a:pt x="106" y="123"/>
                    <a:pt x="105" y="123"/>
                    <a:pt x="104" y="124"/>
                  </a:cubicBezTo>
                  <a:cubicBezTo>
                    <a:pt x="104" y="124"/>
                    <a:pt x="104" y="125"/>
                    <a:pt x="103" y="126"/>
                  </a:cubicBezTo>
                  <a:cubicBezTo>
                    <a:pt x="103" y="127"/>
                    <a:pt x="103" y="128"/>
                    <a:pt x="104" y="129"/>
                  </a:cubicBezTo>
                  <a:cubicBezTo>
                    <a:pt x="104" y="129"/>
                    <a:pt x="105" y="130"/>
                    <a:pt x="106" y="130"/>
                  </a:cubicBezTo>
                  <a:cubicBezTo>
                    <a:pt x="106" y="131"/>
                    <a:pt x="107" y="131"/>
                    <a:pt x="109" y="130"/>
                  </a:cubicBezTo>
                  <a:cubicBezTo>
                    <a:pt x="109" y="130"/>
                    <a:pt x="109" y="130"/>
                    <a:pt x="109" y="130"/>
                  </a:cubicBezTo>
                  <a:close/>
                  <a:moveTo>
                    <a:pt x="119" y="132"/>
                  </a:moveTo>
                  <a:cubicBezTo>
                    <a:pt x="118" y="133"/>
                    <a:pt x="118" y="133"/>
                    <a:pt x="117" y="134"/>
                  </a:cubicBezTo>
                  <a:cubicBezTo>
                    <a:pt x="116" y="134"/>
                    <a:pt x="115" y="135"/>
                    <a:pt x="114" y="134"/>
                  </a:cubicBezTo>
                  <a:cubicBezTo>
                    <a:pt x="113" y="134"/>
                    <a:pt x="112" y="133"/>
                    <a:pt x="112" y="133"/>
                  </a:cubicBezTo>
                  <a:cubicBezTo>
                    <a:pt x="111" y="131"/>
                    <a:pt x="111" y="130"/>
                    <a:pt x="111" y="129"/>
                  </a:cubicBezTo>
                  <a:cubicBezTo>
                    <a:pt x="112" y="128"/>
                    <a:pt x="112" y="127"/>
                    <a:pt x="113" y="126"/>
                  </a:cubicBezTo>
                  <a:cubicBezTo>
                    <a:pt x="114" y="125"/>
                    <a:pt x="115" y="125"/>
                    <a:pt x="116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19" y="127"/>
                    <a:pt x="120" y="128"/>
                    <a:pt x="119" y="129"/>
                  </a:cubicBezTo>
                  <a:cubicBezTo>
                    <a:pt x="113" y="128"/>
                    <a:pt x="113" y="128"/>
                    <a:pt x="113" y="128"/>
                  </a:cubicBezTo>
                  <a:cubicBezTo>
                    <a:pt x="112" y="129"/>
                    <a:pt x="113" y="131"/>
                    <a:pt x="113" y="131"/>
                  </a:cubicBezTo>
                  <a:cubicBezTo>
                    <a:pt x="114" y="132"/>
                    <a:pt x="114" y="133"/>
                    <a:pt x="115" y="133"/>
                  </a:cubicBezTo>
                  <a:cubicBezTo>
                    <a:pt x="116" y="133"/>
                    <a:pt x="116" y="133"/>
                    <a:pt x="117" y="133"/>
                  </a:cubicBezTo>
                  <a:cubicBezTo>
                    <a:pt x="118" y="133"/>
                    <a:pt x="118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lose/>
                  <a:moveTo>
                    <a:pt x="117" y="129"/>
                  </a:moveTo>
                  <a:cubicBezTo>
                    <a:pt x="117" y="127"/>
                    <a:pt x="116" y="126"/>
                    <a:pt x="115" y="126"/>
                  </a:cubicBezTo>
                  <a:cubicBezTo>
                    <a:pt x="114" y="125"/>
                    <a:pt x="113" y="126"/>
                    <a:pt x="112" y="128"/>
                  </a:cubicBezTo>
                  <a:cubicBezTo>
                    <a:pt x="117" y="129"/>
                    <a:pt x="117" y="129"/>
                    <a:pt x="117" y="129"/>
                  </a:cubicBezTo>
                  <a:close/>
                  <a:moveTo>
                    <a:pt x="133" y="135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37"/>
                    <a:pt x="131" y="137"/>
                    <a:pt x="131" y="137"/>
                  </a:cubicBezTo>
                  <a:cubicBezTo>
                    <a:pt x="130" y="137"/>
                    <a:pt x="130" y="136"/>
                    <a:pt x="130" y="135"/>
                  </a:cubicBezTo>
                  <a:cubicBezTo>
                    <a:pt x="130" y="135"/>
                    <a:pt x="129" y="136"/>
                    <a:pt x="128" y="136"/>
                  </a:cubicBezTo>
                  <a:cubicBezTo>
                    <a:pt x="128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5" y="135"/>
                  </a:cubicBezTo>
                  <a:cubicBezTo>
                    <a:pt x="125" y="135"/>
                    <a:pt x="125" y="135"/>
                    <a:pt x="125" y="134"/>
                  </a:cubicBezTo>
                  <a:cubicBezTo>
                    <a:pt x="125" y="133"/>
                    <a:pt x="126" y="132"/>
                    <a:pt x="127" y="131"/>
                  </a:cubicBezTo>
                  <a:cubicBezTo>
                    <a:pt x="128" y="131"/>
                    <a:pt x="129" y="130"/>
                    <a:pt x="130" y="130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0" y="128"/>
                    <a:pt x="130" y="127"/>
                    <a:pt x="129" y="127"/>
                  </a:cubicBezTo>
                  <a:cubicBezTo>
                    <a:pt x="128" y="127"/>
                    <a:pt x="128" y="127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9"/>
                    <a:pt x="128" y="129"/>
                    <a:pt x="127" y="129"/>
                  </a:cubicBezTo>
                  <a:cubicBezTo>
                    <a:pt x="127" y="130"/>
                    <a:pt x="127" y="130"/>
                    <a:pt x="126" y="130"/>
                  </a:cubicBezTo>
                  <a:cubicBezTo>
                    <a:pt x="126" y="130"/>
                    <a:pt x="126" y="130"/>
                    <a:pt x="126" y="129"/>
                  </a:cubicBezTo>
                  <a:cubicBezTo>
                    <a:pt x="125" y="129"/>
                    <a:pt x="125" y="129"/>
                    <a:pt x="126" y="129"/>
                  </a:cubicBezTo>
                  <a:cubicBezTo>
                    <a:pt x="126" y="128"/>
                    <a:pt x="126" y="128"/>
                    <a:pt x="127" y="127"/>
                  </a:cubicBezTo>
                  <a:cubicBezTo>
                    <a:pt x="128" y="127"/>
                    <a:pt x="128" y="127"/>
                    <a:pt x="129" y="127"/>
                  </a:cubicBezTo>
                  <a:cubicBezTo>
                    <a:pt x="130" y="127"/>
                    <a:pt x="131" y="127"/>
                    <a:pt x="132" y="128"/>
                  </a:cubicBezTo>
                  <a:cubicBezTo>
                    <a:pt x="132" y="128"/>
                    <a:pt x="132" y="129"/>
                    <a:pt x="132" y="130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  <a:moveTo>
                    <a:pt x="130" y="134"/>
                  </a:moveTo>
                  <a:cubicBezTo>
                    <a:pt x="130" y="131"/>
                    <a:pt x="130" y="131"/>
                    <a:pt x="130" y="131"/>
                  </a:cubicBezTo>
                  <a:cubicBezTo>
                    <a:pt x="129" y="131"/>
                    <a:pt x="128" y="131"/>
                    <a:pt x="128" y="131"/>
                  </a:cubicBezTo>
                  <a:cubicBezTo>
                    <a:pt x="127" y="132"/>
                    <a:pt x="126" y="132"/>
                    <a:pt x="126" y="133"/>
                  </a:cubicBezTo>
                  <a:cubicBezTo>
                    <a:pt x="126" y="134"/>
                    <a:pt x="127" y="135"/>
                    <a:pt x="128" y="135"/>
                  </a:cubicBezTo>
                  <a:cubicBezTo>
                    <a:pt x="128" y="135"/>
                    <a:pt x="129" y="135"/>
                    <a:pt x="130" y="134"/>
                  </a:cubicBezTo>
                  <a:close/>
                  <a:moveTo>
                    <a:pt x="144" y="136"/>
                  </a:move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1" y="135"/>
                    <a:pt x="141" y="135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1" y="129"/>
                    <a:pt x="141" y="129"/>
                    <a:pt x="140" y="128"/>
                  </a:cubicBezTo>
                  <a:cubicBezTo>
                    <a:pt x="140" y="128"/>
                    <a:pt x="140" y="128"/>
                    <a:pt x="139" y="128"/>
                  </a:cubicBezTo>
                  <a:cubicBezTo>
                    <a:pt x="138" y="128"/>
                    <a:pt x="138" y="128"/>
                    <a:pt x="137" y="129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5"/>
                    <a:pt x="137" y="136"/>
                    <a:pt x="138" y="136"/>
                  </a:cubicBezTo>
                  <a:cubicBezTo>
                    <a:pt x="138" y="136"/>
                    <a:pt x="138" y="136"/>
                    <a:pt x="138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5" y="135"/>
                    <a:pt x="135" y="135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5" y="129"/>
                    <a:pt x="135" y="128"/>
                    <a:pt x="134" y="128"/>
                  </a:cubicBezTo>
                  <a:cubicBezTo>
                    <a:pt x="134" y="128"/>
                    <a:pt x="134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7" y="127"/>
                    <a:pt x="138" y="127"/>
                    <a:pt x="140" y="127"/>
                  </a:cubicBezTo>
                  <a:cubicBezTo>
                    <a:pt x="141" y="127"/>
                    <a:pt x="142" y="127"/>
                    <a:pt x="142" y="130"/>
                  </a:cubicBezTo>
                  <a:cubicBezTo>
                    <a:pt x="142" y="135"/>
                    <a:pt x="142" y="135"/>
                    <a:pt x="142" y="135"/>
                  </a:cubicBezTo>
                  <a:cubicBezTo>
                    <a:pt x="143" y="135"/>
                    <a:pt x="143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lose/>
                  <a:moveTo>
                    <a:pt x="155" y="134"/>
                  </a:moveTo>
                  <a:cubicBezTo>
                    <a:pt x="154" y="135"/>
                    <a:pt x="153" y="135"/>
                    <a:pt x="152" y="136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1" y="135"/>
                    <a:pt x="150" y="136"/>
                    <a:pt x="149" y="136"/>
                  </a:cubicBezTo>
                  <a:cubicBezTo>
                    <a:pt x="148" y="136"/>
                    <a:pt x="148" y="136"/>
                    <a:pt x="147" y="135"/>
                  </a:cubicBezTo>
                  <a:cubicBezTo>
                    <a:pt x="146" y="134"/>
                    <a:pt x="145" y="133"/>
                    <a:pt x="145" y="131"/>
                  </a:cubicBezTo>
                  <a:cubicBezTo>
                    <a:pt x="145" y="130"/>
                    <a:pt x="146" y="129"/>
                    <a:pt x="146" y="128"/>
                  </a:cubicBezTo>
                  <a:cubicBezTo>
                    <a:pt x="146" y="127"/>
                    <a:pt x="148" y="126"/>
                    <a:pt x="149" y="126"/>
                  </a:cubicBezTo>
                  <a:cubicBezTo>
                    <a:pt x="150" y="126"/>
                    <a:pt x="150" y="126"/>
                    <a:pt x="151" y="127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50" y="123"/>
                    <a:pt x="150" y="123"/>
                    <a:pt x="149" y="123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0" y="123"/>
                    <a:pt x="150" y="122"/>
                    <a:pt x="152" y="121"/>
                  </a:cubicBezTo>
                  <a:cubicBezTo>
                    <a:pt x="153" y="133"/>
                    <a:pt x="153" y="133"/>
                    <a:pt x="153" y="133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lose/>
                  <a:moveTo>
                    <a:pt x="152" y="133"/>
                  </a:moveTo>
                  <a:cubicBezTo>
                    <a:pt x="152" y="129"/>
                    <a:pt x="152" y="129"/>
                    <a:pt x="152" y="129"/>
                  </a:cubicBezTo>
                  <a:cubicBezTo>
                    <a:pt x="152" y="128"/>
                    <a:pt x="151" y="128"/>
                    <a:pt x="151" y="127"/>
                  </a:cubicBezTo>
                  <a:cubicBezTo>
                    <a:pt x="150" y="127"/>
                    <a:pt x="150" y="127"/>
                    <a:pt x="149" y="127"/>
                  </a:cubicBezTo>
                  <a:cubicBezTo>
                    <a:pt x="148" y="127"/>
                    <a:pt x="148" y="127"/>
                    <a:pt x="147" y="128"/>
                  </a:cubicBezTo>
                  <a:cubicBezTo>
                    <a:pt x="147" y="129"/>
                    <a:pt x="147" y="130"/>
                    <a:pt x="147" y="131"/>
                  </a:cubicBezTo>
                  <a:cubicBezTo>
                    <a:pt x="147" y="132"/>
                    <a:pt x="147" y="133"/>
                    <a:pt x="148" y="134"/>
                  </a:cubicBezTo>
                  <a:cubicBezTo>
                    <a:pt x="148" y="135"/>
                    <a:pt x="149" y="135"/>
                    <a:pt x="150" y="135"/>
                  </a:cubicBezTo>
                  <a:cubicBezTo>
                    <a:pt x="150" y="135"/>
                    <a:pt x="150" y="135"/>
                    <a:pt x="151" y="135"/>
                  </a:cubicBezTo>
                  <a:cubicBezTo>
                    <a:pt x="152" y="134"/>
                    <a:pt x="152" y="134"/>
                    <a:pt x="152" y="133"/>
                  </a:cubicBezTo>
                  <a:close/>
                  <a:moveTo>
                    <a:pt x="170" y="122"/>
                  </a:moveTo>
                  <a:cubicBezTo>
                    <a:pt x="170" y="122"/>
                    <a:pt x="170" y="122"/>
                    <a:pt x="170" y="122"/>
                  </a:cubicBezTo>
                  <a:cubicBezTo>
                    <a:pt x="169" y="121"/>
                    <a:pt x="169" y="120"/>
                    <a:pt x="169" y="120"/>
                  </a:cubicBezTo>
                  <a:cubicBezTo>
                    <a:pt x="168" y="120"/>
                    <a:pt x="168" y="120"/>
                    <a:pt x="167" y="120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2"/>
                    <a:pt x="168" y="132"/>
                    <a:pt x="170" y="132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5" y="133"/>
                    <a:pt x="166" y="132"/>
                    <a:pt x="165" y="131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0" y="121"/>
                    <a:pt x="160" y="122"/>
                    <a:pt x="159" y="122"/>
                  </a:cubicBezTo>
                  <a:cubicBezTo>
                    <a:pt x="159" y="123"/>
                    <a:pt x="159" y="123"/>
                    <a:pt x="159" y="124"/>
                  </a:cubicBezTo>
                  <a:cubicBezTo>
                    <a:pt x="159" y="124"/>
                    <a:pt x="159" y="124"/>
                    <a:pt x="159" y="124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22"/>
                    <a:pt x="170" y="122"/>
                    <a:pt x="170" y="122"/>
                  </a:cubicBezTo>
                  <a:close/>
                  <a:moveTo>
                    <a:pt x="181" y="125"/>
                  </a:moveTo>
                  <a:cubicBezTo>
                    <a:pt x="181" y="126"/>
                    <a:pt x="181" y="127"/>
                    <a:pt x="180" y="128"/>
                  </a:cubicBezTo>
                  <a:cubicBezTo>
                    <a:pt x="180" y="129"/>
                    <a:pt x="179" y="130"/>
                    <a:pt x="178" y="130"/>
                  </a:cubicBezTo>
                  <a:cubicBezTo>
                    <a:pt x="177" y="131"/>
                    <a:pt x="176" y="131"/>
                    <a:pt x="176" y="130"/>
                  </a:cubicBezTo>
                  <a:cubicBezTo>
                    <a:pt x="174" y="129"/>
                    <a:pt x="174" y="128"/>
                    <a:pt x="173" y="127"/>
                  </a:cubicBezTo>
                  <a:cubicBezTo>
                    <a:pt x="173" y="126"/>
                    <a:pt x="173" y="125"/>
                    <a:pt x="173" y="123"/>
                  </a:cubicBezTo>
                  <a:cubicBezTo>
                    <a:pt x="174" y="122"/>
                    <a:pt x="174" y="121"/>
                    <a:pt x="176" y="121"/>
                  </a:cubicBezTo>
                  <a:cubicBezTo>
                    <a:pt x="177" y="121"/>
                    <a:pt x="178" y="121"/>
                    <a:pt x="178" y="121"/>
                  </a:cubicBezTo>
                  <a:cubicBezTo>
                    <a:pt x="179" y="121"/>
                    <a:pt x="180" y="122"/>
                    <a:pt x="180" y="123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5" y="126"/>
                    <a:pt x="176" y="127"/>
                    <a:pt x="176" y="128"/>
                  </a:cubicBezTo>
                  <a:cubicBezTo>
                    <a:pt x="177" y="129"/>
                    <a:pt x="178" y="129"/>
                    <a:pt x="179" y="128"/>
                  </a:cubicBezTo>
                  <a:cubicBezTo>
                    <a:pt x="180" y="128"/>
                    <a:pt x="180" y="127"/>
                    <a:pt x="181" y="127"/>
                  </a:cubicBezTo>
                  <a:cubicBezTo>
                    <a:pt x="180" y="127"/>
                    <a:pt x="181" y="126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lose/>
                  <a:moveTo>
                    <a:pt x="178" y="123"/>
                  </a:moveTo>
                  <a:cubicBezTo>
                    <a:pt x="177" y="122"/>
                    <a:pt x="176" y="121"/>
                    <a:pt x="175" y="122"/>
                  </a:cubicBezTo>
                  <a:cubicBezTo>
                    <a:pt x="174" y="122"/>
                    <a:pt x="173" y="123"/>
                    <a:pt x="173" y="125"/>
                  </a:cubicBezTo>
                  <a:cubicBezTo>
                    <a:pt x="178" y="123"/>
                    <a:pt x="178" y="123"/>
                    <a:pt x="178" y="123"/>
                  </a:cubicBezTo>
                  <a:close/>
                  <a:moveTo>
                    <a:pt x="190" y="122"/>
                  </a:moveTo>
                  <a:cubicBezTo>
                    <a:pt x="190" y="123"/>
                    <a:pt x="190" y="124"/>
                    <a:pt x="190" y="125"/>
                  </a:cubicBezTo>
                  <a:cubicBezTo>
                    <a:pt x="189" y="126"/>
                    <a:pt x="188" y="127"/>
                    <a:pt x="188" y="127"/>
                  </a:cubicBezTo>
                  <a:cubicBezTo>
                    <a:pt x="186" y="127"/>
                    <a:pt x="186" y="127"/>
                    <a:pt x="184" y="127"/>
                  </a:cubicBezTo>
                  <a:cubicBezTo>
                    <a:pt x="183" y="127"/>
                    <a:pt x="182" y="125"/>
                    <a:pt x="182" y="124"/>
                  </a:cubicBezTo>
                  <a:cubicBezTo>
                    <a:pt x="182" y="123"/>
                    <a:pt x="182" y="122"/>
                    <a:pt x="182" y="121"/>
                  </a:cubicBezTo>
                  <a:cubicBezTo>
                    <a:pt x="182" y="119"/>
                    <a:pt x="183" y="119"/>
                    <a:pt x="185" y="118"/>
                  </a:cubicBezTo>
                  <a:cubicBezTo>
                    <a:pt x="186" y="118"/>
                    <a:pt x="186" y="118"/>
                    <a:pt x="187" y="118"/>
                  </a:cubicBezTo>
                  <a:cubicBezTo>
                    <a:pt x="188" y="118"/>
                    <a:pt x="188" y="118"/>
                    <a:pt x="188" y="119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0"/>
                    <a:pt x="188" y="120"/>
                    <a:pt x="187" y="120"/>
                  </a:cubicBezTo>
                  <a:cubicBezTo>
                    <a:pt x="187" y="120"/>
                    <a:pt x="187" y="119"/>
                    <a:pt x="187" y="119"/>
                  </a:cubicBezTo>
                  <a:cubicBezTo>
                    <a:pt x="187" y="119"/>
                    <a:pt x="186" y="119"/>
                    <a:pt x="186" y="119"/>
                  </a:cubicBezTo>
                  <a:cubicBezTo>
                    <a:pt x="186" y="119"/>
                    <a:pt x="185" y="119"/>
                    <a:pt x="185" y="119"/>
                  </a:cubicBezTo>
                  <a:cubicBezTo>
                    <a:pt x="184" y="119"/>
                    <a:pt x="183" y="120"/>
                    <a:pt x="183" y="121"/>
                  </a:cubicBezTo>
                  <a:cubicBezTo>
                    <a:pt x="183" y="121"/>
                    <a:pt x="183" y="122"/>
                    <a:pt x="184" y="123"/>
                  </a:cubicBezTo>
                  <a:cubicBezTo>
                    <a:pt x="184" y="124"/>
                    <a:pt x="185" y="125"/>
                    <a:pt x="186" y="125"/>
                  </a:cubicBezTo>
                  <a:cubicBezTo>
                    <a:pt x="186" y="126"/>
                    <a:pt x="187" y="126"/>
                    <a:pt x="188" y="126"/>
                  </a:cubicBezTo>
                  <a:cubicBezTo>
                    <a:pt x="189" y="125"/>
                    <a:pt x="190" y="124"/>
                    <a:pt x="190" y="122"/>
                  </a:cubicBezTo>
                  <a:cubicBezTo>
                    <a:pt x="190" y="122"/>
                    <a:pt x="190" y="122"/>
                    <a:pt x="190" y="122"/>
                  </a:cubicBezTo>
                  <a:close/>
                  <a:moveTo>
                    <a:pt x="202" y="120"/>
                  </a:move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9" y="121"/>
                    <a:pt x="199" y="121"/>
                    <a:pt x="198" y="120"/>
                  </a:cubicBezTo>
                  <a:cubicBezTo>
                    <a:pt x="196" y="115"/>
                    <a:pt x="196" y="115"/>
                    <a:pt x="196" y="115"/>
                  </a:cubicBezTo>
                  <a:cubicBezTo>
                    <a:pt x="195" y="114"/>
                    <a:pt x="195" y="114"/>
                    <a:pt x="194" y="115"/>
                  </a:cubicBezTo>
                  <a:cubicBezTo>
                    <a:pt x="193" y="115"/>
                    <a:pt x="192" y="116"/>
                    <a:pt x="192" y="117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5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3" y="123"/>
                    <a:pt x="193" y="123"/>
                    <a:pt x="192" y="122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7" y="113"/>
                    <a:pt x="187" y="113"/>
                    <a:pt x="187" y="113"/>
                  </a:cubicBezTo>
                  <a:cubicBezTo>
                    <a:pt x="187" y="113"/>
                    <a:pt x="186" y="113"/>
                    <a:pt x="186" y="113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6" y="112"/>
                    <a:pt x="187" y="111"/>
                    <a:pt x="188" y="110"/>
                  </a:cubicBezTo>
                  <a:cubicBezTo>
                    <a:pt x="191" y="116"/>
                    <a:pt x="191" y="116"/>
                    <a:pt x="191" y="116"/>
                  </a:cubicBezTo>
                  <a:cubicBezTo>
                    <a:pt x="192" y="114"/>
                    <a:pt x="192" y="113"/>
                    <a:pt x="193" y="113"/>
                  </a:cubicBezTo>
                  <a:cubicBezTo>
                    <a:pt x="195" y="112"/>
                    <a:pt x="196" y="113"/>
                    <a:pt x="197" y="115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0" y="120"/>
                    <a:pt x="201" y="120"/>
                    <a:pt x="202" y="120"/>
                  </a:cubicBezTo>
                  <a:cubicBezTo>
                    <a:pt x="202" y="120"/>
                    <a:pt x="202" y="120"/>
                    <a:pt x="202" y="120"/>
                  </a:cubicBezTo>
                  <a:close/>
                  <a:moveTo>
                    <a:pt x="212" y="114"/>
                  </a:moveTo>
                  <a:cubicBezTo>
                    <a:pt x="208" y="116"/>
                    <a:pt x="208" y="116"/>
                    <a:pt x="208" y="116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09" y="115"/>
                    <a:pt x="209" y="115"/>
                    <a:pt x="209" y="114"/>
                  </a:cubicBezTo>
                  <a:cubicBezTo>
                    <a:pt x="206" y="110"/>
                    <a:pt x="206" y="110"/>
                    <a:pt x="206" y="110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5" y="109"/>
                    <a:pt x="205" y="109"/>
                    <a:pt x="204" y="109"/>
                  </a:cubicBezTo>
                  <a:cubicBezTo>
                    <a:pt x="203" y="110"/>
                    <a:pt x="202" y="111"/>
                    <a:pt x="202" y="111"/>
                  </a:cubicBezTo>
                  <a:cubicBezTo>
                    <a:pt x="205" y="116"/>
                    <a:pt x="205" y="116"/>
                    <a:pt x="205" y="116"/>
                  </a:cubicBezTo>
                  <a:cubicBezTo>
                    <a:pt x="206" y="117"/>
                    <a:pt x="206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4" y="119"/>
                    <a:pt x="204" y="118"/>
                    <a:pt x="204" y="117"/>
                  </a:cubicBezTo>
                  <a:cubicBezTo>
                    <a:pt x="201" y="113"/>
                    <a:pt x="201" y="113"/>
                    <a:pt x="201" y="113"/>
                  </a:cubicBezTo>
                  <a:cubicBezTo>
                    <a:pt x="200" y="112"/>
                    <a:pt x="200" y="112"/>
                    <a:pt x="200" y="112"/>
                  </a:cubicBezTo>
                  <a:cubicBezTo>
                    <a:pt x="200" y="112"/>
                    <a:pt x="200" y="112"/>
                    <a:pt x="199" y="113"/>
                  </a:cubicBezTo>
                  <a:cubicBezTo>
                    <a:pt x="199" y="112"/>
                    <a:pt x="199" y="112"/>
                    <a:pt x="199" y="112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2" y="111"/>
                    <a:pt x="202" y="111"/>
                    <a:pt x="202" y="111"/>
                  </a:cubicBezTo>
                  <a:cubicBezTo>
                    <a:pt x="202" y="110"/>
                    <a:pt x="203" y="109"/>
                    <a:pt x="204" y="108"/>
                  </a:cubicBezTo>
                  <a:cubicBezTo>
                    <a:pt x="205" y="107"/>
                    <a:pt x="206" y="108"/>
                    <a:pt x="208" y="110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4"/>
                    <a:pt x="211" y="115"/>
                    <a:pt x="212" y="114"/>
                  </a:cubicBezTo>
                  <a:cubicBezTo>
                    <a:pt x="212" y="114"/>
                    <a:pt x="212" y="114"/>
                    <a:pt x="212" y="114"/>
                  </a:cubicBezTo>
                  <a:close/>
                  <a:moveTo>
                    <a:pt x="218" y="104"/>
                  </a:moveTo>
                  <a:cubicBezTo>
                    <a:pt x="219" y="105"/>
                    <a:pt x="219" y="107"/>
                    <a:pt x="219" y="108"/>
                  </a:cubicBezTo>
                  <a:cubicBezTo>
                    <a:pt x="219" y="109"/>
                    <a:pt x="218" y="110"/>
                    <a:pt x="217" y="111"/>
                  </a:cubicBezTo>
                  <a:cubicBezTo>
                    <a:pt x="216" y="112"/>
                    <a:pt x="215" y="112"/>
                    <a:pt x="214" y="112"/>
                  </a:cubicBezTo>
                  <a:cubicBezTo>
                    <a:pt x="212" y="111"/>
                    <a:pt x="211" y="111"/>
                    <a:pt x="210" y="110"/>
                  </a:cubicBezTo>
                  <a:cubicBezTo>
                    <a:pt x="210" y="109"/>
                    <a:pt x="209" y="107"/>
                    <a:pt x="209" y="106"/>
                  </a:cubicBezTo>
                  <a:cubicBezTo>
                    <a:pt x="209" y="105"/>
                    <a:pt x="210" y="104"/>
                    <a:pt x="211" y="103"/>
                  </a:cubicBezTo>
                  <a:cubicBezTo>
                    <a:pt x="212" y="102"/>
                    <a:pt x="214" y="102"/>
                    <a:pt x="215" y="102"/>
                  </a:cubicBezTo>
                  <a:cubicBezTo>
                    <a:pt x="216" y="102"/>
                    <a:pt x="217" y="103"/>
                    <a:pt x="218" y="104"/>
                  </a:cubicBezTo>
                  <a:close/>
                  <a:moveTo>
                    <a:pt x="217" y="106"/>
                  </a:moveTo>
                  <a:cubicBezTo>
                    <a:pt x="216" y="105"/>
                    <a:pt x="215" y="104"/>
                    <a:pt x="214" y="103"/>
                  </a:cubicBezTo>
                  <a:cubicBezTo>
                    <a:pt x="213" y="103"/>
                    <a:pt x="212" y="103"/>
                    <a:pt x="212" y="103"/>
                  </a:cubicBezTo>
                  <a:cubicBezTo>
                    <a:pt x="211" y="104"/>
                    <a:pt x="211" y="105"/>
                    <a:pt x="211" y="105"/>
                  </a:cubicBezTo>
                  <a:cubicBezTo>
                    <a:pt x="211" y="106"/>
                    <a:pt x="211" y="107"/>
                    <a:pt x="212" y="108"/>
                  </a:cubicBezTo>
                  <a:cubicBezTo>
                    <a:pt x="212" y="109"/>
                    <a:pt x="213" y="110"/>
                    <a:pt x="214" y="110"/>
                  </a:cubicBezTo>
                  <a:cubicBezTo>
                    <a:pt x="215" y="111"/>
                    <a:pt x="216" y="111"/>
                    <a:pt x="217" y="110"/>
                  </a:cubicBezTo>
                  <a:cubicBezTo>
                    <a:pt x="218" y="110"/>
                    <a:pt x="218" y="109"/>
                    <a:pt x="218" y="108"/>
                  </a:cubicBezTo>
                  <a:cubicBezTo>
                    <a:pt x="218" y="107"/>
                    <a:pt x="217" y="107"/>
                    <a:pt x="217" y="106"/>
                  </a:cubicBezTo>
                  <a:close/>
                  <a:moveTo>
                    <a:pt x="226" y="103"/>
                  </a:moveTo>
                  <a:cubicBezTo>
                    <a:pt x="222" y="107"/>
                    <a:pt x="222" y="107"/>
                    <a:pt x="222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16" y="97"/>
                    <a:pt x="216" y="97"/>
                    <a:pt x="216" y="97"/>
                  </a:cubicBezTo>
                  <a:cubicBezTo>
                    <a:pt x="216" y="96"/>
                    <a:pt x="216" y="96"/>
                    <a:pt x="215" y="96"/>
                  </a:cubicBezTo>
                  <a:cubicBezTo>
                    <a:pt x="215" y="96"/>
                    <a:pt x="215" y="96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6"/>
                    <a:pt x="215" y="95"/>
                    <a:pt x="216" y="9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5" y="104"/>
                    <a:pt x="226" y="103"/>
                  </a:cubicBezTo>
                  <a:cubicBezTo>
                    <a:pt x="226" y="103"/>
                    <a:pt x="226" y="103"/>
                    <a:pt x="226" y="103"/>
                  </a:cubicBezTo>
                  <a:close/>
                  <a:moveTo>
                    <a:pt x="231" y="93"/>
                  </a:moveTo>
                  <a:cubicBezTo>
                    <a:pt x="232" y="94"/>
                    <a:pt x="232" y="95"/>
                    <a:pt x="232" y="96"/>
                  </a:cubicBezTo>
                  <a:cubicBezTo>
                    <a:pt x="232" y="97"/>
                    <a:pt x="232" y="99"/>
                    <a:pt x="230" y="99"/>
                  </a:cubicBezTo>
                  <a:cubicBezTo>
                    <a:pt x="230" y="100"/>
                    <a:pt x="228" y="101"/>
                    <a:pt x="227" y="101"/>
                  </a:cubicBezTo>
                  <a:cubicBezTo>
                    <a:pt x="226" y="101"/>
                    <a:pt x="225" y="100"/>
                    <a:pt x="224" y="99"/>
                  </a:cubicBezTo>
                  <a:cubicBezTo>
                    <a:pt x="223" y="98"/>
                    <a:pt x="222" y="97"/>
                    <a:pt x="222" y="96"/>
                  </a:cubicBezTo>
                  <a:cubicBezTo>
                    <a:pt x="222" y="95"/>
                    <a:pt x="223" y="93"/>
                    <a:pt x="224" y="93"/>
                  </a:cubicBezTo>
                  <a:cubicBezTo>
                    <a:pt x="225" y="92"/>
                    <a:pt x="226" y="91"/>
                    <a:pt x="227" y="91"/>
                  </a:cubicBezTo>
                  <a:cubicBezTo>
                    <a:pt x="229" y="91"/>
                    <a:pt x="230" y="91"/>
                    <a:pt x="231" y="93"/>
                  </a:cubicBezTo>
                  <a:close/>
                  <a:moveTo>
                    <a:pt x="230" y="95"/>
                  </a:moveTo>
                  <a:cubicBezTo>
                    <a:pt x="229" y="94"/>
                    <a:pt x="228" y="93"/>
                    <a:pt x="227" y="93"/>
                  </a:cubicBezTo>
                  <a:cubicBezTo>
                    <a:pt x="226" y="92"/>
                    <a:pt x="225" y="92"/>
                    <a:pt x="224" y="93"/>
                  </a:cubicBezTo>
                  <a:cubicBezTo>
                    <a:pt x="224" y="93"/>
                    <a:pt x="224" y="94"/>
                    <a:pt x="224" y="95"/>
                  </a:cubicBezTo>
                  <a:cubicBezTo>
                    <a:pt x="224" y="96"/>
                    <a:pt x="224" y="96"/>
                    <a:pt x="225" y="97"/>
                  </a:cubicBezTo>
                  <a:cubicBezTo>
                    <a:pt x="226" y="98"/>
                    <a:pt x="227" y="99"/>
                    <a:pt x="228" y="99"/>
                  </a:cubicBezTo>
                  <a:cubicBezTo>
                    <a:pt x="229" y="99"/>
                    <a:pt x="230" y="99"/>
                    <a:pt x="231" y="99"/>
                  </a:cubicBezTo>
                  <a:cubicBezTo>
                    <a:pt x="232" y="98"/>
                    <a:pt x="232" y="97"/>
                    <a:pt x="231" y="97"/>
                  </a:cubicBezTo>
                  <a:cubicBezTo>
                    <a:pt x="231" y="96"/>
                    <a:pt x="231" y="95"/>
                    <a:pt x="230" y="95"/>
                  </a:cubicBezTo>
                  <a:close/>
                  <a:moveTo>
                    <a:pt x="236" y="82"/>
                  </a:moveTo>
                  <a:cubicBezTo>
                    <a:pt x="234" y="83"/>
                    <a:pt x="234" y="83"/>
                    <a:pt x="234" y="83"/>
                  </a:cubicBezTo>
                  <a:cubicBezTo>
                    <a:pt x="235" y="83"/>
                    <a:pt x="236" y="84"/>
                    <a:pt x="236" y="84"/>
                  </a:cubicBezTo>
                  <a:cubicBezTo>
                    <a:pt x="237" y="85"/>
                    <a:pt x="237" y="85"/>
                    <a:pt x="237" y="87"/>
                  </a:cubicBezTo>
                  <a:cubicBezTo>
                    <a:pt x="237" y="87"/>
                    <a:pt x="237" y="88"/>
                    <a:pt x="236" y="89"/>
                  </a:cubicBezTo>
                  <a:cubicBezTo>
                    <a:pt x="236" y="89"/>
                    <a:pt x="236" y="89"/>
                    <a:pt x="236" y="90"/>
                  </a:cubicBezTo>
                  <a:cubicBezTo>
                    <a:pt x="236" y="91"/>
                    <a:pt x="236" y="91"/>
                    <a:pt x="236" y="91"/>
                  </a:cubicBezTo>
                  <a:cubicBezTo>
                    <a:pt x="236" y="92"/>
                    <a:pt x="237" y="91"/>
                    <a:pt x="238" y="90"/>
                  </a:cubicBezTo>
                  <a:cubicBezTo>
                    <a:pt x="239" y="89"/>
                    <a:pt x="240" y="88"/>
                    <a:pt x="240" y="87"/>
                  </a:cubicBezTo>
                  <a:cubicBezTo>
                    <a:pt x="241" y="87"/>
                    <a:pt x="242" y="87"/>
                    <a:pt x="242" y="88"/>
                  </a:cubicBezTo>
                  <a:cubicBezTo>
                    <a:pt x="243" y="88"/>
                    <a:pt x="243" y="89"/>
                    <a:pt x="243" y="91"/>
                  </a:cubicBezTo>
                  <a:cubicBezTo>
                    <a:pt x="243" y="92"/>
                    <a:pt x="242" y="93"/>
                    <a:pt x="242" y="94"/>
                  </a:cubicBezTo>
                  <a:cubicBezTo>
                    <a:pt x="241" y="95"/>
                    <a:pt x="240" y="95"/>
                    <a:pt x="239" y="96"/>
                  </a:cubicBezTo>
                  <a:cubicBezTo>
                    <a:pt x="238" y="96"/>
                    <a:pt x="238" y="96"/>
                    <a:pt x="238" y="95"/>
                  </a:cubicBezTo>
                  <a:cubicBezTo>
                    <a:pt x="237" y="95"/>
                    <a:pt x="237" y="95"/>
                    <a:pt x="237" y="94"/>
                  </a:cubicBezTo>
                  <a:cubicBezTo>
                    <a:pt x="237" y="94"/>
                    <a:pt x="237" y="93"/>
                    <a:pt x="237" y="93"/>
                  </a:cubicBezTo>
                  <a:cubicBezTo>
                    <a:pt x="237" y="93"/>
                    <a:pt x="237" y="93"/>
                    <a:pt x="236" y="93"/>
                  </a:cubicBezTo>
                  <a:cubicBezTo>
                    <a:pt x="236" y="93"/>
                    <a:pt x="236" y="93"/>
                    <a:pt x="236" y="93"/>
                  </a:cubicBezTo>
                  <a:cubicBezTo>
                    <a:pt x="235" y="93"/>
                    <a:pt x="235" y="92"/>
                    <a:pt x="235" y="92"/>
                  </a:cubicBezTo>
                  <a:cubicBezTo>
                    <a:pt x="235" y="91"/>
                    <a:pt x="235" y="91"/>
                    <a:pt x="235" y="90"/>
                  </a:cubicBezTo>
                  <a:cubicBezTo>
                    <a:pt x="234" y="91"/>
                    <a:pt x="233" y="91"/>
                    <a:pt x="232" y="90"/>
                  </a:cubicBezTo>
                  <a:cubicBezTo>
                    <a:pt x="231" y="89"/>
                    <a:pt x="230" y="89"/>
                    <a:pt x="230" y="87"/>
                  </a:cubicBezTo>
                  <a:cubicBezTo>
                    <a:pt x="230" y="87"/>
                    <a:pt x="231" y="85"/>
                    <a:pt x="232" y="85"/>
                  </a:cubicBezTo>
                  <a:cubicBezTo>
                    <a:pt x="232" y="84"/>
                    <a:pt x="232" y="84"/>
                    <a:pt x="233" y="83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35" y="81"/>
                    <a:pt x="235" y="81"/>
                    <a:pt x="235" y="81"/>
                  </a:cubicBezTo>
                  <a:cubicBezTo>
                    <a:pt x="236" y="82"/>
                    <a:pt x="236" y="82"/>
                    <a:pt x="236" y="82"/>
                  </a:cubicBezTo>
                  <a:close/>
                  <a:moveTo>
                    <a:pt x="236" y="86"/>
                  </a:moveTo>
                  <a:cubicBezTo>
                    <a:pt x="235" y="86"/>
                    <a:pt x="234" y="85"/>
                    <a:pt x="234" y="85"/>
                  </a:cubicBezTo>
                  <a:cubicBezTo>
                    <a:pt x="233" y="85"/>
                    <a:pt x="232" y="85"/>
                    <a:pt x="232" y="85"/>
                  </a:cubicBezTo>
                  <a:cubicBezTo>
                    <a:pt x="231" y="86"/>
                    <a:pt x="231" y="86"/>
                    <a:pt x="231" y="87"/>
                  </a:cubicBezTo>
                  <a:cubicBezTo>
                    <a:pt x="231" y="87"/>
                    <a:pt x="232" y="87"/>
                    <a:pt x="232" y="88"/>
                  </a:cubicBezTo>
                  <a:cubicBezTo>
                    <a:pt x="233" y="88"/>
                    <a:pt x="233" y="89"/>
                    <a:pt x="234" y="89"/>
                  </a:cubicBezTo>
                  <a:cubicBezTo>
                    <a:pt x="235" y="89"/>
                    <a:pt x="235" y="89"/>
                    <a:pt x="236" y="89"/>
                  </a:cubicBezTo>
                  <a:cubicBezTo>
                    <a:pt x="237" y="88"/>
                    <a:pt x="236" y="87"/>
                    <a:pt x="236" y="86"/>
                  </a:cubicBezTo>
                  <a:close/>
                  <a:moveTo>
                    <a:pt x="242" y="89"/>
                  </a:moveTo>
                  <a:cubicBezTo>
                    <a:pt x="242" y="89"/>
                    <a:pt x="241" y="89"/>
                    <a:pt x="240" y="89"/>
                  </a:cubicBezTo>
                  <a:cubicBezTo>
                    <a:pt x="240" y="90"/>
                    <a:pt x="240" y="90"/>
                    <a:pt x="239" y="91"/>
                  </a:cubicBezTo>
                  <a:cubicBezTo>
                    <a:pt x="238" y="92"/>
                    <a:pt x="238" y="92"/>
                    <a:pt x="237" y="93"/>
                  </a:cubicBezTo>
                  <a:cubicBezTo>
                    <a:pt x="237" y="93"/>
                    <a:pt x="238" y="94"/>
                    <a:pt x="238" y="95"/>
                  </a:cubicBezTo>
                  <a:cubicBezTo>
                    <a:pt x="239" y="95"/>
                    <a:pt x="240" y="95"/>
                    <a:pt x="241" y="93"/>
                  </a:cubicBezTo>
                  <a:cubicBezTo>
                    <a:pt x="242" y="93"/>
                    <a:pt x="242" y="91"/>
                    <a:pt x="243" y="91"/>
                  </a:cubicBezTo>
                  <a:cubicBezTo>
                    <a:pt x="243" y="90"/>
                    <a:pt x="242" y="89"/>
                    <a:pt x="242" y="89"/>
                  </a:cubicBezTo>
                  <a:close/>
                  <a:moveTo>
                    <a:pt x="242" y="73"/>
                  </a:moveTo>
                  <a:cubicBezTo>
                    <a:pt x="242" y="73"/>
                    <a:pt x="242" y="73"/>
                    <a:pt x="242" y="74"/>
                  </a:cubicBezTo>
                  <a:cubicBezTo>
                    <a:pt x="242" y="74"/>
                    <a:pt x="242" y="74"/>
                    <a:pt x="242" y="75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8" y="85"/>
                    <a:pt x="248" y="86"/>
                    <a:pt x="247" y="87"/>
                  </a:cubicBezTo>
                  <a:cubicBezTo>
                    <a:pt x="246" y="88"/>
                    <a:pt x="246" y="88"/>
                    <a:pt x="245" y="87"/>
                  </a:cubicBezTo>
                  <a:cubicBezTo>
                    <a:pt x="245" y="87"/>
                    <a:pt x="245" y="87"/>
                    <a:pt x="245" y="87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46" y="85"/>
                    <a:pt x="246" y="85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6" y="83"/>
                    <a:pt x="245" y="81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7" y="80"/>
                    <a:pt x="237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5" y="80"/>
                    <a:pt x="235" y="80"/>
                    <a:pt x="235" y="80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9"/>
                    <a:pt x="239" y="79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2" y="75"/>
                    <a:pt x="242" y="75"/>
                    <a:pt x="242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2" y="73"/>
                    <a:pt x="242" y="73"/>
                    <a:pt x="242" y="73"/>
                  </a:cubicBezTo>
                  <a:cubicBezTo>
                    <a:pt x="242" y="73"/>
                    <a:pt x="242" y="73"/>
                    <a:pt x="242" y="73"/>
                  </a:cubicBezTo>
                  <a:close/>
                  <a:moveTo>
                    <a:pt x="253" y="63"/>
                  </a:moveTo>
                  <a:cubicBezTo>
                    <a:pt x="254" y="64"/>
                    <a:pt x="255" y="65"/>
                    <a:pt x="255" y="66"/>
                  </a:cubicBezTo>
                  <a:cubicBezTo>
                    <a:pt x="256" y="67"/>
                    <a:pt x="256" y="68"/>
                    <a:pt x="255" y="69"/>
                  </a:cubicBezTo>
                  <a:cubicBezTo>
                    <a:pt x="254" y="71"/>
                    <a:pt x="253" y="71"/>
                    <a:pt x="252" y="71"/>
                  </a:cubicBezTo>
                  <a:cubicBezTo>
                    <a:pt x="251" y="72"/>
                    <a:pt x="250" y="71"/>
                    <a:pt x="248" y="71"/>
                  </a:cubicBezTo>
                  <a:cubicBezTo>
                    <a:pt x="247" y="70"/>
                    <a:pt x="246" y="69"/>
                    <a:pt x="246" y="68"/>
                  </a:cubicBezTo>
                  <a:cubicBezTo>
                    <a:pt x="246" y="67"/>
                    <a:pt x="246" y="66"/>
                    <a:pt x="246" y="65"/>
                  </a:cubicBezTo>
                  <a:cubicBezTo>
                    <a:pt x="247" y="63"/>
                    <a:pt x="248" y="63"/>
                    <a:pt x="249" y="62"/>
                  </a:cubicBezTo>
                  <a:cubicBezTo>
                    <a:pt x="250" y="62"/>
                    <a:pt x="252" y="62"/>
                    <a:pt x="253" y="63"/>
                  </a:cubicBezTo>
                  <a:close/>
                  <a:moveTo>
                    <a:pt x="252" y="65"/>
                  </a:moveTo>
                  <a:cubicBezTo>
                    <a:pt x="251" y="64"/>
                    <a:pt x="250" y="64"/>
                    <a:pt x="249" y="64"/>
                  </a:cubicBezTo>
                  <a:cubicBezTo>
                    <a:pt x="248" y="64"/>
                    <a:pt x="247" y="64"/>
                    <a:pt x="247" y="65"/>
                  </a:cubicBezTo>
                  <a:cubicBezTo>
                    <a:pt x="246" y="66"/>
                    <a:pt x="246" y="66"/>
                    <a:pt x="247" y="67"/>
                  </a:cubicBezTo>
                  <a:cubicBezTo>
                    <a:pt x="247" y="68"/>
                    <a:pt x="248" y="68"/>
                    <a:pt x="249" y="69"/>
                  </a:cubicBezTo>
                  <a:cubicBezTo>
                    <a:pt x="250" y="69"/>
                    <a:pt x="251" y="69"/>
                    <a:pt x="252" y="70"/>
                  </a:cubicBezTo>
                  <a:cubicBezTo>
                    <a:pt x="253" y="70"/>
                    <a:pt x="254" y="69"/>
                    <a:pt x="254" y="69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4" y="66"/>
                    <a:pt x="253" y="65"/>
                    <a:pt x="252" y="65"/>
                  </a:cubicBezTo>
                  <a:close/>
                  <a:moveTo>
                    <a:pt x="266" y="40"/>
                  </a:moveTo>
                  <a:cubicBezTo>
                    <a:pt x="267" y="42"/>
                    <a:pt x="267" y="44"/>
                    <a:pt x="266" y="46"/>
                  </a:cubicBezTo>
                  <a:cubicBezTo>
                    <a:pt x="265" y="48"/>
                    <a:pt x="264" y="49"/>
                    <a:pt x="262" y="50"/>
                  </a:cubicBezTo>
                  <a:cubicBezTo>
                    <a:pt x="261" y="51"/>
                    <a:pt x="259" y="51"/>
                    <a:pt x="257" y="50"/>
                  </a:cubicBezTo>
                  <a:cubicBezTo>
                    <a:pt x="255" y="49"/>
                    <a:pt x="254" y="48"/>
                    <a:pt x="253" y="47"/>
                  </a:cubicBezTo>
                  <a:cubicBezTo>
                    <a:pt x="252" y="45"/>
                    <a:pt x="252" y="43"/>
                    <a:pt x="253" y="41"/>
                  </a:cubicBezTo>
                  <a:cubicBezTo>
                    <a:pt x="254" y="41"/>
                    <a:pt x="254" y="40"/>
                    <a:pt x="254" y="39"/>
                  </a:cubicBezTo>
                  <a:cubicBezTo>
                    <a:pt x="255" y="39"/>
                    <a:pt x="255" y="38"/>
                    <a:pt x="255" y="38"/>
                  </a:cubicBezTo>
                  <a:cubicBezTo>
                    <a:pt x="255" y="38"/>
                    <a:pt x="255" y="37"/>
                    <a:pt x="255" y="37"/>
                  </a:cubicBezTo>
                  <a:cubicBezTo>
                    <a:pt x="255" y="37"/>
                    <a:pt x="255" y="37"/>
                    <a:pt x="255" y="37"/>
                  </a:cubicBezTo>
                  <a:cubicBezTo>
                    <a:pt x="259" y="38"/>
                    <a:pt x="259" y="38"/>
                    <a:pt x="259" y="38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9"/>
                    <a:pt x="257" y="39"/>
                    <a:pt x="256" y="39"/>
                  </a:cubicBezTo>
                  <a:cubicBezTo>
                    <a:pt x="255" y="39"/>
                    <a:pt x="254" y="40"/>
                    <a:pt x="254" y="41"/>
                  </a:cubicBezTo>
                  <a:cubicBezTo>
                    <a:pt x="254" y="43"/>
                    <a:pt x="254" y="44"/>
                    <a:pt x="254" y="45"/>
                  </a:cubicBezTo>
                  <a:cubicBezTo>
                    <a:pt x="255" y="47"/>
                    <a:pt x="256" y="47"/>
                    <a:pt x="258" y="48"/>
                  </a:cubicBezTo>
                  <a:cubicBezTo>
                    <a:pt x="260" y="49"/>
                    <a:pt x="261" y="49"/>
                    <a:pt x="263" y="49"/>
                  </a:cubicBezTo>
                  <a:cubicBezTo>
                    <a:pt x="264" y="48"/>
                    <a:pt x="265" y="47"/>
                    <a:pt x="266" y="46"/>
                  </a:cubicBezTo>
                  <a:cubicBezTo>
                    <a:pt x="266" y="45"/>
                    <a:pt x="266" y="43"/>
                    <a:pt x="266" y="42"/>
                  </a:cubicBezTo>
                  <a:cubicBezTo>
                    <a:pt x="266" y="42"/>
                    <a:pt x="266" y="41"/>
                    <a:pt x="266" y="40"/>
                  </a:cubicBezTo>
                  <a:cubicBezTo>
                    <a:pt x="266" y="40"/>
                    <a:pt x="266" y="40"/>
                    <a:pt x="266" y="40"/>
                  </a:cubicBezTo>
                  <a:close/>
                  <a:moveTo>
                    <a:pt x="270" y="30"/>
                  </a:moveTo>
                  <a:cubicBezTo>
                    <a:pt x="269" y="34"/>
                    <a:pt x="269" y="34"/>
                    <a:pt x="269" y="34"/>
                  </a:cubicBezTo>
                  <a:cubicBezTo>
                    <a:pt x="269" y="34"/>
                    <a:pt x="269" y="34"/>
                    <a:pt x="269" y="34"/>
                  </a:cubicBezTo>
                  <a:cubicBezTo>
                    <a:pt x="269" y="33"/>
                    <a:pt x="269" y="33"/>
                    <a:pt x="268" y="32"/>
                  </a:cubicBezTo>
                  <a:cubicBezTo>
                    <a:pt x="263" y="31"/>
                    <a:pt x="263" y="31"/>
                    <a:pt x="263" y="31"/>
                  </a:cubicBezTo>
                  <a:cubicBezTo>
                    <a:pt x="262" y="31"/>
                    <a:pt x="261" y="31"/>
                    <a:pt x="261" y="32"/>
                  </a:cubicBezTo>
                  <a:cubicBezTo>
                    <a:pt x="260" y="33"/>
                    <a:pt x="261" y="33"/>
                    <a:pt x="261" y="34"/>
                  </a:cubicBezTo>
                  <a:cubicBezTo>
                    <a:pt x="266" y="36"/>
                    <a:pt x="266" y="36"/>
                    <a:pt x="266" y="36"/>
                  </a:cubicBezTo>
                  <a:cubicBezTo>
                    <a:pt x="267" y="36"/>
                    <a:pt x="268" y="36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8"/>
                    <a:pt x="267" y="38"/>
                    <a:pt x="266" y="37"/>
                  </a:cubicBezTo>
                  <a:cubicBezTo>
                    <a:pt x="256" y="35"/>
                    <a:pt x="256" y="35"/>
                    <a:pt x="256" y="35"/>
                  </a:cubicBezTo>
                  <a:cubicBezTo>
                    <a:pt x="256" y="35"/>
                    <a:pt x="255" y="35"/>
                    <a:pt x="255" y="35"/>
                  </a:cubicBezTo>
                  <a:cubicBezTo>
                    <a:pt x="255" y="35"/>
                    <a:pt x="255" y="35"/>
                    <a:pt x="255" y="35"/>
                  </a:cubicBezTo>
                  <a:cubicBezTo>
                    <a:pt x="254" y="35"/>
                    <a:pt x="254" y="35"/>
                    <a:pt x="254" y="35"/>
                  </a:cubicBezTo>
                  <a:cubicBezTo>
                    <a:pt x="254" y="35"/>
                    <a:pt x="254" y="34"/>
                    <a:pt x="254" y="32"/>
                  </a:cubicBezTo>
                  <a:cubicBezTo>
                    <a:pt x="260" y="34"/>
                    <a:pt x="260" y="34"/>
                    <a:pt x="260" y="34"/>
                  </a:cubicBezTo>
                  <a:cubicBezTo>
                    <a:pt x="260" y="33"/>
                    <a:pt x="259" y="31"/>
                    <a:pt x="260" y="31"/>
                  </a:cubicBezTo>
                  <a:cubicBezTo>
                    <a:pt x="260" y="29"/>
                    <a:pt x="261" y="28"/>
                    <a:pt x="263" y="29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0" y="31"/>
                    <a:pt x="270" y="31"/>
                    <a:pt x="270" y="30"/>
                  </a:cubicBezTo>
                  <a:cubicBezTo>
                    <a:pt x="270" y="30"/>
                    <a:pt x="270" y="30"/>
                    <a:pt x="270" y="30"/>
                  </a:cubicBezTo>
                  <a:close/>
                  <a:moveTo>
                    <a:pt x="259" y="22"/>
                  </a:moveTo>
                  <a:cubicBezTo>
                    <a:pt x="259" y="22"/>
                    <a:pt x="259" y="22"/>
                    <a:pt x="260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59" y="24"/>
                    <a:pt x="260" y="24"/>
                    <a:pt x="259" y="24"/>
                  </a:cubicBezTo>
                  <a:cubicBezTo>
                    <a:pt x="259" y="24"/>
                    <a:pt x="259" y="25"/>
                    <a:pt x="258" y="24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3"/>
                    <a:pt x="257" y="23"/>
                    <a:pt x="258" y="23"/>
                  </a:cubicBezTo>
                  <a:cubicBezTo>
                    <a:pt x="258" y="23"/>
                    <a:pt x="258" y="23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lose/>
                  <a:moveTo>
                    <a:pt x="272" y="23"/>
                  </a:moveTo>
                  <a:cubicBezTo>
                    <a:pt x="271" y="28"/>
                    <a:pt x="271" y="28"/>
                    <a:pt x="271" y="28"/>
                  </a:cubicBezTo>
                  <a:cubicBezTo>
                    <a:pt x="270" y="28"/>
                    <a:pt x="270" y="28"/>
                    <a:pt x="270" y="28"/>
                  </a:cubicBezTo>
                  <a:cubicBezTo>
                    <a:pt x="270" y="27"/>
                    <a:pt x="270" y="26"/>
                    <a:pt x="269" y="26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3" y="25"/>
                    <a:pt x="262" y="25"/>
                    <a:pt x="262" y="26"/>
                  </a:cubicBezTo>
                  <a:cubicBezTo>
                    <a:pt x="262" y="26"/>
                    <a:pt x="262" y="26"/>
                    <a:pt x="262" y="27"/>
                  </a:cubicBezTo>
                  <a:cubicBezTo>
                    <a:pt x="262" y="27"/>
                    <a:pt x="262" y="27"/>
                    <a:pt x="262" y="27"/>
                  </a:cubicBezTo>
                  <a:cubicBezTo>
                    <a:pt x="262" y="23"/>
                    <a:pt x="262" y="23"/>
                    <a:pt x="262" y="23"/>
                  </a:cubicBezTo>
                  <a:cubicBezTo>
                    <a:pt x="269" y="24"/>
                    <a:pt x="269" y="24"/>
                    <a:pt x="269" y="24"/>
                  </a:cubicBezTo>
                  <a:cubicBezTo>
                    <a:pt x="271" y="25"/>
                    <a:pt x="271" y="24"/>
                    <a:pt x="272" y="23"/>
                  </a:cubicBezTo>
                  <a:cubicBezTo>
                    <a:pt x="272" y="23"/>
                    <a:pt x="272" y="23"/>
                    <a:pt x="272" y="23"/>
                  </a:cubicBezTo>
                  <a:close/>
                  <a:moveTo>
                    <a:pt x="273" y="12"/>
                  </a:moveTo>
                  <a:cubicBezTo>
                    <a:pt x="273" y="16"/>
                    <a:pt x="273" y="16"/>
                    <a:pt x="273" y="16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2" y="15"/>
                    <a:pt x="272" y="15"/>
                    <a:pt x="271" y="15"/>
                  </a:cubicBezTo>
                  <a:cubicBezTo>
                    <a:pt x="266" y="14"/>
                    <a:pt x="266" y="14"/>
                    <a:pt x="266" y="14"/>
                  </a:cubicBezTo>
                  <a:cubicBezTo>
                    <a:pt x="266" y="14"/>
                    <a:pt x="266" y="14"/>
                    <a:pt x="265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6"/>
                    <a:pt x="265" y="17"/>
                    <a:pt x="266" y="18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72" y="19"/>
                    <a:pt x="272" y="18"/>
                    <a:pt x="273" y="17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1"/>
                    <a:pt x="272" y="21"/>
                    <a:pt x="271" y="20"/>
                  </a:cubicBezTo>
                  <a:cubicBezTo>
                    <a:pt x="265" y="19"/>
                    <a:pt x="265" y="19"/>
                    <a:pt x="265" y="19"/>
                  </a:cubicBezTo>
                  <a:cubicBezTo>
                    <a:pt x="265" y="19"/>
                    <a:pt x="264" y="19"/>
                    <a:pt x="264" y="19"/>
                  </a:cubicBezTo>
                  <a:cubicBezTo>
                    <a:pt x="264" y="19"/>
                    <a:pt x="264" y="20"/>
                    <a:pt x="264" y="21"/>
                  </a:cubicBezTo>
                  <a:cubicBezTo>
                    <a:pt x="264" y="21"/>
                    <a:pt x="264" y="21"/>
                    <a:pt x="264" y="21"/>
                  </a:cubicBezTo>
                  <a:cubicBezTo>
                    <a:pt x="263" y="17"/>
                    <a:pt x="263" y="17"/>
                    <a:pt x="263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4" y="17"/>
                    <a:pt x="263" y="16"/>
                    <a:pt x="264" y="15"/>
                  </a:cubicBezTo>
                  <a:cubicBezTo>
                    <a:pt x="264" y="13"/>
                    <a:pt x="265" y="12"/>
                    <a:pt x="267" y="13"/>
                  </a:cubicBezTo>
                  <a:cubicBezTo>
                    <a:pt x="272" y="13"/>
                    <a:pt x="272" y="13"/>
                    <a:pt x="272" y="13"/>
                  </a:cubicBezTo>
                  <a:cubicBezTo>
                    <a:pt x="272" y="13"/>
                    <a:pt x="273" y="13"/>
                    <a:pt x="273" y="12"/>
                  </a:cubicBezTo>
                  <a:cubicBezTo>
                    <a:pt x="273" y="12"/>
                    <a:pt x="273" y="12"/>
                    <a:pt x="273" y="12"/>
                  </a:cubicBezTo>
                  <a:close/>
                  <a:moveTo>
                    <a:pt x="273" y="1"/>
                  </a:moveTo>
                  <a:cubicBezTo>
                    <a:pt x="273" y="2"/>
                    <a:pt x="273" y="2"/>
                    <a:pt x="274" y="2"/>
                  </a:cubicBezTo>
                  <a:cubicBezTo>
                    <a:pt x="274" y="3"/>
                    <a:pt x="274" y="3"/>
                    <a:pt x="274" y="3"/>
                  </a:cubicBezTo>
                  <a:cubicBezTo>
                    <a:pt x="274" y="4"/>
                    <a:pt x="274" y="4"/>
                    <a:pt x="272" y="5"/>
                  </a:cubicBezTo>
                  <a:cubicBezTo>
                    <a:pt x="273" y="5"/>
                    <a:pt x="273" y="5"/>
                    <a:pt x="274" y="6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8"/>
                    <a:pt x="274" y="9"/>
                    <a:pt x="273" y="9"/>
                  </a:cubicBezTo>
                  <a:cubicBezTo>
                    <a:pt x="273" y="9"/>
                    <a:pt x="272" y="10"/>
                    <a:pt x="272" y="10"/>
                  </a:cubicBezTo>
                  <a:cubicBezTo>
                    <a:pt x="270" y="10"/>
                    <a:pt x="270" y="9"/>
                    <a:pt x="269" y="8"/>
                  </a:cubicBezTo>
                  <a:cubicBezTo>
                    <a:pt x="268" y="7"/>
                    <a:pt x="268" y="6"/>
                    <a:pt x="268" y="5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5" y="5"/>
                    <a:pt x="264" y="5"/>
                    <a:pt x="264" y="6"/>
                  </a:cubicBezTo>
                  <a:cubicBezTo>
                    <a:pt x="264" y="7"/>
                    <a:pt x="265" y="7"/>
                    <a:pt x="265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7" y="8"/>
                  </a:cubicBezTo>
                  <a:cubicBezTo>
                    <a:pt x="267" y="8"/>
                    <a:pt x="267" y="8"/>
                    <a:pt x="267" y="9"/>
                  </a:cubicBezTo>
                  <a:cubicBezTo>
                    <a:pt x="267" y="9"/>
                    <a:pt x="267" y="9"/>
                    <a:pt x="267" y="9"/>
                  </a:cubicBezTo>
                  <a:cubicBezTo>
                    <a:pt x="266" y="10"/>
                    <a:pt x="266" y="10"/>
                    <a:pt x="266" y="10"/>
                  </a:cubicBezTo>
                  <a:cubicBezTo>
                    <a:pt x="266" y="10"/>
                    <a:pt x="265" y="9"/>
                    <a:pt x="265" y="9"/>
                  </a:cubicBezTo>
                  <a:cubicBezTo>
                    <a:pt x="264" y="8"/>
                    <a:pt x="264" y="7"/>
                    <a:pt x="264" y="7"/>
                  </a:cubicBezTo>
                  <a:cubicBezTo>
                    <a:pt x="264" y="5"/>
                    <a:pt x="265" y="5"/>
                    <a:pt x="265" y="4"/>
                  </a:cubicBezTo>
                  <a:cubicBezTo>
                    <a:pt x="266" y="4"/>
                    <a:pt x="266" y="3"/>
                    <a:pt x="268" y="3"/>
                  </a:cubicBezTo>
                  <a:cubicBezTo>
                    <a:pt x="272" y="3"/>
                    <a:pt x="272" y="3"/>
                    <a:pt x="272" y="3"/>
                  </a:cubicBezTo>
                  <a:cubicBezTo>
                    <a:pt x="272" y="3"/>
                    <a:pt x="273" y="3"/>
                    <a:pt x="273" y="3"/>
                  </a:cubicBezTo>
                  <a:cubicBezTo>
                    <a:pt x="273" y="3"/>
                    <a:pt x="273" y="3"/>
                    <a:pt x="272" y="2"/>
                  </a:cubicBezTo>
                  <a:cubicBezTo>
                    <a:pt x="273" y="1"/>
                    <a:pt x="273" y="1"/>
                    <a:pt x="273" y="1"/>
                  </a:cubicBezTo>
                  <a:close/>
                  <a:moveTo>
                    <a:pt x="272" y="5"/>
                  </a:moveTo>
                  <a:cubicBezTo>
                    <a:pt x="268" y="5"/>
                    <a:pt x="268" y="5"/>
                    <a:pt x="268" y="5"/>
                  </a:cubicBezTo>
                  <a:cubicBezTo>
                    <a:pt x="269" y="6"/>
                    <a:pt x="269" y="7"/>
                    <a:pt x="269" y="7"/>
                  </a:cubicBezTo>
                  <a:cubicBezTo>
                    <a:pt x="270" y="8"/>
                    <a:pt x="270" y="8"/>
                    <a:pt x="271" y="8"/>
                  </a:cubicBezTo>
                  <a:cubicBezTo>
                    <a:pt x="272" y="8"/>
                    <a:pt x="272" y="8"/>
                    <a:pt x="272" y="7"/>
                  </a:cubicBezTo>
                  <a:cubicBezTo>
                    <a:pt x="273" y="6"/>
                    <a:pt x="272" y="5"/>
                    <a:pt x="27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 userDrawn="1"/>
          </p:nvSpPr>
          <p:spPr bwMode="auto">
            <a:xfrm>
              <a:off x="8913891" y="4711981"/>
              <a:ext cx="161925" cy="150812"/>
            </a:xfrm>
            <a:custGeom>
              <a:avLst/>
              <a:gdLst>
                <a:gd name="T0" fmla="*/ 86 w 108"/>
                <a:gd name="T1" fmla="*/ 99 h 100"/>
                <a:gd name="T2" fmla="*/ 46 w 108"/>
                <a:gd name="T3" fmla="*/ 0 h 100"/>
                <a:gd name="T4" fmla="*/ 56 w 108"/>
                <a:gd name="T5" fmla="*/ 58 h 100"/>
                <a:gd name="T6" fmla="*/ 0 w 108"/>
                <a:gd name="T7" fmla="*/ 100 h 100"/>
                <a:gd name="T8" fmla="*/ 57 w 108"/>
                <a:gd name="T9" fmla="*/ 59 h 100"/>
                <a:gd name="T10" fmla="*/ 65 w 108"/>
                <a:gd name="T11" fmla="*/ 18 h 100"/>
                <a:gd name="T12" fmla="*/ 41 w 108"/>
                <a:gd name="T13" fmla="*/ 97 h 100"/>
                <a:gd name="T14" fmla="*/ 64 w 108"/>
                <a:gd name="T15" fmla="*/ 14 h 100"/>
                <a:gd name="T16" fmla="*/ 65 w 108"/>
                <a:gd name="T17" fmla="*/ 98 h 100"/>
                <a:gd name="T18" fmla="*/ 62 w 108"/>
                <a:gd name="T19" fmla="*/ 9 h 100"/>
                <a:gd name="T20" fmla="*/ 86 w 108"/>
                <a:gd name="T21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0">
                  <a:moveTo>
                    <a:pt x="86" y="99"/>
                  </a:moveTo>
                  <a:cubicBezTo>
                    <a:pt x="108" y="48"/>
                    <a:pt x="88" y="16"/>
                    <a:pt x="46" y="0"/>
                  </a:cubicBezTo>
                  <a:cubicBezTo>
                    <a:pt x="71" y="10"/>
                    <a:pt x="66" y="42"/>
                    <a:pt x="56" y="58"/>
                  </a:cubicBezTo>
                  <a:cubicBezTo>
                    <a:pt x="45" y="74"/>
                    <a:pt x="28" y="87"/>
                    <a:pt x="0" y="100"/>
                  </a:cubicBezTo>
                  <a:cubicBezTo>
                    <a:pt x="30" y="88"/>
                    <a:pt x="48" y="73"/>
                    <a:pt x="57" y="59"/>
                  </a:cubicBezTo>
                  <a:cubicBezTo>
                    <a:pt x="65" y="44"/>
                    <a:pt x="67" y="32"/>
                    <a:pt x="65" y="18"/>
                  </a:cubicBezTo>
                  <a:cubicBezTo>
                    <a:pt x="78" y="47"/>
                    <a:pt x="67" y="72"/>
                    <a:pt x="41" y="97"/>
                  </a:cubicBezTo>
                  <a:cubicBezTo>
                    <a:pt x="71" y="71"/>
                    <a:pt x="81" y="43"/>
                    <a:pt x="64" y="14"/>
                  </a:cubicBezTo>
                  <a:cubicBezTo>
                    <a:pt x="89" y="42"/>
                    <a:pt x="82" y="72"/>
                    <a:pt x="65" y="98"/>
                  </a:cubicBezTo>
                  <a:cubicBezTo>
                    <a:pt x="86" y="68"/>
                    <a:pt x="90" y="36"/>
                    <a:pt x="62" y="9"/>
                  </a:cubicBezTo>
                  <a:cubicBezTo>
                    <a:pt x="96" y="30"/>
                    <a:pt x="101" y="59"/>
                    <a:pt x="86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42"/>
            <p:cNvSpPr>
              <a:spLocks/>
            </p:cNvSpPr>
            <p:nvPr userDrawn="1"/>
          </p:nvSpPr>
          <p:spPr bwMode="auto">
            <a:xfrm>
              <a:off x="8942467" y="4694517"/>
              <a:ext cx="49213" cy="20638"/>
            </a:xfrm>
            <a:custGeom>
              <a:avLst/>
              <a:gdLst>
                <a:gd name="T0" fmla="*/ 19 w 33"/>
                <a:gd name="T1" fmla="*/ 14 h 14"/>
                <a:gd name="T2" fmla="*/ 0 w 33"/>
                <a:gd name="T3" fmla="*/ 0 h 14"/>
                <a:gd name="T4" fmla="*/ 33 w 33"/>
                <a:gd name="T5" fmla="*/ 5 h 14"/>
                <a:gd name="T6" fmla="*/ 18 w 33"/>
                <a:gd name="T7" fmla="*/ 6 h 14"/>
                <a:gd name="T8" fmla="*/ 19 w 3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19" y="14"/>
                  </a:moveTo>
                  <a:cubicBezTo>
                    <a:pt x="13" y="8"/>
                    <a:pt x="8" y="4"/>
                    <a:pt x="0" y="0"/>
                  </a:cubicBezTo>
                  <a:cubicBezTo>
                    <a:pt x="11" y="0"/>
                    <a:pt x="25" y="3"/>
                    <a:pt x="33" y="5"/>
                  </a:cubicBezTo>
                  <a:cubicBezTo>
                    <a:pt x="24" y="4"/>
                    <a:pt x="20" y="5"/>
                    <a:pt x="18" y="6"/>
                  </a:cubicBezTo>
                  <a:cubicBezTo>
                    <a:pt x="16" y="8"/>
                    <a:pt x="17" y="10"/>
                    <a:pt x="1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43"/>
            <p:cNvSpPr>
              <a:spLocks/>
            </p:cNvSpPr>
            <p:nvPr userDrawn="1"/>
          </p:nvSpPr>
          <p:spPr bwMode="auto">
            <a:xfrm>
              <a:off x="8867855" y="4856442"/>
              <a:ext cx="195263" cy="30163"/>
            </a:xfrm>
            <a:custGeom>
              <a:avLst/>
              <a:gdLst>
                <a:gd name="T0" fmla="*/ 70 w 131"/>
                <a:gd name="T1" fmla="*/ 20 h 20"/>
                <a:gd name="T2" fmla="*/ 77 w 131"/>
                <a:gd name="T3" fmla="*/ 12 h 20"/>
                <a:gd name="T4" fmla="*/ 100 w 131"/>
                <a:gd name="T5" fmla="*/ 12 h 20"/>
                <a:gd name="T6" fmla="*/ 131 w 131"/>
                <a:gd name="T7" fmla="*/ 14 h 20"/>
                <a:gd name="T8" fmla="*/ 124 w 131"/>
                <a:gd name="T9" fmla="*/ 8 h 20"/>
                <a:gd name="T10" fmla="*/ 101 w 131"/>
                <a:gd name="T11" fmla="*/ 5 h 20"/>
                <a:gd name="T12" fmla="*/ 77 w 131"/>
                <a:gd name="T13" fmla="*/ 0 h 20"/>
                <a:gd name="T14" fmla="*/ 65 w 131"/>
                <a:gd name="T15" fmla="*/ 12 h 20"/>
                <a:gd name="T16" fmla="*/ 53 w 131"/>
                <a:gd name="T17" fmla="*/ 0 h 20"/>
                <a:gd name="T18" fmla="*/ 30 w 131"/>
                <a:gd name="T19" fmla="*/ 5 h 20"/>
                <a:gd name="T20" fmla="*/ 7 w 131"/>
                <a:gd name="T21" fmla="*/ 8 h 20"/>
                <a:gd name="T22" fmla="*/ 0 w 131"/>
                <a:gd name="T23" fmla="*/ 14 h 20"/>
                <a:gd name="T24" fmla="*/ 31 w 131"/>
                <a:gd name="T25" fmla="*/ 12 h 20"/>
                <a:gd name="T26" fmla="*/ 54 w 131"/>
                <a:gd name="T27" fmla="*/ 12 h 20"/>
                <a:gd name="T28" fmla="*/ 61 w 131"/>
                <a:gd name="T29" fmla="*/ 20 h 20"/>
                <a:gd name="T30" fmla="*/ 70 w 131"/>
                <a:gd name="T3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20">
                  <a:moveTo>
                    <a:pt x="70" y="20"/>
                  </a:moveTo>
                  <a:cubicBezTo>
                    <a:pt x="70" y="16"/>
                    <a:pt x="71" y="14"/>
                    <a:pt x="77" y="12"/>
                  </a:cubicBezTo>
                  <a:cubicBezTo>
                    <a:pt x="83" y="10"/>
                    <a:pt x="89" y="11"/>
                    <a:pt x="100" y="12"/>
                  </a:cubicBezTo>
                  <a:cubicBezTo>
                    <a:pt x="111" y="14"/>
                    <a:pt x="120" y="15"/>
                    <a:pt x="131" y="14"/>
                  </a:cubicBezTo>
                  <a:cubicBezTo>
                    <a:pt x="127" y="12"/>
                    <a:pt x="126" y="10"/>
                    <a:pt x="124" y="8"/>
                  </a:cubicBezTo>
                  <a:cubicBezTo>
                    <a:pt x="115" y="8"/>
                    <a:pt x="109" y="7"/>
                    <a:pt x="101" y="5"/>
                  </a:cubicBezTo>
                  <a:cubicBezTo>
                    <a:pt x="93" y="2"/>
                    <a:pt x="83" y="0"/>
                    <a:pt x="77" y="0"/>
                  </a:cubicBezTo>
                  <a:cubicBezTo>
                    <a:pt x="71" y="1"/>
                    <a:pt x="67" y="4"/>
                    <a:pt x="65" y="12"/>
                  </a:cubicBezTo>
                  <a:cubicBezTo>
                    <a:pt x="63" y="4"/>
                    <a:pt x="59" y="1"/>
                    <a:pt x="53" y="0"/>
                  </a:cubicBezTo>
                  <a:cubicBezTo>
                    <a:pt x="47" y="0"/>
                    <a:pt x="38" y="2"/>
                    <a:pt x="30" y="5"/>
                  </a:cubicBezTo>
                  <a:cubicBezTo>
                    <a:pt x="22" y="7"/>
                    <a:pt x="16" y="8"/>
                    <a:pt x="7" y="8"/>
                  </a:cubicBezTo>
                  <a:cubicBezTo>
                    <a:pt x="5" y="10"/>
                    <a:pt x="4" y="12"/>
                    <a:pt x="0" y="14"/>
                  </a:cubicBezTo>
                  <a:cubicBezTo>
                    <a:pt x="11" y="15"/>
                    <a:pt x="20" y="14"/>
                    <a:pt x="31" y="12"/>
                  </a:cubicBezTo>
                  <a:cubicBezTo>
                    <a:pt x="41" y="11"/>
                    <a:pt x="48" y="10"/>
                    <a:pt x="54" y="12"/>
                  </a:cubicBezTo>
                  <a:cubicBezTo>
                    <a:pt x="60" y="14"/>
                    <a:pt x="61" y="16"/>
                    <a:pt x="61" y="20"/>
                  </a:cubicBezTo>
                  <a:cubicBezTo>
                    <a:pt x="70" y="20"/>
                    <a:pt x="70" y="20"/>
                    <a:pt x="7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44"/>
            <p:cNvSpPr>
              <a:spLocks noEditPoints="1"/>
            </p:cNvSpPr>
            <p:nvPr userDrawn="1"/>
          </p:nvSpPr>
          <p:spPr bwMode="auto">
            <a:xfrm>
              <a:off x="8840867" y="4681823"/>
              <a:ext cx="252414" cy="257174"/>
            </a:xfrm>
            <a:custGeom>
              <a:avLst/>
              <a:gdLst>
                <a:gd name="T0" fmla="*/ 85 w 170"/>
                <a:gd name="T1" fmla="*/ 0 h 171"/>
                <a:gd name="T2" fmla="*/ 0 w 170"/>
                <a:gd name="T3" fmla="*/ 86 h 171"/>
                <a:gd name="T4" fmla="*/ 85 w 170"/>
                <a:gd name="T5" fmla="*/ 171 h 171"/>
                <a:gd name="T6" fmla="*/ 170 w 170"/>
                <a:gd name="T7" fmla="*/ 86 h 171"/>
                <a:gd name="T8" fmla="*/ 85 w 170"/>
                <a:gd name="T9" fmla="*/ 0 h 171"/>
                <a:gd name="T10" fmla="*/ 85 w 170"/>
                <a:gd name="T11" fmla="*/ 168 h 171"/>
                <a:gd name="T12" fmla="*/ 2 w 170"/>
                <a:gd name="T13" fmla="*/ 85 h 171"/>
                <a:gd name="T14" fmla="*/ 85 w 170"/>
                <a:gd name="T15" fmla="*/ 3 h 171"/>
                <a:gd name="T16" fmla="*/ 167 w 170"/>
                <a:gd name="T17" fmla="*/ 85 h 171"/>
                <a:gd name="T18" fmla="*/ 85 w 170"/>
                <a:gd name="T19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1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2"/>
                    <a:pt x="38" y="171"/>
                    <a:pt x="85" y="171"/>
                  </a:cubicBezTo>
                  <a:cubicBezTo>
                    <a:pt x="132" y="171"/>
                    <a:pt x="170" y="133"/>
                    <a:pt x="170" y="86"/>
                  </a:cubicBezTo>
                  <a:cubicBezTo>
                    <a:pt x="170" y="38"/>
                    <a:pt x="132" y="0"/>
                    <a:pt x="85" y="0"/>
                  </a:cubicBezTo>
                  <a:close/>
                  <a:moveTo>
                    <a:pt x="85" y="168"/>
                  </a:moveTo>
                  <a:cubicBezTo>
                    <a:pt x="39" y="168"/>
                    <a:pt x="2" y="131"/>
                    <a:pt x="2" y="85"/>
                  </a:cubicBezTo>
                  <a:cubicBezTo>
                    <a:pt x="2" y="40"/>
                    <a:pt x="39" y="3"/>
                    <a:pt x="85" y="3"/>
                  </a:cubicBezTo>
                  <a:cubicBezTo>
                    <a:pt x="130" y="3"/>
                    <a:pt x="167" y="40"/>
                    <a:pt x="167" y="85"/>
                  </a:cubicBezTo>
                  <a:cubicBezTo>
                    <a:pt x="167" y="131"/>
                    <a:pt x="130" y="168"/>
                    <a:pt x="8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45"/>
            <p:cNvSpPr>
              <a:spLocks noEditPoints="1"/>
            </p:cNvSpPr>
            <p:nvPr userDrawn="1"/>
          </p:nvSpPr>
          <p:spPr bwMode="auto">
            <a:xfrm>
              <a:off x="9091692" y="4667536"/>
              <a:ext cx="39688" cy="36513"/>
            </a:xfrm>
            <a:custGeom>
              <a:avLst/>
              <a:gdLst>
                <a:gd name="T0" fmla="*/ 13 w 26"/>
                <a:gd name="T1" fmla="*/ 16 h 25"/>
                <a:gd name="T2" fmla="*/ 11 w 26"/>
                <a:gd name="T3" fmla="*/ 25 h 25"/>
                <a:gd name="T4" fmla="*/ 7 w 26"/>
                <a:gd name="T5" fmla="*/ 24 h 25"/>
                <a:gd name="T6" fmla="*/ 9 w 26"/>
                <a:gd name="T7" fmla="*/ 19 h 25"/>
                <a:gd name="T8" fmla="*/ 10 w 26"/>
                <a:gd name="T9" fmla="*/ 14 h 25"/>
                <a:gd name="T10" fmla="*/ 10 w 26"/>
                <a:gd name="T11" fmla="*/ 14 h 25"/>
                <a:gd name="T12" fmla="*/ 13 w 26"/>
                <a:gd name="T13" fmla="*/ 16 h 25"/>
                <a:gd name="T14" fmla="*/ 25 w 26"/>
                <a:gd name="T15" fmla="*/ 0 h 25"/>
                <a:gd name="T16" fmla="*/ 26 w 26"/>
                <a:gd name="T17" fmla="*/ 2 h 25"/>
                <a:gd name="T18" fmla="*/ 21 w 26"/>
                <a:gd name="T19" fmla="*/ 7 h 25"/>
                <a:gd name="T20" fmla="*/ 18 w 26"/>
                <a:gd name="T21" fmla="*/ 9 h 25"/>
                <a:gd name="T22" fmla="*/ 22 w 26"/>
                <a:gd name="T23" fmla="*/ 11 h 25"/>
                <a:gd name="T24" fmla="*/ 22 w 26"/>
                <a:gd name="T25" fmla="*/ 11 h 25"/>
                <a:gd name="T26" fmla="*/ 23 w 26"/>
                <a:gd name="T27" fmla="*/ 9 h 25"/>
                <a:gd name="T28" fmla="*/ 23 w 26"/>
                <a:gd name="T29" fmla="*/ 9 h 25"/>
                <a:gd name="T30" fmla="*/ 24 w 26"/>
                <a:gd name="T31" fmla="*/ 9 h 25"/>
                <a:gd name="T32" fmla="*/ 25 w 26"/>
                <a:gd name="T33" fmla="*/ 14 h 25"/>
                <a:gd name="T34" fmla="*/ 26 w 26"/>
                <a:gd name="T35" fmla="*/ 15 h 25"/>
                <a:gd name="T36" fmla="*/ 26 w 26"/>
                <a:gd name="T37" fmla="*/ 16 h 25"/>
                <a:gd name="T38" fmla="*/ 25 w 26"/>
                <a:gd name="T39" fmla="*/ 16 h 25"/>
                <a:gd name="T40" fmla="*/ 23 w 26"/>
                <a:gd name="T41" fmla="*/ 16 h 25"/>
                <a:gd name="T42" fmla="*/ 22 w 26"/>
                <a:gd name="T43" fmla="*/ 15 h 25"/>
                <a:gd name="T44" fmla="*/ 13 w 26"/>
                <a:gd name="T45" fmla="*/ 11 h 25"/>
                <a:gd name="T46" fmla="*/ 4 w 26"/>
                <a:gd name="T47" fmla="*/ 13 h 25"/>
                <a:gd name="T48" fmla="*/ 2 w 26"/>
                <a:gd name="T49" fmla="*/ 8 h 25"/>
                <a:gd name="T50" fmla="*/ 2 w 26"/>
                <a:gd name="T51" fmla="*/ 8 h 25"/>
                <a:gd name="T52" fmla="*/ 3 w 26"/>
                <a:gd name="T53" fmla="*/ 8 h 25"/>
                <a:gd name="T54" fmla="*/ 5 w 26"/>
                <a:gd name="T55" fmla="*/ 10 h 25"/>
                <a:gd name="T56" fmla="*/ 11 w 26"/>
                <a:gd name="T57" fmla="*/ 10 h 25"/>
                <a:gd name="T58" fmla="*/ 11 w 26"/>
                <a:gd name="T59" fmla="*/ 9 h 25"/>
                <a:gd name="T60" fmla="*/ 8 w 26"/>
                <a:gd name="T61" fmla="*/ 3 h 25"/>
                <a:gd name="T62" fmla="*/ 9 w 26"/>
                <a:gd name="T63" fmla="*/ 2 h 25"/>
                <a:gd name="T64" fmla="*/ 10 w 26"/>
                <a:gd name="T65" fmla="*/ 2 h 25"/>
                <a:gd name="T66" fmla="*/ 11 w 26"/>
                <a:gd name="T67" fmla="*/ 5 h 25"/>
                <a:gd name="T68" fmla="*/ 12 w 26"/>
                <a:gd name="T69" fmla="*/ 6 h 25"/>
                <a:gd name="T70" fmla="*/ 15 w 26"/>
                <a:gd name="T71" fmla="*/ 8 h 25"/>
                <a:gd name="T72" fmla="*/ 22 w 26"/>
                <a:gd name="T73" fmla="*/ 2 h 25"/>
                <a:gd name="T74" fmla="*/ 24 w 26"/>
                <a:gd name="T75" fmla="*/ 0 h 25"/>
                <a:gd name="T76" fmla="*/ 25 w 26"/>
                <a:gd name="T7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5">
                  <a:moveTo>
                    <a:pt x="13" y="16"/>
                  </a:moveTo>
                  <a:cubicBezTo>
                    <a:pt x="14" y="18"/>
                    <a:pt x="13" y="24"/>
                    <a:pt x="11" y="25"/>
                  </a:cubicBezTo>
                  <a:cubicBezTo>
                    <a:pt x="10" y="25"/>
                    <a:pt x="7" y="25"/>
                    <a:pt x="7" y="24"/>
                  </a:cubicBezTo>
                  <a:cubicBezTo>
                    <a:pt x="7" y="22"/>
                    <a:pt x="8" y="21"/>
                    <a:pt x="9" y="19"/>
                  </a:cubicBezTo>
                  <a:cubicBezTo>
                    <a:pt x="10" y="18"/>
                    <a:pt x="9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2" y="15"/>
                    <a:pt x="13" y="16"/>
                  </a:cubicBezTo>
                  <a:close/>
                  <a:moveTo>
                    <a:pt x="25" y="0"/>
                  </a:moveTo>
                  <a:cubicBezTo>
                    <a:pt x="25" y="0"/>
                    <a:pt x="26" y="1"/>
                    <a:pt x="26" y="2"/>
                  </a:cubicBezTo>
                  <a:cubicBezTo>
                    <a:pt x="26" y="3"/>
                    <a:pt x="23" y="6"/>
                    <a:pt x="21" y="7"/>
                  </a:cubicBezTo>
                  <a:cubicBezTo>
                    <a:pt x="20" y="8"/>
                    <a:pt x="19" y="8"/>
                    <a:pt x="18" y="9"/>
                  </a:cubicBezTo>
                  <a:cubicBezTo>
                    <a:pt x="19" y="10"/>
                    <a:pt x="20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0"/>
                    <a:pt x="23" y="10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4" y="9"/>
                  </a:cubicBezTo>
                  <a:cubicBezTo>
                    <a:pt x="23" y="11"/>
                    <a:pt x="24" y="12"/>
                    <a:pt x="25" y="14"/>
                  </a:cubicBezTo>
                  <a:cubicBezTo>
                    <a:pt x="26" y="14"/>
                    <a:pt x="25" y="15"/>
                    <a:pt x="26" y="15"/>
                  </a:cubicBezTo>
                  <a:cubicBezTo>
                    <a:pt x="26" y="16"/>
                    <a:pt x="26" y="15"/>
                    <a:pt x="2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4" y="16"/>
                    <a:pt x="23" y="16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19" y="13"/>
                    <a:pt x="16" y="11"/>
                    <a:pt x="13" y="11"/>
                  </a:cubicBezTo>
                  <a:cubicBezTo>
                    <a:pt x="11" y="12"/>
                    <a:pt x="6" y="14"/>
                    <a:pt x="4" y="13"/>
                  </a:cubicBezTo>
                  <a:cubicBezTo>
                    <a:pt x="2" y="13"/>
                    <a:pt x="0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5" y="10"/>
                    <a:pt x="5" y="10"/>
                  </a:cubicBezTo>
                  <a:cubicBezTo>
                    <a:pt x="7" y="10"/>
                    <a:pt x="10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6"/>
                    <a:pt x="7" y="6"/>
                    <a:pt x="8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3"/>
                    <a:pt x="11" y="4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4" y="8"/>
                    <a:pt x="15" y="8"/>
                  </a:cubicBezTo>
                  <a:cubicBezTo>
                    <a:pt x="16" y="8"/>
                    <a:pt x="21" y="4"/>
                    <a:pt x="22" y="2"/>
                  </a:cubicBezTo>
                  <a:cubicBezTo>
                    <a:pt x="23" y="2"/>
                    <a:pt x="23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46"/>
            <p:cNvSpPr>
              <a:spLocks noEditPoints="1"/>
            </p:cNvSpPr>
            <p:nvPr userDrawn="1"/>
          </p:nvSpPr>
          <p:spPr bwMode="auto">
            <a:xfrm>
              <a:off x="9120267" y="4715161"/>
              <a:ext cx="53975" cy="44450"/>
            </a:xfrm>
            <a:custGeom>
              <a:avLst/>
              <a:gdLst>
                <a:gd name="T0" fmla="*/ 32 w 36"/>
                <a:gd name="T1" fmla="*/ 11 h 30"/>
                <a:gd name="T2" fmla="*/ 36 w 36"/>
                <a:gd name="T3" fmla="*/ 16 h 30"/>
                <a:gd name="T4" fmla="*/ 30 w 36"/>
                <a:gd name="T5" fmla="*/ 16 h 30"/>
                <a:gd name="T6" fmla="*/ 26 w 36"/>
                <a:gd name="T7" fmla="*/ 13 h 30"/>
                <a:gd name="T8" fmla="*/ 27 w 36"/>
                <a:gd name="T9" fmla="*/ 16 h 30"/>
                <a:gd name="T10" fmla="*/ 23 w 36"/>
                <a:gd name="T11" fmla="*/ 22 h 30"/>
                <a:gd name="T12" fmla="*/ 14 w 36"/>
                <a:gd name="T13" fmla="*/ 21 h 30"/>
                <a:gd name="T14" fmla="*/ 14 w 36"/>
                <a:gd name="T15" fmla="*/ 24 h 30"/>
                <a:gd name="T16" fmla="*/ 14 w 36"/>
                <a:gd name="T17" fmla="*/ 30 h 30"/>
                <a:gd name="T18" fmla="*/ 10 w 36"/>
                <a:gd name="T19" fmla="*/ 24 h 30"/>
                <a:gd name="T20" fmla="*/ 1 w 36"/>
                <a:gd name="T21" fmla="*/ 18 h 30"/>
                <a:gd name="T22" fmla="*/ 3 w 36"/>
                <a:gd name="T23" fmla="*/ 19 h 30"/>
                <a:gd name="T24" fmla="*/ 9 w 36"/>
                <a:gd name="T25" fmla="*/ 24 h 30"/>
                <a:gd name="T26" fmla="*/ 9 w 36"/>
                <a:gd name="T27" fmla="*/ 23 h 30"/>
                <a:gd name="T28" fmla="*/ 6 w 36"/>
                <a:gd name="T29" fmla="*/ 20 h 30"/>
                <a:gd name="T30" fmla="*/ 4 w 36"/>
                <a:gd name="T31" fmla="*/ 12 h 30"/>
                <a:gd name="T32" fmla="*/ 8 w 36"/>
                <a:gd name="T33" fmla="*/ 18 h 30"/>
                <a:gd name="T34" fmla="*/ 12 w 36"/>
                <a:gd name="T35" fmla="*/ 20 h 30"/>
                <a:gd name="T36" fmla="*/ 17 w 36"/>
                <a:gd name="T37" fmla="*/ 19 h 30"/>
                <a:gd name="T38" fmla="*/ 14 w 36"/>
                <a:gd name="T39" fmla="*/ 16 h 30"/>
                <a:gd name="T40" fmla="*/ 21 w 36"/>
                <a:gd name="T41" fmla="*/ 20 h 30"/>
                <a:gd name="T42" fmla="*/ 24 w 36"/>
                <a:gd name="T43" fmla="*/ 18 h 30"/>
                <a:gd name="T44" fmla="*/ 14 w 36"/>
                <a:gd name="T45" fmla="*/ 12 h 30"/>
                <a:gd name="T46" fmla="*/ 10 w 36"/>
                <a:gd name="T47" fmla="*/ 14 h 30"/>
                <a:gd name="T48" fmla="*/ 10 w 36"/>
                <a:gd name="T49" fmla="*/ 12 h 30"/>
                <a:gd name="T50" fmla="*/ 14 w 36"/>
                <a:gd name="T51" fmla="*/ 6 h 30"/>
                <a:gd name="T52" fmla="*/ 21 w 36"/>
                <a:gd name="T53" fmla="*/ 10 h 30"/>
                <a:gd name="T54" fmla="*/ 32 w 36"/>
                <a:gd name="T55" fmla="*/ 14 h 30"/>
                <a:gd name="T56" fmla="*/ 32 w 36"/>
                <a:gd name="T57" fmla="*/ 14 h 30"/>
                <a:gd name="T58" fmla="*/ 29 w 36"/>
                <a:gd name="T59" fmla="*/ 6 h 30"/>
                <a:gd name="T60" fmla="*/ 32 w 36"/>
                <a:gd name="T61" fmla="*/ 6 h 30"/>
                <a:gd name="T62" fmla="*/ 34 w 36"/>
                <a:gd name="T63" fmla="*/ 0 h 30"/>
                <a:gd name="T64" fmla="*/ 29 w 36"/>
                <a:gd name="T6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30">
                  <a:moveTo>
                    <a:pt x="32" y="6"/>
                  </a:moveTo>
                  <a:cubicBezTo>
                    <a:pt x="33" y="8"/>
                    <a:pt x="31" y="10"/>
                    <a:pt x="32" y="11"/>
                  </a:cubicBezTo>
                  <a:cubicBezTo>
                    <a:pt x="32" y="11"/>
                    <a:pt x="32" y="12"/>
                    <a:pt x="32" y="12"/>
                  </a:cubicBezTo>
                  <a:cubicBezTo>
                    <a:pt x="34" y="12"/>
                    <a:pt x="36" y="14"/>
                    <a:pt x="36" y="16"/>
                  </a:cubicBezTo>
                  <a:cubicBezTo>
                    <a:pt x="36" y="17"/>
                    <a:pt x="34" y="19"/>
                    <a:pt x="33" y="19"/>
                  </a:cubicBezTo>
                  <a:cubicBezTo>
                    <a:pt x="32" y="18"/>
                    <a:pt x="30" y="16"/>
                    <a:pt x="30" y="16"/>
                  </a:cubicBezTo>
                  <a:cubicBezTo>
                    <a:pt x="29" y="14"/>
                    <a:pt x="27" y="14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7" y="14"/>
                    <a:pt x="27" y="16"/>
                  </a:cubicBezTo>
                  <a:cubicBezTo>
                    <a:pt x="27" y="18"/>
                    <a:pt x="28" y="21"/>
                    <a:pt x="24" y="23"/>
                  </a:cubicBezTo>
                  <a:cubicBezTo>
                    <a:pt x="24" y="22"/>
                    <a:pt x="24" y="22"/>
                    <a:pt x="23" y="22"/>
                  </a:cubicBezTo>
                  <a:cubicBezTo>
                    <a:pt x="22" y="22"/>
                    <a:pt x="21" y="20"/>
                    <a:pt x="20" y="20"/>
                  </a:cubicBezTo>
                  <a:cubicBezTo>
                    <a:pt x="19" y="22"/>
                    <a:pt x="16" y="21"/>
                    <a:pt x="14" y="21"/>
                  </a:cubicBezTo>
                  <a:cubicBezTo>
                    <a:pt x="13" y="21"/>
                    <a:pt x="13" y="22"/>
                    <a:pt x="13" y="22"/>
                  </a:cubicBezTo>
                  <a:cubicBezTo>
                    <a:pt x="14" y="22"/>
                    <a:pt x="14" y="23"/>
                    <a:pt x="14" y="24"/>
                  </a:cubicBezTo>
                  <a:cubicBezTo>
                    <a:pt x="15" y="24"/>
                    <a:pt x="18" y="26"/>
                    <a:pt x="18" y="28"/>
                  </a:cubicBezTo>
                  <a:cubicBezTo>
                    <a:pt x="18" y="29"/>
                    <a:pt x="16" y="30"/>
                    <a:pt x="14" y="30"/>
                  </a:cubicBezTo>
                  <a:cubicBezTo>
                    <a:pt x="14" y="28"/>
                    <a:pt x="13" y="26"/>
                    <a:pt x="11" y="25"/>
                  </a:cubicBezTo>
                  <a:cubicBezTo>
                    <a:pt x="10" y="25"/>
                    <a:pt x="11" y="24"/>
                    <a:pt x="10" y="24"/>
                  </a:cubicBezTo>
                  <a:cubicBezTo>
                    <a:pt x="9" y="25"/>
                    <a:pt x="8" y="26"/>
                    <a:pt x="7" y="26"/>
                  </a:cubicBezTo>
                  <a:cubicBezTo>
                    <a:pt x="3" y="25"/>
                    <a:pt x="0" y="22"/>
                    <a:pt x="1" y="18"/>
                  </a:cubicBezTo>
                  <a:cubicBezTo>
                    <a:pt x="2" y="17"/>
                    <a:pt x="2" y="16"/>
                    <a:pt x="2" y="15"/>
                  </a:cubicBezTo>
                  <a:cubicBezTo>
                    <a:pt x="3" y="16"/>
                    <a:pt x="3" y="18"/>
                    <a:pt x="3" y="19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22"/>
                    <a:pt x="7" y="23"/>
                    <a:pt x="9" y="24"/>
                  </a:cubicBezTo>
                  <a:cubicBezTo>
                    <a:pt x="9" y="24"/>
                    <a:pt x="9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8" y="22"/>
                    <a:pt x="8" y="21"/>
                  </a:cubicBezTo>
                  <a:cubicBezTo>
                    <a:pt x="8" y="21"/>
                    <a:pt x="7" y="20"/>
                    <a:pt x="6" y="20"/>
                  </a:cubicBezTo>
                  <a:cubicBezTo>
                    <a:pt x="5" y="19"/>
                    <a:pt x="3" y="14"/>
                    <a:pt x="4" y="13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6"/>
                    <a:pt x="8" y="18"/>
                  </a:cubicBezTo>
                  <a:cubicBezTo>
                    <a:pt x="9" y="18"/>
                    <a:pt x="10" y="19"/>
                    <a:pt x="11" y="20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3" y="19"/>
                    <a:pt x="14" y="19"/>
                    <a:pt x="16" y="19"/>
                  </a:cubicBezTo>
                  <a:cubicBezTo>
                    <a:pt x="16" y="19"/>
                    <a:pt x="17" y="19"/>
                    <a:pt x="17" y="19"/>
                  </a:cubicBezTo>
                  <a:cubicBezTo>
                    <a:pt x="17" y="18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6" y="14"/>
                    <a:pt x="17" y="16"/>
                    <a:pt x="19" y="18"/>
                  </a:cubicBezTo>
                  <a:cubicBezTo>
                    <a:pt x="20" y="19"/>
                    <a:pt x="20" y="19"/>
                    <a:pt x="21" y="20"/>
                  </a:cubicBezTo>
                  <a:cubicBezTo>
                    <a:pt x="22" y="20"/>
                    <a:pt x="23" y="21"/>
                    <a:pt x="24" y="20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4" y="15"/>
                    <a:pt x="20" y="12"/>
                    <a:pt x="17" y="12"/>
                  </a:cubicBezTo>
                  <a:cubicBezTo>
                    <a:pt x="16" y="11"/>
                    <a:pt x="14" y="10"/>
                    <a:pt x="14" y="12"/>
                  </a:cubicBezTo>
                  <a:cubicBezTo>
                    <a:pt x="14" y="12"/>
                    <a:pt x="13" y="14"/>
                    <a:pt x="13" y="14"/>
                  </a:cubicBezTo>
                  <a:cubicBezTo>
                    <a:pt x="12" y="14"/>
                    <a:pt x="11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10"/>
                    <a:pt x="13" y="6"/>
                    <a:pt x="14" y="6"/>
                  </a:cubicBezTo>
                  <a:cubicBezTo>
                    <a:pt x="16" y="8"/>
                    <a:pt x="17" y="8"/>
                    <a:pt x="19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3" y="11"/>
                    <a:pt x="24" y="11"/>
                    <a:pt x="26" y="12"/>
                  </a:cubicBezTo>
                  <a:cubicBezTo>
                    <a:pt x="28" y="12"/>
                    <a:pt x="30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3"/>
                    <a:pt x="27" y="12"/>
                    <a:pt x="28" y="10"/>
                  </a:cubicBezTo>
                  <a:cubicBezTo>
                    <a:pt x="28" y="8"/>
                    <a:pt x="30" y="8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6"/>
                    <a:pt x="31" y="6"/>
                    <a:pt x="32" y="6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3" y="2"/>
                    <a:pt x="29" y="6"/>
                    <a:pt x="26" y="6"/>
                  </a:cubicBezTo>
                  <a:cubicBezTo>
                    <a:pt x="25" y="4"/>
                    <a:pt x="27" y="2"/>
                    <a:pt x="29" y="0"/>
                  </a:cubicBezTo>
                  <a:cubicBezTo>
                    <a:pt x="30" y="1"/>
                    <a:pt x="32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47"/>
            <p:cNvSpPr>
              <a:spLocks noEditPoints="1"/>
            </p:cNvSpPr>
            <p:nvPr userDrawn="1"/>
          </p:nvSpPr>
          <p:spPr bwMode="auto">
            <a:xfrm>
              <a:off x="9037717" y="4621498"/>
              <a:ext cx="53975" cy="46038"/>
            </a:xfrm>
            <a:custGeom>
              <a:avLst/>
              <a:gdLst>
                <a:gd name="T0" fmla="*/ 13 w 36"/>
                <a:gd name="T1" fmla="*/ 14 h 30"/>
                <a:gd name="T2" fmla="*/ 10 w 36"/>
                <a:gd name="T3" fmla="*/ 17 h 30"/>
                <a:gd name="T4" fmla="*/ 10 w 36"/>
                <a:gd name="T5" fmla="*/ 17 h 30"/>
                <a:gd name="T6" fmla="*/ 13 w 36"/>
                <a:gd name="T7" fmla="*/ 14 h 30"/>
                <a:gd name="T8" fmla="*/ 13 w 36"/>
                <a:gd name="T9" fmla="*/ 14 h 30"/>
                <a:gd name="T10" fmla="*/ 26 w 36"/>
                <a:gd name="T11" fmla="*/ 1 h 30"/>
                <a:gd name="T12" fmla="*/ 27 w 36"/>
                <a:gd name="T13" fmla="*/ 1 h 30"/>
                <a:gd name="T14" fmla="*/ 25 w 36"/>
                <a:gd name="T15" fmla="*/ 7 h 30"/>
                <a:gd name="T16" fmla="*/ 22 w 36"/>
                <a:gd name="T17" fmla="*/ 10 h 30"/>
                <a:gd name="T18" fmla="*/ 22 w 36"/>
                <a:gd name="T19" fmla="*/ 11 h 30"/>
                <a:gd name="T20" fmla="*/ 25 w 36"/>
                <a:gd name="T21" fmla="*/ 11 h 30"/>
                <a:gd name="T22" fmla="*/ 26 w 36"/>
                <a:gd name="T23" fmla="*/ 10 h 30"/>
                <a:gd name="T24" fmla="*/ 29 w 36"/>
                <a:gd name="T25" fmla="*/ 13 h 30"/>
                <a:gd name="T26" fmla="*/ 28 w 36"/>
                <a:gd name="T27" fmla="*/ 14 h 30"/>
                <a:gd name="T28" fmla="*/ 21 w 36"/>
                <a:gd name="T29" fmla="*/ 14 h 30"/>
                <a:gd name="T30" fmla="*/ 19 w 36"/>
                <a:gd name="T31" fmla="*/ 13 h 30"/>
                <a:gd name="T32" fmla="*/ 16 w 36"/>
                <a:gd name="T33" fmla="*/ 18 h 30"/>
                <a:gd name="T34" fmla="*/ 16 w 36"/>
                <a:gd name="T35" fmla="*/ 18 h 30"/>
                <a:gd name="T36" fmla="*/ 21 w 36"/>
                <a:gd name="T37" fmla="*/ 20 h 30"/>
                <a:gd name="T38" fmla="*/ 20 w 36"/>
                <a:gd name="T39" fmla="*/ 24 h 30"/>
                <a:gd name="T40" fmla="*/ 20 w 36"/>
                <a:gd name="T41" fmla="*/ 27 h 30"/>
                <a:gd name="T42" fmla="*/ 14 w 36"/>
                <a:gd name="T43" fmla="*/ 27 h 30"/>
                <a:gd name="T44" fmla="*/ 15 w 36"/>
                <a:gd name="T45" fmla="*/ 21 h 30"/>
                <a:gd name="T46" fmla="*/ 14 w 36"/>
                <a:gd name="T47" fmla="*/ 21 h 30"/>
                <a:gd name="T48" fmla="*/ 9 w 36"/>
                <a:gd name="T49" fmla="*/ 28 h 30"/>
                <a:gd name="T50" fmla="*/ 9 w 36"/>
                <a:gd name="T51" fmla="*/ 28 h 30"/>
                <a:gd name="T52" fmla="*/ 9 w 36"/>
                <a:gd name="T53" fmla="*/ 22 h 30"/>
                <a:gd name="T54" fmla="*/ 11 w 36"/>
                <a:gd name="T55" fmla="*/ 20 h 30"/>
                <a:gd name="T56" fmla="*/ 8 w 36"/>
                <a:gd name="T57" fmla="*/ 20 h 30"/>
                <a:gd name="T58" fmla="*/ 6 w 36"/>
                <a:gd name="T59" fmla="*/ 21 h 30"/>
                <a:gd name="T60" fmla="*/ 1 w 36"/>
                <a:gd name="T61" fmla="*/ 23 h 30"/>
                <a:gd name="T62" fmla="*/ 0 w 36"/>
                <a:gd name="T63" fmla="*/ 22 h 30"/>
                <a:gd name="T64" fmla="*/ 1 w 36"/>
                <a:gd name="T65" fmla="*/ 19 h 30"/>
                <a:gd name="T66" fmla="*/ 3 w 36"/>
                <a:gd name="T67" fmla="*/ 15 h 30"/>
                <a:gd name="T68" fmla="*/ 13 w 36"/>
                <a:gd name="T69" fmla="*/ 13 h 30"/>
                <a:gd name="T70" fmla="*/ 16 w 36"/>
                <a:gd name="T71" fmla="*/ 14 h 30"/>
                <a:gd name="T72" fmla="*/ 16 w 36"/>
                <a:gd name="T73" fmla="*/ 14 h 30"/>
                <a:gd name="T74" fmla="*/ 16 w 36"/>
                <a:gd name="T75" fmla="*/ 13 h 30"/>
                <a:gd name="T76" fmla="*/ 15 w 36"/>
                <a:gd name="T77" fmla="*/ 13 h 30"/>
                <a:gd name="T78" fmla="*/ 13 w 36"/>
                <a:gd name="T79" fmla="*/ 8 h 30"/>
                <a:gd name="T80" fmla="*/ 13 w 36"/>
                <a:gd name="T81" fmla="*/ 8 h 30"/>
                <a:gd name="T82" fmla="*/ 18 w 36"/>
                <a:gd name="T83" fmla="*/ 11 h 30"/>
                <a:gd name="T84" fmla="*/ 20 w 36"/>
                <a:gd name="T85" fmla="*/ 9 h 30"/>
                <a:gd name="T86" fmla="*/ 21 w 36"/>
                <a:gd name="T87" fmla="*/ 7 h 30"/>
                <a:gd name="T88" fmla="*/ 24 w 36"/>
                <a:gd name="T89" fmla="*/ 4 h 30"/>
                <a:gd name="T90" fmla="*/ 26 w 36"/>
                <a:gd name="T91" fmla="*/ 1 h 30"/>
                <a:gd name="T92" fmla="*/ 26 w 36"/>
                <a:gd name="T93" fmla="*/ 1 h 30"/>
                <a:gd name="T94" fmla="*/ 31 w 36"/>
                <a:gd name="T95" fmla="*/ 3 h 30"/>
                <a:gd name="T96" fmla="*/ 35 w 36"/>
                <a:gd name="T97" fmla="*/ 7 h 30"/>
                <a:gd name="T98" fmla="*/ 36 w 36"/>
                <a:gd name="T99" fmla="*/ 9 h 30"/>
                <a:gd name="T100" fmla="*/ 31 w 36"/>
                <a:gd name="T101" fmla="*/ 10 h 30"/>
                <a:gd name="T102" fmla="*/ 31 w 36"/>
                <a:gd name="T103" fmla="*/ 8 h 30"/>
                <a:gd name="T104" fmla="*/ 30 w 36"/>
                <a:gd name="T105" fmla="*/ 8 h 30"/>
                <a:gd name="T106" fmla="*/ 31 w 36"/>
                <a:gd name="T10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30">
                  <a:moveTo>
                    <a:pt x="13" y="14"/>
                  </a:moveTo>
                  <a:cubicBezTo>
                    <a:pt x="13" y="14"/>
                    <a:pt x="10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9"/>
                    <a:pt x="14" y="17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26" y="1"/>
                  </a:moveTo>
                  <a:cubicBezTo>
                    <a:pt x="26" y="1"/>
                    <a:pt x="26" y="1"/>
                    <a:pt x="27" y="1"/>
                  </a:cubicBezTo>
                  <a:cubicBezTo>
                    <a:pt x="27" y="2"/>
                    <a:pt x="25" y="6"/>
                    <a:pt x="25" y="7"/>
                  </a:cubicBezTo>
                  <a:cubicBezTo>
                    <a:pt x="24" y="8"/>
                    <a:pt x="22" y="10"/>
                    <a:pt x="22" y="10"/>
                  </a:cubicBezTo>
                  <a:cubicBezTo>
                    <a:pt x="22" y="10"/>
                    <a:pt x="22" y="10"/>
                    <a:pt x="22" y="11"/>
                  </a:cubicBezTo>
                  <a:cubicBezTo>
                    <a:pt x="23" y="12"/>
                    <a:pt x="25" y="12"/>
                    <a:pt x="25" y="11"/>
                  </a:cubicBezTo>
                  <a:cubicBezTo>
                    <a:pt x="26" y="10"/>
                    <a:pt x="25" y="10"/>
                    <a:pt x="26" y="10"/>
                  </a:cubicBezTo>
                  <a:cubicBezTo>
                    <a:pt x="27" y="10"/>
                    <a:pt x="29" y="12"/>
                    <a:pt x="29" y="13"/>
                  </a:cubicBezTo>
                  <a:cubicBezTo>
                    <a:pt x="29" y="13"/>
                    <a:pt x="29" y="14"/>
                    <a:pt x="28" y="14"/>
                  </a:cubicBezTo>
                  <a:cubicBezTo>
                    <a:pt x="25" y="13"/>
                    <a:pt x="23" y="14"/>
                    <a:pt x="21" y="14"/>
                  </a:cubicBezTo>
                  <a:cubicBezTo>
                    <a:pt x="20" y="14"/>
                    <a:pt x="20" y="13"/>
                    <a:pt x="19" y="13"/>
                  </a:cubicBezTo>
                  <a:cubicBezTo>
                    <a:pt x="18" y="14"/>
                    <a:pt x="16" y="17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8" y="19"/>
                    <a:pt x="19" y="17"/>
                    <a:pt x="21" y="20"/>
                  </a:cubicBezTo>
                  <a:cubicBezTo>
                    <a:pt x="21" y="22"/>
                    <a:pt x="20" y="22"/>
                    <a:pt x="20" y="24"/>
                  </a:cubicBezTo>
                  <a:cubicBezTo>
                    <a:pt x="19" y="25"/>
                    <a:pt x="20" y="26"/>
                    <a:pt x="20" y="27"/>
                  </a:cubicBezTo>
                  <a:cubicBezTo>
                    <a:pt x="19" y="30"/>
                    <a:pt x="15" y="29"/>
                    <a:pt x="14" y="27"/>
                  </a:cubicBezTo>
                  <a:cubicBezTo>
                    <a:pt x="13" y="26"/>
                    <a:pt x="15" y="22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1" y="22"/>
                    <a:pt x="11" y="26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9" y="24"/>
                    <a:pt x="9" y="22"/>
                  </a:cubicBezTo>
                  <a:cubicBezTo>
                    <a:pt x="10" y="22"/>
                    <a:pt x="11" y="21"/>
                    <a:pt x="11" y="20"/>
                  </a:cubicBezTo>
                  <a:cubicBezTo>
                    <a:pt x="10" y="20"/>
                    <a:pt x="9" y="19"/>
                    <a:pt x="8" y="20"/>
                  </a:cubicBezTo>
                  <a:cubicBezTo>
                    <a:pt x="7" y="20"/>
                    <a:pt x="7" y="21"/>
                    <a:pt x="6" y="21"/>
                  </a:cubicBezTo>
                  <a:cubicBezTo>
                    <a:pt x="5" y="22"/>
                    <a:pt x="3" y="23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8"/>
                    <a:pt x="3" y="17"/>
                    <a:pt x="3" y="15"/>
                  </a:cubicBezTo>
                  <a:cubicBezTo>
                    <a:pt x="7" y="15"/>
                    <a:pt x="9" y="13"/>
                    <a:pt x="13" y="13"/>
                  </a:cubicBezTo>
                  <a:cubicBezTo>
                    <a:pt x="14" y="13"/>
                    <a:pt x="15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2" y="12"/>
                    <a:pt x="12" y="10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10"/>
                    <a:pt x="17" y="11"/>
                    <a:pt x="18" y="11"/>
                  </a:cubicBezTo>
                  <a:cubicBezTo>
                    <a:pt x="19" y="10"/>
                    <a:pt x="19" y="10"/>
                    <a:pt x="20" y="9"/>
                  </a:cubicBezTo>
                  <a:cubicBezTo>
                    <a:pt x="20" y="8"/>
                    <a:pt x="21" y="8"/>
                    <a:pt x="21" y="7"/>
                  </a:cubicBezTo>
                  <a:cubicBezTo>
                    <a:pt x="22" y="6"/>
                    <a:pt x="23" y="5"/>
                    <a:pt x="24" y="4"/>
                  </a:cubicBezTo>
                  <a:cubicBezTo>
                    <a:pt x="24" y="4"/>
                    <a:pt x="25" y="1"/>
                    <a:pt x="26" y="1"/>
                  </a:cubicBezTo>
                  <a:cubicBezTo>
                    <a:pt x="25" y="0"/>
                    <a:pt x="26" y="1"/>
                    <a:pt x="26" y="1"/>
                  </a:cubicBezTo>
                  <a:close/>
                  <a:moveTo>
                    <a:pt x="31" y="3"/>
                  </a:moveTo>
                  <a:cubicBezTo>
                    <a:pt x="32" y="4"/>
                    <a:pt x="34" y="5"/>
                    <a:pt x="35" y="7"/>
                  </a:cubicBezTo>
                  <a:cubicBezTo>
                    <a:pt x="35" y="8"/>
                    <a:pt x="36" y="9"/>
                    <a:pt x="36" y="9"/>
                  </a:cubicBezTo>
                  <a:cubicBezTo>
                    <a:pt x="35" y="12"/>
                    <a:pt x="32" y="12"/>
                    <a:pt x="31" y="10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6"/>
                    <a:pt x="29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48"/>
            <p:cNvSpPr>
              <a:spLocks noEditPoints="1"/>
            </p:cNvSpPr>
            <p:nvPr userDrawn="1"/>
          </p:nvSpPr>
          <p:spPr bwMode="auto">
            <a:xfrm>
              <a:off x="8913891" y="4588168"/>
              <a:ext cx="36513" cy="52388"/>
            </a:xfrm>
            <a:custGeom>
              <a:avLst/>
              <a:gdLst>
                <a:gd name="T0" fmla="*/ 14 w 24"/>
                <a:gd name="T1" fmla="*/ 5 h 34"/>
                <a:gd name="T2" fmla="*/ 14 w 24"/>
                <a:gd name="T3" fmla="*/ 5 h 34"/>
                <a:gd name="T4" fmla="*/ 14 w 24"/>
                <a:gd name="T5" fmla="*/ 5 h 34"/>
                <a:gd name="T6" fmla="*/ 14 w 24"/>
                <a:gd name="T7" fmla="*/ 4 h 34"/>
                <a:gd name="T8" fmla="*/ 14 w 24"/>
                <a:gd name="T9" fmla="*/ 4 h 34"/>
                <a:gd name="T10" fmla="*/ 14 w 24"/>
                <a:gd name="T11" fmla="*/ 4 h 34"/>
                <a:gd name="T12" fmla="*/ 14 w 24"/>
                <a:gd name="T13" fmla="*/ 4 h 34"/>
                <a:gd name="T14" fmla="*/ 20 w 24"/>
                <a:gd name="T15" fmla="*/ 2 h 34"/>
                <a:gd name="T16" fmla="*/ 14 w 24"/>
                <a:gd name="T17" fmla="*/ 7 h 34"/>
                <a:gd name="T18" fmla="*/ 22 w 24"/>
                <a:gd name="T19" fmla="*/ 15 h 34"/>
                <a:gd name="T20" fmla="*/ 16 w 24"/>
                <a:gd name="T21" fmla="*/ 18 h 34"/>
                <a:gd name="T22" fmla="*/ 15 w 24"/>
                <a:gd name="T23" fmla="*/ 23 h 34"/>
                <a:gd name="T24" fmla="*/ 17 w 24"/>
                <a:gd name="T25" fmla="*/ 22 h 34"/>
                <a:gd name="T26" fmla="*/ 24 w 24"/>
                <a:gd name="T27" fmla="*/ 24 h 34"/>
                <a:gd name="T28" fmla="*/ 18 w 24"/>
                <a:gd name="T29" fmla="*/ 26 h 34"/>
                <a:gd name="T30" fmla="*/ 9 w 24"/>
                <a:gd name="T31" fmla="*/ 32 h 34"/>
                <a:gd name="T32" fmla="*/ 16 w 24"/>
                <a:gd name="T33" fmla="*/ 27 h 34"/>
                <a:gd name="T34" fmla="*/ 10 w 24"/>
                <a:gd name="T35" fmla="*/ 29 h 34"/>
                <a:gd name="T36" fmla="*/ 7 w 24"/>
                <a:gd name="T37" fmla="*/ 28 h 34"/>
                <a:gd name="T38" fmla="*/ 14 w 24"/>
                <a:gd name="T39" fmla="*/ 25 h 34"/>
                <a:gd name="T40" fmla="*/ 13 w 24"/>
                <a:gd name="T41" fmla="*/ 24 h 34"/>
                <a:gd name="T42" fmla="*/ 14 w 24"/>
                <a:gd name="T43" fmla="*/ 19 h 34"/>
                <a:gd name="T44" fmla="*/ 9 w 24"/>
                <a:gd name="T45" fmla="*/ 22 h 34"/>
                <a:gd name="T46" fmla="*/ 9 w 24"/>
                <a:gd name="T47" fmla="*/ 20 h 34"/>
                <a:gd name="T48" fmla="*/ 17 w 24"/>
                <a:gd name="T49" fmla="*/ 16 h 34"/>
                <a:gd name="T50" fmla="*/ 14 w 24"/>
                <a:gd name="T51" fmla="*/ 10 h 34"/>
                <a:gd name="T52" fmla="*/ 7 w 24"/>
                <a:gd name="T53" fmla="*/ 17 h 34"/>
                <a:gd name="T54" fmla="*/ 4 w 24"/>
                <a:gd name="T55" fmla="*/ 26 h 34"/>
                <a:gd name="T56" fmla="*/ 2 w 24"/>
                <a:gd name="T57" fmla="*/ 19 h 34"/>
                <a:gd name="T58" fmla="*/ 6 w 24"/>
                <a:gd name="T59" fmla="*/ 12 h 34"/>
                <a:gd name="T60" fmla="*/ 12 w 24"/>
                <a:gd name="T61" fmla="*/ 7 h 34"/>
                <a:gd name="T62" fmla="*/ 8 w 24"/>
                <a:gd name="T63" fmla="*/ 6 h 34"/>
                <a:gd name="T64" fmla="*/ 1 w 24"/>
                <a:gd name="T65" fmla="*/ 3 h 34"/>
                <a:gd name="T66" fmla="*/ 4 w 24"/>
                <a:gd name="T67" fmla="*/ 7 h 34"/>
                <a:gd name="T68" fmla="*/ 0 w 24"/>
                <a:gd name="T69" fmla="*/ 5 h 34"/>
                <a:gd name="T70" fmla="*/ 1 w 24"/>
                <a:gd name="T7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34">
                  <a:moveTo>
                    <a:pt x="14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6" y="1"/>
                  </a:moveTo>
                  <a:cubicBezTo>
                    <a:pt x="17" y="0"/>
                    <a:pt x="19" y="1"/>
                    <a:pt x="20" y="2"/>
                  </a:cubicBezTo>
                  <a:cubicBezTo>
                    <a:pt x="20" y="2"/>
                    <a:pt x="21" y="2"/>
                    <a:pt x="20" y="2"/>
                  </a:cubicBezTo>
                  <a:cubicBezTo>
                    <a:pt x="20" y="4"/>
                    <a:pt x="16" y="5"/>
                    <a:pt x="14" y="7"/>
                  </a:cubicBezTo>
                  <a:cubicBezTo>
                    <a:pt x="15" y="8"/>
                    <a:pt x="16" y="7"/>
                    <a:pt x="18" y="8"/>
                  </a:cubicBezTo>
                  <a:cubicBezTo>
                    <a:pt x="20" y="8"/>
                    <a:pt x="24" y="12"/>
                    <a:pt x="22" y="15"/>
                  </a:cubicBezTo>
                  <a:cubicBezTo>
                    <a:pt x="21" y="16"/>
                    <a:pt x="20" y="16"/>
                    <a:pt x="19" y="16"/>
                  </a:cubicBezTo>
                  <a:cubicBezTo>
                    <a:pt x="18" y="17"/>
                    <a:pt x="17" y="16"/>
                    <a:pt x="16" y="18"/>
                  </a:cubicBezTo>
                  <a:cubicBezTo>
                    <a:pt x="16" y="18"/>
                    <a:pt x="16" y="19"/>
                    <a:pt x="17" y="20"/>
                  </a:cubicBezTo>
                  <a:cubicBezTo>
                    <a:pt x="16" y="21"/>
                    <a:pt x="16" y="22"/>
                    <a:pt x="15" y="23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17" y="23"/>
                    <a:pt x="17" y="23"/>
                    <a:pt x="17" y="22"/>
                  </a:cubicBezTo>
                  <a:cubicBezTo>
                    <a:pt x="18" y="22"/>
                    <a:pt x="21" y="22"/>
                    <a:pt x="22" y="22"/>
                  </a:cubicBezTo>
                  <a:cubicBezTo>
                    <a:pt x="23" y="22"/>
                    <a:pt x="23" y="24"/>
                    <a:pt x="24" y="24"/>
                  </a:cubicBezTo>
                  <a:cubicBezTo>
                    <a:pt x="23" y="25"/>
                    <a:pt x="23" y="25"/>
                    <a:pt x="23" y="26"/>
                  </a:cubicBezTo>
                  <a:cubicBezTo>
                    <a:pt x="21" y="27"/>
                    <a:pt x="20" y="24"/>
                    <a:pt x="18" y="26"/>
                  </a:cubicBezTo>
                  <a:cubicBezTo>
                    <a:pt x="17" y="27"/>
                    <a:pt x="19" y="29"/>
                    <a:pt x="19" y="31"/>
                  </a:cubicBezTo>
                  <a:cubicBezTo>
                    <a:pt x="18" y="34"/>
                    <a:pt x="11" y="3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0"/>
                    <a:pt x="16" y="30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27"/>
                    <a:pt x="12" y="29"/>
                    <a:pt x="10" y="29"/>
                  </a:cubicBezTo>
                  <a:cubicBezTo>
                    <a:pt x="10" y="29"/>
                    <a:pt x="8" y="29"/>
                    <a:pt x="8" y="29"/>
                  </a:cubicBezTo>
                  <a:cubicBezTo>
                    <a:pt x="8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14" y="26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3" y="24"/>
                    <a:pt x="13" y="24"/>
                  </a:cubicBezTo>
                  <a:cubicBezTo>
                    <a:pt x="13" y="23"/>
                    <a:pt x="13" y="22"/>
                    <a:pt x="13" y="22"/>
                  </a:cubicBezTo>
                  <a:cubicBezTo>
                    <a:pt x="13" y="21"/>
                    <a:pt x="14" y="20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2" y="18"/>
                    <a:pt x="10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9" y="20"/>
                  </a:cubicBezTo>
                  <a:cubicBezTo>
                    <a:pt x="9" y="18"/>
                    <a:pt x="12" y="16"/>
                    <a:pt x="14" y="17"/>
                  </a:cubicBezTo>
                  <a:cubicBezTo>
                    <a:pt x="15" y="17"/>
                    <a:pt x="16" y="16"/>
                    <a:pt x="17" y="16"/>
                  </a:cubicBezTo>
                  <a:cubicBezTo>
                    <a:pt x="17" y="15"/>
                    <a:pt x="18" y="14"/>
                    <a:pt x="18" y="14"/>
                  </a:cubicBezTo>
                  <a:cubicBezTo>
                    <a:pt x="19" y="11"/>
                    <a:pt x="16" y="10"/>
                    <a:pt x="14" y="10"/>
                  </a:cubicBezTo>
                  <a:cubicBezTo>
                    <a:pt x="12" y="10"/>
                    <a:pt x="10" y="12"/>
                    <a:pt x="10" y="13"/>
                  </a:cubicBezTo>
                  <a:cubicBezTo>
                    <a:pt x="9" y="14"/>
                    <a:pt x="8" y="16"/>
                    <a:pt x="7" y="17"/>
                  </a:cubicBezTo>
                  <a:cubicBezTo>
                    <a:pt x="6" y="18"/>
                    <a:pt x="6" y="19"/>
                    <a:pt x="5" y="20"/>
                  </a:cubicBezTo>
                  <a:cubicBezTo>
                    <a:pt x="4" y="22"/>
                    <a:pt x="5" y="24"/>
                    <a:pt x="4" y="26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1" y="20"/>
                    <a:pt x="2" y="19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4" y="15"/>
                    <a:pt x="5" y="14"/>
                    <a:pt x="6" y="12"/>
                  </a:cubicBezTo>
                  <a:cubicBezTo>
                    <a:pt x="8" y="11"/>
                    <a:pt x="11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2" y="4"/>
                    <a:pt x="14" y="2"/>
                    <a:pt x="16" y="1"/>
                  </a:cubicBezTo>
                  <a:close/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4" y="7"/>
                    <a:pt x="4" y="7"/>
                  </a:cubicBezTo>
                  <a:cubicBezTo>
                    <a:pt x="4" y="9"/>
                    <a:pt x="5" y="9"/>
                    <a:pt x="4" y="10"/>
                  </a:cubicBezTo>
                  <a:cubicBezTo>
                    <a:pt x="1" y="10"/>
                    <a:pt x="0" y="9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49"/>
            <p:cNvSpPr>
              <a:spLocks noEditPoints="1"/>
            </p:cNvSpPr>
            <p:nvPr userDrawn="1"/>
          </p:nvSpPr>
          <p:spPr bwMode="auto">
            <a:xfrm>
              <a:off x="8971042" y="4589759"/>
              <a:ext cx="50800" cy="52388"/>
            </a:xfrm>
            <a:custGeom>
              <a:avLst/>
              <a:gdLst>
                <a:gd name="T0" fmla="*/ 17 w 34"/>
                <a:gd name="T1" fmla="*/ 16 h 34"/>
                <a:gd name="T2" fmla="*/ 20 w 34"/>
                <a:gd name="T3" fmla="*/ 27 h 34"/>
                <a:gd name="T4" fmla="*/ 18 w 34"/>
                <a:gd name="T5" fmla="*/ 21 h 34"/>
                <a:gd name="T6" fmla="*/ 20 w 34"/>
                <a:gd name="T7" fmla="*/ 21 h 34"/>
                <a:gd name="T8" fmla="*/ 25 w 34"/>
                <a:gd name="T9" fmla="*/ 18 h 34"/>
                <a:gd name="T10" fmla="*/ 22 w 34"/>
                <a:gd name="T11" fmla="*/ 20 h 34"/>
                <a:gd name="T12" fmla="*/ 21 w 34"/>
                <a:gd name="T13" fmla="*/ 14 h 34"/>
                <a:gd name="T14" fmla="*/ 28 w 34"/>
                <a:gd name="T15" fmla="*/ 6 h 34"/>
                <a:gd name="T16" fmla="*/ 26 w 34"/>
                <a:gd name="T17" fmla="*/ 10 h 34"/>
                <a:gd name="T18" fmla="*/ 28 w 34"/>
                <a:gd name="T19" fmla="*/ 6 h 34"/>
                <a:gd name="T20" fmla="*/ 26 w 34"/>
                <a:gd name="T21" fmla="*/ 0 h 34"/>
                <a:gd name="T22" fmla="*/ 28 w 34"/>
                <a:gd name="T23" fmla="*/ 5 h 34"/>
                <a:gd name="T24" fmla="*/ 34 w 34"/>
                <a:gd name="T25" fmla="*/ 9 h 34"/>
                <a:gd name="T26" fmla="*/ 28 w 34"/>
                <a:gd name="T27" fmla="*/ 13 h 34"/>
                <a:gd name="T28" fmla="*/ 28 w 34"/>
                <a:gd name="T29" fmla="*/ 17 h 34"/>
                <a:gd name="T30" fmla="*/ 27 w 34"/>
                <a:gd name="T31" fmla="*/ 25 h 34"/>
                <a:gd name="T32" fmla="*/ 32 w 34"/>
                <a:gd name="T33" fmla="*/ 31 h 34"/>
                <a:gd name="T34" fmla="*/ 26 w 34"/>
                <a:gd name="T35" fmla="*/ 30 h 34"/>
                <a:gd name="T36" fmla="*/ 22 w 34"/>
                <a:gd name="T37" fmla="*/ 30 h 34"/>
                <a:gd name="T38" fmla="*/ 15 w 34"/>
                <a:gd name="T39" fmla="*/ 29 h 34"/>
                <a:gd name="T40" fmla="*/ 13 w 34"/>
                <a:gd name="T41" fmla="*/ 26 h 34"/>
                <a:gd name="T42" fmla="*/ 13 w 34"/>
                <a:gd name="T43" fmla="*/ 31 h 34"/>
                <a:gd name="T44" fmla="*/ 10 w 34"/>
                <a:gd name="T45" fmla="*/ 27 h 34"/>
                <a:gd name="T46" fmla="*/ 8 w 34"/>
                <a:gd name="T47" fmla="*/ 23 h 34"/>
                <a:gd name="T48" fmla="*/ 2 w 34"/>
                <a:gd name="T49" fmla="*/ 19 h 34"/>
                <a:gd name="T50" fmla="*/ 4 w 34"/>
                <a:gd name="T51" fmla="*/ 16 h 34"/>
                <a:gd name="T52" fmla="*/ 13 w 34"/>
                <a:gd name="T53" fmla="*/ 15 h 34"/>
                <a:gd name="T54" fmla="*/ 16 w 34"/>
                <a:gd name="T55" fmla="*/ 9 h 34"/>
                <a:gd name="T56" fmla="*/ 11 w 34"/>
                <a:gd name="T57" fmla="*/ 7 h 34"/>
                <a:gd name="T58" fmla="*/ 10 w 34"/>
                <a:gd name="T59" fmla="*/ 5 h 34"/>
                <a:gd name="T60" fmla="*/ 12 w 34"/>
                <a:gd name="T61" fmla="*/ 6 h 34"/>
                <a:gd name="T62" fmla="*/ 20 w 34"/>
                <a:gd name="T63" fmla="*/ 0 h 34"/>
                <a:gd name="T64" fmla="*/ 23 w 34"/>
                <a:gd name="T65" fmla="*/ 1 h 34"/>
                <a:gd name="T66" fmla="*/ 17 w 34"/>
                <a:gd name="T67" fmla="*/ 11 h 34"/>
                <a:gd name="T68" fmla="*/ 19 w 34"/>
                <a:gd name="T69" fmla="*/ 11 h 34"/>
                <a:gd name="T70" fmla="*/ 23 w 34"/>
                <a:gd name="T71" fmla="*/ 7 h 34"/>
                <a:gd name="T72" fmla="*/ 26 w 34"/>
                <a:gd name="T7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4">
                  <a:moveTo>
                    <a:pt x="21" y="13"/>
                  </a:moveTo>
                  <a:cubicBezTo>
                    <a:pt x="19" y="14"/>
                    <a:pt x="18" y="15"/>
                    <a:pt x="17" y="16"/>
                  </a:cubicBezTo>
                  <a:cubicBezTo>
                    <a:pt x="16" y="18"/>
                    <a:pt x="12" y="21"/>
                    <a:pt x="14" y="24"/>
                  </a:cubicBezTo>
                  <a:cubicBezTo>
                    <a:pt x="15" y="26"/>
                    <a:pt x="17" y="28"/>
                    <a:pt x="20" y="27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0" y="25"/>
                    <a:pt x="19" y="22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1" y="22"/>
                    <a:pt x="24" y="24"/>
                    <a:pt x="24" y="23"/>
                  </a:cubicBezTo>
                  <a:cubicBezTo>
                    <a:pt x="25" y="22"/>
                    <a:pt x="26" y="19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19"/>
                    <a:pt x="21" y="19"/>
                  </a:cubicBezTo>
                  <a:cubicBezTo>
                    <a:pt x="21" y="17"/>
                    <a:pt x="21" y="16"/>
                    <a:pt x="21" y="14"/>
                  </a:cubicBezTo>
                  <a:cubicBezTo>
                    <a:pt x="22" y="13"/>
                    <a:pt x="21" y="13"/>
                    <a:pt x="21" y="13"/>
                  </a:cubicBezTo>
                  <a:close/>
                  <a:moveTo>
                    <a:pt x="28" y="6"/>
                  </a:moveTo>
                  <a:cubicBezTo>
                    <a:pt x="28" y="7"/>
                    <a:pt x="26" y="9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10"/>
                    <a:pt x="30" y="9"/>
                    <a:pt x="30" y="9"/>
                  </a:cubicBezTo>
                  <a:cubicBezTo>
                    <a:pt x="30" y="8"/>
                    <a:pt x="29" y="7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lose/>
                  <a:moveTo>
                    <a:pt x="26" y="0"/>
                  </a:moveTo>
                  <a:cubicBezTo>
                    <a:pt x="28" y="1"/>
                    <a:pt x="29" y="1"/>
                    <a:pt x="29" y="3"/>
                  </a:cubicBezTo>
                  <a:cubicBezTo>
                    <a:pt x="29" y="3"/>
                    <a:pt x="28" y="4"/>
                    <a:pt x="28" y="5"/>
                  </a:cubicBezTo>
                  <a:cubicBezTo>
                    <a:pt x="29" y="7"/>
                    <a:pt x="32" y="7"/>
                    <a:pt x="34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2" y="11"/>
                    <a:pt x="30" y="11"/>
                    <a:pt x="29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6" y="13"/>
                    <a:pt x="25" y="13"/>
                    <a:pt x="24" y="15"/>
                  </a:cubicBezTo>
                  <a:cubicBezTo>
                    <a:pt x="25" y="16"/>
                    <a:pt x="28" y="16"/>
                    <a:pt x="28" y="17"/>
                  </a:cubicBezTo>
                  <a:cubicBezTo>
                    <a:pt x="28" y="18"/>
                    <a:pt x="28" y="21"/>
                    <a:pt x="28" y="22"/>
                  </a:cubicBezTo>
                  <a:cubicBezTo>
                    <a:pt x="27" y="23"/>
                    <a:pt x="26" y="24"/>
                    <a:pt x="27" y="25"/>
                  </a:cubicBezTo>
                  <a:cubicBezTo>
                    <a:pt x="27" y="26"/>
                    <a:pt x="29" y="26"/>
                    <a:pt x="30" y="27"/>
                  </a:cubicBezTo>
                  <a:cubicBezTo>
                    <a:pt x="31" y="28"/>
                    <a:pt x="32" y="29"/>
                    <a:pt x="32" y="31"/>
                  </a:cubicBezTo>
                  <a:cubicBezTo>
                    <a:pt x="32" y="32"/>
                    <a:pt x="30" y="34"/>
                    <a:pt x="28" y="33"/>
                  </a:cubicBezTo>
                  <a:cubicBezTo>
                    <a:pt x="27" y="33"/>
                    <a:pt x="26" y="31"/>
                    <a:pt x="26" y="30"/>
                  </a:cubicBezTo>
                  <a:cubicBezTo>
                    <a:pt x="25" y="30"/>
                    <a:pt x="25" y="30"/>
                    <a:pt x="24" y="29"/>
                  </a:cubicBezTo>
                  <a:cubicBezTo>
                    <a:pt x="24" y="29"/>
                    <a:pt x="22" y="30"/>
                    <a:pt x="22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19" y="30"/>
                    <a:pt x="17" y="30"/>
                    <a:pt x="15" y="29"/>
                  </a:cubicBezTo>
                  <a:cubicBezTo>
                    <a:pt x="15" y="28"/>
                    <a:pt x="14" y="27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4" y="31"/>
                    <a:pt x="13" y="31"/>
                  </a:cubicBezTo>
                  <a:cubicBezTo>
                    <a:pt x="12" y="31"/>
                    <a:pt x="12" y="30"/>
                    <a:pt x="11" y="30"/>
                  </a:cubicBezTo>
                  <a:cubicBezTo>
                    <a:pt x="10" y="29"/>
                    <a:pt x="11" y="28"/>
                    <a:pt x="10" y="27"/>
                  </a:cubicBezTo>
                  <a:cubicBezTo>
                    <a:pt x="10" y="26"/>
                    <a:pt x="9" y="25"/>
                    <a:pt x="9" y="25"/>
                  </a:cubicBezTo>
                  <a:cubicBezTo>
                    <a:pt x="8" y="24"/>
                    <a:pt x="9" y="23"/>
                    <a:pt x="8" y="23"/>
                  </a:cubicBezTo>
                  <a:cubicBezTo>
                    <a:pt x="8" y="23"/>
                    <a:pt x="4" y="24"/>
                    <a:pt x="3" y="23"/>
                  </a:cubicBezTo>
                  <a:cubicBezTo>
                    <a:pt x="2" y="23"/>
                    <a:pt x="0" y="21"/>
                    <a:pt x="2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4" y="18"/>
                    <a:pt x="3" y="17"/>
                    <a:pt x="4" y="16"/>
                  </a:cubicBezTo>
                  <a:cubicBezTo>
                    <a:pt x="4" y="16"/>
                    <a:pt x="6" y="17"/>
                    <a:pt x="6" y="17"/>
                  </a:cubicBezTo>
                  <a:cubicBezTo>
                    <a:pt x="8" y="17"/>
                    <a:pt x="12" y="16"/>
                    <a:pt x="13" y="15"/>
                  </a:cubicBezTo>
                  <a:cubicBezTo>
                    <a:pt x="13" y="14"/>
                    <a:pt x="14" y="12"/>
                    <a:pt x="14" y="11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6" y="9"/>
                    <a:pt x="16" y="9"/>
                    <a:pt x="15" y="8"/>
                  </a:cubicBezTo>
                  <a:cubicBezTo>
                    <a:pt x="14" y="8"/>
                    <a:pt x="13" y="8"/>
                    <a:pt x="11" y="7"/>
                  </a:cubicBezTo>
                  <a:cubicBezTo>
                    <a:pt x="11" y="7"/>
                    <a:pt x="11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7" y="5"/>
                    <a:pt x="17" y="4"/>
                  </a:cubicBezTo>
                  <a:cubicBezTo>
                    <a:pt x="18" y="3"/>
                    <a:pt x="18" y="1"/>
                    <a:pt x="20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3"/>
                    <a:pt x="21" y="3"/>
                    <a:pt x="20" y="5"/>
                  </a:cubicBezTo>
                  <a:cubicBezTo>
                    <a:pt x="18" y="6"/>
                    <a:pt x="18" y="9"/>
                    <a:pt x="17" y="11"/>
                  </a:cubicBezTo>
                  <a:cubicBezTo>
                    <a:pt x="17" y="11"/>
                    <a:pt x="16" y="12"/>
                    <a:pt x="16" y="13"/>
                  </a:cubicBezTo>
                  <a:cubicBezTo>
                    <a:pt x="18" y="13"/>
                    <a:pt x="18" y="11"/>
                    <a:pt x="19" y="11"/>
                  </a:cubicBezTo>
                  <a:cubicBezTo>
                    <a:pt x="20" y="11"/>
                    <a:pt x="22" y="11"/>
                    <a:pt x="22" y="10"/>
                  </a:cubicBezTo>
                  <a:cubicBezTo>
                    <a:pt x="23" y="9"/>
                    <a:pt x="22" y="8"/>
                    <a:pt x="23" y="7"/>
                  </a:cubicBezTo>
                  <a:cubicBezTo>
                    <a:pt x="24" y="6"/>
                    <a:pt x="24" y="4"/>
                    <a:pt x="25" y="3"/>
                  </a:cubicBezTo>
                  <a:cubicBezTo>
                    <a:pt x="26" y="2"/>
                    <a:pt x="2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50"/>
            <p:cNvSpPr>
              <a:spLocks noEditPoints="1"/>
            </p:cNvSpPr>
            <p:nvPr userDrawn="1"/>
          </p:nvSpPr>
          <p:spPr bwMode="auto">
            <a:xfrm>
              <a:off x="8756730" y="4715171"/>
              <a:ext cx="52389" cy="44450"/>
            </a:xfrm>
            <a:custGeom>
              <a:avLst/>
              <a:gdLst>
                <a:gd name="T0" fmla="*/ 15 w 35"/>
                <a:gd name="T1" fmla="*/ 20 h 30"/>
                <a:gd name="T2" fmla="*/ 16 w 35"/>
                <a:gd name="T3" fmla="*/ 24 h 30"/>
                <a:gd name="T4" fmla="*/ 18 w 35"/>
                <a:gd name="T5" fmla="*/ 23 h 30"/>
                <a:gd name="T6" fmla="*/ 20 w 35"/>
                <a:gd name="T7" fmla="*/ 24 h 30"/>
                <a:gd name="T8" fmla="*/ 20 w 35"/>
                <a:gd name="T9" fmla="*/ 24 h 30"/>
                <a:gd name="T10" fmla="*/ 21 w 35"/>
                <a:gd name="T11" fmla="*/ 22 h 30"/>
                <a:gd name="T12" fmla="*/ 16 w 35"/>
                <a:gd name="T13" fmla="*/ 20 h 30"/>
                <a:gd name="T14" fmla="*/ 15 w 35"/>
                <a:gd name="T15" fmla="*/ 20 h 30"/>
                <a:gd name="T16" fmla="*/ 14 w 35"/>
                <a:gd name="T17" fmla="*/ 7 h 30"/>
                <a:gd name="T18" fmla="*/ 16 w 35"/>
                <a:gd name="T19" fmla="*/ 13 h 30"/>
                <a:gd name="T20" fmla="*/ 18 w 35"/>
                <a:gd name="T21" fmla="*/ 13 h 30"/>
                <a:gd name="T22" fmla="*/ 18 w 35"/>
                <a:gd name="T23" fmla="*/ 13 h 30"/>
                <a:gd name="T24" fmla="*/ 14 w 35"/>
                <a:gd name="T25" fmla="*/ 6 h 30"/>
                <a:gd name="T26" fmla="*/ 14 w 35"/>
                <a:gd name="T27" fmla="*/ 6 h 30"/>
                <a:gd name="T28" fmla="*/ 14 w 35"/>
                <a:gd name="T29" fmla="*/ 7 h 30"/>
                <a:gd name="T30" fmla="*/ 0 w 35"/>
                <a:gd name="T31" fmla="*/ 14 h 30"/>
                <a:gd name="T32" fmla="*/ 6 w 35"/>
                <a:gd name="T33" fmla="*/ 9 h 30"/>
                <a:gd name="T34" fmla="*/ 11 w 35"/>
                <a:gd name="T35" fmla="*/ 10 h 30"/>
                <a:gd name="T36" fmla="*/ 12 w 35"/>
                <a:gd name="T37" fmla="*/ 3 h 30"/>
                <a:gd name="T38" fmla="*/ 15 w 35"/>
                <a:gd name="T39" fmla="*/ 0 h 30"/>
                <a:gd name="T40" fmla="*/ 18 w 35"/>
                <a:gd name="T41" fmla="*/ 6 h 30"/>
                <a:gd name="T42" fmla="*/ 20 w 35"/>
                <a:gd name="T43" fmla="*/ 10 h 30"/>
                <a:gd name="T44" fmla="*/ 20 w 35"/>
                <a:gd name="T45" fmla="*/ 9 h 30"/>
                <a:gd name="T46" fmla="*/ 22 w 35"/>
                <a:gd name="T47" fmla="*/ 5 h 30"/>
                <a:gd name="T48" fmla="*/ 24 w 35"/>
                <a:gd name="T49" fmla="*/ 5 h 30"/>
                <a:gd name="T50" fmla="*/ 24 w 35"/>
                <a:gd name="T51" fmla="*/ 9 h 30"/>
                <a:gd name="T52" fmla="*/ 25 w 35"/>
                <a:gd name="T53" fmla="*/ 14 h 30"/>
                <a:gd name="T54" fmla="*/ 25 w 35"/>
                <a:gd name="T55" fmla="*/ 16 h 30"/>
                <a:gd name="T56" fmla="*/ 30 w 35"/>
                <a:gd name="T57" fmla="*/ 18 h 30"/>
                <a:gd name="T58" fmla="*/ 31 w 35"/>
                <a:gd name="T59" fmla="*/ 20 h 30"/>
                <a:gd name="T60" fmla="*/ 34 w 35"/>
                <a:gd name="T61" fmla="*/ 22 h 30"/>
                <a:gd name="T62" fmla="*/ 35 w 35"/>
                <a:gd name="T63" fmla="*/ 23 h 30"/>
                <a:gd name="T64" fmla="*/ 35 w 35"/>
                <a:gd name="T65" fmla="*/ 23 h 30"/>
                <a:gd name="T66" fmla="*/ 29 w 35"/>
                <a:gd name="T67" fmla="*/ 23 h 30"/>
                <a:gd name="T68" fmla="*/ 26 w 35"/>
                <a:gd name="T69" fmla="*/ 23 h 30"/>
                <a:gd name="T70" fmla="*/ 25 w 35"/>
                <a:gd name="T71" fmla="*/ 24 h 30"/>
                <a:gd name="T72" fmla="*/ 21 w 35"/>
                <a:gd name="T73" fmla="*/ 26 h 30"/>
                <a:gd name="T74" fmla="*/ 21 w 35"/>
                <a:gd name="T75" fmla="*/ 28 h 30"/>
                <a:gd name="T76" fmla="*/ 19 w 35"/>
                <a:gd name="T77" fmla="*/ 28 h 30"/>
                <a:gd name="T78" fmla="*/ 17 w 35"/>
                <a:gd name="T79" fmla="*/ 30 h 30"/>
                <a:gd name="T80" fmla="*/ 14 w 35"/>
                <a:gd name="T81" fmla="*/ 30 h 30"/>
                <a:gd name="T82" fmla="*/ 14 w 35"/>
                <a:gd name="T83" fmla="*/ 30 h 30"/>
                <a:gd name="T84" fmla="*/ 9 w 35"/>
                <a:gd name="T85" fmla="*/ 28 h 30"/>
                <a:gd name="T86" fmla="*/ 11 w 35"/>
                <a:gd name="T87" fmla="*/ 26 h 30"/>
                <a:gd name="T88" fmla="*/ 11 w 35"/>
                <a:gd name="T89" fmla="*/ 23 h 30"/>
                <a:gd name="T90" fmla="*/ 10 w 35"/>
                <a:gd name="T91" fmla="*/ 17 h 30"/>
                <a:gd name="T92" fmla="*/ 8 w 35"/>
                <a:gd name="T93" fmla="*/ 16 h 30"/>
                <a:gd name="T94" fmla="*/ 6 w 35"/>
                <a:gd name="T95" fmla="*/ 16 h 30"/>
                <a:gd name="T96" fmla="*/ 4 w 35"/>
                <a:gd name="T97" fmla="*/ 15 h 30"/>
                <a:gd name="T98" fmla="*/ 0 w 35"/>
                <a:gd name="T99" fmla="*/ 14 h 30"/>
                <a:gd name="T100" fmla="*/ 0 w 35"/>
                <a:gd name="T101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" h="30">
                  <a:moveTo>
                    <a:pt x="15" y="20"/>
                  </a:moveTo>
                  <a:cubicBezTo>
                    <a:pt x="15" y="22"/>
                    <a:pt x="16" y="22"/>
                    <a:pt x="16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9" y="23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0" y="21"/>
                    <a:pt x="18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lose/>
                  <a:moveTo>
                    <a:pt x="14" y="7"/>
                  </a:moveTo>
                  <a:cubicBezTo>
                    <a:pt x="14" y="10"/>
                    <a:pt x="12" y="12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1"/>
                    <a:pt x="16" y="8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7"/>
                  </a:cubicBezTo>
                  <a:close/>
                  <a:moveTo>
                    <a:pt x="0" y="14"/>
                  </a:moveTo>
                  <a:cubicBezTo>
                    <a:pt x="1" y="13"/>
                    <a:pt x="5" y="9"/>
                    <a:pt x="6" y="9"/>
                  </a:cubicBezTo>
                  <a:cubicBezTo>
                    <a:pt x="8" y="9"/>
                    <a:pt x="9" y="10"/>
                    <a:pt x="11" y="10"/>
                  </a:cubicBezTo>
                  <a:cubicBezTo>
                    <a:pt x="12" y="8"/>
                    <a:pt x="12" y="6"/>
                    <a:pt x="12" y="3"/>
                  </a:cubicBezTo>
                  <a:cubicBezTo>
                    <a:pt x="12" y="2"/>
                    <a:pt x="14" y="0"/>
                    <a:pt x="15" y="0"/>
                  </a:cubicBezTo>
                  <a:cubicBezTo>
                    <a:pt x="16" y="2"/>
                    <a:pt x="17" y="4"/>
                    <a:pt x="18" y="6"/>
                  </a:cubicBezTo>
                  <a:cubicBezTo>
                    <a:pt x="18" y="7"/>
                    <a:pt x="18" y="9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21" y="9"/>
                    <a:pt x="21" y="6"/>
                    <a:pt x="22" y="5"/>
                  </a:cubicBezTo>
                  <a:cubicBezTo>
                    <a:pt x="22" y="5"/>
                    <a:pt x="23" y="5"/>
                    <a:pt x="24" y="5"/>
                  </a:cubicBezTo>
                  <a:cubicBezTo>
                    <a:pt x="25" y="6"/>
                    <a:pt x="24" y="8"/>
                    <a:pt x="24" y="9"/>
                  </a:cubicBezTo>
                  <a:cubicBezTo>
                    <a:pt x="24" y="11"/>
                    <a:pt x="25" y="12"/>
                    <a:pt x="25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6" y="18"/>
                    <a:pt x="29" y="17"/>
                    <a:pt x="30" y="18"/>
                  </a:cubicBezTo>
                  <a:cubicBezTo>
                    <a:pt x="31" y="19"/>
                    <a:pt x="31" y="20"/>
                    <a:pt x="31" y="20"/>
                  </a:cubicBezTo>
                  <a:cubicBezTo>
                    <a:pt x="32" y="21"/>
                    <a:pt x="33" y="21"/>
                    <a:pt x="34" y="22"/>
                  </a:cubicBezTo>
                  <a:cubicBezTo>
                    <a:pt x="34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3" y="22"/>
                    <a:pt x="31" y="23"/>
                    <a:pt x="29" y="23"/>
                  </a:cubicBezTo>
                  <a:cubicBezTo>
                    <a:pt x="28" y="23"/>
                    <a:pt x="27" y="22"/>
                    <a:pt x="26" y="23"/>
                  </a:cubicBezTo>
                  <a:cubicBezTo>
                    <a:pt x="26" y="23"/>
                    <a:pt x="25" y="24"/>
                    <a:pt x="25" y="24"/>
                  </a:cubicBezTo>
                  <a:cubicBezTo>
                    <a:pt x="24" y="25"/>
                    <a:pt x="22" y="24"/>
                    <a:pt x="21" y="26"/>
                  </a:cubicBezTo>
                  <a:cubicBezTo>
                    <a:pt x="21" y="26"/>
                    <a:pt x="21" y="27"/>
                    <a:pt x="21" y="28"/>
                  </a:cubicBezTo>
                  <a:cubicBezTo>
                    <a:pt x="20" y="28"/>
                    <a:pt x="20" y="28"/>
                    <a:pt x="19" y="28"/>
                  </a:cubicBezTo>
                  <a:cubicBezTo>
                    <a:pt x="18" y="28"/>
                    <a:pt x="18" y="29"/>
                    <a:pt x="17" y="30"/>
                  </a:cubicBezTo>
                  <a:cubicBezTo>
                    <a:pt x="16" y="30"/>
                    <a:pt x="15" y="28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28"/>
                    <a:pt x="11" y="28"/>
                    <a:pt x="9" y="28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2" y="25"/>
                    <a:pt x="11" y="24"/>
                    <a:pt x="11" y="23"/>
                  </a:cubicBezTo>
                  <a:cubicBezTo>
                    <a:pt x="10" y="21"/>
                    <a:pt x="10" y="19"/>
                    <a:pt x="10" y="17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7" y="16"/>
                    <a:pt x="6" y="16"/>
                    <a:pt x="6" y="16"/>
                  </a:cubicBezTo>
                  <a:cubicBezTo>
                    <a:pt x="5" y="16"/>
                    <a:pt x="4" y="15"/>
                    <a:pt x="4" y="15"/>
                  </a:cubicBezTo>
                  <a:cubicBezTo>
                    <a:pt x="2" y="14"/>
                    <a:pt x="1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51"/>
            <p:cNvSpPr>
              <a:spLocks noEditPoints="1"/>
            </p:cNvSpPr>
            <p:nvPr userDrawn="1"/>
          </p:nvSpPr>
          <p:spPr bwMode="auto">
            <a:xfrm>
              <a:off x="8791655" y="4653259"/>
              <a:ext cx="50800" cy="55563"/>
            </a:xfrm>
            <a:custGeom>
              <a:avLst/>
              <a:gdLst>
                <a:gd name="T0" fmla="*/ 20 w 34"/>
                <a:gd name="T1" fmla="*/ 18 h 37"/>
                <a:gd name="T2" fmla="*/ 22 w 34"/>
                <a:gd name="T3" fmla="*/ 19 h 37"/>
                <a:gd name="T4" fmla="*/ 20 w 34"/>
                <a:gd name="T5" fmla="*/ 17 h 37"/>
                <a:gd name="T6" fmla="*/ 14 w 34"/>
                <a:gd name="T7" fmla="*/ 22 h 37"/>
                <a:gd name="T8" fmla="*/ 14 w 34"/>
                <a:gd name="T9" fmla="*/ 24 h 37"/>
                <a:gd name="T10" fmla="*/ 15 w 34"/>
                <a:gd name="T11" fmla="*/ 22 h 37"/>
                <a:gd name="T12" fmla="*/ 14 w 34"/>
                <a:gd name="T13" fmla="*/ 22 h 37"/>
                <a:gd name="T14" fmla="*/ 16 w 34"/>
                <a:gd name="T15" fmla="*/ 20 h 37"/>
                <a:gd name="T16" fmla="*/ 16 w 34"/>
                <a:gd name="T17" fmla="*/ 20 h 37"/>
                <a:gd name="T18" fmla="*/ 16 w 34"/>
                <a:gd name="T19" fmla="*/ 19 h 37"/>
                <a:gd name="T20" fmla="*/ 10 w 34"/>
                <a:gd name="T21" fmla="*/ 5 h 37"/>
                <a:gd name="T22" fmla="*/ 6 w 34"/>
                <a:gd name="T23" fmla="*/ 17 h 37"/>
                <a:gd name="T24" fmla="*/ 8 w 34"/>
                <a:gd name="T25" fmla="*/ 20 h 37"/>
                <a:gd name="T26" fmla="*/ 15 w 34"/>
                <a:gd name="T27" fmla="*/ 16 h 37"/>
                <a:gd name="T28" fmla="*/ 20 w 34"/>
                <a:gd name="T29" fmla="*/ 14 h 37"/>
                <a:gd name="T30" fmla="*/ 25 w 34"/>
                <a:gd name="T31" fmla="*/ 15 h 37"/>
                <a:gd name="T32" fmla="*/ 23 w 34"/>
                <a:gd name="T33" fmla="*/ 27 h 37"/>
                <a:gd name="T34" fmla="*/ 18 w 34"/>
                <a:gd name="T35" fmla="*/ 27 h 37"/>
                <a:gd name="T36" fmla="*/ 17 w 34"/>
                <a:gd name="T37" fmla="*/ 24 h 37"/>
                <a:gd name="T38" fmla="*/ 13 w 34"/>
                <a:gd name="T39" fmla="*/ 25 h 37"/>
                <a:gd name="T40" fmla="*/ 12 w 34"/>
                <a:gd name="T41" fmla="*/ 17 h 37"/>
                <a:gd name="T42" fmla="*/ 10 w 34"/>
                <a:gd name="T43" fmla="*/ 22 h 37"/>
                <a:gd name="T44" fmla="*/ 17 w 34"/>
                <a:gd name="T45" fmla="*/ 32 h 37"/>
                <a:gd name="T46" fmla="*/ 20 w 34"/>
                <a:gd name="T47" fmla="*/ 33 h 37"/>
                <a:gd name="T48" fmla="*/ 24 w 34"/>
                <a:gd name="T49" fmla="*/ 29 h 37"/>
                <a:gd name="T50" fmla="*/ 23 w 34"/>
                <a:gd name="T51" fmla="*/ 28 h 37"/>
                <a:gd name="T52" fmla="*/ 26 w 34"/>
                <a:gd name="T53" fmla="*/ 25 h 37"/>
                <a:gd name="T54" fmla="*/ 21 w 34"/>
                <a:gd name="T55" fmla="*/ 10 h 37"/>
                <a:gd name="T56" fmla="*/ 17 w 34"/>
                <a:gd name="T57" fmla="*/ 6 h 37"/>
                <a:gd name="T58" fmla="*/ 10 w 34"/>
                <a:gd name="T59" fmla="*/ 5 h 37"/>
                <a:gd name="T60" fmla="*/ 12 w 34"/>
                <a:gd name="T61" fmla="*/ 1 h 37"/>
                <a:gd name="T62" fmla="*/ 27 w 34"/>
                <a:gd name="T63" fmla="*/ 12 h 37"/>
                <a:gd name="T64" fmla="*/ 31 w 34"/>
                <a:gd name="T65" fmla="*/ 27 h 37"/>
                <a:gd name="T66" fmla="*/ 26 w 34"/>
                <a:gd name="T67" fmla="*/ 30 h 37"/>
                <a:gd name="T68" fmla="*/ 20 w 34"/>
                <a:gd name="T69" fmla="*/ 35 h 37"/>
                <a:gd name="T70" fmla="*/ 19 w 34"/>
                <a:gd name="T71" fmla="*/ 37 h 37"/>
                <a:gd name="T72" fmla="*/ 14 w 34"/>
                <a:gd name="T73" fmla="*/ 35 h 37"/>
                <a:gd name="T74" fmla="*/ 8 w 34"/>
                <a:gd name="T75" fmla="*/ 27 h 37"/>
                <a:gd name="T76" fmla="*/ 3 w 34"/>
                <a:gd name="T77" fmla="*/ 23 h 37"/>
                <a:gd name="T78" fmla="*/ 4 w 34"/>
                <a:gd name="T79" fmla="*/ 8 h 37"/>
                <a:gd name="T80" fmla="*/ 5 w 34"/>
                <a:gd name="T81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7">
                  <a:moveTo>
                    <a:pt x="20" y="17"/>
                  </a:moveTo>
                  <a:cubicBezTo>
                    <a:pt x="20" y="17"/>
                    <a:pt x="20" y="18"/>
                    <a:pt x="20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7"/>
                    <a:pt x="21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lose/>
                  <a:moveTo>
                    <a:pt x="14" y="22"/>
                  </a:moveTo>
                  <a:cubicBezTo>
                    <a:pt x="14" y="23"/>
                    <a:pt x="14" y="23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3"/>
                    <a:pt x="14" y="23"/>
                    <a:pt x="15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lose/>
                  <a:moveTo>
                    <a:pt x="16" y="19"/>
                  </a:moveTo>
                  <a:cubicBezTo>
                    <a:pt x="16" y="19"/>
                    <a:pt x="16" y="19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0" y="5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11"/>
                    <a:pt x="6" y="14"/>
                    <a:pt x="6" y="17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9"/>
                    <a:pt x="8" y="12"/>
                    <a:pt x="12" y="12"/>
                  </a:cubicBezTo>
                  <a:cubicBezTo>
                    <a:pt x="13" y="12"/>
                    <a:pt x="14" y="15"/>
                    <a:pt x="15" y="16"/>
                  </a:cubicBezTo>
                  <a:cubicBezTo>
                    <a:pt x="16" y="16"/>
                    <a:pt x="18" y="16"/>
                    <a:pt x="19" y="15"/>
                  </a:cubicBezTo>
                  <a:cubicBezTo>
                    <a:pt x="19" y="15"/>
                    <a:pt x="19" y="15"/>
                    <a:pt x="20" y="14"/>
                  </a:cubicBezTo>
                  <a:cubicBezTo>
                    <a:pt x="21" y="14"/>
                    <a:pt x="22" y="13"/>
                    <a:pt x="24" y="13"/>
                  </a:cubicBezTo>
                  <a:cubicBezTo>
                    <a:pt x="24" y="14"/>
                    <a:pt x="24" y="14"/>
                    <a:pt x="25" y="15"/>
                  </a:cubicBezTo>
                  <a:cubicBezTo>
                    <a:pt x="25" y="16"/>
                    <a:pt x="24" y="17"/>
                    <a:pt x="24" y="18"/>
                  </a:cubicBezTo>
                  <a:cubicBezTo>
                    <a:pt x="24" y="21"/>
                    <a:pt x="24" y="24"/>
                    <a:pt x="23" y="27"/>
                  </a:cubicBezTo>
                  <a:cubicBezTo>
                    <a:pt x="22" y="27"/>
                    <a:pt x="22" y="28"/>
                    <a:pt x="21" y="29"/>
                  </a:cubicBezTo>
                  <a:cubicBezTo>
                    <a:pt x="20" y="28"/>
                    <a:pt x="19" y="28"/>
                    <a:pt x="18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5"/>
                    <a:pt x="17" y="25"/>
                    <a:pt x="17" y="24"/>
                  </a:cubicBezTo>
                  <a:cubicBezTo>
                    <a:pt x="17" y="24"/>
                    <a:pt x="17" y="25"/>
                    <a:pt x="16" y="25"/>
                  </a:cubicBezTo>
                  <a:cubicBezTo>
                    <a:pt x="15" y="25"/>
                    <a:pt x="14" y="26"/>
                    <a:pt x="13" y="25"/>
                  </a:cubicBezTo>
                  <a:cubicBezTo>
                    <a:pt x="13" y="25"/>
                    <a:pt x="12" y="24"/>
                    <a:pt x="12" y="24"/>
                  </a:cubicBezTo>
                  <a:cubicBezTo>
                    <a:pt x="12" y="23"/>
                    <a:pt x="15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0" y="21"/>
                    <a:pt x="10" y="22"/>
                  </a:cubicBezTo>
                  <a:cubicBezTo>
                    <a:pt x="10" y="23"/>
                    <a:pt x="11" y="23"/>
                    <a:pt x="11" y="25"/>
                  </a:cubicBezTo>
                  <a:cubicBezTo>
                    <a:pt x="12" y="27"/>
                    <a:pt x="15" y="30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1" y="33"/>
                    <a:pt x="23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7"/>
                    <a:pt x="25" y="28"/>
                    <a:pt x="26" y="27"/>
                  </a:cubicBezTo>
                  <a:cubicBezTo>
                    <a:pt x="26" y="26"/>
                    <a:pt x="26" y="25"/>
                    <a:pt x="26" y="25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19"/>
                    <a:pt x="25" y="12"/>
                    <a:pt x="21" y="10"/>
                  </a:cubicBezTo>
                  <a:cubicBezTo>
                    <a:pt x="21" y="9"/>
                    <a:pt x="20" y="8"/>
                    <a:pt x="19" y="7"/>
                  </a:cubicBezTo>
                  <a:cubicBezTo>
                    <a:pt x="18" y="7"/>
                    <a:pt x="18" y="7"/>
                    <a:pt x="17" y="6"/>
                  </a:cubicBezTo>
                  <a:cubicBezTo>
                    <a:pt x="15" y="5"/>
                    <a:pt x="14" y="3"/>
                    <a:pt x="12" y="3"/>
                  </a:cubicBezTo>
                  <a:cubicBezTo>
                    <a:pt x="11" y="3"/>
                    <a:pt x="10" y="4"/>
                    <a:pt x="10" y="5"/>
                  </a:cubicBezTo>
                  <a:close/>
                  <a:moveTo>
                    <a:pt x="7" y="5"/>
                  </a:moveTo>
                  <a:cubicBezTo>
                    <a:pt x="9" y="3"/>
                    <a:pt x="10" y="1"/>
                    <a:pt x="12" y="1"/>
                  </a:cubicBezTo>
                  <a:cubicBezTo>
                    <a:pt x="16" y="0"/>
                    <a:pt x="20" y="5"/>
                    <a:pt x="24" y="9"/>
                  </a:cubicBezTo>
                  <a:cubicBezTo>
                    <a:pt x="25" y="10"/>
                    <a:pt x="26" y="11"/>
                    <a:pt x="27" y="12"/>
                  </a:cubicBezTo>
                  <a:cubicBezTo>
                    <a:pt x="29" y="15"/>
                    <a:pt x="33" y="17"/>
                    <a:pt x="34" y="20"/>
                  </a:cubicBezTo>
                  <a:cubicBezTo>
                    <a:pt x="34" y="21"/>
                    <a:pt x="33" y="27"/>
                    <a:pt x="31" y="27"/>
                  </a:cubicBezTo>
                  <a:cubicBezTo>
                    <a:pt x="30" y="28"/>
                    <a:pt x="27" y="27"/>
                    <a:pt x="26" y="29"/>
                  </a:cubicBezTo>
                  <a:cubicBezTo>
                    <a:pt x="26" y="29"/>
                    <a:pt x="26" y="30"/>
                    <a:pt x="26" y="30"/>
                  </a:cubicBezTo>
                  <a:cubicBezTo>
                    <a:pt x="26" y="31"/>
                    <a:pt x="23" y="34"/>
                    <a:pt x="22" y="35"/>
                  </a:cubicBezTo>
                  <a:cubicBezTo>
                    <a:pt x="21" y="35"/>
                    <a:pt x="20" y="35"/>
                    <a:pt x="20" y="35"/>
                  </a:cubicBezTo>
                  <a:cubicBezTo>
                    <a:pt x="19" y="36"/>
                    <a:pt x="20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6" y="37"/>
                    <a:pt x="14" y="35"/>
                    <a:pt x="14" y="35"/>
                  </a:cubicBezTo>
                  <a:cubicBezTo>
                    <a:pt x="14" y="33"/>
                    <a:pt x="12" y="31"/>
                    <a:pt x="11" y="29"/>
                  </a:cubicBezTo>
                  <a:cubicBezTo>
                    <a:pt x="10" y="28"/>
                    <a:pt x="8" y="27"/>
                    <a:pt x="8" y="27"/>
                  </a:cubicBezTo>
                  <a:cubicBezTo>
                    <a:pt x="7" y="26"/>
                    <a:pt x="6" y="25"/>
                    <a:pt x="5" y="25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0" y="18"/>
                    <a:pt x="1" y="17"/>
                    <a:pt x="2" y="12"/>
                  </a:cubicBezTo>
                  <a:cubicBezTo>
                    <a:pt x="2" y="11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52"/>
            <p:cNvSpPr>
              <a:spLocks noEditPoints="1"/>
            </p:cNvSpPr>
            <p:nvPr userDrawn="1"/>
          </p:nvSpPr>
          <p:spPr bwMode="auto">
            <a:xfrm>
              <a:off x="8847216" y="4611977"/>
              <a:ext cx="46038" cy="58738"/>
            </a:xfrm>
            <a:custGeom>
              <a:avLst/>
              <a:gdLst>
                <a:gd name="T0" fmla="*/ 8 w 31"/>
                <a:gd name="T1" fmla="*/ 31 h 39"/>
                <a:gd name="T2" fmla="*/ 9 w 31"/>
                <a:gd name="T3" fmla="*/ 30 h 39"/>
                <a:gd name="T4" fmla="*/ 8 w 31"/>
                <a:gd name="T5" fmla="*/ 26 h 39"/>
                <a:gd name="T6" fmla="*/ 18 w 31"/>
                <a:gd name="T7" fmla="*/ 18 h 39"/>
                <a:gd name="T8" fmla="*/ 18 w 31"/>
                <a:gd name="T9" fmla="*/ 21 h 39"/>
                <a:gd name="T10" fmla="*/ 19 w 31"/>
                <a:gd name="T11" fmla="*/ 18 h 39"/>
                <a:gd name="T12" fmla="*/ 7 w 31"/>
                <a:gd name="T13" fmla="*/ 22 h 39"/>
                <a:gd name="T14" fmla="*/ 6 w 31"/>
                <a:gd name="T15" fmla="*/ 23 h 39"/>
                <a:gd name="T16" fmla="*/ 7 w 31"/>
                <a:gd name="T17" fmla="*/ 22 h 39"/>
                <a:gd name="T18" fmla="*/ 7 w 31"/>
                <a:gd name="T19" fmla="*/ 22 h 39"/>
                <a:gd name="T20" fmla="*/ 23 w 31"/>
                <a:gd name="T21" fmla="*/ 12 h 39"/>
                <a:gd name="T22" fmla="*/ 23 w 31"/>
                <a:gd name="T23" fmla="*/ 12 h 39"/>
                <a:gd name="T24" fmla="*/ 23 w 31"/>
                <a:gd name="T25" fmla="*/ 11 h 39"/>
                <a:gd name="T26" fmla="*/ 10 w 31"/>
                <a:gd name="T27" fmla="*/ 19 h 39"/>
                <a:gd name="T28" fmla="*/ 10 w 31"/>
                <a:gd name="T29" fmla="*/ 23 h 39"/>
                <a:gd name="T30" fmla="*/ 10 w 31"/>
                <a:gd name="T31" fmla="*/ 19 h 39"/>
                <a:gd name="T32" fmla="*/ 15 w 31"/>
                <a:gd name="T33" fmla="*/ 13 h 39"/>
                <a:gd name="T34" fmla="*/ 16 w 31"/>
                <a:gd name="T35" fmla="*/ 14 h 39"/>
                <a:gd name="T36" fmla="*/ 15 w 31"/>
                <a:gd name="T37" fmla="*/ 13 h 39"/>
                <a:gd name="T38" fmla="*/ 9 w 31"/>
                <a:gd name="T39" fmla="*/ 16 h 39"/>
                <a:gd name="T40" fmla="*/ 9 w 31"/>
                <a:gd name="T41" fmla="*/ 18 h 39"/>
                <a:gd name="T42" fmla="*/ 9 w 31"/>
                <a:gd name="T43" fmla="*/ 16 h 39"/>
                <a:gd name="T44" fmla="*/ 19 w 31"/>
                <a:gd name="T45" fmla="*/ 4 h 39"/>
                <a:gd name="T46" fmla="*/ 23 w 31"/>
                <a:gd name="T47" fmla="*/ 7 h 39"/>
                <a:gd name="T48" fmla="*/ 29 w 31"/>
                <a:gd name="T49" fmla="*/ 9 h 39"/>
                <a:gd name="T50" fmla="*/ 25 w 31"/>
                <a:gd name="T51" fmla="*/ 16 h 39"/>
                <a:gd name="T52" fmla="*/ 29 w 31"/>
                <a:gd name="T53" fmla="*/ 26 h 39"/>
                <a:gd name="T54" fmla="*/ 30 w 31"/>
                <a:gd name="T55" fmla="*/ 30 h 39"/>
                <a:gd name="T56" fmla="*/ 31 w 31"/>
                <a:gd name="T57" fmla="*/ 32 h 39"/>
                <a:gd name="T58" fmla="*/ 22 w 31"/>
                <a:gd name="T59" fmla="*/ 23 h 39"/>
                <a:gd name="T60" fmla="*/ 16 w 31"/>
                <a:gd name="T61" fmla="*/ 29 h 39"/>
                <a:gd name="T62" fmla="*/ 15 w 31"/>
                <a:gd name="T63" fmla="*/ 22 h 39"/>
                <a:gd name="T64" fmla="*/ 15 w 31"/>
                <a:gd name="T65" fmla="*/ 19 h 39"/>
                <a:gd name="T66" fmla="*/ 12 w 31"/>
                <a:gd name="T67" fmla="*/ 19 h 39"/>
                <a:gd name="T68" fmla="*/ 13 w 31"/>
                <a:gd name="T69" fmla="*/ 29 h 39"/>
                <a:gd name="T70" fmla="*/ 17 w 31"/>
                <a:gd name="T71" fmla="*/ 34 h 39"/>
                <a:gd name="T72" fmla="*/ 14 w 31"/>
                <a:gd name="T73" fmla="*/ 33 h 39"/>
                <a:gd name="T74" fmla="*/ 12 w 31"/>
                <a:gd name="T75" fmla="*/ 32 h 39"/>
                <a:gd name="T76" fmla="*/ 7 w 31"/>
                <a:gd name="T77" fmla="*/ 39 h 39"/>
                <a:gd name="T78" fmla="*/ 6 w 31"/>
                <a:gd name="T79" fmla="*/ 33 h 39"/>
                <a:gd name="T80" fmla="*/ 6 w 31"/>
                <a:gd name="T81" fmla="*/ 26 h 39"/>
                <a:gd name="T82" fmla="*/ 2 w 31"/>
                <a:gd name="T83" fmla="*/ 29 h 39"/>
                <a:gd name="T84" fmla="*/ 4 w 31"/>
                <a:gd name="T85" fmla="*/ 13 h 39"/>
                <a:gd name="T86" fmla="*/ 6 w 31"/>
                <a:gd name="T87" fmla="*/ 9 h 39"/>
                <a:gd name="T88" fmla="*/ 3 w 31"/>
                <a:gd name="T89" fmla="*/ 23 h 39"/>
                <a:gd name="T90" fmla="*/ 3 w 31"/>
                <a:gd name="T91" fmla="*/ 27 h 39"/>
                <a:gd name="T92" fmla="*/ 9 w 31"/>
                <a:gd name="T93" fmla="*/ 14 h 39"/>
                <a:gd name="T94" fmla="*/ 13 w 31"/>
                <a:gd name="T95" fmla="*/ 15 h 39"/>
                <a:gd name="T96" fmla="*/ 12 w 31"/>
                <a:gd name="T97" fmla="*/ 9 h 39"/>
                <a:gd name="T98" fmla="*/ 11 w 31"/>
                <a:gd name="T9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9">
                  <a:moveTo>
                    <a:pt x="8" y="26"/>
                  </a:moveTo>
                  <a:cubicBezTo>
                    <a:pt x="8" y="27"/>
                    <a:pt x="8" y="30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9" y="31"/>
                    <a:pt x="9" y="30"/>
                  </a:cubicBezTo>
                  <a:cubicBezTo>
                    <a:pt x="9" y="29"/>
                    <a:pt x="11" y="27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9" y="26"/>
                    <a:pt x="8" y="26"/>
                    <a:pt x="8" y="26"/>
                  </a:cubicBezTo>
                  <a:close/>
                  <a:moveTo>
                    <a:pt x="18" y="18"/>
                  </a:moveTo>
                  <a:cubicBezTo>
                    <a:pt x="18" y="19"/>
                    <a:pt x="17" y="20"/>
                    <a:pt x="17" y="21"/>
                  </a:cubicBezTo>
                  <a:cubicBezTo>
                    <a:pt x="17" y="21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1" y="19"/>
                    <a:pt x="19" y="18"/>
                  </a:cubicBezTo>
                  <a:cubicBezTo>
                    <a:pt x="19" y="17"/>
                    <a:pt x="19" y="17"/>
                    <a:pt x="18" y="18"/>
                  </a:cubicBezTo>
                  <a:close/>
                  <a:moveTo>
                    <a:pt x="7" y="22"/>
                  </a:moveTo>
                  <a:cubicBezTo>
                    <a:pt x="7" y="22"/>
                    <a:pt x="7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lose/>
                  <a:moveTo>
                    <a:pt x="23" y="11"/>
                  </a:move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10" y="19"/>
                  </a:moveTo>
                  <a:cubicBezTo>
                    <a:pt x="9" y="20"/>
                    <a:pt x="9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0"/>
                    <a:pt x="11" y="19"/>
                  </a:cubicBezTo>
                  <a:cubicBezTo>
                    <a:pt x="11" y="19"/>
                    <a:pt x="10" y="19"/>
                    <a:pt x="10" y="19"/>
                  </a:cubicBezTo>
                  <a:close/>
                  <a:moveTo>
                    <a:pt x="15" y="13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6" y="13"/>
                    <a:pt x="16" y="13"/>
                    <a:pt x="15" y="13"/>
                  </a:cubicBezTo>
                  <a:cubicBezTo>
                    <a:pt x="16" y="13"/>
                    <a:pt x="16" y="13"/>
                    <a:pt x="15" y="13"/>
                  </a:cubicBezTo>
                  <a:close/>
                  <a:moveTo>
                    <a:pt x="9" y="16"/>
                  </a:moveTo>
                  <a:cubicBezTo>
                    <a:pt x="8" y="17"/>
                    <a:pt x="8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9" y="15"/>
                    <a:pt x="9" y="16"/>
                    <a:pt x="9" y="16"/>
                  </a:cubicBezTo>
                  <a:close/>
                  <a:moveTo>
                    <a:pt x="11" y="1"/>
                  </a:moveTo>
                  <a:cubicBezTo>
                    <a:pt x="13" y="0"/>
                    <a:pt x="17" y="2"/>
                    <a:pt x="19" y="4"/>
                  </a:cubicBezTo>
                  <a:cubicBezTo>
                    <a:pt x="19" y="5"/>
                    <a:pt x="19" y="6"/>
                    <a:pt x="20" y="6"/>
                  </a:cubicBezTo>
                  <a:cubicBezTo>
                    <a:pt x="21" y="7"/>
                    <a:pt x="22" y="7"/>
                    <a:pt x="23" y="7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7" y="9"/>
                    <a:pt x="28" y="9"/>
                    <a:pt x="29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8" y="12"/>
                    <a:pt x="25" y="14"/>
                    <a:pt x="25" y="16"/>
                  </a:cubicBezTo>
                  <a:cubicBezTo>
                    <a:pt x="25" y="18"/>
                    <a:pt x="27" y="19"/>
                    <a:pt x="27" y="21"/>
                  </a:cubicBezTo>
                  <a:cubicBezTo>
                    <a:pt x="28" y="23"/>
                    <a:pt x="29" y="24"/>
                    <a:pt x="29" y="26"/>
                  </a:cubicBezTo>
                  <a:cubicBezTo>
                    <a:pt x="29" y="26"/>
                    <a:pt x="29" y="27"/>
                    <a:pt x="30" y="27"/>
                  </a:cubicBezTo>
                  <a:cubicBezTo>
                    <a:pt x="30" y="28"/>
                    <a:pt x="30" y="29"/>
                    <a:pt x="30" y="30"/>
                  </a:cubicBezTo>
                  <a:cubicBezTo>
                    <a:pt x="30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1"/>
                    <a:pt x="27" y="30"/>
                    <a:pt x="25" y="28"/>
                  </a:cubicBezTo>
                  <a:cubicBezTo>
                    <a:pt x="24" y="26"/>
                    <a:pt x="23" y="24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0" y="25"/>
                    <a:pt x="19" y="27"/>
                    <a:pt x="16" y="29"/>
                  </a:cubicBezTo>
                  <a:cubicBezTo>
                    <a:pt x="15" y="28"/>
                    <a:pt x="13" y="26"/>
                    <a:pt x="14" y="25"/>
                  </a:cubicBezTo>
                  <a:cubicBezTo>
                    <a:pt x="14" y="24"/>
                    <a:pt x="15" y="23"/>
                    <a:pt x="15" y="22"/>
                  </a:cubicBezTo>
                  <a:cubicBezTo>
                    <a:pt x="15" y="22"/>
                    <a:pt x="14" y="21"/>
                    <a:pt x="14" y="21"/>
                  </a:cubicBezTo>
                  <a:cubicBezTo>
                    <a:pt x="14" y="20"/>
                    <a:pt x="14" y="19"/>
                    <a:pt x="15" y="19"/>
                  </a:cubicBezTo>
                  <a:cubicBezTo>
                    <a:pt x="15" y="18"/>
                    <a:pt x="14" y="15"/>
                    <a:pt x="13" y="16"/>
                  </a:cubicBezTo>
                  <a:cubicBezTo>
                    <a:pt x="12" y="16"/>
                    <a:pt x="12" y="18"/>
                    <a:pt x="12" y="19"/>
                  </a:cubicBezTo>
                  <a:cubicBezTo>
                    <a:pt x="12" y="20"/>
                    <a:pt x="13" y="21"/>
                    <a:pt x="13" y="23"/>
                  </a:cubicBezTo>
                  <a:cubicBezTo>
                    <a:pt x="13" y="25"/>
                    <a:pt x="11" y="26"/>
                    <a:pt x="13" y="29"/>
                  </a:cubicBezTo>
                  <a:cubicBezTo>
                    <a:pt x="14" y="31"/>
                    <a:pt x="17" y="33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4"/>
                    <a:pt x="15" y="34"/>
                    <a:pt x="14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4"/>
                    <a:pt x="11" y="37"/>
                    <a:pt x="8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5" y="36"/>
                    <a:pt x="5" y="35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6" y="31"/>
                    <a:pt x="6" y="28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3" y="29"/>
                    <a:pt x="2" y="29"/>
                  </a:cubicBezTo>
                  <a:cubicBezTo>
                    <a:pt x="0" y="27"/>
                    <a:pt x="2" y="23"/>
                    <a:pt x="3" y="21"/>
                  </a:cubicBezTo>
                  <a:cubicBezTo>
                    <a:pt x="3" y="19"/>
                    <a:pt x="4" y="14"/>
                    <a:pt x="4" y="13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5" y="17"/>
                    <a:pt x="4" y="21"/>
                    <a:pt x="3" y="23"/>
                  </a:cubicBezTo>
                  <a:cubicBezTo>
                    <a:pt x="3" y="24"/>
                    <a:pt x="3" y="25"/>
                    <a:pt x="3" y="26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6"/>
                    <a:pt x="8" y="22"/>
                    <a:pt x="8" y="22"/>
                  </a:cubicBezTo>
                  <a:cubicBezTo>
                    <a:pt x="9" y="20"/>
                    <a:pt x="5" y="15"/>
                    <a:pt x="9" y="14"/>
                  </a:cubicBezTo>
                  <a:cubicBezTo>
                    <a:pt x="10" y="15"/>
                    <a:pt x="12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3"/>
                    <a:pt x="13" y="13"/>
                    <a:pt x="11" y="12"/>
                  </a:cubicBezTo>
                  <a:cubicBezTo>
                    <a:pt x="11" y="11"/>
                    <a:pt x="11" y="10"/>
                    <a:pt x="12" y="9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5" y="7"/>
                    <a:pt x="11" y="3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4517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/>
          <p:cNvSpPr/>
          <p:nvPr userDrawn="1"/>
        </p:nvSpPr>
        <p:spPr>
          <a:xfrm>
            <a:off x="0" y="0"/>
            <a:ext cx="12192000" cy="6861175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 l="-65111" t="-46" r="65111" b="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任意多边形 74"/>
          <p:cNvSpPr/>
          <p:nvPr userDrawn="1"/>
        </p:nvSpPr>
        <p:spPr>
          <a:xfrm>
            <a:off x="3515360" y="-7017"/>
            <a:ext cx="8546252" cy="6865015"/>
          </a:xfrm>
          <a:custGeom>
            <a:avLst/>
            <a:gdLst>
              <a:gd name="connsiteX0" fmla="*/ 9869717 w 9869717"/>
              <a:gd name="connsiteY0" fmla="*/ 0 h 6865015"/>
              <a:gd name="connsiteX1" fmla="*/ 9869717 w 9869717"/>
              <a:gd name="connsiteY1" fmla="*/ 6865015 h 6865015"/>
              <a:gd name="connsiteX2" fmla="*/ 0 w 9869717"/>
              <a:gd name="connsiteY2" fmla="*/ 6865015 h 6865015"/>
              <a:gd name="connsiteX3" fmla="*/ 736287 w 9869717"/>
              <a:gd name="connsiteY3" fmla="*/ 3840 h 686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69717" h="6865015">
                <a:moveTo>
                  <a:pt x="9869717" y="0"/>
                </a:moveTo>
                <a:lnTo>
                  <a:pt x="9869717" y="6865015"/>
                </a:lnTo>
                <a:lnTo>
                  <a:pt x="0" y="6865015"/>
                </a:lnTo>
                <a:lnTo>
                  <a:pt x="736287" y="38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任意多边形 73"/>
          <p:cNvSpPr/>
          <p:nvPr userDrawn="1"/>
        </p:nvSpPr>
        <p:spPr>
          <a:xfrm>
            <a:off x="3679375" y="-7017"/>
            <a:ext cx="8546252" cy="6865015"/>
          </a:xfrm>
          <a:custGeom>
            <a:avLst/>
            <a:gdLst>
              <a:gd name="connsiteX0" fmla="*/ 9869717 w 9869717"/>
              <a:gd name="connsiteY0" fmla="*/ 0 h 6865015"/>
              <a:gd name="connsiteX1" fmla="*/ 9869717 w 9869717"/>
              <a:gd name="connsiteY1" fmla="*/ 6865015 h 6865015"/>
              <a:gd name="connsiteX2" fmla="*/ 0 w 9869717"/>
              <a:gd name="connsiteY2" fmla="*/ 6865015 h 6865015"/>
              <a:gd name="connsiteX3" fmla="*/ 736287 w 9869717"/>
              <a:gd name="connsiteY3" fmla="*/ 3840 h 686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69717" h="6865015">
                <a:moveTo>
                  <a:pt x="9869717" y="0"/>
                </a:moveTo>
                <a:lnTo>
                  <a:pt x="9869717" y="6865015"/>
                </a:lnTo>
                <a:lnTo>
                  <a:pt x="0" y="6865015"/>
                </a:lnTo>
                <a:lnTo>
                  <a:pt x="736287" y="384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任意多边形 71"/>
          <p:cNvSpPr/>
          <p:nvPr userDrawn="1"/>
        </p:nvSpPr>
        <p:spPr>
          <a:xfrm>
            <a:off x="0" y="1479303"/>
            <a:ext cx="3351345" cy="1040377"/>
          </a:xfrm>
          <a:custGeom>
            <a:avLst/>
            <a:gdLst>
              <a:gd name="connsiteX0" fmla="*/ 0 w 1724201"/>
              <a:gd name="connsiteY0" fmla="*/ 0 h 1253737"/>
              <a:gd name="connsiteX1" fmla="*/ 1724201 w 1724201"/>
              <a:gd name="connsiteY1" fmla="*/ 0 h 1253737"/>
              <a:gd name="connsiteX2" fmla="*/ 1609409 w 1724201"/>
              <a:gd name="connsiteY2" fmla="*/ 1253737 h 1253737"/>
              <a:gd name="connsiteX3" fmla="*/ 0 w 1724201"/>
              <a:gd name="connsiteY3" fmla="*/ 1253737 h 125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4201" h="1253737">
                <a:moveTo>
                  <a:pt x="0" y="0"/>
                </a:moveTo>
                <a:lnTo>
                  <a:pt x="1724201" y="0"/>
                </a:lnTo>
                <a:lnTo>
                  <a:pt x="1609409" y="1253737"/>
                </a:lnTo>
                <a:lnTo>
                  <a:pt x="0" y="12537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</a:t>
            </a:r>
            <a:endParaRPr lang="zh-CN" altLang="en-US" dirty="0"/>
          </a:p>
        </p:txBody>
      </p:sp>
      <p:sp>
        <p:nvSpPr>
          <p:cNvPr id="46" name="任意多边形 45"/>
          <p:cNvSpPr/>
          <p:nvPr userDrawn="1"/>
        </p:nvSpPr>
        <p:spPr>
          <a:xfrm>
            <a:off x="0" y="1376196"/>
            <a:ext cx="3112008" cy="1050059"/>
          </a:xfrm>
          <a:custGeom>
            <a:avLst/>
            <a:gdLst>
              <a:gd name="connsiteX0" fmla="*/ 0 w 1523014"/>
              <a:gd name="connsiteY0" fmla="*/ 0 h 1265404"/>
              <a:gd name="connsiteX1" fmla="*/ 1523014 w 1523014"/>
              <a:gd name="connsiteY1" fmla="*/ 0 h 1265404"/>
              <a:gd name="connsiteX2" fmla="*/ 1407154 w 1523014"/>
              <a:gd name="connsiteY2" fmla="*/ 1265404 h 1265404"/>
              <a:gd name="connsiteX3" fmla="*/ 0 w 1523014"/>
              <a:gd name="connsiteY3" fmla="*/ 1265404 h 126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014" h="1265404">
                <a:moveTo>
                  <a:pt x="0" y="0"/>
                </a:moveTo>
                <a:lnTo>
                  <a:pt x="1523014" y="0"/>
                </a:lnTo>
                <a:lnTo>
                  <a:pt x="1407154" y="1265404"/>
                </a:lnTo>
                <a:lnTo>
                  <a:pt x="0" y="126540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</a:t>
            </a:r>
            <a:endParaRPr lang="zh-CN" altLang="en-US" dirty="0"/>
          </a:p>
        </p:txBody>
      </p:sp>
      <p:sp>
        <p:nvSpPr>
          <p:cNvPr id="41" name="标题 1"/>
          <p:cNvSpPr>
            <a:spLocks noGrp="1"/>
          </p:cNvSpPr>
          <p:nvPr>
            <p:ph type="title" hasCustomPrompt="1"/>
          </p:nvPr>
        </p:nvSpPr>
        <p:spPr>
          <a:xfrm>
            <a:off x="1" y="1376196"/>
            <a:ext cx="2861352" cy="1050059"/>
          </a:xfrm>
        </p:spPr>
        <p:txBody>
          <a:bodyPr anchor="ctr">
            <a:normAutofit/>
          </a:bodyPr>
          <a:lstStyle>
            <a:lvl1pPr algn="r">
              <a:defRPr sz="4400" b="1">
                <a:solidFill>
                  <a:schemeClr val="accent3"/>
                </a:solidFill>
              </a:defRPr>
            </a:lvl1pPr>
          </a:lstStyle>
          <a:p>
            <a:r>
              <a:rPr lang="zh-CN" altLang="en-US" dirty="0"/>
              <a:t>目录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>
          <a:xfrm>
            <a:off x="4745168" y="1487414"/>
            <a:ext cx="6605587" cy="4343400"/>
          </a:xfrm>
        </p:spPr>
        <p:txBody>
          <a:bodyPr>
            <a:normAutofit/>
          </a:bodyPr>
          <a:lstStyle>
            <a:lvl1pPr marL="571500" indent="-571500">
              <a:lnSpc>
                <a:spcPct val="120000"/>
              </a:lnSpc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4000"/>
            </a:lvl1pPr>
            <a:lvl2pPr>
              <a:defRPr sz="3200"/>
            </a:lvl2pPr>
          </a:lstStyle>
          <a:p>
            <a:pPr lvl="0"/>
            <a:r>
              <a:rPr lang="zh-CN" altLang="en-US" dirty="0"/>
              <a:t>编辑母版文本样式</a:t>
            </a:r>
            <a:endParaRPr lang="en-US" altLang="zh-CN" dirty="0"/>
          </a:p>
        </p:txBody>
      </p:sp>
      <p:sp>
        <p:nvSpPr>
          <p:cNvPr id="2" name="任意多边形 7">
            <a:extLst>
              <a:ext uri="{FF2B5EF4-FFF2-40B4-BE49-F238E27FC236}">
                <a16:creationId xmlns:a16="http://schemas.microsoft.com/office/drawing/2014/main" id="{82DC5101-2B32-7E55-98F5-E0ADA6C2481B}"/>
              </a:ext>
            </a:extLst>
          </p:cNvPr>
          <p:cNvSpPr/>
          <p:nvPr userDrawn="1"/>
        </p:nvSpPr>
        <p:spPr>
          <a:xfrm>
            <a:off x="11485663" y="6309360"/>
            <a:ext cx="735728" cy="548640"/>
          </a:xfrm>
          <a:custGeom>
            <a:avLst/>
            <a:gdLst>
              <a:gd name="connsiteX0" fmla="*/ 60660 w 762423"/>
              <a:gd name="connsiteY0" fmla="*/ 0 h 662516"/>
              <a:gd name="connsiteX1" fmla="*/ 762423 w 762423"/>
              <a:gd name="connsiteY1" fmla="*/ 0 h 662516"/>
              <a:gd name="connsiteX2" fmla="*/ 762423 w 762423"/>
              <a:gd name="connsiteY2" fmla="*/ 662516 h 662516"/>
              <a:gd name="connsiteX3" fmla="*/ 0 w 762423"/>
              <a:gd name="connsiteY3" fmla="*/ 662516 h 66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423" h="662516">
                <a:moveTo>
                  <a:pt x="60660" y="0"/>
                </a:moveTo>
                <a:lnTo>
                  <a:pt x="762423" y="0"/>
                </a:lnTo>
                <a:lnTo>
                  <a:pt x="762423" y="662516"/>
                </a:lnTo>
                <a:lnTo>
                  <a:pt x="0" y="66251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</a:t>
            </a:r>
            <a:endParaRPr lang="zh-CN" altLang="en-US" dirty="0"/>
          </a:p>
        </p:txBody>
      </p:sp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168B47C5-CEE1-6854-52DF-463AA1A75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95" y="6319081"/>
            <a:ext cx="553432" cy="538919"/>
          </a:xfrm>
        </p:spPr>
        <p:txBody>
          <a:bodyPr/>
          <a:lstStyle>
            <a:lvl1pPr>
              <a:defRPr sz="2400"/>
            </a:lvl1pPr>
          </a:lstStyle>
          <a:p>
            <a:fld id="{27C45CD9-0508-4D1E-923D-4DFDAA610D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522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-多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/>
          <p:cNvSpPr/>
          <p:nvPr userDrawn="1"/>
        </p:nvSpPr>
        <p:spPr>
          <a:xfrm>
            <a:off x="0" y="-3177"/>
            <a:ext cx="12192000" cy="6861175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 l="-69930" r="699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任意多边形 74"/>
          <p:cNvSpPr/>
          <p:nvPr userDrawn="1"/>
        </p:nvSpPr>
        <p:spPr>
          <a:xfrm>
            <a:off x="2191895" y="-7017"/>
            <a:ext cx="9869717" cy="6865015"/>
          </a:xfrm>
          <a:custGeom>
            <a:avLst/>
            <a:gdLst>
              <a:gd name="connsiteX0" fmla="*/ 9869717 w 9869717"/>
              <a:gd name="connsiteY0" fmla="*/ 0 h 6865015"/>
              <a:gd name="connsiteX1" fmla="*/ 9869717 w 9869717"/>
              <a:gd name="connsiteY1" fmla="*/ 6865015 h 6865015"/>
              <a:gd name="connsiteX2" fmla="*/ 0 w 9869717"/>
              <a:gd name="connsiteY2" fmla="*/ 6865015 h 6865015"/>
              <a:gd name="connsiteX3" fmla="*/ 736287 w 9869717"/>
              <a:gd name="connsiteY3" fmla="*/ 3840 h 686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69717" h="6865015">
                <a:moveTo>
                  <a:pt x="9869717" y="0"/>
                </a:moveTo>
                <a:lnTo>
                  <a:pt x="9869717" y="6865015"/>
                </a:lnTo>
                <a:lnTo>
                  <a:pt x="0" y="6865015"/>
                </a:lnTo>
                <a:lnTo>
                  <a:pt x="736287" y="38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任意多边形 73"/>
          <p:cNvSpPr/>
          <p:nvPr userDrawn="1"/>
        </p:nvSpPr>
        <p:spPr>
          <a:xfrm>
            <a:off x="2355910" y="-7017"/>
            <a:ext cx="9869717" cy="6865015"/>
          </a:xfrm>
          <a:custGeom>
            <a:avLst/>
            <a:gdLst>
              <a:gd name="connsiteX0" fmla="*/ 9869717 w 9869717"/>
              <a:gd name="connsiteY0" fmla="*/ 0 h 6865015"/>
              <a:gd name="connsiteX1" fmla="*/ 9869717 w 9869717"/>
              <a:gd name="connsiteY1" fmla="*/ 6865015 h 6865015"/>
              <a:gd name="connsiteX2" fmla="*/ 0 w 9869717"/>
              <a:gd name="connsiteY2" fmla="*/ 6865015 h 6865015"/>
              <a:gd name="connsiteX3" fmla="*/ 736287 w 9869717"/>
              <a:gd name="connsiteY3" fmla="*/ 3840 h 686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69717" h="6865015">
                <a:moveTo>
                  <a:pt x="9869717" y="0"/>
                </a:moveTo>
                <a:lnTo>
                  <a:pt x="9869717" y="6865015"/>
                </a:lnTo>
                <a:lnTo>
                  <a:pt x="0" y="6865015"/>
                </a:lnTo>
                <a:lnTo>
                  <a:pt x="736287" y="384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任意多边形 71"/>
          <p:cNvSpPr/>
          <p:nvPr userDrawn="1"/>
        </p:nvSpPr>
        <p:spPr>
          <a:xfrm>
            <a:off x="0" y="1479303"/>
            <a:ext cx="1724201" cy="1253737"/>
          </a:xfrm>
          <a:custGeom>
            <a:avLst/>
            <a:gdLst>
              <a:gd name="connsiteX0" fmla="*/ 0 w 1724201"/>
              <a:gd name="connsiteY0" fmla="*/ 0 h 1253737"/>
              <a:gd name="connsiteX1" fmla="*/ 1724201 w 1724201"/>
              <a:gd name="connsiteY1" fmla="*/ 0 h 1253737"/>
              <a:gd name="connsiteX2" fmla="*/ 1609409 w 1724201"/>
              <a:gd name="connsiteY2" fmla="*/ 1253737 h 1253737"/>
              <a:gd name="connsiteX3" fmla="*/ 0 w 1724201"/>
              <a:gd name="connsiteY3" fmla="*/ 1253737 h 125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4201" h="1253737">
                <a:moveTo>
                  <a:pt x="0" y="0"/>
                </a:moveTo>
                <a:lnTo>
                  <a:pt x="1724201" y="0"/>
                </a:lnTo>
                <a:lnTo>
                  <a:pt x="1609409" y="1253737"/>
                </a:lnTo>
                <a:lnTo>
                  <a:pt x="0" y="12537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</a:t>
            </a:r>
            <a:endParaRPr lang="zh-CN" altLang="en-US" dirty="0"/>
          </a:p>
        </p:txBody>
      </p:sp>
      <p:sp>
        <p:nvSpPr>
          <p:cNvPr id="46" name="任意多边形 45"/>
          <p:cNvSpPr/>
          <p:nvPr userDrawn="1"/>
        </p:nvSpPr>
        <p:spPr>
          <a:xfrm>
            <a:off x="0" y="1376196"/>
            <a:ext cx="1523014" cy="1265404"/>
          </a:xfrm>
          <a:custGeom>
            <a:avLst/>
            <a:gdLst>
              <a:gd name="connsiteX0" fmla="*/ 0 w 1523014"/>
              <a:gd name="connsiteY0" fmla="*/ 0 h 1265404"/>
              <a:gd name="connsiteX1" fmla="*/ 1523014 w 1523014"/>
              <a:gd name="connsiteY1" fmla="*/ 0 h 1265404"/>
              <a:gd name="connsiteX2" fmla="*/ 1407154 w 1523014"/>
              <a:gd name="connsiteY2" fmla="*/ 1265404 h 1265404"/>
              <a:gd name="connsiteX3" fmla="*/ 0 w 1523014"/>
              <a:gd name="connsiteY3" fmla="*/ 1265404 h 126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014" h="1265404">
                <a:moveTo>
                  <a:pt x="0" y="0"/>
                </a:moveTo>
                <a:lnTo>
                  <a:pt x="1523014" y="0"/>
                </a:lnTo>
                <a:lnTo>
                  <a:pt x="1407154" y="1265404"/>
                </a:lnTo>
                <a:lnTo>
                  <a:pt x="0" y="126540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</a:t>
            </a:r>
            <a:endParaRPr lang="zh-CN" altLang="en-US" dirty="0"/>
          </a:p>
        </p:txBody>
      </p:sp>
      <p:sp>
        <p:nvSpPr>
          <p:cNvPr id="41" name="标题 1"/>
          <p:cNvSpPr>
            <a:spLocks noGrp="1"/>
          </p:cNvSpPr>
          <p:nvPr>
            <p:ph type="title" hasCustomPrompt="1"/>
          </p:nvPr>
        </p:nvSpPr>
        <p:spPr>
          <a:xfrm>
            <a:off x="3426832" y="1206856"/>
            <a:ext cx="8281907" cy="1152806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zh-CN" altLang="en-US" dirty="0"/>
              <a:t>小节标题</a:t>
            </a:r>
          </a:p>
        </p:txBody>
      </p:sp>
      <p:sp>
        <p:nvSpPr>
          <p:cNvPr id="42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3426832" y="2386651"/>
            <a:ext cx="8281907" cy="51377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小节副标题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79303"/>
            <a:ext cx="1339403" cy="1049700"/>
          </a:xfrm>
        </p:spPr>
        <p:txBody>
          <a:bodyPr anchor="ctr">
            <a:noAutofit/>
          </a:bodyPr>
          <a:lstStyle>
            <a:lvl1pPr marL="0" indent="0" algn="ctr">
              <a:buNone/>
              <a:defRPr sz="72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4" name="任意多边形 7">
            <a:extLst>
              <a:ext uri="{FF2B5EF4-FFF2-40B4-BE49-F238E27FC236}">
                <a16:creationId xmlns:a16="http://schemas.microsoft.com/office/drawing/2014/main" id="{C53531F8-09DC-9CA3-BE91-6C0CF97E740D}"/>
              </a:ext>
            </a:extLst>
          </p:cNvPr>
          <p:cNvSpPr/>
          <p:nvPr userDrawn="1"/>
        </p:nvSpPr>
        <p:spPr>
          <a:xfrm>
            <a:off x="11485663" y="6309360"/>
            <a:ext cx="735728" cy="548640"/>
          </a:xfrm>
          <a:custGeom>
            <a:avLst/>
            <a:gdLst>
              <a:gd name="connsiteX0" fmla="*/ 60660 w 762423"/>
              <a:gd name="connsiteY0" fmla="*/ 0 h 662516"/>
              <a:gd name="connsiteX1" fmla="*/ 762423 w 762423"/>
              <a:gd name="connsiteY1" fmla="*/ 0 h 662516"/>
              <a:gd name="connsiteX2" fmla="*/ 762423 w 762423"/>
              <a:gd name="connsiteY2" fmla="*/ 662516 h 662516"/>
              <a:gd name="connsiteX3" fmla="*/ 0 w 762423"/>
              <a:gd name="connsiteY3" fmla="*/ 662516 h 66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423" h="662516">
                <a:moveTo>
                  <a:pt x="60660" y="0"/>
                </a:moveTo>
                <a:lnTo>
                  <a:pt x="762423" y="0"/>
                </a:lnTo>
                <a:lnTo>
                  <a:pt x="762423" y="662516"/>
                </a:lnTo>
                <a:lnTo>
                  <a:pt x="0" y="66251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</a:t>
            </a:r>
            <a:endParaRPr lang="zh-CN" altLang="en-US" dirty="0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FD9773-5C85-34D3-CCE8-24984A735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95" y="6319081"/>
            <a:ext cx="553432" cy="538919"/>
          </a:xfrm>
        </p:spPr>
        <p:txBody>
          <a:bodyPr/>
          <a:lstStyle>
            <a:lvl1pPr>
              <a:defRPr sz="2400"/>
            </a:lvl1pPr>
          </a:lstStyle>
          <a:p>
            <a:fld id="{27C45CD9-0508-4D1E-923D-4DFDAA610D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4693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/>
        </p:nvSpPr>
        <p:spPr>
          <a:xfrm>
            <a:off x="11459785" y="6309360"/>
            <a:ext cx="735728" cy="548640"/>
          </a:xfrm>
          <a:custGeom>
            <a:avLst/>
            <a:gdLst>
              <a:gd name="connsiteX0" fmla="*/ 60660 w 762423"/>
              <a:gd name="connsiteY0" fmla="*/ 0 h 662516"/>
              <a:gd name="connsiteX1" fmla="*/ 762423 w 762423"/>
              <a:gd name="connsiteY1" fmla="*/ 0 h 662516"/>
              <a:gd name="connsiteX2" fmla="*/ 762423 w 762423"/>
              <a:gd name="connsiteY2" fmla="*/ 662516 h 662516"/>
              <a:gd name="connsiteX3" fmla="*/ 0 w 762423"/>
              <a:gd name="connsiteY3" fmla="*/ 662516 h 66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423" h="662516">
                <a:moveTo>
                  <a:pt x="60660" y="0"/>
                </a:moveTo>
                <a:lnTo>
                  <a:pt x="762423" y="0"/>
                </a:lnTo>
                <a:lnTo>
                  <a:pt x="762423" y="662516"/>
                </a:lnTo>
                <a:lnTo>
                  <a:pt x="0" y="66251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64459"/>
            <a:ext cx="10744200" cy="665816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99" y="1227667"/>
            <a:ext cx="10741155" cy="4698999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590117" y="6319081"/>
            <a:ext cx="553432" cy="538919"/>
          </a:xfrm>
        </p:spPr>
        <p:txBody>
          <a:bodyPr/>
          <a:lstStyle>
            <a:lvl1pPr>
              <a:defRPr sz="2400"/>
            </a:lvl1pPr>
          </a:lstStyle>
          <a:p>
            <a:fld id="{27C45CD9-0508-4D1E-923D-4DFDAA610D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6" name="任意多边形 15"/>
          <p:cNvSpPr/>
          <p:nvPr userDrawn="1"/>
        </p:nvSpPr>
        <p:spPr>
          <a:xfrm>
            <a:off x="0" y="316846"/>
            <a:ext cx="366713" cy="613429"/>
          </a:xfrm>
          <a:custGeom>
            <a:avLst/>
            <a:gdLst>
              <a:gd name="connsiteX0" fmla="*/ 0 w 366713"/>
              <a:gd name="connsiteY0" fmla="*/ 0 h 613429"/>
              <a:gd name="connsiteX1" fmla="*/ 366713 w 366713"/>
              <a:gd name="connsiteY1" fmla="*/ 0 h 613429"/>
              <a:gd name="connsiteX2" fmla="*/ 315070 w 366713"/>
              <a:gd name="connsiteY2" fmla="*/ 613429 h 613429"/>
              <a:gd name="connsiteX3" fmla="*/ 0 w 366713"/>
              <a:gd name="connsiteY3" fmla="*/ 613429 h 613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3" h="613429">
                <a:moveTo>
                  <a:pt x="0" y="0"/>
                </a:moveTo>
                <a:lnTo>
                  <a:pt x="366713" y="0"/>
                </a:lnTo>
                <a:lnTo>
                  <a:pt x="315070" y="613429"/>
                </a:lnTo>
                <a:lnTo>
                  <a:pt x="0" y="6134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17"/>
          <p:cNvSpPr/>
          <p:nvPr userDrawn="1"/>
        </p:nvSpPr>
        <p:spPr>
          <a:xfrm>
            <a:off x="0" y="264459"/>
            <a:ext cx="271463" cy="613429"/>
          </a:xfrm>
          <a:custGeom>
            <a:avLst/>
            <a:gdLst>
              <a:gd name="connsiteX0" fmla="*/ 0 w 271463"/>
              <a:gd name="connsiteY0" fmla="*/ 0 h 613429"/>
              <a:gd name="connsiteX1" fmla="*/ 271463 w 271463"/>
              <a:gd name="connsiteY1" fmla="*/ 0 h 613429"/>
              <a:gd name="connsiteX2" fmla="*/ 219820 w 271463"/>
              <a:gd name="connsiteY2" fmla="*/ 613429 h 613429"/>
              <a:gd name="connsiteX3" fmla="*/ 0 w 271463"/>
              <a:gd name="connsiteY3" fmla="*/ 613429 h 613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463" h="613429">
                <a:moveTo>
                  <a:pt x="0" y="0"/>
                </a:moveTo>
                <a:lnTo>
                  <a:pt x="271463" y="0"/>
                </a:lnTo>
                <a:lnTo>
                  <a:pt x="219820" y="613429"/>
                </a:lnTo>
                <a:lnTo>
                  <a:pt x="0" y="61342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 userDrawn="1"/>
        </p:nvGrpSpPr>
        <p:grpSpPr>
          <a:xfrm>
            <a:off x="183356" y="6466052"/>
            <a:ext cx="1663478" cy="280823"/>
            <a:chOff x="8729742" y="4570696"/>
            <a:chExt cx="2830517" cy="477836"/>
          </a:xfrm>
          <a:solidFill>
            <a:schemeClr val="accent4"/>
          </a:solidFill>
        </p:grpSpPr>
        <p:sp>
          <p:nvSpPr>
            <p:cNvPr id="51" name="Freeform 34"/>
            <p:cNvSpPr>
              <a:spLocks noEditPoints="1"/>
            </p:cNvSpPr>
            <p:nvPr userDrawn="1"/>
          </p:nvSpPr>
          <p:spPr bwMode="auto">
            <a:xfrm>
              <a:off x="9304417" y="4945345"/>
              <a:ext cx="1363665" cy="101600"/>
            </a:xfrm>
            <a:custGeom>
              <a:avLst/>
              <a:gdLst>
                <a:gd name="T0" fmla="*/ 15 w 915"/>
                <a:gd name="T1" fmla="*/ 51 h 68"/>
                <a:gd name="T2" fmla="*/ 14 w 915"/>
                <a:gd name="T3" fmla="*/ 11 h 68"/>
                <a:gd name="T4" fmla="*/ 35 w 915"/>
                <a:gd name="T5" fmla="*/ 4 h 68"/>
                <a:gd name="T6" fmla="*/ 77 w 915"/>
                <a:gd name="T7" fmla="*/ 51 h 68"/>
                <a:gd name="T8" fmla="*/ 74 w 915"/>
                <a:gd name="T9" fmla="*/ 51 h 68"/>
                <a:gd name="T10" fmla="*/ 57 w 915"/>
                <a:gd name="T11" fmla="*/ 21 h 68"/>
                <a:gd name="T12" fmla="*/ 108 w 915"/>
                <a:gd name="T13" fmla="*/ 0 h 68"/>
                <a:gd name="T14" fmla="*/ 104 w 915"/>
                <a:gd name="T15" fmla="*/ 32 h 68"/>
                <a:gd name="T16" fmla="*/ 134 w 915"/>
                <a:gd name="T17" fmla="*/ 21 h 68"/>
                <a:gd name="T18" fmla="*/ 155 w 915"/>
                <a:gd name="T19" fmla="*/ 21 h 68"/>
                <a:gd name="T20" fmla="*/ 187 w 915"/>
                <a:gd name="T21" fmla="*/ 46 h 68"/>
                <a:gd name="T22" fmla="*/ 169 w 915"/>
                <a:gd name="T23" fmla="*/ 29 h 68"/>
                <a:gd name="T24" fmla="*/ 221 w 915"/>
                <a:gd name="T25" fmla="*/ 24 h 68"/>
                <a:gd name="T26" fmla="*/ 198 w 915"/>
                <a:gd name="T27" fmla="*/ 52 h 68"/>
                <a:gd name="T28" fmla="*/ 209 w 915"/>
                <a:gd name="T29" fmla="*/ 18 h 68"/>
                <a:gd name="T30" fmla="*/ 247 w 915"/>
                <a:gd name="T31" fmla="*/ 51 h 68"/>
                <a:gd name="T32" fmla="*/ 244 w 915"/>
                <a:gd name="T33" fmla="*/ 42 h 68"/>
                <a:gd name="T34" fmla="*/ 271 w 915"/>
                <a:gd name="T35" fmla="*/ 1 h 68"/>
                <a:gd name="T36" fmla="*/ 276 w 915"/>
                <a:gd name="T37" fmla="*/ 51 h 68"/>
                <a:gd name="T38" fmla="*/ 259 w 915"/>
                <a:gd name="T39" fmla="*/ 22 h 68"/>
                <a:gd name="T40" fmla="*/ 301 w 915"/>
                <a:gd name="T41" fmla="*/ 46 h 68"/>
                <a:gd name="T42" fmla="*/ 292 w 915"/>
                <a:gd name="T43" fmla="*/ 7 h 68"/>
                <a:gd name="T44" fmla="*/ 333 w 915"/>
                <a:gd name="T45" fmla="*/ 20 h 68"/>
                <a:gd name="T46" fmla="*/ 309 w 915"/>
                <a:gd name="T47" fmla="*/ 67 h 68"/>
                <a:gd name="T48" fmla="*/ 305 w 915"/>
                <a:gd name="T49" fmla="*/ 19 h 68"/>
                <a:gd name="T50" fmla="*/ 379 w 915"/>
                <a:gd name="T51" fmla="*/ 18 h 68"/>
                <a:gd name="T52" fmla="*/ 415 w 915"/>
                <a:gd name="T53" fmla="*/ 44 h 68"/>
                <a:gd name="T54" fmla="*/ 403 w 915"/>
                <a:gd name="T55" fmla="*/ 21 h 68"/>
                <a:gd name="T56" fmla="*/ 425 w 915"/>
                <a:gd name="T57" fmla="*/ 5 h 68"/>
                <a:gd name="T58" fmla="*/ 475 w 915"/>
                <a:gd name="T59" fmla="*/ 19 h 68"/>
                <a:gd name="T60" fmla="*/ 465 w 915"/>
                <a:gd name="T61" fmla="*/ 54 h 68"/>
                <a:gd name="T62" fmla="*/ 471 w 915"/>
                <a:gd name="T63" fmla="*/ 48 h 68"/>
                <a:gd name="T64" fmla="*/ 474 w 915"/>
                <a:gd name="T65" fmla="*/ 4 h 68"/>
                <a:gd name="T66" fmla="*/ 516 w 915"/>
                <a:gd name="T67" fmla="*/ 28 h 68"/>
                <a:gd name="T68" fmla="*/ 517 w 915"/>
                <a:gd name="T69" fmla="*/ 40 h 68"/>
                <a:gd name="T70" fmla="*/ 537 w 915"/>
                <a:gd name="T71" fmla="*/ 49 h 68"/>
                <a:gd name="T72" fmla="*/ 528 w 915"/>
                <a:gd name="T73" fmla="*/ 23 h 68"/>
                <a:gd name="T74" fmla="*/ 565 w 915"/>
                <a:gd name="T75" fmla="*/ 53 h 68"/>
                <a:gd name="T76" fmla="*/ 563 w 915"/>
                <a:gd name="T77" fmla="*/ 21 h 68"/>
                <a:gd name="T78" fmla="*/ 620 w 915"/>
                <a:gd name="T79" fmla="*/ 52 h 68"/>
                <a:gd name="T80" fmla="*/ 596 w 915"/>
                <a:gd name="T81" fmla="*/ 49 h 68"/>
                <a:gd name="T82" fmla="*/ 587 w 915"/>
                <a:gd name="T83" fmla="*/ 22 h 68"/>
                <a:gd name="T84" fmla="*/ 642 w 915"/>
                <a:gd name="T85" fmla="*/ 17 h 68"/>
                <a:gd name="T86" fmla="*/ 643 w 915"/>
                <a:gd name="T87" fmla="*/ 48 h 68"/>
                <a:gd name="T88" fmla="*/ 667 w 915"/>
                <a:gd name="T89" fmla="*/ 49 h 68"/>
                <a:gd name="T90" fmla="*/ 671 w 915"/>
                <a:gd name="T91" fmla="*/ 23 h 68"/>
                <a:gd name="T92" fmla="*/ 726 w 915"/>
                <a:gd name="T93" fmla="*/ 20 h 68"/>
                <a:gd name="T94" fmla="*/ 739 w 915"/>
                <a:gd name="T95" fmla="*/ 29 h 68"/>
                <a:gd name="T96" fmla="*/ 731 w 915"/>
                <a:gd name="T97" fmla="*/ 33 h 68"/>
                <a:gd name="T98" fmla="*/ 778 w 915"/>
                <a:gd name="T99" fmla="*/ 45 h 68"/>
                <a:gd name="T100" fmla="*/ 771 w 915"/>
                <a:gd name="T101" fmla="*/ 24 h 68"/>
                <a:gd name="T102" fmla="*/ 753 w 915"/>
                <a:gd name="T103" fmla="*/ 45 h 68"/>
                <a:gd name="T104" fmla="*/ 803 w 915"/>
                <a:gd name="T105" fmla="*/ 54 h 68"/>
                <a:gd name="T106" fmla="*/ 816 w 915"/>
                <a:gd name="T107" fmla="*/ 0 h 68"/>
                <a:gd name="T108" fmla="*/ 812 w 915"/>
                <a:gd name="T109" fmla="*/ 29 h 68"/>
                <a:gd name="T110" fmla="*/ 881 w 915"/>
                <a:gd name="T111" fmla="*/ 10 h 68"/>
                <a:gd name="T112" fmla="*/ 859 w 915"/>
                <a:gd name="T113" fmla="*/ 49 h 68"/>
                <a:gd name="T114" fmla="*/ 903 w 915"/>
                <a:gd name="T115" fmla="*/ 48 h 68"/>
                <a:gd name="T116" fmla="*/ 891 w 915"/>
                <a:gd name="T117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5" h="68">
                  <a:moveTo>
                    <a:pt x="35" y="4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4"/>
                    <a:pt x="47" y="5"/>
                    <a:pt x="46" y="6"/>
                  </a:cubicBezTo>
                  <a:cubicBezTo>
                    <a:pt x="46" y="7"/>
                    <a:pt x="45" y="9"/>
                    <a:pt x="45" y="11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7"/>
                    <a:pt x="45" y="41"/>
                    <a:pt x="44" y="43"/>
                  </a:cubicBezTo>
                  <a:cubicBezTo>
                    <a:pt x="43" y="46"/>
                    <a:pt x="41" y="49"/>
                    <a:pt x="38" y="51"/>
                  </a:cubicBezTo>
                  <a:cubicBezTo>
                    <a:pt x="35" y="53"/>
                    <a:pt x="31" y="53"/>
                    <a:pt x="27" y="53"/>
                  </a:cubicBezTo>
                  <a:cubicBezTo>
                    <a:pt x="21" y="53"/>
                    <a:pt x="17" y="53"/>
                    <a:pt x="15" y="51"/>
                  </a:cubicBezTo>
                  <a:cubicBezTo>
                    <a:pt x="12" y="49"/>
                    <a:pt x="10" y="46"/>
                    <a:pt x="9" y="43"/>
                  </a:cubicBezTo>
                  <a:cubicBezTo>
                    <a:pt x="8" y="41"/>
                    <a:pt x="7" y="37"/>
                    <a:pt x="7" y="3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8"/>
                    <a:pt x="7" y="6"/>
                    <a:pt x="6" y="5"/>
                  </a:cubicBezTo>
                  <a:cubicBezTo>
                    <a:pt x="5" y="4"/>
                    <a:pt x="4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5" y="4"/>
                    <a:pt x="15" y="5"/>
                  </a:cubicBezTo>
                  <a:cubicBezTo>
                    <a:pt x="14" y="6"/>
                    <a:pt x="14" y="8"/>
                    <a:pt x="14" y="11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5"/>
                    <a:pt x="14" y="37"/>
                    <a:pt x="14" y="40"/>
                  </a:cubicBezTo>
                  <a:cubicBezTo>
                    <a:pt x="15" y="43"/>
                    <a:pt x="15" y="45"/>
                    <a:pt x="16" y="46"/>
                  </a:cubicBezTo>
                  <a:cubicBezTo>
                    <a:pt x="17" y="48"/>
                    <a:pt x="19" y="49"/>
                    <a:pt x="20" y="50"/>
                  </a:cubicBezTo>
                  <a:cubicBezTo>
                    <a:pt x="22" y="51"/>
                    <a:pt x="24" y="51"/>
                    <a:pt x="27" y="51"/>
                  </a:cubicBezTo>
                  <a:cubicBezTo>
                    <a:pt x="30" y="51"/>
                    <a:pt x="33" y="50"/>
                    <a:pt x="35" y="49"/>
                  </a:cubicBezTo>
                  <a:cubicBezTo>
                    <a:pt x="37" y="47"/>
                    <a:pt x="39" y="46"/>
                    <a:pt x="40" y="43"/>
                  </a:cubicBezTo>
                  <a:cubicBezTo>
                    <a:pt x="41" y="41"/>
                    <a:pt x="41" y="37"/>
                    <a:pt x="41" y="3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9"/>
                    <a:pt x="41" y="7"/>
                    <a:pt x="40" y="6"/>
                  </a:cubicBezTo>
                  <a:cubicBezTo>
                    <a:pt x="39" y="5"/>
                    <a:pt x="38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69" y="25"/>
                  </a:moveTo>
                  <a:cubicBezTo>
                    <a:pt x="73" y="20"/>
                    <a:pt x="76" y="18"/>
                    <a:pt x="79" y="18"/>
                  </a:cubicBezTo>
                  <a:cubicBezTo>
                    <a:pt x="81" y="18"/>
                    <a:pt x="83" y="18"/>
                    <a:pt x="84" y="19"/>
                  </a:cubicBezTo>
                  <a:cubicBezTo>
                    <a:pt x="85" y="20"/>
                    <a:pt x="87" y="21"/>
                    <a:pt x="87" y="23"/>
                  </a:cubicBezTo>
                  <a:cubicBezTo>
                    <a:pt x="88" y="25"/>
                    <a:pt x="88" y="27"/>
                    <a:pt x="88" y="30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8" y="47"/>
                    <a:pt x="88" y="48"/>
                    <a:pt x="89" y="49"/>
                  </a:cubicBezTo>
                  <a:cubicBezTo>
                    <a:pt x="89" y="50"/>
                    <a:pt x="89" y="50"/>
                    <a:pt x="90" y="51"/>
                  </a:cubicBezTo>
                  <a:cubicBezTo>
                    <a:pt x="90" y="51"/>
                    <a:pt x="91" y="51"/>
                    <a:pt x="93" y="51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9" y="51"/>
                    <a:pt x="80" y="51"/>
                    <a:pt x="81" y="50"/>
                  </a:cubicBezTo>
                  <a:cubicBezTo>
                    <a:pt x="82" y="50"/>
                    <a:pt x="82" y="49"/>
                    <a:pt x="82" y="48"/>
                  </a:cubicBezTo>
                  <a:cubicBezTo>
                    <a:pt x="82" y="48"/>
                    <a:pt x="82" y="47"/>
                    <a:pt x="82" y="45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2" y="27"/>
                    <a:pt x="82" y="25"/>
                    <a:pt x="81" y="24"/>
                  </a:cubicBezTo>
                  <a:cubicBezTo>
                    <a:pt x="80" y="23"/>
                    <a:pt x="79" y="22"/>
                    <a:pt x="77" y="22"/>
                  </a:cubicBezTo>
                  <a:cubicBezTo>
                    <a:pt x="74" y="22"/>
                    <a:pt x="71" y="23"/>
                    <a:pt x="69" y="27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7"/>
                    <a:pt x="69" y="48"/>
                    <a:pt x="69" y="49"/>
                  </a:cubicBezTo>
                  <a:cubicBezTo>
                    <a:pt x="69" y="50"/>
                    <a:pt x="70" y="50"/>
                    <a:pt x="70" y="51"/>
                  </a:cubicBezTo>
                  <a:cubicBezTo>
                    <a:pt x="71" y="51"/>
                    <a:pt x="72" y="51"/>
                    <a:pt x="74" y="51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1"/>
                    <a:pt x="61" y="51"/>
                    <a:pt x="62" y="50"/>
                  </a:cubicBezTo>
                  <a:cubicBezTo>
                    <a:pt x="62" y="49"/>
                    <a:pt x="63" y="47"/>
                    <a:pt x="63" y="45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28"/>
                    <a:pt x="63" y="25"/>
                    <a:pt x="62" y="24"/>
                  </a:cubicBezTo>
                  <a:cubicBezTo>
                    <a:pt x="62" y="23"/>
                    <a:pt x="62" y="23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25"/>
                    <a:pt x="69" y="25"/>
                    <a:pt x="69" y="25"/>
                  </a:cubicBezTo>
                  <a:close/>
                  <a:moveTo>
                    <a:pt x="108" y="0"/>
                  </a:moveTo>
                  <a:cubicBezTo>
                    <a:pt x="109" y="0"/>
                    <a:pt x="110" y="0"/>
                    <a:pt x="110" y="1"/>
                  </a:cubicBezTo>
                  <a:cubicBezTo>
                    <a:pt x="111" y="2"/>
                    <a:pt x="111" y="3"/>
                    <a:pt x="111" y="4"/>
                  </a:cubicBezTo>
                  <a:cubicBezTo>
                    <a:pt x="111" y="5"/>
                    <a:pt x="111" y="6"/>
                    <a:pt x="110" y="7"/>
                  </a:cubicBezTo>
                  <a:cubicBezTo>
                    <a:pt x="109" y="7"/>
                    <a:pt x="109" y="8"/>
                    <a:pt x="108" y="8"/>
                  </a:cubicBezTo>
                  <a:cubicBezTo>
                    <a:pt x="107" y="8"/>
                    <a:pt x="106" y="7"/>
                    <a:pt x="105" y="7"/>
                  </a:cubicBezTo>
                  <a:cubicBezTo>
                    <a:pt x="105" y="6"/>
                    <a:pt x="104" y="5"/>
                    <a:pt x="104" y="4"/>
                  </a:cubicBezTo>
                  <a:cubicBezTo>
                    <a:pt x="104" y="3"/>
                    <a:pt x="105" y="2"/>
                    <a:pt x="105" y="1"/>
                  </a:cubicBezTo>
                  <a:cubicBezTo>
                    <a:pt x="106" y="0"/>
                    <a:pt x="107" y="0"/>
                    <a:pt x="108" y="0"/>
                  </a:cubicBezTo>
                  <a:close/>
                  <a:moveTo>
                    <a:pt x="111" y="18"/>
                  </a:moveTo>
                  <a:cubicBezTo>
                    <a:pt x="111" y="45"/>
                    <a:pt x="111" y="45"/>
                    <a:pt x="111" y="45"/>
                  </a:cubicBezTo>
                  <a:cubicBezTo>
                    <a:pt x="111" y="47"/>
                    <a:pt x="111" y="49"/>
                    <a:pt x="111" y="49"/>
                  </a:cubicBezTo>
                  <a:cubicBezTo>
                    <a:pt x="111" y="50"/>
                    <a:pt x="112" y="51"/>
                    <a:pt x="112" y="51"/>
                  </a:cubicBezTo>
                  <a:cubicBezTo>
                    <a:pt x="113" y="51"/>
                    <a:pt x="114" y="51"/>
                    <a:pt x="115" y="51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3" y="51"/>
                    <a:pt x="103" y="50"/>
                    <a:pt x="104" y="49"/>
                  </a:cubicBezTo>
                  <a:cubicBezTo>
                    <a:pt x="104" y="49"/>
                    <a:pt x="104" y="47"/>
                    <a:pt x="104" y="45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8"/>
                    <a:pt x="104" y="26"/>
                    <a:pt x="104" y="25"/>
                  </a:cubicBezTo>
                  <a:cubicBezTo>
                    <a:pt x="104" y="24"/>
                    <a:pt x="103" y="23"/>
                    <a:pt x="103" y="23"/>
                  </a:cubicBezTo>
                  <a:cubicBezTo>
                    <a:pt x="103" y="23"/>
                    <a:pt x="102" y="23"/>
                    <a:pt x="101" y="23"/>
                  </a:cubicBezTo>
                  <a:cubicBezTo>
                    <a:pt x="101" y="23"/>
                    <a:pt x="100" y="23"/>
                    <a:pt x="99" y="23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1" y="18"/>
                    <a:pt x="111" y="18"/>
                    <a:pt x="111" y="18"/>
                  </a:cubicBezTo>
                  <a:close/>
                  <a:moveTo>
                    <a:pt x="122" y="19"/>
                  </a:moveTo>
                  <a:cubicBezTo>
                    <a:pt x="137" y="19"/>
                    <a:pt x="137" y="19"/>
                    <a:pt x="137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20"/>
                    <a:pt x="134" y="20"/>
                    <a:pt x="134" y="21"/>
                  </a:cubicBezTo>
                  <a:cubicBezTo>
                    <a:pt x="133" y="21"/>
                    <a:pt x="133" y="22"/>
                    <a:pt x="133" y="23"/>
                  </a:cubicBezTo>
                  <a:cubicBezTo>
                    <a:pt x="133" y="23"/>
                    <a:pt x="133" y="25"/>
                    <a:pt x="134" y="26"/>
                  </a:cubicBezTo>
                  <a:cubicBezTo>
                    <a:pt x="141" y="45"/>
                    <a:pt x="141" y="45"/>
                    <a:pt x="141" y="4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9" y="24"/>
                    <a:pt x="150" y="23"/>
                    <a:pt x="150" y="22"/>
                  </a:cubicBezTo>
                  <a:cubicBezTo>
                    <a:pt x="150" y="21"/>
                    <a:pt x="150" y="21"/>
                    <a:pt x="149" y="21"/>
                  </a:cubicBezTo>
                  <a:cubicBezTo>
                    <a:pt x="149" y="21"/>
                    <a:pt x="149" y="20"/>
                    <a:pt x="149" y="20"/>
                  </a:cubicBezTo>
                  <a:cubicBezTo>
                    <a:pt x="148" y="20"/>
                    <a:pt x="147" y="20"/>
                    <a:pt x="146" y="20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6" y="20"/>
                    <a:pt x="155" y="20"/>
                    <a:pt x="155" y="21"/>
                  </a:cubicBezTo>
                  <a:cubicBezTo>
                    <a:pt x="154" y="21"/>
                    <a:pt x="153" y="23"/>
                    <a:pt x="152" y="24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7" y="23"/>
                    <a:pt x="126" y="22"/>
                    <a:pt x="126" y="22"/>
                  </a:cubicBezTo>
                  <a:cubicBezTo>
                    <a:pt x="125" y="21"/>
                    <a:pt x="125" y="21"/>
                    <a:pt x="124" y="20"/>
                  </a:cubicBezTo>
                  <a:cubicBezTo>
                    <a:pt x="123" y="20"/>
                    <a:pt x="123" y="20"/>
                    <a:pt x="121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69" y="31"/>
                  </a:moveTo>
                  <a:cubicBezTo>
                    <a:pt x="169" y="37"/>
                    <a:pt x="170" y="40"/>
                    <a:pt x="173" y="43"/>
                  </a:cubicBezTo>
                  <a:cubicBezTo>
                    <a:pt x="175" y="46"/>
                    <a:pt x="178" y="48"/>
                    <a:pt x="181" y="48"/>
                  </a:cubicBezTo>
                  <a:cubicBezTo>
                    <a:pt x="183" y="48"/>
                    <a:pt x="185" y="47"/>
                    <a:pt x="187" y="46"/>
                  </a:cubicBezTo>
                  <a:cubicBezTo>
                    <a:pt x="188" y="45"/>
                    <a:pt x="189" y="43"/>
                    <a:pt x="191" y="39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91" y="43"/>
                    <a:pt x="190" y="47"/>
                    <a:pt x="187" y="49"/>
                  </a:cubicBezTo>
                  <a:cubicBezTo>
                    <a:pt x="185" y="52"/>
                    <a:pt x="182" y="53"/>
                    <a:pt x="178" y="53"/>
                  </a:cubicBezTo>
                  <a:cubicBezTo>
                    <a:pt x="174" y="53"/>
                    <a:pt x="171" y="52"/>
                    <a:pt x="168" y="49"/>
                  </a:cubicBezTo>
                  <a:cubicBezTo>
                    <a:pt x="165" y="45"/>
                    <a:pt x="164" y="41"/>
                    <a:pt x="164" y="36"/>
                  </a:cubicBezTo>
                  <a:cubicBezTo>
                    <a:pt x="164" y="30"/>
                    <a:pt x="166" y="25"/>
                    <a:pt x="169" y="22"/>
                  </a:cubicBezTo>
                  <a:cubicBezTo>
                    <a:pt x="171" y="19"/>
                    <a:pt x="175" y="17"/>
                    <a:pt x="179" y="17"/>
                  </a:cubicBezTo>
                  <a:cubicBezTo>
                    <a:pt x="183" y="17"/>
                    <a:pt x="186" y="19"/>
                    <a:pt x="189" y="21"/>
                  </a:cubicBezTo>
                  <a:cubicBezTo>
                    <a:pt x="191" y="23"/>
                    <a:pt x="192" y="27"/>
                    <a:pt x="192" y="31"/>
                  </a:cubicBezTo>
                  <a:cubicBezTo>
                    <a:pt x="169" y="31"/>
                    <a:pt x="169" y="31"/>
                    <a:pt x="169" y="31"/>
                  </a:cubicBezTo>
                  <a:close/>
                  <a:moveTo>
                    <a:pt x="169" y="29"/>
                  </a:moveTo>
                  <a:cubicBezTo>
                    <a:pt x="184" y="29"/>
                    <a:pt x="184" y="29"/>
                    <a:pt x="184" y="29"/>
                  </a:cubicBezTo>
                  <a:cubicBezTo>
                    <a:pt x="184" y="27"/>
                    <a:pt x="184" y="26"/>
                    <a:pt x="183" y="25"/>
                  </a:cubicBezTo>
                  <a:cubicBezTo>
                    <a:pt x="183" y="24"/>
                    <a:pt x="182" y="23"/>
                    <a:pt x="181" y="22"/>
                  </a:cubicBezTo>
                  <a:cubicBezTo>
                    <a:pt x="179" y="21"/>
                    <a:pt x="178" y="21"/>
                    <a:pt x="177" y="21"/>
                  </a:cubicBezTo>
                  <a:cubicBezTo>
                    <a:pt x="175" y="21"/>
                    <a:pt x="173" y="21"/>
                    <a:pt x="172" y="23"/>
                  </a:cubicBezTo>
                  <a:cubicBezTo>
                    <a:pt x="170" y="24"/>
                    <a:pt x="169" y="27"/>
                    <a:pt x="169" y="29"/>
                  </a:cubicBezTo>
                  <a:close/>
                  <a:moveTo>
                    <a:pt x="209" y="18"/>
                  </a:moveTo>
                  <a:cubicBezTo>
                    <a:pt x="209" y="25"/>
                    <a:pt x="209" y="25"/>
                    <a:pt x="209" y="25"/>
                  </a:cubicBezTo>
                  <a:cubicBezTo>
                    <a:pt x="212" y="20"/>
                    <a:pt x="215" y="18"/>
                    <a:pt x="218" y="18"/>
                  </a:cubicBezTo>
                  <a:cubicBezTo>
                    <a:pt x="219" y="18"/>
                    <a:pt x="220" y="18"/>
                    <a:pt x="221" y="19"/>
                  </a:cubicBezTo>
                  <a:cubicBezTo>
                    <a:pt x="222" y="20"/>
                    <a:pt x="222" y="21"/>
                    <a:pt x="222" y="22"/>
                  </a:cubicBezTo>
                  <a:cubicBezTo>
                    <a:pt x="222" y="23"/>
                    <a:pt x="222" y="23"/>
                    <a:pt x="221" y="24"/>
                  </a:cubicBezTo>
                  <a:cubicBezTo>
                    <a:pt x="221" y="25"/>
                    <a:pt x="220" y="25"/>
                    <a:pt x="219" y="25"/>
                  </a:cubicBezTo>
                  <a:cubicBezTo>
                    <a:pt x="218" y="25"/>
                    <a:pt x="217" y="25"/>
                    <a:pt x="216" y="24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3" y="23"/>
                    <a:pt x="213" y="23"/>
                    <a:pt x="213" y="24"/>
                  </a:cubicBezTo>
                  <a:cubicBezTo>
                    <a:pt x="211" y="25"/>
                    <a:pt x="211" y="27"/>
                    <a:pt x="209" y="29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209" y="47"/>
                    <a:pt x="210" y="49"/>
                    <a:pt x="210" y="50"/>
                  </a:cubicBezTo>
                  <a:cubicBezTo>
                    <a:pt x="211" y="51"/>
                    <a:pt x="211" y="51"/>
                    <a:pt x="212" y="51"/>
                  </a:cubicBezTo>
                  <a:cubicBezTo>
                    <a:pt x="213" y="52"/>
                    <a:pt x="214" y="52"/>
                    <a:pt x="215" y="52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200" y="52"/>
                    <a:pt x="201" y="52"/>
                    <a:pt x="202" y="51"/>
                  </a:cubicBezTo>
                  <a:cubicBezTo>
                    <a:pt x="202" y="51"/>
                    <a:pt x="203" y="50"/>
                    <a:pt x="203" y="49"/>
                  </a:cubicBezTo>
                  <a:cubicBezTo>
                    <a:pt x="203" y="49"/>
                    <a:pt x="203" y="48"/>
                    <a:pt x="203" y="46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3" y="29"/>
                    <a:pt x="203" y="26"/>
                    <a:pt x="203" y="25"/>
                  </a:cubicBezTo>
                  <a:cubicBezTo>
                    <a:pt x="203" y="25"/>
                    <a:pt x="202" y="24"/>
                    <a:pt x="202" y="24"/>
                  </a:cubicBezTo>
                  <a:cubicBezTo>
                    <a:pt x="201" y="23"/>
                    <a:pt x="201" y="23"/>
                    <a:pt x="200" y="23"/>
                  </a:cubicBezTo>
                  <a:cubicBezTo>
                    <a:pt x="199" y="23"/>
                    <a:pt x="199" y="23"/>
                    <a:pt x="198" y="24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207" y="19"/>
                    <a:pt x="207" y="19"/>
                    <a:pt x="207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9" y="18"/>
                    <a:pt x="209" y="18"/>
                    <a:pt x="209" y="18"/>
                  </a:cubicBezTo>
                  <a:close/>
                  <a:moveTo>
                    <a:pt x="249" y="18"/>
                  </a:moveTo>
                  <a:cubicBezTo>
                    <a:pt x="249" y="29"/>
                    <a:pt x="249" y="29"/>
                    <a:pt x="249" y="29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6"/>
                    <a:pt x="245" y="23"/>
                    <a:pt x="244" y="22"/>
                  </a:cubicBezTo>
                  <a:cubicBezTo>
                    <a:pt x="242" y="21"/>
                    <a:pt x="241" y="20"/>
                    <a:pt x="238" y="20"/>
                  </a:cubicBezTo>
                  <a:cubicBezTo>
                    <a:pt x="237" y="20"/>
                    <a:pt x="235" y="20"/>
                    <a:pt x="234" y="21"/>
                  </a:cubicBezTo>
                  <a:cubicBezTo>
                    <a:pt x="233" y="22"/>
                    <a:pt x="233" y="23"/>
                    <a:pt x="233" y="24"/>
                  </a:cubicBezTo>
                  <a:cubicBezTo>
                    <a:pt x="233" y="25"/>
                    <a:pt x="233" y="27"/>
                    <a:pt x="234" y="28"/>
                  </a:cubicBezTo>
                  <a:cubicBezTo>
                    <a:pt x="235" y="29"/>
                    <a:pt x="236" y="30"/>
                    <a:pt x="238" y="31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8" y="36"/>
                    <a:pt x="251" y="39"/>
                    <a:pt x="251" y="43"/>
                  </a:cubicBezTo>
                  <a:cubicBezTo>
                    <a:pt x="251" y="47"/>
                    <a:pt x="249" y="49"/>
                    <a:pt x="247" y="51"/>
                  </a:cubicBezTo>
                  <a:cubicBezTo>
                    <a:pt x="245" y="53"/>
                    <a:pt x="243" y="54"/>
                    <a:pt x="240" y="54"/>
                  </a:cubicBezTo>
                  <a:cubicBezTo>
                    <a:pt x="238" y="54"/>
                    <a:pt x="235" y="53"/>
                    <a:pt x="233" y="53"/>
                  </a:cubicBezTo>
                  <a:cubicBezTo>
                    <a:pt x="232" y="52"/>
                    <a:pt x="231" y="52"/>
                    <a:pt x="231" y="52"/>
                  </a:cubicBezTo>
                  <a:cubicBezTo>
                    <a:pt x="231" y="52"/>
                    <a:pt x="230" y="53"/>
                    <a:pt x="230" y="53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31" y="45"/>
                    <a:pt x="232" y="47"/>
                    <a:pt x="234" y="49"/>
                  </a:cubicBezTo>
                  <a:cubicBezTo>
                    <a:pt x="236" y="51"/>
                    <a:pt x="238" y="52"/>
                    <a:pt x="240" y="52"/>
                  </a:cubicBezTo>
                  <a:cubicBezTo>
                    <a:pt x="242" y="52"/>
                    <a:pt x="243" y="51"/>
                    <a:pt x="244" y="50"/>
                  </a:cubicBezTo>
                  <a:cubicBezTo>
                    <a:pt x="245" y="49"/>
                    <a:pt x="246" y="48"/>
                    <a:pt x="246" y="47"/>
                  </a:cubicBezTo>
                  <a:cubicBezTo>
                    <a:pt x="246" y="45"/>
                    <a:pt x="245" y="43"/>
                    <a:pt x="244" y="42"/>
                  </a:cubicBezTo>
                  <a:cubicBezTo>
                    <a:pt x="243" y="41"/>
                    <a:pt x="241" y="39"/>
                    <a:pt x="237" y="38"/>
                  </a:cubicBezTo>
                  <a:cubicBezTo>
                    <a:pt x="234" y="36"/>
                    <a:pt x="232" y="35"/>
                    <a:pt x="231" y="33"/>
                  </a:cubicBezTo>
                  <a:cubicBezTo>
                    <a:pt x="229" y="31"/>
                    <a:pt x="229" y="30"/>
                    <a:pt x="229" y="28"/>
                  </a:cubicBezTo>
                  <a:cubicBezTo>
                    <a:pt x="229" y="25"/>
                    <a:pt x="230" y="23"/>
                    <a:pt x="232" y="21"/>
                  </a:cubicBezTo>
                  <a:cubicBezTo>
                    <a:pt x="234" y="19"/>
                    <a:pt x="236" y="18"/>
                    <a:pt x="239" y="18"/>
                  </a:cubicBezTo>
                  <a:cubicBezTo>
                    <a:pt x="240" y="18"/>
                    <a:pt x="242" y="18"/>
                    <a:pt x="244" y="19"/>
                  </a:cubicBezTo>
                  <a:cubicBezTo>
                    <a:pt x="245" y="19"/>
                    <a:pt x="246" y="19"/>
                    <a:pt x="246" y="19"/>
                  </a:cubicBezTo>
                  <a:cubicBezTo>
                    <a:pt x="247" y="19"/>
                    <a:pt x="247" y="19"/>
                    <a:pt x="247" y="19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9" y="18"/>
                    <a:pt x="249" y="18"/>
                    <a:pt x="249" y="18"/>
                  </a:cubicBezTo>
                  <a:close/>
                  <a:moveTo>
                    <a:pt x="268" y="0"/>
                  </a:moveTo>
                  <a:cubicBezTo>
                    <a:pt x="269" y="0"/>
                    <a:pt x="270" y="0"/>
                    <a:pt x="271" y="1"/>
                  </a:cubicBezTo>
                  <a:cubicBezTo>
                    <a:pt x="271" y="2"/>
                    <a:pt x="272" y="3"/>
                    <a:pt x="272" y="4"/>
                  </a:cubicBezTo>
                  <a:cubicBezTo>
                    <a:pt x="272" y="5"/>
                    <a:pt x="271" y="6"/>
                    <a:pt x="271" y="7"/>
                  </a:cubicBezTo>
                  <a:cubicBezTo>
                    <a:pt x="270" y="7"/>
                    <a:pt x="269" y="8"/>
                    <a:pt x="268" y="8"/>
                  </a:cubicBezTo>
                  <a:cubicBezTo>
                    <a:pt x="267" y="8"/>
                    <a:pt x="266" y="7"/>
                    <a:pt x="266" y="7"/>
                  </a:cubicBezTo>
                  <a:cubicBezTo>
                    <a:pt x="265" y="6"/>
                    <a:pt x="265" y="5"/>
                    <a:pt x="265" y="4"/>
                  </a:cubicBezTo>
                  <a:cubicBezTo>
                    <a:pt x="265" y="3"/>
                    <a:pt x="265" y="2"/>
                    <a:pt x="266" y="1"/>
                  </a:cubicBezTo>
                  <a:cubicBezTo>
                    <a:pt x="266" y="0"/>
                    <a:pt x="267" y="0"/>
                    <a:pt x="268" y="0"/>
                  </a:cubicBezTo>
                  <a:close/>
                  <a:moveTo>
                    <a:pt x="271" y="18"/>
                  </a:moveTo>
                  <a:cubicBezTo>
                    <a:pt x="271" y="45"/>
                    <a:pt x="271" y="45"/>
                    <a:pt x="271" y="45"/>
                  </a:cubicBezTo>
                  <a:cubicBezTo>
                    <a:pt x="271" y="47"/>
                    <a:pt x="271" y="49"/>
                    <a:pt x="271" y="49"/>
                  </a:cubicBezTo>
                  <a:cubicBezTo>
                    <a:pt x="272" y="50"/>
                    <a:pt x="272" y="51"/>
                    <a:pt x="273" y="51"/>
                  </a:cubicBezTo>
                  <a:cubicBezTo>
                    <a:pt x="273" y="51"/>
                    <a:pt x="274" y="51"/>
                    <a:pt x="276" y="51"/>
                  </a:cubicBezTo>
                  <a:cubicBezTo>
                    <a:pt x="276" y="53"/>
                    <a:pt x="276" y="53"/>
                    <a:pt x="276" y="53"/>
                  </a:cubicBezTo>
                  <a:cubicBezTo>
                    <a:pt x="260" y="53"/>
                    <a:pt x="260" y="53"/>
                    <a:pt x="260" y="53"/>
                  </a:cubicBezTo>
                  <a:cubicBezTo>
                    <a:pt x="260" y="51"/>
                    <a:pt x="260" y="51"/>
                    <a:pt x="260" y="51"/>
                  </a:cubicBezTo>
                  <a:cubicBezTo>
                    <a:pt x="261" y="51"/>
                    <a:pt x="263" y="51"/>
                    <a:pt x="263" y="51"/>
                  </a:cubicBezTo>
                  <a:cubicBezTo>
                    <a:pt x="263" y="51"/>
                    <a:pt x="264" y="50"/>
                    <a:pt x="264" y="49"/>
                  </a:cubicBezTo>
                  <a:cubicBezTo>
                    <a:pt x="265" y="49"/>
                    <a:pt x="265" y="47"/>
                    <a:pt x="265" y="45"/>
                  </a:cubicBezTo>
                  <a:cubicBezTo>
                    <a:pt x="265" y="32"/>
                    <a:pt x="265" y="32"/>
                    <a:pt x="265" y="32"/>
                  </a:cubicBezTo>
                  <a:cubicBezTo>
                    <a:pt x="265" y="28"/>
                    <a:pt x="265" y="26"/>
                    <a:pt x="264" y="25"/>
                  </a:cubicBezTo>
                  <a:cubicBezTo>
                    <a:pt x="264" y="24"/>
                    <a:pt x="264" y="23"/>
                    <a:pt x="263" y="23"/>
                  </a:cubicBezTo>
                  <a:cubicBezTo>
                    <a:pt x="263" y="23"/>
                    <a:pt x="263" y="23"/>
                    <a:pt x="262" y="23"/>
                  </a:cubicBezTo>
                  <a:cubicBezTo>
                    <a:pt x="261" y="23"/>
                    <a:pt x="260" y="23"/>
                    <a:pt x="259" y="23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9" y="18"/>
                    <a:pt x="269" y="18"/>
                    <a:pt x="269" y="18"/>
                  </a:cubicBezTo>
                  <a:cubicBezTo>
                    <a:pt x="271" y="18"/>
                    <a:pt x="271" y="18"/>
                    <a:pt x="271" y="18"/>
                  </a:cubicBezTo>
                  <a:close/>
                  <a:moveTo>
                    <a:pt x="293" y="7"/>
                  </a:moveTo>
                  <a:cubicBezTo>
                    <a:pt x="293" y="19"/>
                    <a:pt x="293" y="19"/>
                    <a:pt x="293" y="19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3" y="43"/>
                    <a:pt x="293" y="43"/>
                    <a:pt x="293" y="43"/>
                  </a:cubicBezTo>
                  <a:cubicBezTo>
                    <a:pt x="293" y="45"/>
                    <a:pt x="294" y="47"/>
                    <a:pt x="294" y="48"/>
                  </a:cubicBezTo>
                  <a:cubicBezTo>
                    <a:pt x="295" y="49"/>
                    <a:pt x="295" y="49"/>
                    <a:pt x="297" y="49"/>
                  </a:cubicBezTo>
                  <a:cubicBezTo>
                    <a:pt x="297" y="49"/>
                    <a:pt x="298" y="49"/>
                    <a:pt x="299" y="48"/>
                  </a:cubicBezTo>
                  <a:cubicBezTo>
                    <a:pt x="300" y="48"/>
                    <a:pt x="300" y="47"/>
                    <a:pt x="301" y="46"/>
                  </a:cubicBezTo>
                  <a:cubicBezTo>
                    <a:pt x="302" y="46"/>
                    <a:pt x="302" y="46"/>
                    <a:pt x="302" y="46"/>
                  </a:cubicBezTo>
                  <a:cubicBezTo>
                    <a:pt x="301" y="48"/>
                    <a:pt x="300" y="50"/>
                    <a:pt x="298" y="51"/>
                  </a:cubicBezTo>
                  <a:cubicBezTo>
                    <a:pt x="297" y="53"/>
                    <a:pt x="295" y="53"/>
                    <a:pt x="293" y="53"/>
                  </a:cubicBezTo>
                  <a:cubicBezTo>
                    <a:pt x="292" y="53"/>
                    <a:pt x="291" y="53"/>
                    <a:pt x="290" y="53"/>
                  </a:cubicBezTo>
                  <a:cubicBezTo>
                    <a:pt x="289" y="52"/>
                    <a:pt x="288" y="51"/>
                    <a:pt x="288" y="50"/>
                  </a:cubicBezTo>
                  <a:cubicBezTo>
                    <a:pt x="287" y="49"/>
                    <a:pt x="287" y="47"/>
                    <a:pt x="287" y="44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2" y="21"/>
                    <a:pt x="282" y="21"/>
                    <a:pt x="282" y="21"/>
                  </a:cubicBezTo>
                  <a:cubicBezTo>
                    <a:pt x="282" y="20"/>
                    <a:pt x="282" y="20"/>
                    <a:pt x="282" y="20"/>
                  </a:cubicBezTo>
                  <a:cubicBezTo>
                    <a:pt x="283" y="20"/>
                    <a:pt x="285" y="19"/>
                    <a:pt x="286" y="17"/>
                  </a:cubicBezTo>
                  <a:cubicBezTo>
                    <a:pt x="287" y="16"/>
                    <a:pt x="288" y="15"/>
                    <a:pt x="289" y="13"/>
                  </a:cubicBezTo>
                  <a:cubicBezTo>
                    <a:pt x="290" y="12"/>
                    <a:pt x="291" y="10"/>
                    <a:pt x="292" y="7"/>
                  </a:cubicBezTo>
                  <a:cubicBezTo>
                    <a:pt x="293" y="7"/>
                    <a:pt x="293" y="7"/>
                    <a:pt x="293" y="7"/>
                  </a:cubicBezTo>
                  <a:close/>
                  <a:moveTo>
                    <a:pt x="306" y="19"/>
                  </a:moveTo>
                  <a:cubicBezTo>
                    <a:pt x="321" y="19"/>
                    <a:pt x="321" y="19"/>
                    <a:pt x="321" y="19"/>
                  </a:cubicBezTo>
                  <a:cubicBezTo>
                    <a:pt x="321" y="20"/>
                    <a:pt x="321" y="20"/>
                    <a:pt x="321" y="2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19" y="20"/>
                    <a:pt x="318" y="20"/>
                    <a:pt x="318" y="21"/>
                  </a:cubicBezTo>
                  <a:cubicBezTo>
                    <a:pt x="317" y="21"/>
                    <a:pt x="317" y="22"/>
                    <a:pt x="317" y="22"/>
                  </a:cubicBezTo>
                  <a:cubicBezTo>
                    <a:pt x="317" y="23"/>
                    <a:pt x="317" y="25"/>
                    <a:pt x="318" y="26"/>
                  </a:cubicBezTo>
                  <a:cubicBezTo>
                    <a:pt x="326" y="43"/>
                    <a:pt x="326" y="43"/>
                    <a:pt x="326" y="43"/>
                  </a:cubicBezTo>
                  <a:cubicBezTo>
                    <a:pt x="333" y="25"/>
                    <a:pt x="333" y="25"/>
                    <a:pt x="333" y="25"/>
                  </a:cubicBezTo>
                  <a:cubicBezTo>
                    <a:pt x="334" y="23"/>
                    <a:pt x="334" y="23"/>
                    <a:pt x="334" y="21"/>
                  </a:cubicBezTo>
                  <a:cubicBezTo>
                    <a:pt x="334" y="21"/>
                    <a:pt x="334" y="21"/>
                    <a:pt x="333" y="20"/>
                  </a:cubicBezTo>
                  <a:cubicBezTo>
                    <a:pt x="333" y="20"/>
                    <a:pt x="333" y="20"/>
                    <a:pt x="333" y="19"/>
                  </a:cubicBezTo>
                  <a:cubicBezTo>
                    <a:pt x="332" y="19"/>
                    <a:pt x="331" y="19"/>
                    <a:pt x="331" y="19"/>
                  </a:cubicBezTo>
                  <a:cubicBezTo>
                    <a:pt x="331" y="18"/>
                    <a:pt x="331" y="18"/>
                    <a:pt x="331" y="18"/>
                  </a:cubicBezTo>
                  <a:cubicBezTo>
                    <a:pt x="341" y="18"/>
                    <a:pt x="341" y="18"/>
                    <a:pt x="341" y="18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0" y="19"/>
                    <a:pt x="339" y="19"/>
                  </a:cubicBezTo>
                  <a:cubicBezTo>
                    <a:pt x="339" y="20"/>
                    <a:pt x="338" y="20"/>
                    <a:pt x="338" y="21"/>
                  </a:cubicBezTo>
                  <a:cubicBezTo>
                    <a:pt x="337" y="21"/>
                    <a:pt x="337" y="22"/>
                    <a:pt x="337" y="24"/>
                  </a:cubicBezTo>
                  <a:cubicBezTo>
                    <a:pt x="323" y="58"/>
                    <a:pt x="323" y="58"/>
                    <a:pt x="323" y="58"/>
                  </a:cubicBezTo>
                  <a:cubicBezTo>
                    <a:pt x="322" y="61"/>
                    <a:pt x="321" y="63"/>
                    <a:pt x="318" y="65"/>
                  </a:cubicBezTo>
                  <a:cubicBezTo>
                    <a:pt x="316" y="67"/>
                    <a:pt x="314" y="68"/>
                    <a:pt x="312" y="68"/>
                  </a:cubicBezTo>
                  <a:cubicBezTo>
                    <a:pt x="311" y="68"/>
                    <a:pt x="310" y="67"/>
                    <a:pt x="309" y="67"/>
                  </a:cubicBezTo>
                  <a:cubicBezTo>
                    <a:pt x="308" y="66"/>
                    <a:pt x="307" y="65"/>
                    <a:pt x="307" y="64"/>
                  </a:cubicBezTo>
                  <a:cubicBezTo>
                    <a:pt x="307" y="63"/>
                    <a:pt x="308" y="62"/>
                    <a:pt x="308" y="61"/>
                  </a:cubicBezTo>
                  <a:cubicBezTo>
                    <a:pt x="309" y="61"/>
                    <a:pt x="310" y="61"/>
                    <a:pt x="311" y="61"/>
                  </a:cubicBezTo>
                  <a:cubicBezTo>
                    <a:pt x="312" y="61"/>
                    <a:pt x="313" y="61"/>
                    <a:pt x="314" y="61"/>
                  </a:cubicBezTo>
                  <a:cubicBezTo>
                    <a:pt x="315" y="62"/>
                    <a:pt x="316" y="62"/>
                    <a:pt x="316" y="62"/>
                  </a:cubicBezTo>
                  <a:cubicBezTo>
                    <a:pt x="317" y="62"/>
                    <a:pt x="317" y="61"/>
                    <a:pt x="318" y="61"/>
                  </a:cubicBezTo>
                  <a:cubicBezTo>
                    <a:pt x="319" y="60"/>
                    <a:pt x="320" y="58"/>
                    <a:pt x="321" y="56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11" y="25"/>
                    <a:pt x="311" y="25"/>
                    <a:pt x="311" y="25"/>
                  </a:cubicBezTo>
                  <a:cubicBezTo>
                    <a:pt x="311" y="24"/>
                    <a:pt x="311" y="23"/>
                    <a:pt x="310" y="22"/>
                  </a:cubicBezTo>
                  <a:cubicBezTo>
                    <a:pt x="309" y="21"/>
                    <a:pt x="309" y="20"/>
                    <a:pt x="308" y="20"/>
                  </a:cubicBezTo>
                  <a:cubicBezTo>
                    <a:pt x="308" y="20"/>
                    <a:pt x="307" y="19"/>
                    <a:pt x="305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79" y="18"/>
                  </a:moveTo>
                  <a:cubicBezTo>
                    <a:pt x="383" y="18"/>
                    <a:pt x="387" y="20"/>
                    <a:pt x="391" y="24"/>
                  </a:cubicBezTo>
                  <a:cubicBezTo>
                    <a:pt x="393" y="27"/>
                    <a:pt x="395" y="31"/>
                    <a:pt x="395" y="35"/>
                  </a:cubicBezTo>
                  <a:cubicBezTo>
                    <a:pt x="395" y="39"/>
                    <a:pt x="394" y="41"/>
                    <a:pt x="393" y="45"/>
                  </a:cubicBezTo>
                  <a:cubicBezTo>
                    <a:pt x="391" y="48"/>
                    <a:pt x="389" y="50"/>
                    <a:pt x="387" y="52"/>
                  </a:cubicBezTo>
                  <a:cubicBezTo>
                    <a:pt x="385" y="53"/>
                    <a:pt x="382" y="54"/>
                    <a:pt x="379" y="54"/>
                  </a:cubicBezTo>
                  <a:cubicBezTo>
                    <a:pt x="374" y="54"/>
                    <a:pt x="370" y="52"/>
                    <a:pt x="367" y="48"/>
                  </a:cubicBezTo>
                  <a:cubicBezTo>
                    <a:pt x="365" y="45"/>
                    <a:pt x="363" y="41"/>
                    <a:pt x="363" y="37"/>
                  </a:cubicBezTo>
                  <a:cubicBezTo>
                    <a:pt x="363" y="33"/>
                    <a:pt x="364" y="30"/>
                    <a:pt x="366" y="27"/>
                  </a:cubicBezTo>
                  <a:cubicBezTo>
                    <a:pt x="367" y="24"/>
                    <a:pt x="369" y="22"/>
                    <a:pt x="372" y="21"/>
                  </a:cubicBezTo>
                  <a:cubicBezTo>
                    <a:pt x="373" y="19"/>
                    <a:pt x="376" y="18"/>
                    <a:pt x="379" y="18"/>
                  </a:cubicBezTo>
                  <a:close/>
                  <a:moveTo>
                    <a:pt x="377" y="20"/>
                  </a:moveTo>
                  <a:cubicBezTo>
                    <a:pt x="376" y="20"/>
                    <a:pt x="375" y="21"/>
                    <a:pt x="373" y="21"/>
                  </a:cubicBezTo>
                  <a:cubicBezTo>
                    <a:pt x="372" y="22"/>
                    <a:pt x="371" y="23"/>
                    <a:pt x="370" y="25"/>
                  </a:cubicBezTo>
                  <a:cubicBezTo>
                    <a:pt x="369" y="27"/>
                    <a:pt x="369" y="30"/>
                    <a:pt x="369" y="33"/>
                  </a:cubicBezTo>
                  <a:cubicBezTo>
                    <a:pt x="369" y="38"/>
                    <a:pt x="370" y="42"/>
                    <a:pt x="372" y="46"/>
                  </a:cubicBezTo>
                  <a:cubicBezTo>
                    <a:pt x="374" y="49"/>
                    <a:pt x="376" y="51"/>
                    <a:pt x="379" y="51"/>
                  </a:cubicBezTo>
                  <a:cubicBezTo>
                    <a:pt x="382" y="51"/>
                    <a:pt x="384" y="50"/>
                    <a:pt x="385" y="48"/>
                  </a:cubicBezTo>
                  <a:cubicBezTo>
                    <a:pt x="387" y="46"/>
                    <a:pt x="387" y="43"/>
                    <a:pt x="387" y="38"/>
                  </a:cubicBezTo>
                  <a:cubicBezTo>
                    <a:pt x="387" y="32"/>
                    <a:pt x="386" y="27"/>
                    <a:pt x="384" y="24"/>
                  </a:cubicBezTo>
                  <a:cubicBezTo>
                    <a:pt x="382" y="21"/>
                    <a:pt x="380" y="20"/>
                    <a:pt x="377" y="20"/>
                  </a:cubicBezTo>
                  <a:close/>
                  <a:moveTo>
                    <a:pt x="415" y="21"/>
                  </a:moveTo>
                  <a:cubicBezTo>
                    <a:pt x="415" y="44"/>
                    <a:pt x="415" y="44"/>
                    <a:pt x="415" y="44"/>
                  </a:cubicBezTo>
                  <a:cubicBezTo>
                    <a:pt x="415" y="47"/>
                    <a:pt x="416" y="49"/>
                    <a:pt x="416" y="50"/>
                  </a:cubicBezTo>
                  <a:cubicBezTo>
                    <a:pt x="417" y="51"/>
                    <a:pt x="418" y="51"/>
                    <a:pt x="420" y="51"/>
                  </a:cubicBezTo>
                  <a:cubicBezTo>
                    <a:pt x="423" y="51"/>
                    <a:pt x="423" y="51"/>
                    <a:pt x="423" y="51"/>
                  </a:cubicBezTo>
                  <a:cubicBezTo>
                    <a:pt x="423" y="53"/>
                    <a:pt x="423" y="53"/>
                    <a:pt x="423" y="53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5" y="51"/>
                    <a:pt x="405" y="51"/>
                    <a:pt x="405" y="51"/>
                  </a:cubicBezTo>
                  <a:cubicBezTo>
                    <a:pt x="406" y="51"/>
                    <a:pt x="407" y="51"/>
                    <a:pt x="408" y="51"/>
                  </a:cubicBezTo>
                  <a:cubicBezTo>
                    <a:pt x="409" y="50"/>
                    <a:pt x="409" y="49"/>
                    <a:pt x="409" y="49"/>
                  </a:cubicBezTo>
                  <a:cubicBezTo>
                    <a:pt x="410" y="48"/>
                    <a:pt x="410" y="46"/>
                    <a:pt x="410" y="44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3" y="19"/>
                    <a:pt x="403" y="19"/>
                    <a:pt x="403" y="19"/>
                  </a:cubicBezTo>
                  <a:cubicBezTo>
                    <a:pt x="410" y="19"/>
                    <a:pt x="410" y="19"/>
                    <a:pt x="410" y="19"/>
                  </a:cubicBezTo>
                  <a:cubicBezTo>
                    <a:pt x="410" y="16"/>
                    <a:pt x="410" y="16"/>
                    <a:pt x="410" y="16"/>
                  </a:cubicBezTo>
                  <a:cubicBezTo>
                    <a:pt x="410" y="13"/>
                    <a:pt x="410" y="10"/>
                    <a:pt x="411" y="7"/>
                  </a:cubicBezTo>
                  <a:cubicBezTo>
                    <a:pt x="413" y="5"/>
                    <a:pt x="414" y="3"/>
                    <a:pt x="416" y="2"/>
                  </a:cubicBezTo>
                  <a:cubicBezTo>
                    <a:pt x="418" y="0"/>
                    <a:pt x="421" y="0"/>
                    <a:pt x="423" y="0"/>
                  </a:cubicBezTo>
                  <a:cubicBezTo>
                    <a:pt x="426" y="0"/>
                    <a:pt x="428" y="1"/>
                    <a:pt x="430" y="2"/>
                  </a:cubicBezTo>
                  <a:cubicBezTo>
                    <a:pt x="431" y="3"/>
                    <a:pt x="432" y="5"/>
                    <a:pt x="432" y="6"/>
                  </a:cubicBezTo>
                  <a:cubicBezTo>
                    <a:pt x="432" y="7"/>
                    <a:pt x="432" y="7"/>
                    <a:pt x="431" y="8"/>
                  </a:cubicBezTo>
                  <a:cubicBezTo>
                    <a:pt x="431" y="9"/>
                    <a:pt x="430" y="9"/>
                    <a:pt x="429" y="9"/>
                  </a:cubicBezTo>
                  <a:cubicBezTo>
                    <a:pt x="429" y="9"/>
                    <a:pt x="428" y="8"/>
                    <a:pt x="428" y="8"/>
                  </a:cubicBezTo>
                  <a:cubicBezTo>
                    <a:pt x="427" y="7"/>
                    <a:pt x="427" y="7"/>
                    <a:pt x="425" y="5"/>
                  </a:cubicBezTo>
                  <a:cubicBezTo>
                    <a:pt x="425" y="4"/>
                    <a:pt x="424" y="3"/>
                    <a:pt x="423" y="2"/>
                  </a:cubicBezTo>
                  <a:cubicBezTo>
                    <a:pt x="422" y="2"/>
                    <a:pt x="421" y="1"/>
                    <a:pt x="421" y="1"/>
                  </a:cubicBezTo>
                  <a:cubicBezTo>
                    <a:pt x="419" y="1"/>
                    <a:pt x="419" y="2"/>
                    <a:pt x="418" y="2"/>
                  </a:cubicBezTo>
                  <a:cubicBezTo>
                    <a:pt x="417" y="3"/>
                    <a:pt x="417" y="4"/>
                    <a:pt x="416" y="5"/>
                  </a:cubicBezTo>
                  <a:cubicBezTo>
                    <a:pt x="416" y="6"/>
                    <a:pt x="416" y="9"/>
                    <a:pt x="416" y="15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24" y="17"/>
                    <a:pt x="424" y="17"/>
                    <a:pt x="424" y="17"/>
                  </a:cubicBezTo>
                  <a:cubicBezTo>
                    <a:pt x="424" y="21"/>
                    <a:pt x="424" y="21"/>
                    <a:pt x="424" y="21"/>
                  </a:cubicBezTo>
                  <a:cubicBezTo>
                    <a:pt x="415" y="21"/>
                    <a:pt x="415" y="21"/>
                    <a:pt x="415" y="21"/>
                  </a:cubicBezTo>
                  <a:close/>
                  <a:moveTo>
                    <a:pt x="477" y="1"/>
                  </a:moveTo>
                  <a:cubicBezTo>
                    <a:pt x="477" y="19"/>
                    <a:pt x="477" y="19"/>
                    <a:pt x="477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5"/>
                    <a:pt x="474" y="13"/>
                    <a:pt x="473" y="11"/>
                  </a:cubicBezTo>
                  <a:cubicBezTo>
                    <a:pt x="472" y="9"/>
                    <a:pt x="470" y="7"/>
                    <a:pt x="468" y="6"/>
                  </a:cubicBezTo>
                  <a:cubicBezTo>
                    <a:pt x="466" y="5"/>
                    <a:pt x="464" y="4"/>
                    <a:pt x="462" y="4"/>
                  </a:cubicBezTo>
                  <a:cubicBezTo>
                    <a:pt x="459" y="4"/>
                    <a:pt x="457" y="5"/>
                    <a:pt x="456" y="7"/>
                  </a:cubicBezTo>
                  <a:cubicBezTo>
                    <a:pt x="454" y="8"/>
                    <a:pt x="453" y="10"/>
                    <a:pt x="453" y="12"/>
                  </a:cubicBezTo>
                  <a:cubicBezTo>
                    <a:pt x="453" y="13"/>
                    <a:pt x="454" y="15"/>
                    <a:pt x="455" y="16"/>
                  </a:cubicBezTo>
                  <a:cubicBezTo>
                    <a:pt x="457" y="18"/>
                    <a:pt x="460" y="20"/>
                    <a:pt x="465" y="23"/>
                  </a:cubicBezTo>
                  <a:cubicBezTo>
                    <a:pt x="470" y="26"/>
                    <a:pt x="473" y="28"/>
                    <a:pt x="475" y="29"/>
                  </a:cubicBezTo>
                  <a:cubicBezTo>
                    <a:pt x="476" y="31"/>
                    <a:pt x="477" y="32"/>
                    <a:pt x="479" y="34"/>
                  </a:cubicBezTo>
                  <a:cubicBezTo>
                    <a:pt x="479" y="36"/>
                    <a:pt x="480" y="38"/>
                    <a:pt x="480" y="40"/>
                  </a:cubicBezTo>
                  <a:cubicBezTo>
                    <a:pt x="480" y="44"/>
                    <a:pt x="478" y="47"/>
                    <a:pt x="475" y="50"/>
                  </a:cubicBezTo>
                  <a:cubicBezTo>
                    <a:pt x="473" y="53"/>
                    <a:pt x="469" y="54"/>
                    <a:pt x="465" y="54"/>
                  </a:cubicBezTo>
                  <a:cubicBezTo>
                    <a:pt x="463" y="54"/>
                    <a:pt x="462" y="54"/>
                    <a:pt x="461" y="53"/>
                  </a:cubicBezTo>
                  <a:cubicBezTo>
                    <a:pt x="460" y="53"/>
                    <a:pt x="458" y="53"/>
                    <a:pt x="456" y="52"/>
                  </a:cubicBezTo>
                  <a:cubicBezTo>
                    <a:pt x="454" y="51"/>
                    <a:pt x="453" y="51"/>
                    <a:pt x="452" y="51"/>
                  </a:cubicBezTo>
                  <a:cubicBezTo>
                    <a:pt x="451" y="51"/>
                    <a:pt x="451" y="51"/>
                    <a:pt x="450" y="51"/>
                  </a:cubicBezTo>
                  <a:cubicBezTo>
                    <a:pt x="450" y="52"/>
                    <a:pt x="450" y="53"/>
                    <a:pt x="449" y="54"/>
                  </a:cubicBezTo>
                  <a:cubicBezTo>
                    <a:pt x="448" y="54"/>
                    <a:pt x="448" y="54"/>
                    <a:pt x="448" y="54"/>
                  </a:cubicBezTo>
                  <a:cubicBezTo>
                    <a:pt x="448" y="37"/>
                    <a:pt x="448" y="37"/>
                    <a:pt x="448" y="37"/>
                  </a:cubicBezTo>
                  <a:cubicBezTo>
                    <a:pt x="449" y="37"/>
                    <a:pt x="449" y="37"/>
                    <a:pt x="449" y="37"/>
                  </a:cubicBezTo>
                  <a:cubicBezTo>
                    <a:pt x="450" y="40"/>
                    <a:pt x="451" y="43"/>
                    <a:pt x="452" y="45"/>
                  </a:cubicBezTo>
                  <a:cubicBezTo>
                    <a:pt x="453" y="46"/>
                    <a:pt x="455" y="48"/>
                    <a:pt x="457" y="49"/>
                  </a:cubicBezTo>
                  <a:cubicBezTo>
                    <a:pt x="459" y="50"/>
                    <a:pt x="461" y="51"/>
                    <a:pt x="464" y="51"/>
                  </a:cubicBezTo>
                  <a:cubicBezTo>
                    <a:pt x="467" y="51"/>
                    <a:pt x="469" y="50"/>
                    <a:pt x="471" y="48"/>
                  </a:cubicBezTo>
                  <a:cubicBezTo>
                    <a:pt x="473" y="47"/>
                    <a:pt x="473" y="45"/>
                    <a:pt x="473" y="43"/>
                  </a:cubicBezTo>
                  <a:cubicBezTo>
                    <a:pt x="473" y="41"/>
                    <a:pt x="473" y="40"/>
                    <a:pt x="473" y="39"/>
                  </a:cubicBezTo>
                  <a:cubicBezTo>
                    <a:pt x="472" y="38"/>
                    <a:pt x="471" y="37"/>
                    <a:pt x="469" y="35"/>
                  </a:cubicBezTo>
                  <a:cubicBezTo>
                    <a:pt x="469" y="35"/>
                    <a:pt x="466" y="33"/>
                    <a:pt x="462" y="31"/>
                  </a:cubicBezTo>
                  <a:cubicBezTo>
                    <a:pt x="458" y="28"/>
                    <a:pt x="455" y="26"/>
                    <a:pt x="453" y="25"/>
                  </a:cubicBezTo>
                  <a:cubicBezTo>
                    <a:pt x="451" y="23"/>
                    <a:pt x="450" y="22"/>
                    <a:pt x="449" y="20"/>
                  </a:cubicBezTo>
                  <a:cubicBezTo>
                    <a:pt x="448" y="19"/>
                    <a:pt x="448" y="17"/>
                    <a:pt x="448" y="15"/>
                  </a:cubicBezTo>
                  <a:cubicBezTo>
                    <a:pt x="448" y="11"/>
                    <a:pt x="449" y="8"/>
                    <a:pt x="452" y="5"/>
                  </a:cubicBezTo>
                  <a:cubicBezTo>
                    <a:pt x="455" y="3"/>
                    <a:pt x="458" y="1"/>
                    <a:pt x="462" y="1"/>
                  </a:cubicBezTo>
                  <a:cubicBezTo>
                    <a:pt x="464" y="1"/>
                    <a:pt x="467" y="2"/>
                    <a:pt x="470" y="3"/>
                  </a:cubicBezTo>
                  <a:cubicBezTo>
                    <a:pt x="471" y="4"/>
                    <a:pt x="472" y="4"/>
                    <a:pt x="473" y="4"/>
                  </a:cubicBezTo>
                  <a:cubicBezTo>
                    <a:pt x="473" y="4"/>
                    <a:pt x="474" y="4"/>
                    <a:pt x="474" y="4"/>
                  </a:cubicBezTo>
                  <a:cubicBezTo>
                    <a:pt x="475" y="3"/>
                    <a:pt x="475" y="3"/>
                    <a:pt x="475" y="1"/>
                  </a:cubicBezTo>
                  <a:cubicBezTo>
                    <a:pt x="477" y="1"/>
                    <a:pt x="477" y="1"/>
                    <a:pt x="477" y="1"/>
                  </a:cubicBezTo>
                  <a:close/>
                  <a:moveTo>
                    <a:pt x="517" y="40"/>
                  </a:moveTo>
                  <a:cubicBezTo>
                    <a:pt x="517" y="44"/>
                    <a:pt x="515" y="48"/>
                    <a:pt x="512" y="50"/>
                  </a:cubicBezTo>
                  <a:cubicBezTo>
                    <a:pt x="510" y="53"/>
                    <a:pt x="507" y="54"/>
                    <a:pt x="504" y="54"/>
                  </a:cubicBezTo>
                  <a:cubicBezTo>
                    <a:pt x="500" y="54"/>
                    <a:pt x="497" y="52"/>
                    <a:pt x="494" y="49"/>
                  </a:cubicBezTo>
                  <a:cubicBezTo>
                    <a:pt x="491" y="46"/>
                    <a:pt x="490" y="41"/>
                    <a:pt x="490" y="36"/>
                  </a:cubicBezTo>
                  <a:cubicBezTo>
                    <a:pt x="490" y="31"/>
                    <a:pt x="492" y="26"/>
                    <a:pt x="495" y="23"/>
                  </a:cubicBezTo>
                  <a:cubicBezTo>
                    <a:pt x="498" y="19"/>
                    <a:pt x="501" y="17"/>
                    <a:pt x="506" y="17"/>
                  </a:cubicBezTo>
                  <a:cubicBezTo>
                    <a:pt x="509" y="17"/>
                    <a:pt x="512" y="18"/>
                    <a:pt x="514" y="20"/>
                  </a:cubicBezTo>
                  <a:cubicBezTo>
                    <a:pt x="516" y="22"/>
                    <a:pt x="517" y="24"/>
                    <a:pt x="517" y="26"/>
                  </a:cubicBezTo>
                  <a:cubicBezTo>
                    <a:pt x="517" y="27"/>
                    <a:pt x="517" y="27"/>
                    <a:pt x="516" y="28"/>
                  </a:cubicBezTo>
                  <a:cubicBezTo>
                    <a:pt x="516" y="29"/>
                    <a:pt x="515" y="29"/>
                    <a:pt x="514" y="29"/>
                  </a:cubicBezTo>
                  <a:cubicBezTo>
                    <a:pt x="512" y="29"/>
                    <a:pt x="511" y="29"/>
                    <a:pt x="511" y="27"/>
                  </a:cubicBezTo>
                  <a:cubicBezTo>
                    <a:pt x="510" y="27"/>
                    <a:pt x="510" y="26"/>
                    <a:pt x="510" y="25"/>
                  </a:cubicBezTo>
                  <a:cubicBezTo>
                    <a:pt x="510" y="23"/>
                    <a:pt x="509" y="22"/>
                    <a:pt x="508" y="21"/>
                  </a:cubicBezTo>
                  <a:cubicBezTo>
                    <a:pt x="507" y="21"/>
                    <a:pt x="506" y="20"/>
                    <a:pt x="505" y="20"/>
                  </a:cubicBezTo>
                  <a:cubicBezTo>
                    <a:pt x="502" y="20"/>
                    <a:pt x="500" y="21"/>
                    <a:pt x="499" y="23"/>
                  </a:cubicBezTo>
                  <a:cubicBezTo>
                    <a:pt x="497" y="25"/>
                    <a:pt x="496" y="29"/>
                    <a:pt x="496" y="33"/>
                  </a:cubicBezTo>
                  <a:cubicBezTo>
                    <a:pt x="496" y="37"/>
                    <a:pt x="497" y="40"/>
                    <a:pt x="499" y="43"/>
                  </a:cubicBezTo>
                  <a:cubicBezTo>
                    <a:pt x="501" y="47"/>
                    <a:pt x="503" y="48"/>
                    <a:pt x="507" y="48"/>
                  </a:cubicBezTo>
                  <a:cubicBezTo>
                    <a:pt x="509" y="48"/>
                    <a:pt x="511" y="47"/>
                    <a:pt x="513" y="46"/>
                  </a:cubicBezTo>
                  <a:cubicBezTo>
                    <a:pt x="514" y="45"/>
                    <a:pt x="515" y="43"/>
                    <a:pt x="517" y="40"/>
                  </a:cubicBezTo>
                  <a:cubicBezTo>
                    <a:pt x="517" y="40"/>
                    <a:pt x="517" y="40"/>
                    <a:pt x="517" y="40"/>
                  </a:cubicBezTo>
                  <a:close/>
                  <a:moveTo>
                    <a:pt x="534" y="0"/>
                  </a:moveTo>
                  <a:cubicBezTo>
                    <a:pt x="535" y="0"/>
                    <a:pt x="536" y="0"/>
                    <a:pt x="537" y="1"/>
                  </a:cubicBezTo>
                  <a:cubicBezTo>
                    <a:pt x="537" y="2"/>
                    <a:pt x="538" y="3"/>
                    <a:pt x="538" y="4"/>
                  </a:cubicBezTo>
                  <a:cubicBezTo>
                    <a:pt x="538" y="5"/>
                    <a:pt x="537" y="6"/>
                    <a:pt x="537" y="7"/>
                  </a:cubicBezTo>
                  <a:cubicBezTo>
                    <a:pt x="536" y="7"/>
                    <a:pt x="535" y="8"/>
                    <a:pt x="534" y="8"/>
                  </a:cubicBezTo>
                  <a:cubicBezTo>
                    <a:pt x="533" y="8"/>
                    <a:pt x="532" y="7"/>
                    <a:pt x="532" y="7"/>
                  </a:cubicBezTo>
                  <a:cubicBezTo>
                    <a:pt x="531" y="6"/>
                    <a:pt x="531" y="5"/>
                    <a:pt x="531" y="4"/>
                  </a:cubicBezTo>
                  <a:cubicBezTo>
                    <a:pt x="531" y="3"/>
                    <a:pt x="531" y="2"/>
                    <a:pt x="532" y="1"/>
                  </a:cubicBezTo>
                  <a:cubicBezTo>
                    <a:pt x="532" y="0"/>
                    <a:pt x="533" y="0"/>
                    <a:pt x="534" y="0"/>
                  </a:cubicBezTo>
                  <a:close/>
                  <a:moveTo>
                    <a:pt x="537" y="18"/>
                  </a:moveTo>
                  <a:cubicBezTo>
                    <a:pt x="537" y="45"/>
                    <a:pt x="537" y="45"/>
                    <a:pt x="537" y="45"/>
                  </a:cubicBezTo>
                  <a:cubicBezTo>
                    <a:pt x="537" y="47"/>
                    <a:pt x="537" y="49"/>
                    <a:pt x="537" y="49"/>
                  </a:cubicBezTo>
                  <a:cubicBezTo>
                    <a:pt x="538" y="50"/>
                    <a:pt x="538" y="51"/>
                    <a:pt x="539" y="51"/>
                  </a:cubicBezTo>
                  <a:cubicBezTo>
                    <a:pt x="539" y="51"/>
                    <a:pt x="540" y="51"/>
                    <a:pt x="542" y="51"/>
                  </a:cubicBezTo>
                  <a:cubicBezTo>
                    <a:pt x="542" y="53"/>
                    <a:pt x="542" y="53"/>
                    <a:pt x="542" y="53"/>
                  </a:cubicBezTo>
                  <a:cubicBezTo>
                    <a:pt x="526" y="53"/>
                    <a:pt x="526" y="53"/>
                    <a:pt x="526" y="53"/>
                  </a:cubicBezTo>
                  <a:cubicBezTo>
                    <a:pt x="526" y="51"/>
                    <a:pt x="526" y="51"/>
                    <a:pt x="526" y="51"/>
                  </a:cubicBezTo>
                  <a:cubicBezTo>
                    <a:pt x="527" y="51"/>
                    <a:pt x="529" y="51"/>
                    <a:pt x="529" y="51"/>
                  </a:cubicBezTo>
                  <a:cubicBezTo>
                    <a:pt x="529" y="51"/>
                    <a:pt x="530" y="50"/>
                    <a:pt x="530" y="49"/>
                  </a:cubicBezTo>
                  <a:cubicBezTo>
                    <a:pt x="531" y="49"/>
                    <a:pt x="531" y="47"/>
                    <a:pt x="531" y="45"/>
                  </a:cubicBezTo>
                  <a:cubicBezTo>
                    <a:pt x="531" y="32"/>
                    <a:pt x="531" y="32"/>
                    <a:pt x="531" y="32"/>
                  </a:cubicBezTo>
                  <a:cubicBezTo>
                    <a:pt x="531" y="28"/>
                    <a:pt x="531" y="26"/>
                    <a:pt x="530" y="25"/>
                  </a:cubicBezTo>
                  <a:cubicBezTo>
                    <a:pt x="530" y="24"/>
                    <a:pt x="530" y="23"/>
                    <a:pt x="529" y="23"/>
                  </a:cubicBezTo>
                  <a:cubicBezTo>
                    <a:pt x="529" y="23"/>
                    <a:pt x="529" y="23"/>
                    <a:pt x="528" y="23"/>
                  </a:cubicBezTo>
                  <a:cubicBezTo>
                    <a:pt x="527" y="23"/>
                    <a:pt x="526" y="23"/>
                    <a:pt x="525" y="23"/>
                  </a:cubicBezTo>
                  <a:cubicBezTo>
                    <a:pt x="525" y="22"/>
                    <a:pt x="525" y="22"/>
                    <a:pt x="525" y="22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7" y="18"/>
                    <a:pt x="537" y="18"/>
                    <a:pt x="537" y="18"/>
                  </a:cubicBezTo>
                  <a:close/>
                  <a:moveTo>
                    <a:pt x="555" y="31"/>
                  </a:moveTo>
                  <a:cubicBezTo>
                    <a:pt x="555" y="37"/>
                    <a:pt x="557" y="40"/>
                    <a:pt x="559" y="43"/>
                  </a:cubicBezTo>
                  <a:cubicBezTo>
                    <a:pt x="561" y="46"/>
                    <a:pt x="564" y="48"/>
                    <a:pt x="567" y="48"/>
                  </a:cubicBezTo>
                  <a:cubicBezTo>
                    <a:pt x="569" y="48"/>
                    <a:pt x="571" y="47"/>
                    <a:pt x="573" y="46"/>
                  </a:cubicBezTo>
                  <a:cubicBezTo>
                    <a:pt x="575" y="45"/>
                    <a:pt x="576" y="43"/>
                    <a:pt x="577" y="39"/>
                  </a:cubicBezTo>
                  <a:cubicBezTo>
                    <a:pt x="578" y="40"/>
                    <a:pt x="578" y="40"/>
                    <a:pt x="578" y="40"/>
                  </a:cubicBezTo>
                  <a:cubicBezTo>
                    <a:pt x="578" y="43"/>
                    <a:pt x="576" y="47"/>
                    <a:pt x="574" y="49"/>
                  </a:cubicBezTo>
                  <a:cubicBezTo>
                    <a:pt x="571" y="52"/>
                    <a:pt x="568" y="53"/>
                    <a:pt x="565" y="53"/>
                  </a:cubicBezTo>
                  <a:cubicBezTo>
                    <a:pt x="561" y="53"/>
                    <a:pt x="557" y="52"/>
                    <a:pt x="555" y="49"/>
                  </a:cubicBezTo>
                  <a:cubicBezTo>
                    <a:pt x="552" y="45"/>
                    <a:pt x="551" y="41"/>
                    <a:pt x="551" y="36"/>
                  </a:cubicBezTo>
                  <a:cubicBezTo>
                    <a:pt x="551" y="30"/>
                    <a:pt x="552" y="25"/>
                    <a:pt x="555" y="22"/>
                  </a:cubicBezTo>
                  <a:cubicBezTo>
                    <a:pt x="558" y="19"/>
                    <a:pt x="561" y="17"/>
                    <a:pt x="566" y="17"/>
                  </a:cubicBezTo>
                  <a:cubicBezTo>
                    <a:pt x="569" y="17"/>
                    <a:pt x="573" y="19"/>
                    <a:pt x="575" y="21"/>
                  </a:cubicBezTo>
                  <a:cubicBezTo>
                    <a:pt x="577" y="23"/>
                    <a:pt x="579" y="27"/>
                    <a:pt x="579" y="31"/>
                  </a:cubicBezTo>
                  <a:cubicBezTo>
                    <a:pt x="555" y="31"/>
                    <a:pt x="555" y="31"/>
                    <a:pt x="555" y="31"/>
                  </a:cubicBezTo>
                  <a:close/>
                  <a:moveTo>
                    <a:pt x="555" y="29"/>
                  </a:moveTo>
                  <a:cubicBezTo>
                    <a:pt x="571" y="29"/>
                    <a:pt x="571" y="29"/>
                    <a:pt x="571" y="29"/>
                  </a:cubicBezTo>
                  <a:cubicBezTo>
                    <a:pt x="571" y="27"/>
                    <a:pt x="570" y="26"/>
                    <a:pt x="570" y="25"/>
                  </a:cubicBezTo>
                  <a:cubicBezTo>
                    <a:pt x="569" y="24"/>
                    <a:pt x="568" y="23"/>
                    <a:pt x="567" y="22"/>
                  </a:cubicBezTo>
                  <a:cubicBezTo>
                    <a:pt x="566" y="21"/>
                    <a:pt x="565" y="21"/>
                    <a:pt x="563" y="21"/>
                  </a:cubicBezTo>
                  <a:cubicBezTo>
                    <a:pt x="561" y="21"/>
                    <a:pt x="560" y="21"/>
                    <a:pt x="558" y="23"/>
                  </a:cubicBezTo>
                  <a:cubicBezTo>
                    <a:pt x="557" y="24"/>
                    <a:pt x="555" y="27"/>
                    <a:pt x="555" y="29"/>
                  </a:cubicBezTo>
                  <a:close/>
                  <a:moveTo>
                    <a:pt x="595" y="25"/>
                  </a:moveTo>
                  <a:cubicBezTo>
                    <a:pt x="599" y="20"/>
                    <a:pt x="603" y="18"/>
                    <a:pt x="606" y="18"/>
                  </a:cubicBezTo>
                  <a:cubicBezTo>
                    <a:pt x="608" y="18"/>
                    <a:pt x="609" y="18"/>
                    <a:pt x="611" y="19"/>
                  </a:cubicBezTo>
                  <a:cubicBezTo>
                    <a:pt x="612" y="20"/>
                    <a:pt x="613" y="21"/>
                    <a:pt x="614" y="23"/>
                  </a:cubicBezTo>
                  <a:cubicBezTo>
                    <a:pt x="615" y="25"/>
                    <a:pt x="615" y="27"/>
                    <a:pt x="615" y="30"/>
                  </a:cubicBezTo>
                  <a:cubicBezTo>
                    <a:pt x="615" y="45"/>
                    <a:pt x="615" y="45"/>
                    <a:pt x="615" y="45"/>
                  </a:cubicBezTo>
                  <a:cubicBezTo>
                    <a:pt x="615" y="47"/>
                    <a:pt x="615" y="48"/>
                    <a:pt x="615" y="49"/>
                  </a:cubicBezTo>
                  <a:cubicBezTo>
                    <a:pt x="616" y="50"/>
                    <a:pt x="616" y="50"/>
                    <a:pt x="617" y="51"/>
                  </a:cubicBezTo>
                  <a:cubicBezTo>
                    <a:pt x="617" y="51"/>
                    <a:pt x="618" y="51"/>
                    <a:pt x="620" y="51"/>
                  </a:cubicBezTo>
                  <a:cubicBezTo>
                    <a:pt x="620" y="52"/>
                    <a:pt x="620" y="52"/>
                    <a:pt x="620" y="52"/>
                  </a:cubicBezTo>
                  <a:cubicBezTo>
                    <a:pt x="604" y="52"/>
                    <a:pt x="604" y="52"/>
                    <a:pt x="604" y="52"/>
                  </a:cubicBezTo>
                  <a:cubicBezTo>
                    <a:pt x="604" y="51"/>
                    <a:pt x="604" y="51"/>
                    <a:pt x="604" y="51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6" y="51"/>
                    <a:pt x="607" y="51"/>
                    <a:pt x="608" y="50"/>
                  </a:cubicBezTo>
                  <a:cubicBezTo>
                    <a:pt x="609" y="50"/>
                    <a:pt x="609" y="49"/>
                    <a:pt x="609" y="48"/>
                  </a:cubicBezTo>
                  <a:cubicBezTo>
                    <a:pt x="609" y="48"/>
                    <a:pt x="609" y="47"/>
                    <a:pt x="609" y="45"/>
                  </a:cubicBezTo>
                  <a:cubicBezTo>
                    <a:pt x="609" y="31"/>
                    <a:pt x="609" y="31"/>
                    <a:pt x="609" y="31"/>
                  </a:cubicBezTo>
                  <a:cubicBezTo>
                    <a:pt x="609" y="27"/>
                    <a:pt x="609" y="25"/>
                    <a:pt x="608" y="24"/>
                  </a:cubicBezTo>
                  <a:cubicBezTo>
                    <a:pt x="607" y="23"/>
                    <a:pt x="606" y="22"/>
                    <a:pt x="604" y="22"/>
                  </a:cubicBezTo>
                  <a:cubicBezTo>
                    <a:pt x="601" y="22"/>
                    <a:pt x="598" y="23"/>
                    <a:pt x="595" y="27"/>
                  </a:cubicBezTo>
                  <a:cubicBezTo>
                    <a:pt x="595" y="45"/>
                    <a:pt x="595" y="45"/>
                    <a:pt x="595" y="45"/>
                  </a:cubicBezTo>
                  <a:cubicBezTo>
                    <a:pt x="595" y="47"/>
                    <a:pt x="595" y="48"/>
                    <a:pt x="596" y="49"/>
                  </a:cubicBezTo>
                  <a:cubicBezTo>
                    <a:pt x="596" y="50"/>
                    <a:pt x="597" y="50"/>
                    <a:pt x="597" y="51"/>
                  </a:cubicBezTo>
                  <a:cubicBezTo>
                    <a:pt x="597" y="51"/>
                    <a:pt x="599" y="51"/>
                    <a:pt x="601" y="51"/>
                  </a:cubicBezTo>
                  <a:cubicBezTo>
                    <a:pt x="601" y="52"/>
                    <a:pt x="601" y="52"/>
                    <a:pt x="601" y="52"/>
                  </a:cubicBezTo>
                  <a:cubicBezTo>
                    <a:pt x="585" y="52"/>
                    <a:pt x="585" y="52"/>
                    <a:pt x="585" y="52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7" y="51"/>
                    <a:pt x="588" y="51"/>
                    <a:pt x="589" y="50"/>
                  </a:cubicBezTo>
                  <a:cubicBezTo>
                    <a:pt x="589" y="49"/>
                    <a:pt x="589" y="47"/>
                    <a:pt x="589" y="45"/>
                  </a:cubicBezTo>
                  <a:cubicBezTo>
                    <a:pt x="589" y="32"/>
                    <a:pt x="589" y="32"/>
                    <a:pt x="589" y="32"/>
                  </a:cubicBezTo>
                  <a:cubicBezTo>
                    <a:pt x="589" y="28"/>
                    <a:pt x="589" y="25"/>
                    <a:pt x="589" y="24"/>
                  </a:cubicBezTo>
                  <a:cubicBezTo>
                    <a:pt x="589" y="23"/>
                    <a:pt x="589" y="23"/>
                    <a:pt x="588" y="22"/>
                  </a:cubicBezTo>
                  <a:cubicBezTo>
                    <a:pt x="588" y="22"/>
                    <a:pt x="587" y="22"/>
                    <a:pt x="587" y="22"/>
                  </a:cubicBezTo>
                  <a:cubicBezTo>
                    <a:pt x="586" y="22"/>
                    <a:pt x="585" y="22"/>
                    <a:pt x="584" y="22"/>
                  </a:cubicBezTo>
                  <a:cubicBezTo>
                    <a:pt x="584" y="21"/>
                    <a:pt x="584" y="21"/>
                    <a:pt x="584" y="21"/>
                  </a:cubicBezTo>
                  <a:cubicBezTo>
                    <a:pt x="594" y="17"/>
                    <a:pt x="594" y="17"/>
                    <a:pt x="594" y="17"/>
                  </a:cubicBezTo>
                  <a:cubicBezTo>
                    <a:pt x="595" y="17"/>
                    <a:pt x="595" y="17"/>
                    <a:pt x="595" y="17"/>
                  </a:cubicBezTo>
                  <a:cubicBezTo>
                    <a:pt x="595" y="25"/>
                    <a:pt x="595" y="25"/>
                    <a:pt x="595" y="25"/>
                  </a:cubicBezTo>
                  <a:close/>
                  <a:moveTo>
                    <a:pt x="654" y="40"/>
                  </a:moveTo>
                  <a:cubicBezTo>
                    <a:pt x="653" y="44"/>
                    <a:pt x="651" y="48"/>
                    <a:pt x="649" y="50"/>
                  </a:cubicBezTo>
                  <a:cubicBezTo>
                    <a:pt x="646" y="53"/>
                    <a:pt x="643" y="54"/>
                    <a:pt x="640" y="54"/>
                  </a:cubicBezTo>
                  <a:cubicBezTo>
                    <a:pt x="637" y="54"/>
                    <a:pt x="633" y="52"/>
                    <a:pt x="631" y="49"/>
                  </a:cubicBezTo>
                  <a:cubicBezTo>
                    <a:pt x="628" y="46"/>
                    <a:pt x="627" y="41"/>
                    <a:pt x="627" y="36"/>
                  </a:cubicBezTo>
                  <a:cubicBezTo>
                    <a:pt x="627" y="31"/>
                    <a:pt x="628" y="26"/>
                    <a:pt x="631" y="23"/>
                  </a:cubicBezTo>
                  <a:cubicBezTo>
                    <a:pt x="634" y="19"/>
                    <a:pt x="638" y="17"/>
                    <a:pt x="642" y="17"/>
                  </a:cubicBezTo>
                  <a:cubicBezTo>
                    <a:pt x="645" y="17"/>
                    <a:pt x="648" y="18"/>
                    <a:pt x="650" y="20"/>
                  </a:cubicBezTo>
                  <a:cubicBezTo>
                    <a:pt x="652" y="22"/>
                    <a:pt x="653" y="24"/>
                    <a:pt x="653" y="26"/>
                  </a:cubicBezTo>
                  <a:cubicBezTo>
                    <a:pt x="653" y="27"/>
                    <a:pt x="653" y="27"/>
                    <a:pt x="653" y="28"/>
                  </a:cubicBezTo>
                  <a:cubicBezTo>
                    <a:pt x="652" y="29"/>
                    <a:pt x="651" y="29"/>
                    <a:pt x="650" y="29"/>
                  </a:cubicBezTo>
                  <a:cubicBezTo>
                    <a:pt x="649" y="29"/>
                    <a:pt x="648" y="29"/>
                    <a:pt x="647" y="27"/>
                  </a:cubicBezTo>
                  <a:cubicBezTo>
                    <a:pt x="647" y="27"/>
                    <a:pt x="646" y="26"/>
                    <a:pt x="646" y="25"/>
                  </a:cubicBezTo>
                  <a:cubicBezTo>
                    <a:pt x="646" y="23"/>
                    <a:pt x="645" y="22"/>
                    <a:pt x="645" y="21"/>
                  </a:cubicBezTo>
                  <a:cubicBezTo>
                    <a:pt x="644" y="21"/>
                    <a:pt x="643" y="20"/>
                    <a:pt x="641" y="20"/>
                  </a:cubicBezTo>
                  <a:cubicBezTo>
                    <a:pt x="639" y="20"/>
                    <a:pt x="637" y="21"/>
                    <a:pt x="635" y="23"/>
                  </a:cubicBezTo>
                  <a:cubicBezTo>
                    <a:pt x="633" y="25"/>
                    <a:pt x="633" y="29"/>
                    <a:pt x="633" y="33"/>
                  </a:cubicBezTo>
                  <a:cubicBezTo>
                    <a:pt x="633" y="37"/>
                    <a:pt x="633" y="40"/>
                    <a:pt x="635" y="43"/>
                  </a:cubicBezTo>
                  <a:cubicBezTo>
                    <a:pt x="637" y="47"/>
                    <a:pt x="640" y="48"/>
                    <a:pt x="643" y="48"/>
                  </a:cubicBezTo>
                  <a:cubicBezTo>
                    <a:pt x="645" y="48"/>
                    <a:pt x="647" y="47"/>
                    <a:pt x="649" y="46"/>
                  </a:cubicBezTo>
                  <a:cubicBezTo>
                    <a:pt x="651" y="45"/>
                    <a:pt x="652" y="43"/>
                    <a:pt x="654" y="40"/>
                  </a:cubicBezTo>
                  <a:cubicBezTo>
                    <a:pt x="654" y="40"/>
                    <a:pt x="654" y="40"/>
                    <a:pt x="654" y="40"/>
                  </a:cubicBezTo>
                  <a:close/>
                  <a:moveTo>
                    <a:pt x="668" y="31"/>
                  </a:moveTo>
                  <a:cubicBezTo>
                    <a:pt x="668" y="37"/>
                    <a:pt x="669" y="40"/>
                    <a:pt x="671" y="43"/>
                  </a:cubicBezTo>
                  <a:cubicBezTo>
                    <a:pt x="674" y="46"/>
                    <a:pt x="677" y="48"/>
                    <a:pt x="680" y="48"/>
                  </a:cubicBezTo>
                  <a:cubicBezTo>
                    <a:pt x="682" y="48"/>
                    <a:pt x="684" y="47"/>
                    <a:pt x="685" y="46"/>
                  </a:cubicBezTo>
                  <a:cubicBezTo>
                    <a:pt x="687" y="45"/>
                    <a:pt x="688" y="43"/>
                    <a:pt x="689" y="39"/>
                  </a:cubicBezTo>
                  <a:cubicBezTo>
                    <a:pt x="691" y="40"/>
                    <a:pt x="691" y="40"/>
                    <a:pt x="691" y="40"/>
                  </a:cubicBezTo>
                  <a:cubicBezTo>
                    <a:pt x="690" y="43"/>
                    <a:pt x="689" y="47"/>
                    <a:pt x="686" y="49"/>
                  </a:cubicBezTo>
                  <a:cubicBezTo>
                    <a:pt x="684" y="52"/>
                    <a:pt x="681" y="53"/>
                    <a:pt x="677" y="53"/>
                  </a:cubicBezTo>
                  <a:cubicBezTo>
                    <a:pt x="673" y="53"/>
                    <a:pt x="670" y="52"/>
                    <a:pt x="667" y="49"/>
                  </a:cubicBezTo>
                  <a:cubicBezTo>
                    <a:pt x="664" y="45"/>
                    <a:pt x="663" y="41"/>
                    <a:pt x="663" y="36"/>
                  </a:cubicBezTo>
                  <a:cubicBezTo>
                    <a:pt x="663" y="30"/>
                    <a:pt x="665" y="25"/>
                    <a:pt x="667" y="22"/>
                  </a:cubicBezTo>
                  <a:cubicBezTo>
                    <a:pt x="670" y="19"/>
                    <a:pt x="674" y="17"/>
                    <a:pt x="678" y="17"/>
                  </a:cubicBezTo>
                  <a:cubicBezTo>
                    <a:pt x="682" y="17"/>
                    <a:pt x="685" y="19"/>
                    <a:pt x="687" y="21"/>
                  </a:cubicBezTo>
                  <a:cubicBezTo>
                    <a:pt x="690" y="23"/>
                    <a:pt x="691" y="27"/>
                    <a:pt x="691" y="31"/>
                  </a:cubicBezTo>
                  <a:cubicBezTo>
                    <a:pt x="668" y="31"/>
                    <a:pt x="668" y="31"/>
                    <a:pt x="668" y="31"/>
                  </a:cubicBezTo>
                  <a:close/>
                  <a:moveTo>
                    <a:pt x="668" y="29"/>
                  </a:moveTo>
                  <a:cubicBezTo>
                    <a:pt x="683" y="29"/>
                    <a:pt x="683" y="29"/>
                    <a:pt x="683" y="29"/>
                  </a:cubicBezTo>
                  <a:cubicBezTo>
                    <a:pt x="683" y="27"/>
                    <a:pt x="683" y="26"/>
                    <a:pt x="682" y="25"/>
                  </a:cubicBezTo>
                  <a:cubicBezTo>
                    <a:pt x="682" y="24"/>
                    <a:pt x="681" y="23"/>
                    <a:pt x="679" y="22"/>
                  </a:cubicBezTo>
                  <a:cubicBezTo>
                    <a:pt x="678" y="21"/>
                    <a:pt x="677" y="21"/>
                    <a:pt x="676" y="21"/>
                  </a:cubicBezTo>
                  <a:cubicBezTo>
                    <a:pt x="674" y="21"/>
                    <a:pt x="672" y="21"/>
                    <a:pt x="671" y="23"/>
                  </a:cubicBezTo>
                  <a:cubicBezTo>
                    <a:pt x="669" y="24"/>
                    <a:pt x="668" y="27"/>
                    <a:pt x="668" y="29"/>
                  </a:cubicBezTo>
                  <a:close/>
                  <a:moveTo>
                    <a:pt x="731" y="48"/>
                  </a:moveTo>
                  <a:cubicBezTo>
                    <a:pt x="728" y="51"/>
                    <a:pt x="726" y="52"/>
                    <a:pt x="725" y="53"/>
                  </a:cubicBezTo>
                  <a:cubicBezTo>
                    <a:pt x="724" y="53"/>
                    <a:pt x="722" y="53"/>
                    <a:pt x="721" y="53"/>
                  </a:cubicBezTo>
                  <a:cubicBezTo>
                    <a:pt x="719" y="53"/>
                    <a:pt x="717" y="53"/>
                    <a:pt x="715" y="51"/>
                  </a:cubicBezTo>
                  <a:cubicBezTo>
                    <a:pt x="714" y="49"/>
                    <a:pt x="713" y="47"/>
                    <a:pt x="713" y="45"/>
                  </a:cubicBezTo>
                  <a:cubicBezTo>
                    <a:pt x="713" y="43"/>
                    <a:pt x="714" y="41"/>
                    <a:pt x="715" y="40"/>
                  </a:cubicBezTo>
                  <a:cubicBezTo>
                    <a:pt x="715" y="39"/>
                    <a:pt x="717" y="37"/>
                    <a:pt x="720" y="35"/>
                  </a:cubicBezTo>
                  <a:cubicBezTo>
                    <a:pt x="722" y="34"/>
                    <a:pt x="726" y="32"/>
                    <a:pt x="732" y="30"/>
                  </a:cubicBezTo>
                  <a:cubicBezTo>
                    <a:pt x="732" y="29"/>
                    <a:pt x="732" y="29"/>
                    <a:pt x="732" y="29"/>
                  </a:cubicBezTo>
                  <a:cubicBezTo>
                    <a:pt x="732" y="25"/>
                    <a:pt x="731" y="23"/>
                    <a:pt x="730" y="22"/>
                  </a:cubicBezTo>
                  <a:cubicBezTo>
                    <a:pt x="729" y="21"/>
                    <a:pt x="728" y="20"/>
                    <a:pt x="726" y="20"/>
                  </a:cubicBezTo>
                  <a:cubicBezTo>
                    <a:pt x="724" y="20"/>
                    <a:pt x="723" y="20"/>
                    <a:pt x="722" y="21"/>
                  </a:cubicBezTo>
                  <a:cubicBezTo>
                    <a:pt x="721" y="22"/>
                    <a:pt x="721" y="23"/>
                    <a:pt x="721" y="24"/>
                  </a:cubicBezTo>
                  <a:cubicBezTo>
                    <a:pt x="721" y="26"/>
                    <a:pt x="721" y="26"/>
                    <a:pt x="721" y="26"/>
                  </a:cubicBezTo>
                  <a:cubicBezTo>
                    <a:pt x="721" y="27"/>
                    <a:pt x="721" y="28"/>
                    <a:pt x="720" y="29"/>
                  </a:cubicBezTo>
                  <a:cubicBezTo>
                    <a:pt x="720" y="29"/>
                    <a:pt x="719" y="29"/>
                    <a:pt x="718" y="29"/>
                  </a:cubicBezTo>
                  <a:cubicBezTo>
                    <a:pt x="717" y="29"/>
                    <a:pt x="717" y="29"/>
                    <a:pt x="716" y="29"/>
                  </a:cubicBezTo>
                  <a:cubicBezTo>
                    <a:pt x="716" y="28"/>
                    <a:pt x="715" y="27"/>
                    <a:pt x="715" y="26"/>
                  </a:cubicBezTo>
                  <a:cubicBezTo>
                    <a:pt x="715" y="24"/>
                    <a:pt x="717" y="22"/>
                    <a:pt x="719" y="20"/>
                  </a:cubicBezTo>
                  <a:cubicBezTo>
                    <a:pt x="721" y="18"/>
                    <a:pt x="724" y="17"/>
                    <a:pt x="727" y="17"/>
                  </a:cubicBezTo>
                  <a:cubicBezTo>
                    <a:pt x="730" y="17"/>
                    <a:pt x="733" y="17"/>
                    <a:pt x="735" y="19"/>
                  </a:cubicBezTo>
                  <a:cubicBezTo>
                    <a:pt x="736" y="19"/>
                    <a:pt x="737" y="21"/>
                    <a:pt x="738" y="22"/>
                  </a:cubicBezTo>
                  <a:cubicBezTo>
                    <a:pt x="738" y="23"/>
                    <a:pt x="739" y="25"/>
                    <a:pt x="739" y="29"/>
                  </a:cubicBezTo>
                  <a:cubicBezTo>
                    <a:pt x="739" y="40"/>
                    <a:pt x="739" y="40"/>
                    <a:pt x="739" y="40"/>
                  </a:cubicBezTo>
                  <a:cubicBezTo>
                    <a:pt x="739" y="43"/>
                    <a:pt x="739" y="45"/>
                    <a:pt x="739" y="46"/>
                  </a:cubicBezTo>
                  <a:cubicBezTo>
                    <a:pt x="739" y="47"/>
                    <a:pt x="739" y="47"/>
                    <a:pt x="739" y="48"/>
                  </a:cubicBezTo>
                  <a:cubicBezTo>
                    <a:pt x="739" y="48"/>
                    <a:pt x="739" y="48"/>
                    <a:pt x="740" y="48"/>
                  </a:cubicBezTo>
                  <a:cubicBezTo>
                    <a:pt x="740" y="48"/>
                    <a:pt x="741" y="48"/>
                    <a:pt x="741" y="48"/>
                  </a:cubicBezTo>
                  <a:cubicBezTo>
                    <a:pt x="741" y="47"/>
                    <a:pt x="743" y="47"/>
                    <a:pt x="744" y="45"/>
                  </a:cubicBezTo>
                  <a:cubicBezTo>
                    <a:pt x="744" y="47"/>
                    <a:pt x="744" y="47"/>
                    <a:pt x="744" y="47"/>
                  </a:cubicBezTo>
                  <a:cubicBezTo>
                    <a:pt x="741" y="51"/>
                    <a:pt x="739" y="53"/>
                    <a:pt x="736" y="53"/>
                  </a:cubicBezTo>
                  <a:cubicBezTo>
                    <a:pt x="735" y="53"/>
                    <a:pt x="734" y="52"/>
                    <a:pt x="733" y="51"/>
                  </a:cubicBezTo>
                  <a:cubicBezTo>
                    <a:pt x="732" y="51"/>
                    <a:pt x="731" y="50"/>
                    <a:pt x="731" y="48"/>
                  </a:cubicBezTo>
                  <a:close/>
                  <a:moveTo>
                    <a:pt x="731" y="45"/>
                  </a:moveTo>
                  <a:cubicBezTo>
                    <a:pt x="731" y="33"/>
                    <a:pt x="731" y="33"/>
                    <a:pt x="731" y="33"/>
                  </a:cubicBezTo>
                  <a:cubicBezTo>
                    <a:pt x="728" y="34"/>
                    <a:pt x="725" y="35"/>
                    <a:pt x="725" y="36"/>
                  </a:cubicBezTo>
                  <a:cubicBezTo>
                    <a:pt x="723" y="37"/>
                    <a:pt x="721" y="38"/>
                    <a:pt x="721" y="39"/>
                  </a:cubicBezTo>
                  <a:cubicBezTo>
                    <a:pt x="720" y="41"/>
                    <a:pt x="719" y="42"/>
                    <a:pt x="719" y="43"/>
                  </a:cubicBezTo>
                  <a:cubicBezTo>
                    <a:pt x="719" y="45"/>
                    <a:pt x="720" y="47"/>
                    <a:pt x="721" y="48"/>
                  </a:cubicBezTo>
                  <a:cubicBezTo>
                    <a:pt x="722" y="49"/>
                    <a:pt x="723" y="49"/>
                    <a:pt x="725" y="49"/>
                  </a:cubicBezTo>
                  <a:cubicBezTo>
                    <a:pt x="726" y="49"/>
                    <a:pt x="729" y="48"/>
                    <a:pt x="731" y="45"/>
                  </a:cubicBezTo>
                  <a:close/>
                  <a:moveTo>
                    <a:pt x="759" y="25"/>
                  </a:moveTo>
                  <a:cubicBezTo>
                    <a:pt x="763" y="20"/>
                    <a:pt x="766" y="18"/>
                    <a:pt x="769" y="18"/>
                  </a:cubicBezTo>
                  <a:cubicBezTo>
                    <a:pt x="771" y="18"/>
                    <a:pt x="773" y="18"/>
                    <a:pt x="774" y="19"/>
                  </a:cubicBezTo>
                  <a:cubicBezTo>
                    <a:pt x="775" y="20"/>
                    <a:pt x="777" y="21"/>
                    <a:pt x="777" y="23"/>
                  </a:cubicBezTo>
                  <a:cubicBezTo>
                    <a:pt x="778" y="25"/>
                    <a:pt x="778" y="27"/>
                    <a:pt x="778" y="30"/>
                  </a:cubicBezTo>
                  <a:cubicBezTo>
                    <a:pt x="778" y="45"/>
                    <a:pt x="778" y="45"/>
                    <a:pt x="778" y="45"/>
                  </a:cubicBezTo>
                  <a:cubicBezTo>
                    <a:pt x="778" y="47"/>
                    <a:pt x="778" y="48"/>
                    <a:pt x="779" y="49"/>
                  </a:cubicBezTo>
                  <a:cubicBezTo>
                    <a:pt x="779" y="50"/>
                    <a:pt x="779" y="50"/>
                    <a:pt x="780" y="51"/>
                  </a:cubicBezTo>
                  <a:cubicBezTo>
                    <a:pt x="780" y="51"/>
                    <a:pt x="781" y="51"/>
                    <a:pt x="783" y="51"/>
                  </a:cubicBezTo>
                  <a:cubicBezTo>
                    <a:pt x="783" y="52"/>
                    <a:pt x="783" y="52"/>
                    <a:pt x="783" y="52"/>
                  </a:cubicBezTo>
                  <a:cubicBezTo>
                    <a:pt x="767" y="52"/>
                    <a:pt x="767" y="52"/>
                    <a:pt x="767" y="52"/>
                  </a:cubicBezTo>
                  <a:cubicBezTo>
                    <a:pt x="767" y="51"/>
                    <a:pt x="767" y="51"/>
                    <a:pt x="767" y="51"/>
                  </a:cubicBezTo>
                  <a:cubicBezTo>
                    <a:pt x="768" y="51"/>
                    <a:pt x="768" y="51"/>
                    <a:pt x="768" y="51"/>
                  </a:cubicBezTo>
                  <a:cubicBezTo>
                    <a:pt x="769" y="51"/>
                    <a:pt x="770" y="51"/>
                    <a:pt x="771" y="50"/>
                  </a:cubicBezTo>
                  <a:cubicBezTo>
                    <a:pt x="772" y="50"/>
                    <a:pt x="772" y="49"/>
                    <a:pt x="772" y="48"/>
                  </a:cubicBezTo>
                  <a:cubicBezTo>
                    <a:pt x="772" y="48"/>
                    <a:pt x="772" y="47"/>
                    <a:pt x="772" y="45"/>
                  </a:cubicBezTo>
                  <a:cubicBezTo>
                    <a:pt x="772" y="31"/>
                    <a:pt x="772" y="31"/>
                    <a:pt x="772" y="31"/>
                  </a:cubicBezTo>
                  <a:cubicBezTo>
                    <a:pt x="772" y="27"/>
                    <a:pt x="772" y="25"/>
                    <a:pt x="771" y="24"/>
                  </a:cubicBezTo>
                  <a:cubicBezTo>
                    <a:pt x="770" y="23"/>
                    <a:pt x="769" y="22"/>
                    <a:pt x="767" y="22"/>
                  </a:cubicBezTo>
                  <a:cubicBezTo>
                    <a:pt x="764" y="22"/>
                    <a:pt x="761" y="23"/>
                    <a:pt x="759" y="27"/>
                  </a:cubicBezTo>
                  <a:cubicBezTo>
                    <a:pt x="759" y="45"/>
                    <a:pt x="759" y="45"/>
                    <a:pt x="759" y="45"/>
                  </a:cubicBezTo>
                  <a:cubicBezTo>
                    <a:pt x="759" y="47"/>
                    <a:pt x="759" y="48"/>
                    <a:pt x="759" y="49"/>
                  </a:cubicBezTo>
                  <a:cubicBezTo>
                    <a:pt x="759" y="50"/>
                    <a:pt x="760" y="50"/>
                    <a:pt x="760" y="51"/>
                  </a:cubicBezTo>
                  <a:cubicBezTo>
                    <a:pt x="761" y="51"/>
                    <a:pt x="762" y="51"/>
                    <a:pt x="764" y="51"/>
                  </a:cubicBezTo>
                  <a:cubicBezTo>
                    <a:pt x="764" y="52"/>
                    <a:pt x="764" y="52"/>
                    <a:pt x="764" y="52"/>
                  </a:cubicBezTo>
                  <a:cubicBezTo>
                    <a:pt x="748" y="52"/>
                    <a:pt x="748" y="52"/>
                    <a:pt x="748" y="52"/>
                  </a:cubicBezTo>
                  <a:cubicBezTo>
                    <a:pt x="748" y="51"/>
                    <a:pt x="748" y="51"/>
                    <a:pt x="748" y="51"/>
                  </a:cubicBezTo>
                  <a:cubicBezTo>
                    <a:pt x="749" y="51"/>
                    <a:pt x="749" y="51"/>
                    <a:pt x="749" y="51"/>
                  </a:cubicBezTo>
                  <a:cubicBezTo>
                    <a:pt x="750" y="51"/>
                    <a:pt x="751" y="51"/>
                    <a:pt x="752" y="50"/>
                  </a:cubicBezTo>
                  <a:cubicBezTo>
                    <a:pt x="752" y="49"/>
                    <a:pt x="753" y="47"/>
                    <a:pt x="753" y="45"/>
                  </a:cubicBezTo>
                  <a:cubicBezTo>
                    <a:pt x="753" y="32"/>
                    <a:pt x="753" y="32"/>
                    <a:pt x="753" y="32"/>
                  </a:cubicBezTo>
                  <a:cubicBezTo>
                    <a:pt x="753" y="28"/>
                    <a:pt x="753" y="25"/>
                    <a:pt x="752" y="24"/>
                  </a:cubicBezTo>
                  <a:cubicBezTo>
                    <a:pt x="752" y="23"/>
                    <a:pt x="752" y="23"/>
                    <a:pt x="751" y="22"/>
                  </a:cubicBezTo>
                  <a:cubicBezTo>
                    <a:pt x="751" y="22"/>
                    <a:pt x="751" y="22"/>
                    <a:pt x="750" y="22"/>
                  </a:cubicBezTo>
                  <a:cubicBezTo>
                    <a:pt x="749" y="22"/>
                    <a:pt x="748" y="22"/>
                    <a:pt x="747" y="22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57" y="17"/>
                    <a:pt x="757" y="17"/>
                    <a:pt x="757" y="17"/>
                  </a:cubicBezTo>
                  <a:cubicBezTo>
                    <a:pt x="759" y="17"/>
                    <a:pt x="759" y="17"/>
                    <a:pt x="759" y="17"/>
                  </a:cubicBezTo>
                  <a:cubicBezTo>
                    <a:pt x="759" y="25"/>
                    <a:pt x="759" y="25"/>
                    <a:pt x="759" y="25"/>
                  </a:cubicBezTo>
                  <a:close/>
                  <a:moveTo>
                    <a:pt x="812" y="49"/>
                  </a:moveTo>
                  <a:cubicBezTo>
                    <a:pt x="811" y="51"/>
                    <a:pt x="809" y="52"/>
                    <a:pt x="807" y="53"/>
                  </a:cubicBezTo>
                  <a:cubicBezTo>
                    <a:pt x="806" y="53"/>
                    <a:pt x="804" y="54"/>
                    <a:pt x="803" y="54"/>
                  </a:cubicBezTo>
                  <a:cubicBezTo>
                    <a:pt x="799" y="54"/>
                    <a:pt x="796" y="52"/>
                    <a:pt x="793" y="49"/>
                  </a:cubicBezTo>
                  <a:cubicBezTo>
                    <a:pt x="791" y="46"/>
                    <a:pt x="789" y="42"/>
                    <a:pt x="789" y="37"/>
                  </a:cubicBezTo>
                  <a:cubicBezTo>
                    <a:pt x="789" y="32"/>
                    <a:pt x="791" y="28"/>
                    <a:pt x="794" y="24"/>
                  </a:cubicBezTo>
                  <a:cubicBezTo>
                    <a:pt x="797" y="20"/>
                    <a:pt x="801" y="18"/>
                    <a:pt x="805" y="18"/>
                  </a:cubicBezTo>
                  <a:cubicBezTo>
                    <a:pt x="808" y="18"/>
                    <a:pt x="810" y="19"/>
                    <a:pt x="812" y="21"/>
                  </a:cubicBezTo>
                  <a:cubicBezTo>
                    <a:pt x="812" y="14"/>
                    <a:pt x="812" y="14"/>
                    <a:pt x="812" y="14"/>
                  </a:cubicBezTo>
                  <a:cubicBezTo>
                    <a:pt x="812" y="10"/>
                    <a:pt x="812" y="8"/>
                    <a:pt x="812" y="7"/>
                  </a:cubicBezTo>
                  <a:cubicBezTo>
                    <a:pt x="812" y="6"/>
                    <a:pt x="811" y="5"/>
                    <a:pt x="811" y="5"/>
                  </a:cubicBezTo>
                  <a:cubicBezTo>
                    <a:pt x="811" y="5"/>
                    <a:pt x="810" y="5"/>
                    <a:pt x="809" y="5"/>
                  </a:cubicBezTo>
                  <a:cubicBezTo>
                    <a:pt x="809" y="5"/>
                    <a:pt x="808" y="5"/>
                    <a:pt x="807" y="5"/>
                  </a:cubicBezTo>
                  <a:cubicBezTo>
                    <a:pt x="807" y="4"/>
                    <a:pt x="807" y="4"/>
                    <a:pt x="807" y="4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18" y="39"/>
                    <a:pt x="818" y="39"/>
                    <a:pt x="818" y="39"/>
                  </a:cubicBezTo>
                  <a:cubicBezTo>
                    <a:pt x="818" y="43"/>
                    <a:pt x="818" y="45"/>
                    <a:pt x="818" y="46"/>
                  </a:cubicBezTo>
                  <a:cubicBezTo>
                    <a:pt x="818" y="47"/>
                    <a:pt x="819" y="48"/>
                    <a:pt x="819" y="48"/>
                  </a:cubicBezTo>
                  <a:cubicBezTo>
                    <a:pt x="819" y="49"/>
                    <a:pt x="820" y="49"/>
                    <a:pt x="820" y="49"/>
                  </a:cubicBezTo>
                  <a:cubicBezTo>
                    <a:pt x="821" y="49"/>
                    <a:pt x="822" y="48"/>
                    <a:pt x="823" y="48"/>
                  </a:cubicBezTo>
                  <a:cubicBezTo>
                    <a:pt x="823" y="49"/>
                    <a:pt x="823" y="49"/>
                    <a:pt x="823" y="49"/>
                  </a:cubicBezTo>
                  <a:cubicBezTo>
                    <a:pt x="813" y="53"/>
                    <a:pt x="813" y="53"/>
                    <a:pt x="813" y="53"/>
                  </a:cubicBezTo>
                  <a:cubicBezTo>
                    <a:pt x="812" y="53"/>
                    <a:pt x="812" y="53"/>
                    <a:pt x="812" y="53"/>
                  </a:cubicBezTo>
                  <a:cubicBezTo>
                    <a:pt x="812" y="49"/>
                    <a:pt x="812" y="49"/>
                    <a:pt x="812" y="49"/>
                  </a:cubicBezTo>
                  <a:close/>
                  <a:moveTo>
                    <a:pt x="812" y="46"/>
                  </a:moveTo>
                  <a:cubicBezTo>
                    <a:pt x="812" y="29"/>
                    <a:pt x="812" y="29"/>
                    <a:pt x="812" y="29"/>
                  </a:cubicBezTo>
                  <a:cubicBezTo>
                    <a:pt x="812" y="27"/>
                    <a:pt x="812" y="25"/>
                    <a:pt x="811" y="24"/>
                  </a:cubicBezTo>
                  <a:cubicBezTo>
                    <a:pt x="810" y="23"/>
                    <a:pt x="809" y="22"/>
                    <a:pt x="808" y="21"/>
                  </a:cubicBezTo>
                  <a:cubicBezTo>
                    <a:pt x="807" y="20"/>
                    <a:pt x="806" y="20"/>
                    <a:pt x="805" y="20"/>
                  </a:cubicBezTo>
                  <a:cubicBezTo>
                    <a:pt x="803" y="20"/>
                    <a:pt x="801" y="21"/>
                    <a:pt x="799" y="23"/>
                  </a:cubicBezTo>
                  <a:cubicBezTo>
                    <a:pt x="797" y="25"/>
                    <a:pt x="796" y="29"/>
                    <a:pt x="796" y="34"/>
                  </a:cubicBezTo>
                  <a:cubicBezTo>
                    <a:pt x="796" y="39"/>
                    <a:pt x="797" y="43"/>
                    <a:pt x="799" y="45"/>
                  </a:cubicBezTo>
                  <a:cubicBezTo>
                    <a:pt x="801" y="48"/>
                    <a:pt x="803" y="49"/>
                    <a:pt x="806" y="49"/>
                  </a:cubicBezTo>
                  <a:cubicBezTo>
                    <a:pt x="808" y="50"/>
                    <a:pt x="810" y="49"/>
                    <a:pt x="812" y="46"/>
                  </a:cubicBezTo>
                  <a:close/>
                  <a:moveTo>
                    <a:pt x="883" y="3"/>
                  </a:moveTo>
                  <a:cubicBezTo>
                    <a:pt x="883" y="14"/>
                    <a:pt x="883" y="14"/>
                    <a:pt x="883" y="14"/>
                  </a:cubicBezTo>
                  <a:cubicBezTo>
                    <a:pt x="882" y="14"/>
                    <a:pt x="882" y="14"/>
                    <a:pt x="882" y="14"/>
                  </a:cubicBezTo>
                  <a:cubicBezTo>
                    <a:pt x="882" y="12"/>
                    <a:pt x="881" y="11"/>
                    <a:pt x="881" y="10"/>
                  </a:cubicBezTo>
                  <a:cubicBezTo>
                    <a:pt x="880" y="8"/>
                    <a:pt x="879" y="7"/>
                    <a:pt x="878" y="7"/>
                  </a:cubicBezTo>
                  <a:cubicBezTo>
                    <a:pt x="877" y="6"/>
                    <a:pt x="875" y="5"/>
                    <a:pt x="873" y="5"/>
                  </a:cubicBezTo>
                  <a:cubicBezTo>
                    <a:pt x="867" y="5"/>
                    <a:pt x="867" y="5"/>
                    <a:pt x="867" y="5"/>
                  </a:cubicBezTo>
                  <a:cubicBezTo>
                    <a:pt x="867" y="44"/>
                    <a:pt x="867" y="44"/>
                    <a:pt x="867" y="44"/>
                  </a:cubicBezTo>
                  <a:cubicBezTo>
                    <a:pt x="867" y="47"/>
                    <a:pt x="867" y="49"/>
                    <a:pt x="867" y="49"/>
                  </a:cubicBezTo>
                  <a:cubicBezTo>
                    <a:pt x="868" y="51"/>
                    <a:pt x="870" y="51"/>
                    <a:pt x="871" y="51"/>
                  </a:cubicBezTo>
                  <a:cubicBezTo>
                    <a:pt x="873" y="51"/>
                    <a:pt x="873" y="51"/>
                    <a:pt x="873" y="51"/>
                  </a:cubicBezTo>
                  <a:cubicBezTo>
                    <a:pt x="873" y="52"/>
                    <a:pt x="873" y="52"/>
                    <a:pt x="873" y="52"/>
                  </a:cubicBezTo>
                  <a:cubicBezTo>
                    <a:pt x="853" y="52"/>
                    <a:pt x="853" y="52"/>
                    <a:pt x="853" y="52"/>
                  </a:cubicBezTo>
                  <a:cubicBezTo>
                    <a:pt x="853" y="51"/>
                    <a:pt x="853" y="51"/>
                    <a:pt x="853" y="51"/>
                  </a:cubicBezTo>
                  <a:cubicBezTo>
                    <a:pt x="854" y="51"/>
                    <a:pt x="854" y="51"/>
                    <a:pt x="854" y="51"/>
                  </a:cubicBezTo>
                  <a:cubicBezTo>
                    <a:pt x="856" y="51"/>
                    <a:pt x="858" y="50"/>
                    <a:pt x="859" y="49"/>
                  </a:cubicBezTo>
                  <a:cubicBezTo>
                    <a:pt x="859" y="48"/>
                    <a:pt x="859" y="47"/>
                    <a:pt x="859" y="43"/>
                  </a:cubicBezTo>
                  <a:cubicBezTo>
                    <a:pt x="859" y="5"/>
                    <a:pt x="859" y="5"/>
                    <a:pt x="859" y="5"/>
                  </a:cubicBezTo>
                  <a:cubicBezTo>
                    <a:pt x="853" y="5"/>
                    <a:pt x="853" y="5"/>
                    <a:pt x="853" y="5"/>
                  </a:cubicBezTo>
                  <a:cubicBezTo>
                    <a:pt x="851" y="5"/>
                    <a:pt x="849" y="5"/>
                    <a:pt x="849" y="6"/>
                  </a:cubicBezTo>
                  <a:cubicBezTo>
                    <a:pt x="847" y="6"/>
                    <a:pt x="846" y="7"/>
                    <a:pt x="845" y="9"/>
                  </a:cubicBezTo>
                  <a:cubicBezTo>
                    <a:pt x="845" y="10"/>
                    <a:pt x="844" y="12"/>
                    <a:pt x="844" y="14"/>
                  </a:cubicBezTo>
                  <a:cubicBezTo>
                    <a:pt x="843" y="14"/>
                    <a:pt x="843" y="14"/>
                    <a:pt x="843" y="14"/>
                  </a:cubicBezTo>
                  <a:cubicBezTo>
                    <a:pt x="843" y="3"/>
                    <a:pt x="843" y="3"/>
                    <a:pt x="843" y="3"/>
                  </a:cubicBezTo>
                  <a:cubicBezTo>
                    <a:pt x="883" y="3"/>
                    <a:pt x="883" y="3"/>
                    <a:pt x="883" y="3"/>
                  </a:cubicBezTo>
                  <a:close/>
                  <a:moveTo>
                    <a:pt x="891" y="31"/>
                  </a:moveTo>
                  <a:cubicBezTo>
                    <a:pt x="891" y="37"/>
                    <a:pt x="893" y="40"/>
                    <a:pt x="895" y="43"/>
                  </a:cubicBezTo>
                  <a:cubicBezTo>
                    <a:pt x="897" y="46"/>
                    <a:pt x="900" y="48"/>
                    <a:pt x="903" y="48"/>
                  </a:cubicBezTo>
                  <a:cubicBezTo>
                    <a:pt x="905" y="48"/>
                    <a:pt x="907" y="47"/>
                    <a:pt x="909" y="46"/>
                  </a:cubicBezTo>
                  <a:cubicBezTo>
                    <a:pt x="911" y="45"/>
                    <a:pt x="912" y="43"/>
                    <a:pt x="913" y="39"/>
                  </a:cubicBezTo>
                  <a:cubicBezTo>
                    <a:pt x="914" y="40"/>
                    <a:pt x="914" y="40"/>
                    <a:pt x="914" y="40"/>
                  </a:cubicBezTo>
                  <a:cubicBezTo>
                    <a:pt x="914" y="43"/>
                    <a:pt x="912" y="47"/>
                    <a:pt x="910" y="49"/>
                  </a:cubicBezTo>
                  <a:cubicBezTo>
                    <a:pt x="907" y="52"/>
                    <a:pt x="904" y="53"/>
                    <a:pt x="901" y="53"/>
                  </a:cubicBezTo>
                  <a:cubicBezTo>
                    <a:pt x="897" y="53"/>
                    <a:pt x="893" y="52"/>
                    <a:pt x="891" y="49"/>
                  </a:cubicBezTo>
                  <a:cubicBezTo>
                    <a:pt x="888" y="45"/>
                    <a:pt x="887" y="41"/>
                    <a:pt x="887" y="36"/>
                  </a:cubicBezTo>
                  <a:cubicBezTo>
                    <a:pt x="887" y="30"/>
                    <a:pt x="888" y="25"/>
                    <a:pt x="891" y="22"/>
                  </a:cubicBezTo>
                  <a:cubicBezTo>
                    <a:pt x="894" y="19"/>
                    <a:pt x="897" y="17"/>
                    <a:pt x="902" y="17"/>
                  </a:cubicBezTo>
                  <a:cubicBezTo>
                    <a:pt x="905" y="17"/>
                    <a:pt x="909" y="19"/>
                    <a:pt x="911" y="21"/>
                  </a:cubicBezTo>
                  <a:cubicBezTo>
                    <a:pt x="913" y="23"/>
                    <a:pt x="915" y="27"/>
                    <a:pt x="915" y="31"/>
                  </a:cubicBezTo>
                  <a:cubicBezTo>
                    <a:pt x="891" y="31"/>
                    <a:pt x="891" y="31"/>
                    <a:pt x="891" y="31"/>
                  </a:cubicBezTo>
                  <a:close/>
                  <a:moveTo>
                    <a:pt x="891" y="29"/>
                  </a:moveTo>
                  <a:cubicBezTo>
                    <a:pt x="907" y="29"/>
                    <a:pt x="907" y="29"/>
                    <a:pt x="907" y="29"/>
                  </a:cubicBezTo>
                  <a:cubicBezTo>
                    <a:pt x="907" y="27"/>
                    <a:pt x="906" y="26"/>
                    <a:pt x="906" y="25"/>
                  </a:cubicBezTo>
                  <a:cubicBezTo>
                    <a:pt x="905" y="24"/>
                    <a:pt x="904" y="23"/>
                    <a:pt x="903" y="22"/>
                  </a:cubicBezTo>
                  <a:cubicBezTo>
                    <a:pt x="902" y="21"/>
                    <a:pt x="901" y="21"/>
                    <a:pt x="899" y="21"/>
                  </a:cubicBezTo>
                  <a:cubicBezTo>
                    <a:pt x="897" y="21"/>
                    <a:pt x="896" y="21"/>
                    <a:pt x="894" y="23"/>
                  </a:cubicBezTo>
                  <a:cubicBezTo>
                    <a:pt x="893" y="24"/>
                    <a:pt x="892" y="27"/>
                    <a:pt x="89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35"/>
            <p:cNvSpPr>
              <a:spLocks noEditPoints="1"/>
            </p:cNvSpPr>
            <p:nvPr userDrawn="1"/>
          </p:nvSpPr>
          <p:spPr bwMode="auto">
            <a:xfrm>
              <a:off x="10679194" y="4943758"/>
              <a:ext cx="873127" cy="103187"/>
            </a:xfrm>
            <a:custGeom>
              <a:avLst/>
              <a:gdLst>
                <a:gd name="T0" fmla="*/ 23 w 586"/>
                <a:gd name="T1" fmla="*/ 21 h 69"/>
                <a:gd name="T2" fmla="*/ 8 w 586"/>
                <a:gd name="T3" fmla="*/ 24 h 69"/>
                <a:gd name="T4" fmla="*/ 45 w 586"/>
                <a:gd name="T5" fmla="*/ 26 h 69"/>
                <a:gd name="T6" fmla="*/ 66 w 586"/>
                <a:gd name="T7" fmla="*/ 52 h 69"/>
                <a:gd name="T8" fmla="*/ 58 w 586"/>
                <a:gd name="T9" fmla="*/ 46 h 69"/>
                <a:gd name="T10" fmla="*/ 46 w 586"/>
                <a:gd name="T11" fmla="*/ 50 h 69"/>
                <a:gd name="T12" fmla="*/ 40 w 586"/>
                <a:gd name="T13" fmla="*/ 46 h 69"/>
                <a:gd name="T14" fmla="*/ 45 w 586"/>
                <a:gd name="T15" fmla="*/ 1 h 69"/>
                <a:gd name="T16" fmla="*/ 106 w 586"/>
                <a:gd name="T17" fmla="*/ 52 h 69"/>
                <a:gd name="T18" fmla="*/ 98 w 586"/>
                <a:gd name="T19" fmla="*/ 46 h 69"/>
                <a:gd name="T20" fmla="*/ 90 w 586"/>
                <a:gd name="T21" fmla="*/ 52 h 69"/>
                <a:gd name="T22" fmla="*/ 78 w 586"/>
                <a:gd name="T23" fmla="*/ 25 h 69"/>
                <a:gd name="T24" fmla="*/ 132 w 586"/>
                <a:gd name="T25" fmla="*/ 19 h 69"/>
                <a:gd name="T26" fmla="*/ 118 w 586"/>
                <a:gd name="T27" fmla="*/ 28 h 69"/>
                <a:gd name="T28" fmla="*/ 133 w 586"/>
                <a:gd name="T29" fmla="*/ 52 h 69"/>
                <a:gd name="T30" fmla="*/ 169 w 586"/>
                <a:gd name="T31" fmla="*/ 52 h 69"/>
                <a:gd name="T32" fmla="*/ 161 w 586"/>
                <a:gd name="T33" fmla="*/ 15 h 69"/>
                <a:gd name="T34" fmla="*/ 167 w 586"/>
                <a:gd name="T35" fmla="*/ 1 h 69"/>
                <a:gd name="T36" fmla="*/ 181 w 586"/>
                <a:gd name="T37" fmla="*/ 38 h 69"/>
                <a:gd name="T38" fmla="*/ 189 w 586"/>
                <a:gd name="T39" fmla="*/ 47 h 69"/>
                <a:gd name="T40" fmla="*/ 222 w 586"/>
                <a:gd name="T41" fmla="*/ 31 h 69"/>
                <a:gd name="T42" fmla="*/ 252 w 586"/>
                <a:gd name="T43" fmla="*/ 24 h 69"/>
                <a:gd name="T44" fmla="*/ 228 w 586"/>
                <a:gd name="T45" fmla="*/ 44 h 69"/>
                <a:gd name="T46" fmla="*/ 249 w 586"/>
                <a:gd name="T47" fmla="*/ 64 h 69"/>
                <a:gd name="T48" fmla="*/ 223 w 586"/>
                <a:gd name="T49" fmla="*/ 48 h 69"/>
                <a:gd name="T50" fmla="*/ 240 w 586"/>
                <a:gd name="T51" fmla="*/ 39 h 69"/>
                <a:gd name="T52" fmla="*/ 238 w 586"/>
                <a:gd name="T53" fmla="*/ 66 h 69"/>
                <a:gd name="T54" fmla="*/ 274 w 586"/>
                <a:gd name="T55" fmla="*/ 21 h 69"/>
                <a:gd name="T56" fmla="*/ 286 w 586"/>
                <a:gd name="T57" fmla="*/ 21 h 69"/>
                <a:gd name="T58" fmla="*/ 290 w 586"/>
                <a:gd name="T59" fmla="*/ 25 h 69"/>
                <a:gd name="T60" fmla="*/ 267 w 586"/>
                <a:gd name="T61" fmla="*/ 62 h 69"/>
                <a:gd name="T62" fmla="*/ 258 w 586"/>
                <a:gd name="T63" fmla="*/ 20 h 69"/>
                <a:gd name="T64" fmla="*/ 319 w 586"/>
                <a:gd name="T65" fmla="*/ 49 h 69"/>
                <a:gd name="T66" fmla="*/ 322 w 586"/>
                <a:gd name="T67" fmla="*/ 34 h 69"/>
                <a:gd name="T68" fmla="*/ 368 w 586"/>
                <a:gd name="T69" fmla="*/ 45 h 69"/>
                <a:gd name="T70" fmla="*/ 360 w 586"/>
                <a:gd name="T71" fmla="*/ 52 h 69"/>
                <a:gd name="T72" fmla="*/ 364 w 586"/>
                <a:gd name="T73" fmla="*/ 8 h 69"/>
                <a:gd name="T74" fmla="*/ 378 w 586"/>
                <a:gd name="T75" fmla="*/ 6 h 69"/>
                <a:gd name="T76" fmla="*/ 377 w 586"/>
                <a:gd name="T77" fmla="*/ 22 h 69"/>
                <a:gd name="T78" fmla="*/ 408 w 586"/>
                <a:gd name="T79" fmla="*/ 16 h 69"/>
                <a:gd name="T80" fmla="*/ 433 w 586"/>
                <a:gd name="T81" fmla="*/ 52 h 69"/>
                <a:gd name="T82" fmla="*/ 435 w 586"/>
                <a:gd name="T83" fmla="*/ 6 h 69"/>
                <a:gd name="T84" fmla="*/ 476 w 586"/>
                <a:gd name="T85" fmla="*/ 20 h 69"/>
                <a:gd name="T86" fmla="*/ 468 w 586"/>
                <a:gd name="T87" fmla="*/ 54 h 69"/>
                <a:gd name="T88" fmla="*/ 472 w 586"/>
                <a:gd name="T89" fmla="*/ 24 h 69"/>
                <a:gd name="T90" fmla="*/ 466 w 586"/>
                <a:gd name="T91" fmla="*/ 54 h 69"/>
                <a:gd name="T92" fmla="*/ 454 w 586"/>
                <a:gd name="T93" fmla="*/ 6 h 69"/>
                <a:gd name="T94" fmla="*/ 502 w 586"/>
                <a:gd name="T95" fmla="*/ 5 h 69"/>
                <a:gd name="T96" fmla="*/ 502 w 586"/>
                <a:gd name="T97" fmla="*/ 46 h 69"/>
                <a:gd name="T98" fmla="*/ 495 w 586"/>
                <a:gd name="T99" fmla="*/ 50 h 69"/>
                <a:gd name="T100" fmla="*/ 500 w 586"/>
                <a:gd name="T101" fmla="*/ 19 h 69"/>
                <a:gd name="T102" fmla="*/ 544 w 586"/>
                <a:gd name="T103" fmla="*/ 50 h 69"/>
                <a:gd name="T104" fmla="*/ 538 w 586"/>
                <a:gd name="T105" fmla="*/ 49 h 69"/>
                <a:gd name="T106" fmla="*/ 526 w 586"/>
                <a:gd name="T107" fmla="*/ 52 h 69"/>
                <a:gd name="T108" fmla="*/ 518 w 586"/>
                <a:gd name="T109" fmla="*/ 33 h 69"/>
                <a:gd name="T110" fmla="*/ 524 w 586"/>
                <a:gd name="T111" fmla="*/ 26 h 69"/>
                <a:gd name="T112" fmla="*/ 574 w 586"/>
                <a:gd name="T113" fmla="*/ 31 h 69"/>
                <a:gd name="T114" fmla="*/ 560 w 586"/>
                <a:gd name="T115" fmla="*/ 30 h 69"/>
                <a:gd name="T116" fmla="*/ 580 w 586"/>
                <a:gd name="T117" fmla="*/ 41 h 69"/>
                <a:gd name="T118" fmla="*/ 575 w 586"/>
                <a:gd name="T119" fmla="*/ 52 h 69"/>
                <a:gd name="T120" fmla="*/ 566 w 586"/>
                <a:gd name="T121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6" h="69">
                  <a:moveTo>
                    <a:pt x="27" y="41"/>
                  </a:moveTo>
                  <a:cubicBezTo>
                    <a:pt x="26" y="45"/>
                    <a:pt x="24" y="49"/>
                    <a:pt x="22" y="51"/>
                  </a:cubicBezTo>
                  <a:cubicBezTo>
                    <a:pt x="19" y="54"/>
                    <a:pt x="16" y="55"/>
                    <a:pt x="13" y="55"/>
                  </a:cubicBezTo>
                  <a:cubicBezTo>
                    <a:pt x="10" y="55"/>
                    <a:pt x="6" y="53"/>
                    <a:pt x="4" y="50"/>
                  </a:cubicBezTo>
                  <a:cubicBezTo>
                    <a:pt x="1" y="47"/>
                    <a:pt x="0" y="42"/>
                    <a:pt x="0" y="37"/>
                  </a:cubicBezTo>
                  <a:cubicBezTo>
                    <a:pt x="0" y="32"/>
                    <a:pt x="1" y="27"/>
                    <a:pt x="4" y="24"/>
                  </a:cubicBezTo>
                  <a:cubicBezTo>
                    <a:pt x="7" y="20"/>
                    <a:pt x="11" y="18"/>
                    <a:pt x="15" y="18"/>
                  </a:cubicBezTo>
                  <a:cubicBezTo>
                    <a:pt x="18" y="18"/>
                    <a:pt x="21" y="19"/>
                    <a:pt x="23" y="21"/>
                  </a:cubicBezTo>
                  <a:cubicBezTo>
                    <a:pt x="25" y="23"/>
                    <a:pt x="26" y="25"/>
                    <a:pt x="26" y="27"/>
                  </a:cubicBezTo>
                  <a:cubicBezTo>
                    <a:pt x="26" y="28"/>
                    <a:pt x="26" y="28"/>
                    <a:pt x="26" y="29"/>
                  </a:cubicBezTo>
                  <a:cubicBezTo>
                    <a:pt x="25" y="30"/>
                    <a:pt x="24" y="30"/>
                    <a:pt x="23" y="30"/>
                  </a:cubicBezTo>
                  <a:cubicBezTo>
                    <a:pt x="22" y="30"/>
                    <a:pt x="21" y="30"/>
                    <a:pt x="20" y="28"/>
                  </a:cubicBezTo>
                  <a:cubicBezTo>
                    <a:pt x="20" y="28"/>
                    <a:pt x="19" y="27"/>
                    <a:pt x="19" y="26"/>
                  </a:cubicBezTo>
                  <a:cubicBezTo>
                    <a:pt x="19" y="24"/>
                    <a:pt x="18" y="23"/>
                    <a:pt x="18" y="22"/>
                  </a:cubicBezTo>
                  <a:cubicBezTo>
                    <a:pt x="17" y="22"/>
                    <a:pt x="16" y="21"/>
                    <a:pt x="14" y="21"/>
                  </a:cubicBezTo>
                  <a:cubicBezTo>
                    <a:pt x="12" y="21"/>
                    <a:pt x="10" y="22"/>
                    <a:pt x="8" y="24"/>
                  </a:cubicBezTo>
                  <a:cubicBezTo>
                    <a:pt x="6" y="26"/>
                    <a:pt x="6" y="30"/>
                    <a:pt x="6" y="34"/>
                  </a:cubicBezTo>
                  <a:cubicBezTo>
                    <a:pt x="6" y="38"/>
                    <a:pt x="6" y="41"/>
                    <a:pt x="8" y="44"/>
                  </a:cubicBezTo>
                  <a:cubicBezTo>
                    <a:pt x="10" y="48"/>
                    <a:pt x="13" y="49"/>
                    <a:pt x="16" y="49"/>
                  </a:cubicBezTo>
                  <a:cubicBezTo>
                    <a:pt x="18" y="49"/>
                    <a:pt x="20" y="48"/>
                    <a:pt x="22" y="47"/>
                  </a:cubicBezTo>
                  <a:cubicBezTo>
                    <a:pt x="24" y="46"/>
                    <a:pt x="25" y="44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lose/>
                  <a:moveTo>
                    <a:pt x="45" y="1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8" y="22"/>
                    <a:pt x="50" y="21"/>
                    <a:pt x="51" y="20"/>
                  </a:cubicBezTo>
                  <a:cubicBezTo>
                    <a:pt x="53" y="19"/>
                    <a:pt x="54" y="18"/>
                    <a:pt x="56" y="18"/>
                  </a:cubicBezTo>
                  <a:cubicBezTo>
                    <a:pt x="58" y="18"/>
                    <a:pt x="60" y="19"/>
                    <a:pt x="61" y="20"/>
                  </a:cubicBezTo>
                  <a:cubicBezTo>
                    <a:pt x="62" y="21"/>
                    <a:pt x="63" y="23"/>
                    <a:pt x="64" y="25"/>
                  </a:cubicBezTo>
                  <a:cubicBezTo>
                    <a:pt x="64" y="27"/>
                    <a:pt x="64" y="30"/>
                    <a:pt x="64" y="3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8"/>
                    <a:pt x="64" y="50"/>
                    <a:pt x="65" y="50"/>
                  </a:cubicBezTo>
                  <a:cubicBezTo>
                    <a:pt x="65" y="51"/>
                    <a:pt x="66" y="52"/>
                    <a:pt x="66" y="52"/>
                  </a:cubicBezTo>
                  <a:cubicBezTo>
                    <a:pt x="66" y="52"/>
                    <a:pt x="68" y="52"/>
                    <a:pt x="69" y="52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6" y="52"/>
                    <a:pt x="56" y="52"/>
                    <a:pt x="57" y="52"/>
                  </a:cubicBezTo>
                  <a:cubicBezTo>
                    <a:pt x="58" y="51"/>
                    <a:pt x="58" y="50"/>
                    <a:pt x="58" y="50"/>
                  </a:cubicBezTo>
                  <a:cubicBezTo>
                    <a:pt x="58" y="49"/>
                    <a:pt x="58" y="48"/>
                    <a:pt x="58" y="46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0"/>
                    <a:pt x="58" y="28"/>
                    <a:pt x="58" y="27"/>
                  </a:cubicBezTo>
                  <a:cubicBezTo>
                    <a:pt x="58" y="26"/>
                    <a:pt x="57" y="25"/>
                    <a:pt x="56" y="24"/>
                  </a:cubicBezTo>
                  <a:cubicBezTo>
                    <a:pt x="56" y="24"/>
                    <a:pt x="55" y="23"/>
                    <a:pt x="54" y="23"/>
                  </a:cubicBezTo>
                  <a:cubicBezTo>
                    <a:pt x="52" y="23"/>
                    <a:pt x="51" y="24"/>
                    <a:pt x="50" y="24"/>
                  </a:cubicBezTo>
                  <a:cubicBezTo>
                    <a:pt x="49" y="25"/>
                    <a:pt x="47" y="26"/>
                    <a:pt x="46" y="28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8"/>
                    <a:pt x="46" y="50"/>
                    <a:pt x="46" y="50"/>
                  </a:cubicBezTo>
                  <a:cubicBezTo>
                    <a:pt x="46" y="51"/>
                    <a:pt x="47" y="52"/>
                    <a:pt x="47" y="52"/>
                  </a:cubicBezTo>
                  <a:cubicBezTo>
                    <a:pt x="48" y="52"/>
                    <a:pt x="49" y="52"/>
                    <a:pt x="51" y="52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6" y="52"/>
                    <a:pt x="37" y="52"/>
                    <a:pt x="38" y="52"/>
                  </a:cubicBezTo>
                  <a:cubicBezTo>
                    <a:pt x="38" y="51"/>
                    <a:pt x="39" y="51"/>
                    <a:pt x="39" y="50"/>
                  </a:cubicBezTo>
                  <a:cubicBezTo>
                    <a:pt x="40" y="49"/>
                    <a:pt x="40" y="48"/>
                    <a:pt x="40" y="4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1"/>
                    <a:pt x="40" y="8"/>
                    <a:pt x="39" y="8"/>
                  </a:cubicBezTo>
                  <a:cubicBezTo>
                    <a:pt x="39" y="7"/>
                    <a:pt x="39" y="6"/>
                    <a:pt x="38" y="6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6" y="5"/>
                    <a:pt x="36" y="5"/>
                    <a:pt x="34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1"/>
                    <a:pt x="45" y="1"/>
                    <a:pt x="45" y="1"/>
                  </a:cubicBezTo>
                  <a:close/>
                  <a:moveTo>
                    <a:pt x="85" y="26"/>
                  </a:moveTo>
                  <a:cubicBezTo>
                    <a:pt x="89" y="21"/>
                    <a:pt x="92" y="19"/>
                    <a:pt x="96" y="19"/>
                  </a:cubicBezTo>
                  <a:cubicBezTo>
                    <a:pt x="97" y="19"/>
                    <a:pt x="99" y="19"/>
                    <a:pt x="100" y="20"/>
                  </a:cubicBezTo>
                  <a:cubicBezTo>
                    <a:pt x="102" y="21"/>
                    <a:pt x="103" y="22"/>
                    <a:pt x="104" y="24"/>
                  </a:cubicBezTo>
                  <a:cubicBezTo>
                    <a:pt x="104" y="26"/>
                    <a:pt x="104" y="28"/>
                    <a:pt x="104" y="31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104" y="48"/>
                    <a:pt x="104" y="49"/>
                    <a:pt x="105" y="50"/>
                  </a:cubicBezTo>
                  <a:cubicBezTo>
                    <a:pt x="105" y="51"/>
                    <a:pt x="106" y="51"/>
                    <a:pt x="106" y="52"/>
                  </a:cubicBezTo>
                  <a:cubicBezTo>
                    <a:pt x="106" y="52"/>
                    <a:pt x="108" y="52"/>
                    <a:pt x="109" y="52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6" y="52"/>
                    <a:pt x="96" y="52"/>
                    <a:pt x="97" y="51"/>
                  </a:cubicBezTo>
                  <a:cubicBezTo>
                    <a:pt x="98" y="51"/>
                    <a:pt x="98" y="50"/>
                    <a:pt x="98" y="49"/>
                  </a:cubicBezTo>
                  <a:cubicBezTo>
                    <a:pt x="98" y="49"/>
                    <a:pt x="98" y="48"/>
                    <a:pt x="98" y="46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28"/>
                    <a:pt x="98" y="26"/>
                    <a:pt x="97" y="25"/>
                  </a:cubicBezTo>
                  <a:cubicBezTo>
                    <a:pt x="96" y="24"/>
                    <a:pt x="95" y="23"/>
                    <a:pt x="93" y="23"/>
                  </a:cubicBezTo>
                  <a:cubicBezTo>
                    <a:pt x="90" y="23"/>
                    <a:pt x="88" y="24"/>
                    <a:pt x="85" y="28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5" y="48"/>
                    <a:pt x="85" y="49"/>
                    <a:pt x="85" y="50"/>
                  </a:cubicBezTo>
                  <a:cubicBezTo>
                    <a:pt x="86" y="51"/>
                    <a:pt x="86" y="51"/>
                    <a:pt x="86" y="52"/>
                  </a:cubicBezTo>
                  <a:cubicBezTo>
                    <a:pt x="87" y="52"/>
                    <a:pt x="88" y="52"/>
                    <a:pt x="90" y="52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8" y="52"/>
                    <a:pt x="78" y="51"/>
                  </a:cubicBezTo>
                  <a:cubicBezTo>
                    <a:pt x="78" y="50"/>
                    <a:pt x="79" y="48"/>
                    <a:pt x="79" y="46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9" y="29"/>
                    <a:pt x="79" y="26"/>
                    <a:pt x="78" y="25"/>
                  </a:cubicBezTo>
                  <a:cubicBezTo>
                    <a:pt x="78" y="24"/>
                    <a:pt x="78" y="24"/>
                    <a:pt x="78" y="23"/>
                  </a:cubicBezTo>
                  <a:cubicBezTo>
                    <a:pt x="77" y="23"/>
                    <a:pt x="77" y="23"/>
                    <a:pt x="76" y="23"/>
                  </a:cubicBezTo>
                  <a:cubicBezTo>
                    <a:pt x="75" y="23"/>
                    <a:pt x="74" y="23"/>
                    <a:pt x="74" y="23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26"/>
                    <a:pt x="85" y="26"/>
                    <a:pt x="85" y="26"/>
                  </a:cubicBezTo>
                  <a:close/>
                  <a:moveTo>
                    <a:pt x="132" y="19"/>
                  </a:moveTo>
                  <a:cubicBezTo>
                    <a:pt x="136" y="19"/>
                    <a:pt x="140" y="21"/>
                    <a:pt x="144" y="25"/>
                  </a:cubicBezTo>
                  <a:cubicBezTo>
                    <a:pt x="146" y="28"/>
                    <a:pt x="148" y="32"/>
                    <a:pt x="148" y="36"/>
                  </a:cubicBezTo>
                  <a:cubicBezTo>
                    <a:pt x="148" y="40"/>
                    <a:pt x="147" y="42"/>
                    <a:pt x="146" y="46"/>
                  </a:cubicBezTo>
                  <a:cubicBezTo>
                    <a:pt x="144" y="49"/>
                    <a:pt x="142" y="51"/>
                    <a:pt x="140" y="53"/>
                  </a:cubicBezTo>
                  <a:cubicBezTo>
                    <a:pt x="137" y="54"/>
                    <a:pt x="134" y="55"/>
                    <a:pt x="131" y="55"/>
                  </a:cubicBezTo>
                  <a:cubicBezTo>
                    <a:pt x="126" y="55"/>
                    <a:pt x="122" y="53"/>
                    <a:pt x="120" y="49"/>
                  </a:cubicBezTo>
                  <a:cubicBezTo>
                    <a:pt x="117" y="46"/>
                    <a:pt x="116" y="42"/>
                    <a:pt x="116" y="38"/>
                  </a:cubicBezTo>
                  <a:cubicBezTo>
                    <a:pt x="116" y="34"/>
                    <a:pt x="117" y="31"/>
                    <a:pt x="118" y="28"/>
                  </a:cubicBezTo>
                  <a:cubicBezTo>
                    <a:pt x="120" y="26"/>
                    <a:pt x="122" y="23"/>
                    <a:pt x="124" y="22"/>
                  </a:cubicBezTo>
                  <a:cubicBezTo>
                    <a:pt x="126" y="20"/>
                    <a:pt x="129" y="19"/>
                    <a:pt x="132" y="19"/>
                  </a:cubicBezTo>
                  <a:close/>
                  <a:moveTo>
                    <a:pt x="130" y="21"/>
                  </a:moveTo>
                  <a:cubicBezTo>
                    <a:pt x="129" y="21"/>
                    <a:pt x="128" y="22"/>
                    <a:pt x="127" y="22"/>
                  </a:cubicBezTo>
                  <a:cubicBezTo>
                    <a:pt x="126" y="23"/>
                    <a:pt x="124" y="24"/>
                    <a:pt x="124" y="26"/>
                  </a:cubicBezTo>
                  <a:cubicBezTo>
                    <a:pt x="123" y="28"/>
                    <a:pt x="122" y="31"/>
                    <a:pt x="122" y="34"/>
                  </a:cubicBezTo>
                  <a:cubicBezTo>
                    <a:pt x="122" y="39"/>
                    <a:pt x="123" y="43"/>
                    <a:pt x="125" y="47"/>
                  </a:cubicBezTo>
                  <a:cubicBezTo>
                    <a:pt x="127" y="50"/>
                    <a:pt x="130" y="52"/>
                    <a:pt x="133" y="52"/>
                  </a:cubicBezTo>
                  <a:cubicBezTo>
                    <a:pt x="135" y="52"/>
                    <a:pt x="137" y="51"/>
                    <a:pt x="138" y="49"/>
                  </a:cubicBezTo>
                  <a:cubicBezTo>
                    <a:pt x="140" y="47"/>
                    <a:pt x="141" y="44"/>
                    <a:pt x="141" y="39"/>
                  </a:cubicBezTo>
                  <a:cubicBezTo>
                    <a:pt x="141" y="33"/>
                    <a:pt x="140" y="28"/>
                    <a:pt x="137" y="25"/>
                  </a:cubicBezTo>
                  <a:cubicBezTo>
                    <a:pt x="135" y="22"/>
                    <a:pt x="133" y="21"/>
                    <a:pt x="130" y="21"/>
                  </a:cubicBezTo>
                  <a:close/>
                  <a:moveTo>
                    <a:pt x="167" y="1"/>
                  </a:moveTo>
                  <a:cubicBezTo>
                    <a:pt x="167" y="46"/>
                    <a:pt x="167" y="46"/>
                    <a:pt x="167" y="46"/>
                  </a:cubicBezTo>
                  <a:cubicBezTo>
                    <a:pt x="167" y="48"/>
                    <a:pt x="167" y="50"/>
                    <a:pt x="168" y="50"/>
                  </a:cubicBezTo>
                  <a:cubicBezTo>
                    <a:pt x="168" y="51"/>
                    <a:pt x="168" y="52"/>
                    <a:pt x="169" y="52"/>
                  </a:cubicBezTo>
                  <a:cubicBezTo>
                    <a:pt x="170" y="52"/>
                    <a:pt x="170" y="52"/>
                    <a:pt x="172" y="52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58" y="52"/>
                    <a:pt x="159" y="52"/>
                    <a:pt x="160" y="52"/>
                  </a:cubicBezTo>
                  <a:cubicBezTo>
                    <a:pt x="160" y="52"/>
                    <a:pt x="160" y="51"/>
                    <a:pt x="161" y="50"/>
                  </a:cubicBezTo>
                  <a:cubicBezTo>
                    <a:pt x="161" y="50"/>
                    <a:pt x="161" y="48"/>
                    <a:pt x="161" y="46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1" y="11"/>
                    <a:pt x="161" y="9"/>
                    <a:pt x="161" y="8"/>
                  </a:cubicBezTo>
                  <a:cubicBezTo>
                    <a:pt x="161" y="7"/>
                    <a:pt x="160" y="6"/>
                    <a:pt x="160" y="6"/>
                  </a:cubicBezTo>
                  <a:cubicBezTo>
                    <a:pt x="160" y="6"/>
                    <a:pt x="159" y="6"/>
                    <a:pt x="158" y="6"/>
                  </a:cubicBezTo>
                  <a:cubicBezTo>
                    <a:pt x="158" y="6"/>
                    <a:pt x="157" y="6"/>
                    <a:pt x="156" y="6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7" y="1"/>
                    <a:pt x="167" y="1"/>
                    <a:pt x="167" y="1"/>
                  </a:cubicBezTo>
                  <a:cubicBezTo>
                    <a:pt x="167" y="1"/>
                    <a:pt x="167" y="1"/>
                    <a:pt x="167" y="1"/>
                  </a:cubicBezTo>
                  <a:close/>
                  <a:moveTo>
                    <a:pt x="196" y="19"/>
                  </a:moveTo>
                  <a:cubicBezTo>
                    <a:pt x="201" y="19"/>
                    <a:pt x="205" y="21"/>
                    <a:pt x="208" y="25"/>
                  </a:cubicBezTo>
                  <a:cubicBezTo>
                    <a:pt x="210" y="28"/>
                    <a:pt x="212" y="32"/>
                    <a:pt x="212" y="36"/>
                  </a:cubicBezTo>
                  <a:cubicBezTo>
                    <a:pt x="212" y="40"/>
                    <a:pt x="211" y="42"/>
                    <a:pt x="210" y="46"/>
                  </a:cubicBezTo>
                  <a:cubicBezTo>
                    <a:pt x="209" y="49"/>
                    <a:pt x="207" y="51"/>
                    <a:pt x="204" y="53"/>
                  </a:cubicBezTo>
                  <a:cubicBezTo>
                    <a:pt x="202" y="54"/>
                    <a:pt x="199" y="55"/>
                    <a:pt x="196" y="55"/>
                  </a:cubicBezTo>
                  <a:cubicBezTo>
                    <a:pt x="191" y="55"/>
                    <a:pt x="187" y="53"/>
                    <a:pt x="184" y="49"/>
                  </a:cubicBezTo>
                  <a:cubicBezTo>
                    <a:pt x="182" y="46"/>
                    <a:pt x="181" y="42"/>
                    <a:pt x="181" y="38"/>
                  </a:cubicBezTo>
                  <a:cubicBezTo>
                    <a:pt x="181" y="34"/>
                    <a:pt x="182" y="31"/>
                    <a:pt x="183" y="28"/>
                  </a:cubicBezTo>
                  <a:cubicBezTo>
                    <a:pt x="185" y="26"/>
                    <a:pt x="187" y="23"/>
                    <a:pt x="189" y="22"/>
                  </a:cubicBezTo>
                  <a:cubicBezTo>
                    <a:pt x="190" y="20"/>
                    <a:pt x="193" y="19"/>
                    <a:pt x="196" y="19"/>
                  </a:cubicBezTo>
                  <a:close/>
                  <a:moveTo>
                    <a:pt x="195" y="21"/>
                  </a:moveTo>
                  <a:cubicBezTo>
                    <a:pt x="194" y="21"/>
                    <a:pt x="192" y="22"/>
                    <a:pt x="191" y="22"/>
                  </a:cubicBezTo>
                  <a:cubicBezTo>
                    <a:pt x="190" y="23"/>
                    <a:pt x="188" y="24"/>
                    <a:pt x="188" y="26"/>
                  </a:cubicBezTo>
                  <a:cubicBezTo>
                    <a:pt x="187" y="28"/>
                    <a:pt x="186" y="31"/>
                    <a:pt x="186" y="34"/>
                  </a:cubicBezTo>
                  <a:cubicBezTo>
                    <a:pt x="186" y="39"/>
                    <a:pt x="187" y="43"/>
                    <a:pt x="189" y="47"/>
                  </a:cubicBezTo>
                  <a:cubicBezTo>
                    <a:pt x="191" y="50"/>
                    <a:pt x="194" y="52"/>
                    <a:pt x="197" y="52"/>
                  </a:cubicBezTo>
                  <a:cubicBezTo>
                    <a:pt x="199" y="52"/>
                    <a:pt x="201" y="51"/>
                    <a:pt x="202" y="49"/>
                  </a:cubicBezTo>
                  <a:cubicBezTo>
                    <a:pt x="204" y="47"/>
                    <a:pt x="205" y="44"/>
                    <a:pt x="205" y="39"/>
                  </a:cubicBezTo>
                  <a:cubicBezTo>
                    <a:pt x="205" y="33"/>
                    <a:pt x="204" y="28"/>
                    <a:pt x="201" y="25"/>
                  </a:cubicBezTo>
                  <a:cubicBezTo>
                    <a:pt x="200" y="22"/>
                    <a:pt x="197" y="21"/>
                    <a:pt x="195" y="21"/>
                  </a:cubicBezTo>
                  <a:close/>
                  <a:moveTo>
                    <a:pt x="229" y="41"/>
                  </a:moveTo>
                  <a:cubicBezTo>
                    <a:pt x="227" y="40"/>
                    <a:pt x="225" y="39"/>
                    <a:pt x="224" y="37"/>
                  </a:cubicBezTo>
                  <a:cubicBezTo>
                    <a:pt x="223" y="35"/>
                    <a:pt x="222" y="33"/>
                    <a:pt x="222" y="31"/>
                  </a:cubicBezTo>
                  <a:cubicBezTo>
                    <a:pt x="222" y="28"/>
                    <a:pt x="224" y="24"/>
                    <a:pt x="226" y="22"/>
                  </a:cubicBezTo>
                  <a:cubicBezTo>
                    <a:pt x="228" y="20"/>
                    <a:pt x="232" y="18"/>
                    <a:pt x="235" y="18"/>
                  </a:cubicBezTo>
                  <a:cubicBezTo>
                    <a:pt x="238" y="18"/>
                    <a:pt x="241" y="19"/>
                    <a:pt x="243" y="21"/>
                  </a:cubicBezTo>
                  <a:cubicBezTo>
                    <a:pt x="250" y="21"/>
                    <a:pt x="250" y="21"/>
                    <a:pt x="250" y="21"/>
                  </a:cubicBezTo>
                  <a:cubicBezTo>
                    <a:pt x="251" y="21"/>
                    <a:pt x="252" y="21"/>
                    <a:pt x="252" y="21"/>
                  </a:cubicBezTo>
                  <a:cubicBezTo>
                    <a:pt x="252" y="21"/>
                    <a:pt x="252" y="21"/>
                    <a:pt x="252" y="21"/>
                  </a:cubicBezTo>
                  <a:cubicBezTo>
                    <a:pt x="252" y="22"/>
                    <a:pt x="252" y="22"/>
                    <a:pt x="252" y="22"/>
                  </a:cubicBezTo>
                  <a:cubicBezTo>
                    <a:pt x="252" y="23"/>
                    <a:pt x="252" y="24"/>
                    <a:pt x="252" y="24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252" y="24"/>
                    <a:pt x="251" y="24"/>
                    <a:pt x="250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7" y="26"/>
                    <a:pt x="248" y="28"/>
                    <a:pt x="248" y="31"/>
                  </a:cubicBezTo>
                  <a:cubicBezTo>
                    <a:pt x="248" y="34"/>
                    <a:pt x="246" y="37"/>
                    <a:pt x="244" y="39"/>
                  </a:cubicBezTo>
                  <a:cubicBezTo>
                    <a:pt x="242" y="41"/>
                    <a:pt x="238" y="42"/>
                    <a:pt x="235" y="42"/>
                  </a:cubicBezTo>
                  <a:cubicBezTo>
                    <a:pt x="233" y="42"/>
                    <a:pt x="232" y="42"/>
                    <a:pt x="230" y="41"/>
                  </a:cubicBezTo>
                  <a:cubicBezTo>
                    <a:pt x="229" y="42"/>
                    <a:pt x="228" y="43"/>
                    <a:pt x="228" y="44"/>
                  </a:cubicBezTo>
                  <a:cubicBezTo>
                    <a:pt x="228" y="44"/>
                    <a:pt x="228" y="45"/>
                    <a:pt x="228" y="45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8" y="47"/>
                    <a:pt x="229" y="47"/>
                    <a:pt x="230" y="47"/>
                  </a:cubicBezTo>
                  <a:cubicBezTo>
                    <a:pt x="231" y="47"/>
                    <a:pt x="233" y="47"/>
                    <a:pt x="236" y="48"/>
                  </a:cubicBezTo>
                  <a:cubicBezTo>
                    <a:pt x="240" y="48"/>
                    <a:pt x="244" y="48"/>
                    <a:pt x="245" y="48"/>
                  </a:cubicBezTo>
                  <a:cubicBezTo>
                    <a:pt x="248" y="48"/>
                    <a:pt x="249" y="49"/>
                    <a:pt x="250" y="50"/>
                  </a:cubicBezTo>
                  <a:cubicBezTo>
                    <a:pt x="252" y="52"/>
                    <a:pt x="252" y="54"/>
                    <a:pt x="252" y="56"/>
                  </a:cubicBezTo>
                  <a:cubicBezTo>
                    <a:pt x="252" y="58"/>
                    <a:pt x="251" y="61"/>
                    <a:pt x="249" y="64"/>
                  </a:cubicBezTo>
                  <a:cubicBezTo>
                    <a:pt x="245" y="67"/>
                    <a:pt x="240" y="69"/>
                    <a:pt x="234" y="69"/>
                  </a:cubicBezTo>
                  <a:cubicBezTo>
                    <a:pt x="230" y="69"/>
                    <a:pt x="226" y="68"/>
                    <a:pt x="223" y="66"/>
                  </a:cubicBezTo>
                  <a:cubicBezTo>
                    <a:pt x="221" y="65"/>
                    <a:pt x="220" y="64"/>
                    <a:pt x="220" y="62"/>
                  </a:cubicBezTo>
                  <a:cubicBezTo>
                    <a:pt x="220" y="62"/>
                    <a:pt x="220" y="61"/>
                    <a:pt x="220" y="60"/>
                  </a:cubicBezTo>
                  <a:cubicBezTo>
                    <a:pt x="221" y="60"/>
                    <a:pt x="222" y="58"/>
                    <a:pt x="223" y="56"/>
                  </a:cubicBezTo>
                  <a:cubicBezTo>
                    <a:pt x="223" y="56"/>
                    <a:pt x="224" y="55"/>
                    <a:pt x="226" y="52"/>
                  </a:cubicBezTo>
                  <a:cubicBezTo>
                    <a:pt x="225" y="52"/>
                    <a:pt x="224" y="51"/>
                    <a:pt x="224" y="50"/>
                  </a:cubicBezTo>
                  <a:cubicBezTo>
                    <a:pt x="223" y="50"/>
                    <a:pt x="223" y="49"/>
                    <a:pt x="223" y="48"/>
                  </a:cubicBezTo>
                  <a:cubicBezTo>
                    <a:pt x="223" y="48"/>
                    <a:pt x="223" y="46"/>
                    <a:pt x="224" y="45"/>
                  </a:cubicBezTo>
                  <a:cubicBezTo>
                    <a:pt x="225" y="45"/>
                    <a:pt x="226" y="44"/>
                    <a:pt x="229" y="41"/>
                  </a:cubicBezTo>
                  <a:close/>
                  <a:moveTo>
                    <a:pt x="235" y="20"/>
                  </a:moveTo>
                  <a:cubicBezTo>
                    <a:pt x="233" y="20"/>
                    <a:pt x="232" y="21"/>
                    <a:pt x="230" y="22"/>
                  </a:cubicBezTo>
                  <a:cubicBezTo>
                    <a:pt x="229" y="24"/>
                    <a:pt x="229" y="26"/>
                    <a:pt x="229" y="29"/>
                  </a:cubicBezTo>
                  <a:cubicBezTo>
                    <a:pt x="229" y="33"/>
                    <a:pt x="230" y="36"/>
                    <a:pt x="231" y="38"/>
                  </a:cubicBezTo>
                  <a:cubicBezTo>
                    <a:pt x="232" y="40"/>
                    <a:pt x="234" y="41"/>
                    <a:pt x="236" y="41"/>
                  </a:cubicBezTo>
                  <a:cubicBezTo>
                    <a:pt x="238" y="41"/>
                    <a:pt x="239" y="40"/>
                    <a:pt x="240" y="39"/>
                  </a:cubicBezTo>
                  <a:cubicBezTo>
                    <a:pt x="242" y="37"/>
                    <a:pt x="242" y="35"/>
                    <a:pt x="242" y="32"/>
                  </a:cubicBezTo>
                  <a:cubicBezTo>
                    <a:pt x="242" y="28"/>
                    <a:pt x="241" y="25"/>
                    <a:pt x="240" y="23"/>
                  </a:cubicBezTo>
                  <a:cubicBezTo>
                    <a:pt x="238" y="21"/>
                    <a:pt x="237" y="20"/>
                    <a:pt x="235" y="20"/>
                  </a:cubicBezTo>
                  <a:close/>
                  <a:moveTo>
                    <a:pt x="228" y="54"/>
                  </a:moveTo>
                  <a:cubicBezTo>
                    <a:pt x="227" y="55"/>
                    <a:pt x="226" y="56"/>
                    <a:pt x="226" y="57"/>
                  </a:cubicBezTo>
                  <a:cubicBezTo>
                    <a:pt x="226" y="58"/>
                    <a:pt x="225" y="59"/>
                    <a:pt x="225" y="60"/>
                  </a:cubicBezTo>
                  <a:cubicBezTo>
                    <a:pt x="225" y="62"/>
                    <a:pt x="226" y="63"/>
                    <a:pt x="227" y="64"/>
                  </a:cubicBezTo>
                  <a:cubicBezTo>
                    <a:pt x="230" y="65"/>
                    <a:pt x="233" y="66"/>
                    <a:pt x="238" y="66"/>
                  </a:cubicBezTo>
                  <a:cubicBezTo>
                    <a:pt x="242" y="66"/>
                    <a:pt x="245" y="65"/>
                    <a:pt x="247" y="64"/>
                  </a:cubicBezTo>
                  <a:cubicBezTo>
                    <a:pt x="249" y="62"/>
                    <a:pt x="250" y="60"/>
                    <a:pt x="250" y="58"/>
                  </a:cubicBezTo>
                  <a:cubicBezTo>
                    <a:pt x="250" y="57"/>
                    <a:pt x="250" y="56"/>
                    <a:pt x="248" y="56"/>
                  </a:cubicBezTo>
                  <a:cubicBezTo>
                    <a:pt x="247" y="55"/>
                    <a:pt x="245" y="55"/>
                    <a:pt x="241" y="55"/>
                  </a:cubicBezTo>
                  <a:cubicBezTo>
                    <a:pt x="236" y="54"/>
                    <a:pt x="231" y="54"/>
                    <a:pt x="228" y="54"/>
                  </a:cubicBezTo>
                  <a:close/>
                  <a:moveTo>
                    <a:pt x="258" y="20"/>
                  </a:moveTo>
                  <a:cubicBezTo>
                    <a:pt x="274" y="20"/>
                    <a:pt x="274" y="20"/>
                    <a:pt x="274" y="20"/>
                  </a:cubicBezTo>
                  <a:cubicBezTo>
                    <a:pt x="274" y="21"/>
                    <a:pt x="274" y="21"/>
                    <a:pt x="274" y="21"/>
                  </a:cubicBezTo>
                  <a:cubicBezTo>
                    <a:pt x="273" y="21"/>
                    <a:pt x="273" y="21"/>
                    <a:pt x="273" y="21"/>
                  </a:cubicBezTo>
                  <a:cubicBezTo>
                    <a:pt x="272" y="21"/>
                    <a:pt x="271" y="21"/>
                    <a:pt x="270" y="22"/>
                  </a:cubicBezTo>
                  <a:cubicBezTo>
                    <a:pt x="270" y="22"/>
                    <a:pt x="270" y="23"/>
                    <a:pt x="270" y="23"/>
                  </a:cubicBezTo>
                  <a:cubicBezTo>
                    <a:pt x="270" y="24"/>
                    <a:pt x="270" y="26"/>
                    <a:pt x="271" y="27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86" y="26"/>
                    <a:pt x="286" y="26"/>
                    <a:pt x="286" y="26"/>
                  </a:cubicBezTo>
                  <a:cubicBezTo>
                    <a:pt x="286" y="24"/>
                    <a:pt x="287" y="24"/>
                    <a:pt x="287" y="22"/>
                  </a:cubicBezTo>
                  <a:cubicBezTo>
                    <a:pt x="287" y="22"/>
                    <a:pt x="287" y="22"/>
                    <a:pt x="286" y="21"/>
                  </a:cubicBezTo>
                  <a:cubicBezTo>
                    <a:pt x="286" y="21"/>
                    <a:pt x="286" y="21"/>
                    <a:pt x="286" y="20"/>
                  </a:cubicBezTo>
                  <a:cubicBezTo>
                    <a:pt x="285" y="20"/>
                    <a:pt x="284" y="20"/>
                    <a:pt x="284" y="20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4" y="20"/>
                    <a:pt x="293" y="20"/>
                    <a:pt x="292" y="20"/>
                  </a:cubicBezTo>
                  <a:cubicBezTo>
                    <a:pt x="292" y="21"/>
                    <a:pt x="292" y="21"/>
                    <a:pt x="291" y="22"/>
                  </a:cubicBezTo>
                  <a:cubicBezTo>
                    <a:pt x="290" y="22"/>
                    <a:pt x="290" y="23"/>
                    <a:pt x="290" y="25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75" y="62"/>
                    <a:pt x="274" y="64"/>
                    <a:pt x="271" y="66"/>
                  </a:cubicBezTo>
                  <a:cubicBezTo>
                    <a:pt x="269" y="68"/>
                    <a:pt x="267" y="69"/>
                    <a:pt x="265" y="69"/>
                  </a:cubicBezTo>
                  <a:cubicBezTo>
                    <a:pt x="264" y="69"/>
                    <a:pt x="263" y="68"/>
                    <a:pt x="262" y="68"/>
                  </a:cubicBezTo>
                  <a:cubicBezTo>
                    <a:pt x="261" y="67"/>
                    <a:pt x="260" y="66"/>
                    <a:pt x="260" y="65"/>
                  </a:cubicBezTo>
                  <a:cubicBezTo>
                    <a:pt x="260" y="64"/>
                    <a:pt x="261" y="63"/>
                    <a:pt x="261" y="62"/>
                  </a:cubicBezTo>
                  <a:cubicBezTo>
                    <a:pt x="262" y="62"/>
                    <a:pt x="263" y="62"/>
                    <a:pt x="264" y="62"/>
                  </a:cubicBezTo>
                  <a:cubicBezTo>
                    <a:pt x="265" y="62"/>
                    <a:pt x="266" y="62"/>
                    <a:pt x="267" y="62"/>
                  </a:cubicBezTo>
                  <a:cubicBezTo>
                    <a:pt x="268" y="63"/>
                    <a:pt x="269" y="63"/>
                    <a:pt x="269" y="63"/>
                  </a:cubicBezTo>
                  <a:cubicBezTo>
                    <a:pt x="270" y="63"/>
                    <a:pt x="270" y="62"/>
                    <a:pt x="271" y="62"/>
                  </a:cubicBezTo>
                  <a:cubicBezTo>
                    <a:pt x="272" y="61"/>
                    <a:pt x="273" y="59"/>
                    <a:pt x="274" y="57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25"/>
                    <a:pt x="264" y="24"/>
                    <a:pt x="263" y="23"/>
                  </a:cubicBezTo>
                  <a:cubicBezTo>
                    <a:pt x="262" y="22"/>
                    <a:pt x="262" y="21"/>
                    <a:pt x="261" y="21"/>
                  </a:cubicBezTo>
                  <a:cubicBezTo>
                    <a:pt x="261" y="21"/>
                    <a:pt x="260" y="20"/>
                    <a:pt x="258" y="20"/>
                  </a:cubicBezTo>
                  <a:cubicBezTo>
                    <a:pt x="258" y="20"/>
                    <a:pt x="258" y="20"/>
                    <a:pt x="258" y="20"/>
                  </a:cubicBezTo>
                  <a:close/>
                  <a:moveTo>
                    <a:pt x="331" y="19"/>
                  </a:moveTo>
                  <a:cubicBezTo>
                    <a:pt x="336" y="19"/>
                    <a:pt x="340" y="21"/>
                    <a:pt x="343" y="25"/>
                  </a:cubicBezTo>
                  <a:cubicBezTo>
                    <a:pt x="346" y="28"/>
                    <a:pt x="347" y="32"/>
                    <a:pt x="347" y="36"/>
                  </a:cubicBezTo>
                  <a:cubicBezTo>
                    <a:pt x="347" y="40"/>
                    <a:pt x="346" y="42"/>
                    <a:pt x="345" y="46"/>
                  </a:cubicBezTo>
                  <a:cubicBezTo>
                    <a:pt x="344" y="49"/>
                    <a:pt x="342" y="51"/>
                    <a:pt x="339" y="53"/>
                  </a:cubicBezTo>
                  <a:cubicBezTo>
                    <a:pt x="336" y="54"/>
                    <a:pt x="334" y="55"/>
                    <a:pt x="331" y="55"/>
                  </a:cubicBezTo>
                  <a:cubicBezTo>
                    <a:pt x="326" y="55"/>
                    <a:pt x="322" y="53"/>
                    <a:pt x="319" y="49"/>
                  </a:cubicBezTo>
                  <a:cubicBezTo>
                    <a:pt x="317" y="46"/>
                    <a:pt x="316" y="42"/>
                    <a:pt x="316" y="38"/>
                  </a:cubicBezTo>
                  <a:cubicBezTo>
                    <a:pt x="316" y="34"/>
                    <a:pt x="316" y="31"/>
                    <a:pt x="318" y="28"/>
                  </a:cubicBezTo>
                  <a:cubicBezTo>
                    <a:pt x="320" y="26"/>
                    <a:pt x="322" y="23"/>
                    <a:pt x="324" y="22"/>
                  </a:cubicBezTo>
                  <a:cubicBezTo>
                    <a:pt x="326" y="20"/>
                    <a:pt x="328" y="19"/>
                    <a:pt x="331" y="19"/>
                  </a:cubicBezTo>
                  <a:close/>
                  <a:moveTo>
                    <a:pt x="330" y="21"/>
                  </a:moveTo>
                  <a:cubicBezTo>
                    <a:pt x="329" y="21"/>
                    <a:pt x="328" y="22"/>
                    <a:pt x="326" y="22"/>
                  </a:cubicBezTo>
                  <a:cubicBezTo>
                    <a:pt x="325" y="23"/>
                    <a:pt x="324" y="24"/>
                    <a:pt x="323" y="26"/>
                  </a:cubicBezTo>
                  <a:cubicBezTo>
                    <a:pt x="322" y="28"/>
                    <a:pt x="322" y="31"/>
                    <a:pt x="322" y="34"/>
                  </a:cubicBezTo>
                  <a:cubicBezTo>
                    <a:pt x="322" y="39"/>
                    <a:pt x="323" y="43"/>
                    <a:pt x="325" y="47"/>
                  </a:cubicBezTo>
                  <a:cubicBezTo>
                    <a:pt x="327" y="50"/>
                    <a:pt x="329" y="52"/>
                    <a:pt x="332" y="52"/>
                  </a:cubicBezTo>
                  <a:cubicBezTo>
                    <a:pt x="335" y="52"/>
                    <a:pt x="337" y="51"/>
                    <a:pt x="338" y="49"/>
                  </a:cubicBezTo>
                  <a:cubicBezTo>
                    <a:pt x="340" y="47"/>
                    <a:pt x="340" y="44"/>
                    <a:pt x="340" y="39"/>
                  </a:cubicBezTo>
                  <a:cubicBezTo>
                    <a:pt x="340" y="33"/>
                    <a:pt x="339" y="28"/>
                    <a:pt x="337" y="25"/>
                  </a:cubicBezTo>
                  <a:cubicBezTo>
                    <a:pt x="335" y="22"/>
                    <a:pt x="332" y="21"/>
                    <a:pt x="330" y="21"/>
                  </a:cubicBezTo>
                  <a:close/>
                  <a:moveTo>
                    <a:pt x="368" y="22"/>
                  </a:moveTo>
                  <a:cubicBezTo>
                    <a:pt x="368" y="45"/>
                    <a:pt x="368" y="45"/>
                    <a:pt x="368" y="45"/>
                  </a:cubicBezTo>
                  <a:cubicBezTo>
                    <a:pt x="368" y="48"/>
                    <a:pt x="368" y="50"/>
                    <a:pt x="369" y="51"/>
                  </a:cubicBezTo>
                  <a:cubicBezTo>
                    <a:pt x="370" y="52"/>
                    <a:pt x="371" y="52"/>
                    <a:pt x="373" y="52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6" y="54"/>
                    <a:pt x="376" y="54"/>
                    <a:pt x="376" y="54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52"/>
                    <a:pt x="356" y="52"/>
                    <a:pt x="356" y="52"/>
                  </a:cubicBezTo>
                  <a:cubicBezTo>
                    <a:pt x="358" y="52"/>
                    <a:pt x="358" y="52"/>
                    <a:pt x="358" y="52"/>
                  </a:cubicBezTo>
                  <a:cubicBezTo>
                    <a:pt x="358" y="52"/>
                    <a:pt x="360" y="52"/>
                    <a:pt x="360" y="52"/>
                  </a:cubicBezTo>
                  <a:cubicBezTo>
                    <a:pt x="361" y="51"/>
                    <a:pt x="362" y="50"/>
                    <a:pt x="362" y="50"/>
                  </a:cubicBezTo>
                  <a:cubicBezTo>
                    <a:pt x="362" y="49"/>
                    <a:pt x="362" y="47"/>
                    <a:pt x="362" y="45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56" y="22"/>
                    <a:pt x="356" y="22"/>
                    <a:pt x="356" y="22"/>
                  </a:cubicBezTo>
                  <a:cubicBezTo>
                    <a:pt x="356" y="20"/>
                    <a:pt x="356" y="20"/>
                    <a:pt x="356" y="20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2" y="14"/>
                    <a:pt x="363" y="11"/>
                    <a:pt x="364" y="8"/>
                  </a:cubicBezTo>
                  <a:cubicBezTo>
                    <a:pt x="365" y="6"/>
                    <a:pt x="367" y="4"/>
                    <a:pt x="369" y="3"/>
                  </a:cubicBezTo>
                  <a:cubicBezTo>
                    <a:pt x="371" y="2"/>
                    <a:pt x="373" y="1"/>
                    <a:pt x="376" y="1"/>
                  </a:cubicBezTo>
                  <a:cubicBezTo>
                    <a:pt x="378" y="1"/>
                    <a:pt x="381" y="2"/>
                    <a:pt x="383" y="3"/>
                  </a:cubicBezTo>
                  <a:cubicBezTo>
                    <a:pt x="384" y="4"/>
                    <a:pt x="385" y="6"/>
                    <a:pt x="385" y="7"/>
                  </a:cubicBezTo>
                  <a:cubicBezTo>
                    <a:pt x="385" y="8"/>
                    <a:pt x="384" y="8"/>
                    <a:pt x="384" y="9"/>
                  </a:cubicBezTo>
                  <a:cubicBezTo>
                    <a:pt x="383" y="10"/>
                    <a:pt x="383" y="10"/>
                    <a:pt x="382" y="10"/>
                  </a:cubicBezTo>
                  <a:cubicBezTo>
                    <a:pt x="382" y="10"/>
                    <a:pt x="381" y="9"/>
                    <a:pt x="380" y="9"/>
                  </a:cubicBezTo>
                  <a:cubicBezTo>
                    <a:pt x="380" y="8"/>
                    <a:pt x="379" y="8"/>
                    <a:pt x="378" y="6"/>
                  </a:cubicBezTo>
                  <a:cubicBezTo>
                    <a:pt x="377" y="5"/>
                    <a:pt x="376" y="4"/>
                    <a:pt x="376" y="3"/>
                  </a:cubicBezTo>
                  <a:cubicBezTo>
                    <a:pt x="375" y="3"/>
                    <a:pt x="374" y="2"/>
                    <a:pt x="373" y="2"/>
                  </a:cubicBezTo>
                  <a:cubicBezTo>
                    <a:pt x="372" y="2"/>
                    <a:pt x="371" y="3"/>
                    <a:pt x="370" y="3"/>
                  </a:cubicBezTo>
                  <a:cubicBezTo>
                    <a:pt x="370" y="4"/>
                    <a:pt x="369" y="5"/>
                    <a:pt x="369" y="6"/>
                  </a:cubicBezTo>
                  <a:cubicBezTo>
                    <a:pt x="368" y="7"/>
                    <a:pt x="368" y="10"/>
                    <a:pt x="368" y="16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77" y="18"/>
                    <a:pt x="377" y="18"/>
                    <a:pt x="377" y="18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68" y="22"/>
                    <a:pt x="368" y="22"/>
                    <a:pt x="368" y="22"/>
                  </a:cubicBezTo>
                  <a:close/>
                  <a:moveTo>
                    <a:pt x="440" y="2"/>
                  </a:moveTo>
                  <a:cubicBezTo>
                    <a:pt x="441" y="20"/>
                    <a:pt x="441" y="20"/>
                    <a:pt x="441" y="20"/>
                  </a:cubicBezTo>
                  <a:cubicBezTo>
                    <a:pt x="440" y="20"/>
                    <a:pt x="440" y="20"/>
                    <a:pt x="440" y="20"/>
                  </a:cubicBezTo>
                  <a:cubicBezTo>
                    <a:pt x="438" y="14"/>
                    <a:pt x="436" y="11"/>
                    <a:pt x="433" y="8"/>
                  </a:cubicBezTo>
                  <a:cubicBezTo>
                    <a:pt x="430" y="6"/>
                    <a:pt x="427" y="5"/>
                    <a:pt x="423" y="5"/>
                  </a:cubicBezTo>
                  <a:cubicBezTo>
                    <a:pt x="420" y="5"/>
                    <a:pt x="417" y="6"/>
                    <a:pt x="414" y="8"/>
                  </a:cubicBezTo>
                  <a:cubicBezTo>
                    <a:pt x="412" y="9"/>
                    <a:pt x="410" y="12"/>
                    <a:pt x="408" y="16"/>
                  </a:cubicBezTo>
                  <a:cubicBezTo>
                    <a:pt x="407" y="19"/>
                    <a:pt x="406" y="24"/>
                    <a:pt x="406" y="30"/>
                  </a:cubicBezTo>
                  <a:cubicBezTo>
                    <a:pt x="406" y="34"/>
                    <a:pt x="407" y="38"/>
                    <a:pt x="408" y="42"/>
                  </a:cubicBezTo>
                  <a:cubicBezTo>
                    <a:pt x="409" y="45"/>
                    <a:pt x="412" y="48"/>
                    <a:pt x="414" y="49"/>
                  </a:cubicBezTo>
                  <a:cubicBezTo>
                    <a:pt x="417" y="51"/>
                    <a:pt x="420" y="52"/>
                    <a:pt x="424" y="52"/>
                  </a:cubicBezTo>
                  <a:cubicBezTo>
                    <a:pt x="427" y="52"/>
                    <a:pt x="430" y="51"/>
                    <a:pt x="432" y="50"/>
                  </a:cubicBezTo>
                  <a:cubicBezTo>
                    <a:pt x="435" y="49"/>
                    <a:pt x="438" y="46"/>
                    <a:pt x="440" y="42"/>
                  </a:cubicBezTo>
                  <a:cubicBezTo>
                    <a:pt x="442" y="42"/>
                    <a:pt x="442" y="42"/>
                    <a:pt x="442" y="42"/>
                  </a:cubicBezTo>
                  <a:cubicBezTo>
                    <a:pt x="439" y="47"/>
                    <a:pt x="436" y="50"/>
                    <a:pt x="433" y="52"/>
                  </a:cubicBezTo>
                  <a:cubicBezTo>
                    <a:pt x="430" y="54"/>
                    <a:pt x="426" y="56"/>
                    <a:pt x="422" y="56"/>
                  </a:cubicBezTo>
                  <a:cubicBezTo>
                    <a:pt x="414" y="56"/>
                    <a:pt x="407" y="52"/>
                    <a:pt x="403" y="46"/>
                  </a:cubicBezTo>
                  <a:cubicBezTo>
                    <a:pt x="400" y="42"/>
                    <a:pt x="398" y="36"/>
                    <a:pt x="398" y="30"/>
                  </a:cubicBezTo>
                  <a:cubicBezTo>
                    <a:pt x="398" y="25"/>
                    <a:pt x="399" y="20"/>
                    <a:pt x="401" y="16"/>
                  </a:cubicBezTo>
                  <a:cubicBezTo>
                    <a:pt x="403" y="12"/>
                    <a:pt x="406" y="8"/>
                    <a:pt x="410" y="6"/>
                  </a:cubicBezTo>
                  <a:cubicBezTo>
                    <a:pt x="414" y="4"/>
                    <a:pt x="418" y="3"/>
                    <a:pt x="422" y="3"/>
                  </a:cubicBezTo>
                  <a:cubicBezTo>
                    <a:pt x="426" y="3"/>
                    <a:pt x="429" y="4"/>
                    <a:pt x="433" y="6"/>
                  </a:cubicBezTo>
                  <a:cubicBezTo>
                    <a:pt x="434" y="6"/>
                    <a:pt x="434" y="6"/>
                    <a:pt x="435" y="6"/>
                  </a:cubicBezTo>
                  <a:cubicBezTo>
                    <a:pt x="436" y="6"/>
                    <a:pt x="436" y="6"/>
                    <a:pt x="436" y="6"/>
                  </a:cubicBezTo>
                  <a:cubicBezTo>
                    <a:pt x="437" y="5"/>
                    <a:pt x="438" y="4"/>
                    <a:pt x="438" y="3"/>
                  </a:cubicBezTo>
                  <a:cubicBezTo>
                    <a:pt x="440" y="2"/>
                    <a:pt x="440" y="2"/>
                    <a:pt x="440" y="2"/>
                  </a:cubicBezTo>
                  <a:close/>
                  <a:moveTo>
                    <a:pt x="460" y="1"/>
                  </a:moveTo>
                  <a:cubicBezTo>
                    <a:pt x="460" y="26"/>
                    <a:pt x="460" y="26"/>
                    <a:pt x="460" y="26"/>
                  </a:cubicBezTo>
                  <a:cubicBezTo>
                    <a:pt x="463" y="22"/>
                    <a:pt x="465" y="21"/>
                    <a:pt x="466" y="20"/>
                  </a:cubicBezTo>
                  <a:cubicBezTo>
                    <a:pt x="468" y="19"/>
                    <a:pt x="470" y="18"/>
                    <a:pt x="471" y="18"/>
                  </a:cubicBezTo>
                  <a:cubicBezTo>
                    <a:pt x="473" y="18"/>
                    <a:pt x="475" y="19"/>
                    <a:pt x="476" y="20"/>
                  </a:cubicBezTo>
                  <a:cubicBezTo>
                    <a:pt x="477" y="21"/>
                    <a:pt x="478" y="23"/>
                    <a:pt x="479" y="25"/>
                  </a:cubicBezTo>
                  <a:cubicBezTo>
                    <a:pt x="479" y="27"/>
                    <a:pt x="480" y="30"/>
                    <a:pt x="480" y="34"/>
                  </a:cubicBezTo>
                  <a:cubicBezTo>
                    <a:pt x="480" y="46"/>
                    <a:pt x="480" y="46"/>
                    <a:pt x="480" y="46"/>
                  </a:cubicBezTo>
                  <a:cubicBezTo>
                    <a:pt x="480" y="48"/>
                    <a:pt x="480" y="50"/>
                    <a:pt x="480" y="50"/>
                  </a:cubicBezTo>
                  <a:cubicBezTo>
                    <a:pt x="480" y="51"/>
                    <a:pt x="481" y="52"/>
                    <a:pt x="481" y="52"/>
                  </a:cubicBezTo>
                  <a:cubicBezTo>
                    <a:pt x="482" y="52"/>
                    <a:pt x="483" y="52"/>
                    <a:pt x="484" y="52"/>
                  </a:cubicBezTo>
                  <a:cubicBezTo>
                    <a:pt x="484" y="54"/>
                    <a:pt x="484" y="54"/>
                    <a:pt x="484" y="54"/>
                  </a:cubicBezTo>
                  <a:cubicBezTo>
                    <a:pt x="468" y="54"/>
                    <a:pt x="468" y="54"/>
                    <a:pt x="468" y="54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69" y="52"/>
                    <a:pt x="469" y="52"/>
                    <a:pt x="469" y="52"/>
                  </a:cubicBezTo>
                  <a:cubicBezTo>
                    <a:pt x="471" y="52"/>
                    <a:pt x="472" y="52"/>
                    <a:pt x="472" y="52"/>
                  </a:cubicBezTo>
                  <a:cubicBezTo>
                    <a:pt x="473" y="51"/>
                    <a:pt x="474" y="50"/>
                    <a:pt x="474" y="50"/>
                  </a:cubicBezTo>
                  <a:cubicBezTo>
                    <a:pt x="474" y="49"/>
                    <a:pt x="474" y="48"/>
                    <a:pt x="474" y="46"/>
                  </a:cubicBezTo>
                  <a:cubicBezTo>
                    <a:pt x="474" y="34"/>
                    <a:pt x="474" y="34"/>
                    <a:pt x="474" y="34"/>
                  </a:cubicBezTo>
                  <a:cubicBezTo>
                    <a:pt x="474" y="30"/>
                    <a:pt x="474" y="28"/>
                    <a:pt x="473" y="27"/>
                  </a:cubicBezTo>
                  <a:cubicBezTo>
                    <a:pt x="473" y="26"/>
                    <a:pt x="472" y="25"/>
                    <a:pt x="472" y="24"/>
                  </a:cubicBezTo>
                  <a:cubicBezTo>
                    <a:pt x="471" y="24"/>
                    <a:pt x="470" y="23"/>
                    <a:pt x="469" y="23"/>
                  </a:cubicBezTo>
                  <a:cubicBezTo>
                    <a:pt x="468" y="23"/>
                    <a:pt x="466" y="24"/>
                    <a:pt x="465" y="24"/>
                  </a:cubicBezTo>
                  <a:cubicBezTo>
                    <a:pt x="464" y="25"/>
                    <a:pt x="462" y="26"/>
                    <a:pt x="461" y="28"/>
                  </a:cubicBezTo>
                  <a:cubicBezTo>
                    <a:pt x="461" y="46"/>
                    <a:pt x="461" y="46"/>
                    <a:pt x="461" y="46"/>
                  </a:cubicBezTo>
                  <a:cubicBezTo>
                    <a:pt x="461" y="48"/>
                    <a:pt x="461" y="50"/>
                    <a:pt x="461" y="50"/>
                  </a:cubicBezTo>
                  <a:cubicBezTo>
                    <a:pt x="462" y="51"/>
                    <a:pt x="462" y="52"/>
                    <a:pt x="462" y="52"/>
                  </a:cubicBezTo>
                  <a:cubicBezTo>
                    <a:pt x="463" y="52"/>
                    <a:pt x="464" y="52"/>
                    <a:pt x="466" y="52"/>
                  </a:cubicBezTo>
                  <a:cubicBezTo>
                    <a:pt x="466" y="54"/>
                    <a:pt x="466" y="54"/>
                    <a:pt x="466" y="54"/>
                  </a:cubicBezTo>
                  <a:cubicBezTo>
                    <a:pt x="450" y="54"/>
                    <a:pt x="450" y="54"/>
                    <a:pt x="450" y="54"/>
                  </a:cubicBezTo>
                  <a:cubicBezTo>
                    <a:pt x="450" y="52"/>
                    <a:pt x="450" y="52"/>
                    <a:pt x="450" y="52"/>
                  </a:cubicBezTo>
                  <a:cubicBezTo>
                    <a:pt x="451" y="52"/>
                    <a:pt x="452" y="52"/>
                    <a:pt x="453" y="52"/>
                  </a:cubicBezTo>
                  <a:cubicBezTo>
                    <a:pt x="454" y="51"/>
                    <a:pt x="454" y="51"/>
                    <a:pt x="454" y="50"/>
                  </a:cubicBezTo>
                  <a:cubicBezTo>
                    <a:pt x="455" y="49"/>
                    <a:pt x="455" y="48"/>
                    <a:pt x="455" y="46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1"/>
                    <a:pt x="455" y="8"/>
                    <a:pt x="454" y="8"/>
                  </a:cubicBezTo>
                  <a:cubicBezTo>
                    <a:pt x="454" y="7"/>
                    <a:pt x="454" y="6"/>
                    <a:pt x="454" y="6"/>
                  </a:cubicBezTo>
                  <a:cubicBezTo>
                    <a:pt x="453" y="5"/>
                    <a:pt x="453" y="5"/>
                    <a:pt x="452" y="5"/>
                  </a:cubicBezTo>
                  <a:cubicBezTo>
                    <a:pt x="452" y="5"/>
                    <a:pt x="451" y="5"/>
                    <a:pt x="450" y="6"/>
                  </a:cubicBezTo>
                  <a:cubicBezTo>
                    <a:pt x="449" y="4"/>
                    <a:pt x="449" y="4"/>
                    <a:pt x="449" y="4"/>
                  </a:cubicBezTo>
                  <a:cubicBezTo>
                    <a:pt x="459" y="0"/>
                    <a:pt x="459" y="0"/>
                    <a:pt x="459" y="0"/>
                  </a:cubicBezTo>
                  <a:cubicBezTo>
                    <a:pt x="460" y="1"/>
                    <a:pt x="460" y="1"/>
                    <a:pt x="460" y="1"/>
                  </a:cubicBezTo>
                  <a:close/>
                  <a:moveTo>
                    <a:pt x="499" y="1"/>
                  </a:moveTo>
                  <a:cubicBezTo>
                    <a:pt x="500" y="1"/>
                    <a:pt x="501" y="1"/>
                    <a:pt x="501" y="2"/>
                  </a:cubicBezTo>
                  <a:cubicBezTo>
                    <a:pt x="502" y="3"/>
                    <a:pt x="502" y="4"/>
                    <a:pt x="502" y="5"/>
                  </a:cubicBezTo>
                  <a:cubicBezTo>
                    <a:pt x="502" y="6"/>
                    <a:pt x="502" y="7"/>
                    <a:pt x="501" y="8"/>
                  </a:cubicBezTo>
                  <a:cubicBezTo>
                    <a:pt x="500" y="8"/>
                    <a:pt x="500" y="9"/>
                    <a:pt x="499" y="9"/>
                  </a:cubicBezTo>
                  <a:cubicBezTo>
                    <a:pt x="498" y="9"/>
                    <a:pt x="497" y="8"/>
                    <a:pt x="496" y="8"/>
                  </a:cubicBezTo>
                  <a:cubicBezTo>
                    <a:pt x="496" y="7"/>
                    <a:pt x="495" y="6"/>
                    <a:pt x="495" y="5"/>
                  </a:cubicBezTo>
                  <a:cubicBezTo>
                    <a:pt x="495" y="4"/>
                    <a:pt x="496" y="3"/>
                    <a:pt x="496" y="2"/>
                  </a:cubicBezTo>
                  <a:cubicBezTo>
                    <a:pt x="497" y="1"/>
                    <a:pt x="498" y="1"/>
                    <a:pt x="499" y="1"/>
                  </a:cubicBezTo>
                  <a:close/>
                  <a:moveTo>
                    <a:pt x="502" y="19"/>
                  </a:moveTo>
                  <a:cubicBezTo>
                    <a:pt x="502" y="46"/>
                    <a:pt x="502" y="46"/>
                    <a:pt x="502" y="46"/>
                  </a:cubicBezTo>
                  <a:cubicBezTo>
                    <a:pt x="502" y="48"/>
                    <a:pt x="502" y="50"/>
                    <a:pt x="502" y="50"/>
                  </a:cubicBezTo>
                  <a:cubicBezTo>
                    <a:pt x="503" y="51"/>
                    <a:pt x="503" y="52"/>
                    <a:pt x="504" y="52"/>
                  </a:cubicBezTo>
                  <a:cubicBezTo>
                    <a:pt x="504" y="52"/>
                    <a:pt x="505" y="52"/>
                    <a:pt x="507" y="52"/>
                  </a:cubicBezTo>
                  <a:cubicBezTo>
                    <a:pt x="507" y="54"/>
                    <a:pt x="507" y="54"/>
                    <a:pt x="507" y="54"/>
                  </a:cubicBezTo>
                  <a:cubicBezTo>
                    <a:pt x="491" y="54"/>
                    <a:pt x="491" y="54"/>
                    <a:pt x="491" y="54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2" y="52"/>
                    <a:pt x="494" y="52"/>
                    <a:pt x="494" y="52"/>
                  </a:cubicBezTo>
                  <a:cubicBezTo>
                    <a:pt x="494" y="52"/>
                    <a:pt x="495" y="51"/>
                    <a:pt x="495" y="50"/>
                  </a:cubicBezTo>
                  <a:cubicBezTo>
                    <a:pt x="496" y="50"/>
                    <a:pt x="496" y="48"/>
                    <a:pt x="496" y="46"/>
                  </a:cubicBezTo>
                  <a:cubicBezTo>
                    <a:pt x="496" y="33"/>
                    <a:pt x="496" y="33"/>
                    <a:pt x="496" y="33"/>
                  </a:cubicBezTo>
                  <a:cubicBezTo>
                    <a:pt x="496" y="29"/>
                    <a:pt x="496" y="27"/>
                    <a:pt x="495" y="26"/>
                  </a:cubicBezTo>
                  <a:cubicBezTo>
                    <a:pt x="495" y="25"/>
                    <a:pt x="495" y="24"/>
                    <a:pt x="494" y="24"/>
                  </a:cubicBezTo>
                  <a:cubicBezTo>
                    <a:pt x="494" y="24"/>
                    <a:pt x="494" y="24"/>
                    <a:pt x="493" y="24"/>
                  </a:cubicBezTo>
                  <a:cubicBezTo>
                    <a:pt x="492" y="24"/>
                    <a:pt x="491" y="24"/>
                    <a:pt x="490" y="24"/>
                  </a:cubicBezTo>
                  <a:cubicBezTo>
                    <a:pt x="490" y="23"/>
                    <a:pt x="490" y="23"/>
                    <a:pt x="490" y="23"/>
                  </a:cubicBezTo>
                  <a:cubicBezTo>
                    <a:pt x="500" y="19"/>
                    <a:pt x="500" y="19"/>
                    <a:pt x="500" y="19"/>
                  </a:cubicBezTo>
                  <a:cubicBezTo>
                    <a:pt x="502" y="19"/>
                    <a:pt x="502" y="19"/>
                    <a:pt x="502" y="19"/>
                  </a:cubicBezTo>
                  <a:close/>
                  <a:moveTo>
                    <a:pt x="524" y="26"/>
                  </a:moveTo>
                  <a:cubicBezTo>
                    <a:pt x="528" y="21"/>
                    <a:pt x="532" y="19"/>
                    <a:pt x="535" y="19"/>
                  </a:cubicBezTo>
                  <a:cubicBezTo>
                    <a:pt x="536" y="19"/>
                    <a:pt x="538" y="19"/>
                    <a:pt x="540" y="20"/>
                  </a:cubicBezTo>
                  <a:cubicBezTo>
                    <a:pt x="541" y="21"/>
                    <a:pt x="542" y="22"/>
                    <a:pt x="543" y="24"/>
                  </a:cubicBezTo>
                  <a:cubicBezTo>
                    <a:pt x="543" y="26"/>
                    <a:pt x="544" y="28"/>
                    <a:pt x="544" y="31"/>
                  </a:cubicBezTo>
                  <a:cubicBezTo>
                    <a:pt x="544" y="46"/>
                    <a:pt x="544" y="46"/>
                    <a:pt x="544" y="46"/>
                  </a:cubicBezTo>
                  <a:cubicBezTo>
                    <a:pt x="544" y="48"/>
                    <a:pt x="544" y="49"/>
                    <a:pt x="544" y="50"/>
                  </a:cubicBezTo>
                  <a:cubicBezTo>
                    <a:pt x="544" y="51"/>
                    <a:pt x="545" y="51"/>
                    <a:pt x="545" y="52"/>
                  </a:cubicBezTo>
                  <a:cubicBezTo>
                    <a:pt x="546" y="52"/>
                    <a:pt x="547" y="52"/>
                    <a:pt x="548" y="52"/>
                  </a:cubicBezTo>
                  <a:cubicBezTo>
                    <a:pt x="548" y="53"/>
                    <a:pt x="548" y="53"/>
                    <a:pt x="548" y="53"/>
                  </a:cubicBezTo>
                  <a:cubicBezTo>
                    <a:pt x="532" y="53"/>
                    <a:pt x="532" y="53"/>
                    <a:pt x="532" y="53"/>
                  </a:cubicBezTo>
                  <a:cubicBezTo>
                    <a:pt x="532" y="52"/>
                    <a:pt x="532" y="52"/>
                    <a:pt x="532" y="52"/>
                  </a:cubicBezTo>
                  <a:cubicBezTo>
                    <a:pt x="533" y="52"/>
                    <a:pt x="533" y="52"/>
                    <a:pt x="533" y="52"/>
                  </a:cubicBezTo>
                  <a:cubicBezTo>
                    <a:pt x="535" y="52"/>
                    <a:pt x="536" y="52"/>
                    <a:pt x="536" y="51"/>
                  </a:cubicBezTo>
                  <a:cubicBezTo>
                    <a:pt x="537" y="51"/>
                    <a:pt x="538" y="50"/>
                    <a:pt x="538" y="49"/>
                  </a:cubicBezTo>
                  <a:cubicBezTo>
                    <a:pt x="538" y="49"/>
                    <a:pt x="538" y="48"/>
                    <a:pt x="538" y="46"/>
                  </a:cubicBezTo>
                  <a:cubicBezTo>
                    <a:pt x="538" y="32"/>
                    <a:pt x="538" y="32"/>
                    <a:pt x="538" y="32"/>
                  </a:cubicBezTo>
                  <a:cubicBezTo>
                    <a:pt x="538" y="28"/>
                    <a:pt x="537" y="26"/>
                    <a:pt x="536" y="25"/>
                  </a:cubicBezTo>
                  <a:cubicBezTo>
                    <a:pt x="536" y="24"/>
                    <a:pt x="534" y="23"/>
                    <a:pt x="532" y="23"/>
                  </a:cubicBezTo>
                  <a:cubicBezTo>
                    <a:pt x="530" y="23"/>
                    <a:pt x="527" y="24"/>
                    <a:pt x="524" y="28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8"/>
                    <a:pt x="524" y="49"/>
                    <a:pt x="524" y="50"/>
                  </a:cubicBezTo>
                  <a:cubicBezTo>
                    <a:pt x="525" y="51"/>
                    <a:pt x="525" y="51"/>
                    <a:pt x="526" y="52"/>
                  </a:cubicBezTo>
                  <a:cubicBezTo>
                    <a:pt x="526" y="52"/>
                    <a:pt x="527" y="52"/>
                    <a:pt x="529" y="52"/>
                  </a:cubicBezTo>
                  <a:cubicBezTo>
                    <a:pt x="529" y="53"/>
                    <a:pt x="529" y="53"/>
                    <a:pt x="529" y="53"/>
                  </a:cubicBezTo>
                  <a:cubicBezTo>
                    <a:pt x="513" y="53"/>
                    <a:pt x="513" y="53"/>
                    <a:pt x="513" y="53"/>
                  </a:cubicBezTo>
                  <a:cubicBezTo>
                    <a:pt x="513" y="52"/>
                    <a:pt x="513" y="52"/>
                    <a:pt x="513" y="52"/>
                  </a:cubicBezTo>
                  <a:cubicBezTo>
                    <a:pt x="514" y="52"/>
                    <a:pt x="514" y="52"/>
                    <a:pt x="514" y="52"/>
                  </a:cubicBezTo>
                  <a:cubicBezTo>
                    <a:pt x="516" y="52"/>
                    <a:pt x="517" y="52"/>
                    <a:pt x="517" y="51"/>
                  </a:cubicBezTo>
                  <a:cubicBezTo>
                    <a:pt x="518" y="50"/>
                    <a:pt x="518" y="48"/>
                    <a:pt x="518" y="46"/>
                  </a:cubicBezTo>
                  <a:cubicBezTo>
                    <a:pt x="518" y="33"/>
                    <a:pt x="518" y="33"/>
                    <a:pt x="518" y="33"/>
                  </a:cubicBezTo>
                  <a:cubicBezTo>
                    <a:pt x="518" y="29"/>
                    <a:pt x="518" y="26"/>
                    <a:pt x="518" y="25"/>
                  </a:cubicBezTo>
                  <a:cubicBezTo>
                    <a:pt x="518" y="24"/>
                    <a:pt x="517" y="24"/>
                    <a:pt x="517" y="23"/>
                  </a:cubicBezTo>
                  <a:cubicBezTo>
                    <a:pt x="516" y="23"/>
                    <a:pt x="516" y="23"/>
                    <a:pt x="515" y="23"/>
                  </a:cubicBezTo>
                  <a:cubicBezTo>
                    <a:pt x="514" y="23"/>
                    <a:pt x="514" y="23"/>
                    <a:pt x="513" y="23"/>
                  </a:cubicBezTo>
                  <a:cubicBezTo>
                    <a:pt x="512" y="22"/>
                    <a:pt x="512" y="22"/>
                    <a:pt x="512" y="22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524" y="18"/>
                    <a:pt x="524" y="18"/>
                    <a:pt x="524" y="18"/>
                  </a:cubicBezTo>
                  <a:cubicBezTo>
                    <a:pt x="524" y="26"/>
                    <a:pt x="524" y="26"/>
                    <a:pt x="524" y="26"/>
                  </a:cubicBezTo>
                  <a:close/>
                  <a:moveTo>
                    <a:pt x="573" y="49"/>
                  </a:moveTo>
                  <a:cubicBezTo>
                    <a:pt x="570" y="52"/>
                    <a:pt x="568" y="53"/>
                    <a:pt x="567" y="54"/>
                  </a:cubicBezTo>
                  <a:cubicBezTo>
                    <a:pt x="566" y="54"/>
                    <a:pt x="564" y="54"/>
                    <a:pt x="563" y="54"/>
                  </a:cubicBezTo>
                  <a:cubicBezTo>
                    <a:pt x="560" y="54"/>
                    <a:pt x="559" y="54"/>
                    <a:pt x="557" y="52"/>
                  </a:cubicBezTo>
                  <a:cubicBezTo>
                    <a:pt x="556" y="50"/>
                    <a:pt x="555" y="48"/>
                    <a:pt x="555" y="46"/>
                  </a:cubicBezTo>
                  <a:cubicBezTo>
                    <a:pt x="555" y="44"/>
                    <a:pt x="556" y="42"/>
                    <a:pt x="556" y="41"/>
                  </a:cubicBezTo>
                  <a:cubicBezTo>
                    <a:pt x="557" y="40"/>
                    <a:pt x="559" y="38"/>
                    <a:pt x="562" y="36"/>
                  </a:cubicBezTo>
                  <a:cubicBezTo>
                    <a:pt x="564" y="35"/>
                    <a:pt x="568" y="33"/>
                    <a:pt x="574" y="31"/>
                  </a:cubicBezTo>
                  <a:cubicBezTo>
                    <a:pt x="574" y="30"/>
                    <a:pt x="574" y="30"/>
                    <a:pt x="574" y="30"/>
                  </a:cubicBezTo>
                  <a:cubicBezTo>
                    <a:pt x="574" y="26"/>
                    <a:pt x="573" y="24"/>
                    <a:pt x="572" y="23"/>
                  </a:cubicBezTo>
                  <a:cubicBezTo>
                    <a:pt x="571" y="22"/>
                    <a:pt x="570" y="21"/>
                    <a:pt x="568" y="21"/>
                  </a:cubicBezTo>
                  <a:cubicBezTo>
                    <a:pt x="566" y="21"/>
                    <a:pt x="565" y="21"/>
                    <a:pt x="564" y="22"/>
                  </a:cubicBezTo>
                  <a:cubicBezTo>
                    <a:pt x="563" y="23"/>
                    <a:pt x="563" y="24"/>
                    <a:pt x="563" y="25"/>
                  </a:cubicBezTo>
                  <a:cubicBezTo>
                    <a:pt x="563" y="27"/>
                    <a:pt x="563" y="27"/>
                    <a:pt x="563" y="27"/>
                  </a:cubicBezTo>
                  <a:cubicBezTo>
                    <a:pt x="563" y="28"/>
                    <a:pt x="562" y="29"/>
                    <a:pt x="562" y="30"/>
                  </a:cubicBezTo>
                  <a:cubicBezTo>
                    <a:pt x="562" y="30"/>
                    <a:pt x="561" y="30"/>
                    <a:pt x="560" y="30"/>
                  </a:cubicBezTo>
                  <a:cubicBezTo>
                    <a:pt x="559" y="30"/>
                    <a:pt x="558" y="30"/>
                    <a:pt x="558" y="30"/>
                  </a:cubicBezTo>
                  <a:cubicBezTo>
                    <a:pt x="558" y="29"/>
                    <a:pt x="557" y="28"/>
                    <a:pt x="557" y="27"/>
                  </a:cubicBezTo>
                  <a:cubicBezTo>
                    <a:pt x="557" y="25"/>
                    <a:pt x="558" y="23"/>
                    <a:pt x="560" y="21"/>
                  </a:cubicBezTo>
                  <a:cubicBezTo>
                    <a:pt x="562" y="19"/>
                    <a:pt x="566" y="18"/>
                    <a:pt x="569" y="18"/>
                  </a:cubicBezTo>
                  <a:cubicBezTo>
                    <a:pt x="572" y="18"/>
                    <a:pt x="574" y="18"/>
                    <a:pt x="576" y="20"/>
                  </a:cubicBezTo>
                  <a:cubicBezTo>
                    <a:pt x="578" y="20"/>
                    <a:pt x="579" y="22"/>
                    <a:pt x="580" y="23"/>
                  </a:cubicBezTo>
                  <a:cubicBezTo>
                    <a:pt x="580" y="24"/>
                    <a:pt x="580" y="26"/>
                    <a:pt x="580" y="30"/>
                  </a:cubicBezTo>
                  <a:cubicBezTo>
                    <a:pt x="580" y="41"/>
                    <a:pt x="580" y="41"/>
                    <a:pt x="580" y="41"/>
                  </a:cubicBezTo>
                  <a:cubicBezTo>
                    <a:pt x="580" y="44"/>
                    <a:pt x="580" y="46"/>
                    <a:pt x="580" y="47"/>
                  </a:cubicBezTo>
                  <a:cubicBezTo>
                    <a:pt x="580" y="48"/>
                    <a:pt x="581" y="48"/>
                    <a:pt x="581" y="49"/>
                  </a:cubicBezTo>
                  <a:cubicBezTo>
                    <a:pt x="581" y="49"/>
                    <a:pt x="581" y="49"/>
                    <a:pt x="582" y="49"/>
                  </a:cubicBezTo>
                  <a:cubicBezTo>
                    <a:pt x="582" y="49"/>
                    <a:pt x="582" y="49"/>
                    <a:pt x="583" y="49"/>
                  </a:cubicBezTo>
                  <a:cubicBezTo>
                    <a:pt x="583" y="48"/>
                    <a:pt x="584" y="48"/>
                    <a:pt x="586" y="46"/>
                  </a:cubicBezTo>
                  <a:cubicBezTo>
                    <a:pt x="586" y="48"/>
                    <a:pt x="586" y="48"/>
                    <a:pt x="586" y="48"/>
                  </a:cubicBezTo>
                  <a:cubicBezTo>
                    <a:pt x="583" y="52"/>
                    <a:pt x="580" y="54"/>
                    <a:pt x="578" y="54"/>
                  </a:cubicBezTo>
                  <a:cubicBezTo>
                    <a:pt x="577" y="54"/>
                    <a:pt x="576" y="53"/>
                    <a:pt x="575" y="52"/>
                  </a:cubicBezTo>
                  <a:cubicBezTo>
                    <a:pt x="574" y="52"/>
                    <a:pt x="573" y="51"/>
                    <a:pt x="573" y="49"/>
                  </a:cubicBezTo>
                  <a:close/>
                  <a:moveTo>
                    <a:pt x="573" y="46"/>
                  </a:moveTo>
                  <a:cubicBezTo>
                    <a:pt x="573" y="34"/>
                    <a:pt x="573" y="34"/>
                    <a:pt x="573" y="34"/>
                  </a:cubicBezTo>
                  <a:cubicBezTo>
                    <a:pt x="570" y="35"/>
                    <a:pt x="567" y="36"/>
                    <a:pt x="566" y="37"/>
                  </a:cubicBezTo>
                  <a:cubicBezTo>
                    <a:pt x="564" y="38"/>
                    <a:pt x="563" y="39"/>
                    <a:pt x="562" y="40"/>
                  </a:cubicBezTo>
                  <a:cubicBezTo>
                    <a:pt x="562" y="42"/>
                    <a:pt x="561" y="43"/>
                    <a:pt x="561" y="44"/>
                  </a:cubicBezTo>
                  <a:cubicBezTo>
                    <a:pt x="561" y="46"/>
                    <a:pt x="562" y="48"/>
                    <a:pt x="563" y="49"/>
                  </a:cubicBezTo>
                  <a:cubicBezTo>
                    <a:pt x="564" y="50"/>
                    <a:pt x="565" y="50"/>
                    <a:pt x="566" y="50"/>
                  </a:cubicBezTo>
                  <a:cubicBezTo>
                    <a:pt x="568" y="50"/>
                    <a:pt x="570" y="49"/>
                    <a:pt x="5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36"/>
            <p:cNvSpPr>
              <a:spLocks noEditPoints="1"/>
            </p:cNvSpPr>
            <p:nvPr userDrawn="1"/>
          </p:nvSpPr>
          <p:spPr bwMode="auto">
            <a:xfrm>
              <a:off x="9304417" y="4596096"/>
              <a:ext cx="2255842" cy="300036"/>
            </a:xfrm>
            <a:custGeom>
              <a:avLst/>
              <a:gdLst>
                <a:gd name="T0" fmla="*/ 1465 w 1513"/>
                <a:gd name="T1" fmla="*/ 107 h 200"/>
                <a:gd name="T2" fmla="*/ 1416 w 1513"/>
                <a:gd name="T3" fmla="*/ 130 h 200"/>
                <a:gd name="T4" fmla="*/ 1450 w 1513"/>
                <a:gd name="T5" fmla="*/ 47 h 200"/>
                <a:gd name="T6" fmla="*/ 1458 w 1513"/>
                <a:gd name="T7" fmla="*/ 70 h 200"/>
                <a:gd name="T8" fmla="*/ 1467 w 1513"/>
                <a:gd name="T9" fmla="*/ 146 h 200"/>
                <a:gd name="T10" fmla="*/ 1410 w 1513"/>
                <a:gd name="T11" fmla="*/ 171 h 200"/>
                <a:gd name="T12" fmla="*/ 1408 w 1513"/>
                <a:gd name="T13" fmla="*/ 153 h 200"/>
                <a:gd name="T14" fmla="*/ 1272 w 1513"/>
                <a:gd name="T15" fmla="*/ 125 h 200"/>
                <a:gd name="T16" fmla="*/ 1257 w 1513"/>
                <a:gd name="T17" fmla="*/ 79 h 200"/>
                <a:gd name="T18" fmla="*/ 1298 w 1513"/>
                <a:gd name="T19" fmla="*/ 59 h 200"/>
                <a:gd name="T20" fmla="*/ 1220 w 1513"/>
                <a:gd name="T21" fmla="*/ 139 h 200"/>
                <a:gd name="T22" fmla="*/ 1112 w 1513"/>
                <a:gd name="T23" fmla="*/ 16 h 200"/>
                <a:gd name="T24" fmla="*/ 1064 w 1513"/>
                <a:gd name="T25" fmla="*/ 107 h 200"/>
                <a:gd name="T26" fmla="*/ 1074 w 1513"/>
                <a:gd name="T27" fmla="*/ 95 h 200"/>
                <a:gd name="T28" fmla="*/ 1096 w 1513"/>
                <a:gd name="T29" fmla="*/ 49 h 200"/>
                <a:gd name="T30" fmla="*/ 1098 w 1513"/>
                <a:gd name="T31" fmla="*/ 84 h 200"/>
                <a:gd name="T32" fmla="*/ 1101 w 1513"/>
                <a:gd name="T33" fmla="*/ 154 h 200"/>
                <a:gd name="T34" fmla="*/ 1038 w 1513"/>
                <a:gd name="T35" fmla="*/ 172 h 200"/>
                <a:gd name="T36" fmla="*/ 862 w 1513"/>
                <a:gd name="T37" fmla="*/ 136 h 200"/>
                <a:gd name="T38" fmla="*/ 895 w 1513"/>
                <a:gd name="T39" fmla="*/ 103 h 200"/>
                <a:gd name="T40" fmla="*/ 856 w 1513"/>
                <a:gd name="T41" fmla="*/ 83 h 200"/>
                <a:gd name="T42" fmla="*/ 873 w 1513"/>
                <a:gd name="T43" fmla="*/ 80 h 200"/>
                <a:gd name="T44" fmla="*/ 905 w 1513"/>
                <a:gd name="T45" fmla="*/ 38 h 200"/>
                <a:gd name="T46" fmla="*/ 908 w 1513"/>
                <a:gd name="T47" fmla="*/ 83 h 200"/>
                <a:gd name="T48" fmla="*/ 874 w 1513"/>
                <a:gd name="T49" fmla="*/ 168 h 200"/>
                <a:gd name="T50" fmla="*/ 809 w 1513"/>
                <a:gd name="T51" fmla="*/ 149 h 200"/>
                <a:gd name="T52" fmla="*/ 704 w 1513"/>
                <a:gd name="T53" fmla="*/ 45 h 200"/>
                <a:gd name="T54" fmla="*/ 658 w 1513"/>
                <a:gd name="T55" fmla="*/ 45 h 200"/>
                <a:gd name="T56" fmla="*/ 694 w 1513"/>
                <a:gd name="T57" fmla="*/ 50 h 200"/>
                <a:gd name="T58" fmla="*/ 705 w 1513"/>
                <a:gd name="T59" fmla="*/ 55 h 200"/>
                <a:gd name="T60" fmla="*/ 697 w 1513"/>
                <a:gd name="T61" fmla="*/ 139 h 200"/>
                <a:gd name="T62" fmla="*/ 662 w 1513"/>
                <a:gd name="T63" fmla="*/ 179 h 200"/>
                <a:gd name="T64" fmla="*/ 686 w 1513"/>
                <a:gd name="T65" fmla="*/ 141 h 200"/>
                <a:gd name="T66" fmla="*/ 720 w 1513"/>
                <a:gd name="T67" fmla="*/ 90 h 200"/>
                <a:gd name="T68" fmla="*/ 540 w 1513"/>
                <a:gd name="T69" fmla="*/ 92 h 200"/>
                <a:gd name="T70" fmla="*/ 491 w 1513"/>
                <a:gd name="T71" fmla="*/ 115 h 200"/>
                <a:gd name="T72" fmla="*/ 466 w 1513"/>
                <a:gd name="T73" fmla="*/ 70 h 200"/>
                <a:gd name="T74" fmla="*/ 444 w 1513"/>
                <a:gd name="T75" fmla="*/ 90 h 200"/>
                <a:gd name="T76" fmla="*/ 426 w 1513"/>
                <a:gd name="T77" fmla="*/ 96 h 200"/>
                <a:gd name="T78" fmla="*/ 414 w 1513"/>
                <a:gd name="T79" fmla="*/ 90 h 200"/>
                <a:gd name="T80" fmla="*/ 502 w 1513"/>
                <a:gd name="T81" fmla="*/ 43 h 200"/>
                <a:gd name="T82" fmla="*/ 560 w 1513"/>
                <a:gd name="T83" fmla="*/ 85 h 200"/>
                <a:gd name="T84" fmla="*/ 520 w 1513"/>
                <a:gd name="T85" fmla="*/ 187 h 200"/>
                <a:gd name="T86" fmla="*/ 465 w 1513"/>
                <a:gd name="T87" fmla="*/ 119 h 200"/>
                <a:gd name="T88" fmla="*/ 442 w 1513"/>
                <a:gd name="T89" fmla="*/ 153 h 200"/>
                <a:gd name="T90" fmla="*/ 282 w 1513"/>
                <a:gd name="T91" fmla="*/ 98 h 200"/>
                <a:gd name="T92" fmla="*/ 259 w 1513"/>
                <a:gd name="T93" fmla="*/ 93 h 200"/>
                <a:gd name="T94" fmla="*/ 226 w 1513"/>
                <a:gd name="T95" fmla="*/ 158 h 200"/>
                <a:gd name="T96" fmla="*/ 307 w 1513"/>
                <a:gd name="T97" fmla="*/ 43 h 200"/>
                <a:gd name="T98" fmla="*/ 290 w 1513"/>
                <a:gd name="T99" fmla="*/ 120 h 200"/>
                <a:gd name="T100" fmla="*/ 234 w 1513"/>
                <a:gd name="T101" fmla="*/ 93 h 200"/>
                <a:gd name="T102" fmla="*/ 205 w 1513"/>
                <a:gd name="T103" fmla="*/ 107 h 200"/>
                <a:gd name="T104" fmla="*/ 226 w 1513"/>
                <a:gd name="T105" fmla="*/ 171 h 200"/>
                <a:gd name="T106" fmla="*/ 101 w 1513"/>
                <a:gd name="T107" fmla="*/ 63 h 200"/>
                <a:gd name="T108" fmla="*/ 32 w 1513"/>
                <a:gd name="T109" fmla="*/ 94 h 200"/>
                <a:gd name="T110" fmla="*/ 58 w 1513"/>
                <a:gd name="T111" fmla="*/ 7 h 200"/>
                <a:gd name="T112" fmla="*/ 104 w 1513"/>
                <a:gd name="T113" fmla="*/ 90 h 200"/>
                <a:gd name="T114" fmla="*/ 48 w 1513"/>
                <a:gd name="T115" fmla="*/ 152 h 200"/>
                <a:gd name="T116" fmla="*/ 3 w 1513"/>
                <a:gd name="T117" fmla="*/ 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3" h="200">
                  <a:moveTo>
                    <a:pt x="1410" y="31"/>
                  </a:moveTo>
                  <a:cubicBezTo>
                    <a:pt x="1410" y="28"/>
                    <a:pt x="1410" y="26"/>
                    <a:pt x="1410" y="23"/>
                  </a:cubicBezTo>
                  <a:cubicBezTo>
                    <a:pt x="1418" y="21"/>
                    <a:pt x="1413" y="3"/>
                    <a:pt x="1421" y="0"/>
                  </a:cubicBezTo>
                  <a:cubicBezTo>
                    <a:pt x="1424" y="0"/>
                    <a:pt x="1424" y="0"/>
                    <a:pt x="1424" y="0"/>
                  </a:cubicBezTo>
                  <a:cubicBezTo>
                    <a:pt x="1425" y="3"/>
                    <a:pt x="1427" y="7"/>
                    <a:pt x="1428" y="11"/>
                  </a:cubicBezTo>
                  <a:cubicBezTo>
                    <a:pt x="1428" y="13"/>
                    <a:pt x="1428" y="15"/>
                    <a:pt x="1428" y="17"/>
                  </a:cubicBezTo>
                  <a:cubicBezTo>
                    <a:pt x="1431" y="30"/>
                    <a:pt x="1429" y="36"/>
                    <a:pt x="1427" y="47"/>
                  </a:cubicBezTo>
                  <a:cubicBezTo>
                    <a:pt x="1414" y="49"/>
                    <a:pt x="1415" y="38"/>
                    <a:pt x="1410" y="31"/>
                  </a:cubicBezTo>
                  <a:close/>
                  <a:moveTo>
                    <a:pt x="1442" y="122"/>
                  </a:moveTo>
                  <a:cubicBezTo>
                    <a:pt x="1442" y="107"/>
                    <a:pt x="1454" y="110"/>
                    <a:pt x="1465" y="107"/>
                  </a:cubicBezTo>
                  <a:cubicBezTo>
                    <a:pt x="1470" y="105"/>
                    <a:pt x="1478" y="101"/>
                    <a:pt x="1482" y="97"/>
                  </a:cubicBezTo>
                  <a:cubicBezTo>
                    <a:pt x="1484" y="95"/>
                    <a:pt x="1484" y="93"/>
                    <a:pt x="1486" y="91"/>
                  </a:cubicBezTo>
                  <a:cubicBezTo>
                    <a:pt x="1485" y="90"/>
                    <a:pt x="1485" y="88"/>
                    <a:pt x="1484" y="87"/>
                  </a:cubicBezTo>
                  <a:cubicBezTo>
                    <a:pt x="1482" y="86"/>
                    <a:pt x="1479" y="83"/>
                    <a:pt x="1477" y="83"/>
                  </a:cubicBezTo>
                  <a:cubicBezTo>
                    <a:pt x="1474" y="81"/>
                    <a:pt x="1470" y="82"/>
                    <a:pt x="1468" y="81"/>
                  </a:cubicBezTo>
                  <a:cubicBezTo>
                    <a:pt x="1452" y="83"/>
                    <a:pt x="1429" y="95"/>
                    <a:pt x="1424" y="105"/>
                  </a:cubicBezTo>
                  <a:cubicBezTo>
                    <a:pt x="1424" y="108"/>
                    <a:pt x="1424" y="111"/>
                    <a:pt x="1424" y="113"/>
                  </a:cubicBezTo>
                  <a:cubicBezTo>
                    <a:pt x="1426" y="115"/>
                    <a:pt x="1428" y="117"/>
                    <a:pt x="1430" y="119"/>
                  </a:cubicBezTo>
                  <a:cubicBezTo>
                    <a:pt x="1430" y="126"/>
                    <a:pt x="1430" y="134"/>
                    <a:pt x="1422" y="135"/>
                  </a:cubicBezTo>
                  <a:cubicBezTo>
                    <a:pt x="1420" y="133"/>
                    <a:pt x="1418" y="132"/>
                    <a:pt x="1416" y="130"/>
                  </a:cubicBezTo>
                  <a:cubicBezTo>
                    <a:pt x="1414" y="132"/>
                    <a:pt x="1413" y="133"/>
                    <a:pt x="1409" y="132"/>
                  </a:cubicBezTo>
                  <a:cubicBezTo>
                    <a:pt x="1407" y="128"/>
                    <a:pt x="1397" y="105"/>
                    <a:pt x="1398" y="102"/>
                  </a:cubicBezTo>
                  <a:cubicBezTo>
                    <a:pt x="1399" y="99"/>
                    <a:pt x="1405" y="97"/>
                    <a:pt x="1408" y="96"/>
                  </a:cubicBezTo>
                  <a:cubicBezTo>
                    <a:pt x="1414" y="93"/>
                    <a:pt x="1418" y="86"/>
                    <a:pt x="1423" y="82"/>
                  </a:cubicBezTo>
                  <a:cubicBezTo>
                    <a:pt x="1426" y="80"/>
                    <a:pt x="1430" y="80"/>
                    <a:pt x="1433" y="79"/>
                  </a:cubicBezTo>
                  <a:cubicBezTo>
                    <a:pt x="1441" y="75"/>
                    <a:pt x="1447" y="65"/>
                    <a:pt x="1454" y="59"/>
                  </a:cubicBezTo>
                  <a:cubicBezTo>
                    <a:pt x="1462" y="51"/>
                    <a:pt x="1472" y="50"/>
                    <a:pt x="1478" y="41"/>
                  </a:cubicBezTo>
                  <a:cubicBezTo>
                    <a:pt x="1478" y="41"/>
                    <a:pt x="1478" y="41"/>
                    <a:pt x="1478" y="40"/>
                  </a:cubicBezTo>
                  <a:cubicBezTo>
                    <a:pt x="1477" y="40"/>
                    <a:pt x="1477" y="40"/>
                    <a:pt x="1477" y="40"/>
                  </a:cubicBezTo>
                  <a:cubicBezTo>
                    <a:pt x="1472" y="45"/>
                    <a:pt x="1459" y="54"/>
                    <a:pt x="1450" y="47"/>
                  </a:cubicBezTo>
                  <a:cubicBezTo>
                    <a:pt x="1446" y="45"/>
                    <a:pt x="1447" y="40"/>
                    <a:pt x="1444" y="37"/>
                  </a:cubicBezTo>
                  <a:cubicBezTo>
                    <a:pt x="1443" y="35"/>
                    <a:pt x="1440" y="34"/>
                    <a:pt x="1440" y="31"/>
                  </a:cubicBezTo>
                  <a:cubicBezTo>
                    <a:pt x="1440" y="29"/>
                    <a:pt x="1441" y="28"/>
                    <a:pt x="1441" y="27"/>
                  </a:cubicBezTo>
                  <a:cubicBezTo>
                    <a:pt x="1447" y="27"/>
                    <a:pt x="1459" y="35"/>
                    <a:pt x="1462" y="38"/>
                  </a:cubicBezTo>
                  <a:cubicBezTo>
                    <a:pt x="1471" y="35"/>
                    <a:pt x="1480" y="33"/>
                    <a:pt x="1488" y="28"/>
                  </a:cubicBezTo>
                  <a:cubicBezTo>
                    <a:pt x="1491" y="26"/>
                    <a:pt x="1496" y="30"/>
                    <a:pt x="1498" y="29"/>
                  </a:cubicBezTo>
                  <a:cubicBezTo>
                    <a:pt x="1502" y="32"/>
                    <a:pt x="1508" y="48"/>
                    <a:pt x="1500" y="52"/>
                  </a:cubicBezTo>
                  <a:cubicBezTo>
                    <a:pt x="1496" y="53"/>
                    <a:pt x="1490" y="53"/>
                    <a:pt x="1486" y="54"/>
                  </a:cubicBezTo>
                  <a:cubicBezTo>
                    <a:pt x="1476" y="56"/>
                    <a:pt x="1464" y="63"/>
                    <a:pt x="1457" y="69"/>
                  </a:cubicBezTo>
                  <a:cubicBezTo>
                    <a:pt x="1457" y="69"/>
                    <a:pt x="1458" y="69"/>
                    <a:pt x="1458" y="70"/>
                  </a:cubicBezTo>
                  <a:cubicBezTo>
                    <a:pt x="1458" y="70"/>
                    <a:pt x="1458" y="70"/>
                    <a:pt x="1458" y="70"/>
                  </a:cubicBezTo>
                  <a:cubicBezTo>
                    <a:pt x="1462" y="71"/>
                    <a:pt x="1469" y="68"/>
                    <a:pt x="1474" y="71"/>
                  </a:cubicBezTo>
                  <a:cubicBezTo>
                    <a:pt x="1485" y="76"/>
                    <a:pt x="1500" y="81"/>
                    <a:pt x="1500" y="99"/>
                  </a:cubicBezTo>
                  <a:cubicBezTo>
                    <a:pt x="1497" y="100"/>
                    <a:pt x="1496" y="102"/>
                    <a:pt x="1494" y="103"/>
                  </a:cubicBezTo>
                  <a:cubicBezTo>
                    <a:pt x="1488" y="105"/>
                    <a:pt x="1482" y="105"/>
                    <a:pt x="1477" y="108"/>
                  </a:cubicBezTo>
                  <a:cubicBezTo>
                    <a:pt x="1477" y="109"/>
                    <a:pt x="1477" y="109"/>
                    <a:pt x="1477" y="110"/>
                  </a:cubicBezTo>
                  <a:cubicBezTo>
                    <a:pt x="1478" y="112"/>
                    <a:pt x="1479" y="113"/>
                    <a:pt x="1479" y="118"/>
                  </a:cubicBezTo>
                  <a:cubicBezTo>
                    <a:pt x="1477" y="119"/>
                    <a:pt x="1478" y="122"/>
                    <a:pt x="1476" y="123"/>
                  </a:cubicBezTo>
                  <a:cubicBezTo>
                    <a:pt x="1472" y="130"/>
                    <a:pt x="1465" y="135"/>
                    <a:pt x="1463" y="142"/>
                  </a:cubicBezTo>
                  <a:cubicBezTo>
                    <a:pt x="1464" y="143"/>
                    <a:pt x="1466" y="145"/>
                    <a:pt x="1467" y="146"/>
                  </a:cubicBezTo>
                  <a:cubicBezTo>
                    <a:pt x="1476" y="149"/>
                    <a:pt x="1513" y="129"/>
                    <a:pt x="1508" y="151"/>
                  </a:cubicBezTo>
                  <a:cubicBezTo>
                    <a:pt x="1507" y="154"/>
                    <a:pt x="1505" y="156"/>
                    <a:pt x="1504" y="158"/>
                  </a:cubicBezTo>
                  <a:cubicBezTo>
                    <a:pt x="1500" y="158"/>
                    <a:pt x="1498" y="157"/>
                    <a:pt x="1495" y="157"/>
                  </a:cubicBezTo>
                  <a:cubicBezTo>
                    <a:pt x="1490" y="155"/>
                    <a:pt x="1472" y="161"/>
                    <a:pt x="1469" y="163"/>
                  </a:cubicBezTo>
                  <a:cubicBezTo>
                    <a:pt x="1470" y="169"/>
                    <a:pt x="1471" y="175"/>
                    <a:pt x="1471" y="182"/>
                  </a:cubicBezTo>
                  <a:cubicBezTo>
                    <a:pt x="1469" y="183"/>
                    <a:pt x="1469" y="185"/>
                    <a:pt x="1468" y="186"/>
                  </a:cubicBezTo>
                  <a:cubicBezTo>
                    <a:pt x="1465" y="188"/>
                    <a:pt x="1462" y="187"/>
                    <a:pt x="1458" y="189"/>
                  </a:cubicBezTo>
                  <a:cubicBezTo>
                    <a:pt x="1456" y="190"/>
                    <a:pt x="1453" y="193"/>
                    <a:pt x="1450" y="193"/>
                  </a:cubicBezTo>
                  <a:cubicBezTo>
                    <a:pt x="1432" y="200"/>
                    <a:pt x="1414" y="183"/>
                    <a:pt x="1410" y="171"/>
                  </a:cubicBezTo>
                  <a:cubicBezTo>
                    <a:pt x="1410" y="171"/>
                    <a:pt x="1410" y="171"/>
                    <a:pt x="1410" y="171"/>
                  </a:cubicBezTo>
                  <a:cubicBezTo>
                    <a:pt x="1416" y="171"/>
                    <a:pt x="1423" y="177"/>
                    <a:pt x="1428" y="179"/>
                  </a:cubicBezTo>
                  <a:cubicBezTo>
                    <a:pt x="1430" y="179"/>
                    <a:pt x="1433" y="179"/>
                    <a:pt x="1435" y="179"/>
                  </a:cubicBezTo>
                  <a:cubicBezTo>
                    <a:pt x="1449" y="179"/>
                    <a:pt x="1457" y="174"/>
                    <a:pt x="1463" y="165"/>
                  </a:cubicBezTo>
                  <a:cubicBezTo>
                    <a:pt x="1463" y="164"/>
                    <a:pt x="1463" y="163"/>
                    <a:pt x="1463" y="162"/>
                  </a:cubicBezTo>
                  <a:cubicBezTo>
                    <a:pt x="1462" y="162"/>
                    <a:pt x="1461" y="161"/>
                    <a:pt x="1460" y="161"/>
                  </a:cubicBezTo>
                  <a:cubicBezTo>
                    <a:pt x="1453" y="158"/>
                    <a:pt x="1440" y="165"/>
                    <a:pt x="1434" y="166"/>
                  </a:cubicBezTo>
                  <a:cubicBezTo>
                    <a:pt x="1428" y="167"/>
                    <a:pt x="1413" y="167"/>
                    <a:pt x="1408" y="164"/>
                  </a:cubicBezTo>
                  <a:cubicBezTo>
                    <a:pt x="1406" y="163"/>
                    <a:pt x="1405" y="161"/>
                    <a:pt x="1404" y="160"/>
                  </a:cubicBezTo>
                  <a:cubicBezTo>
                    <a:pt x="1404" y="159"/>
                    <a:pt x="1404" y="157"/>
                    <a:pt x="1404" y="156"/>
                  </a:cubicBezTo>
                  <a:cubicBezTo>
                    <a:pt x="1406" y="155"/>
                    <a:pt x="1407" y="154"/>
                    <a:pt x="1408" y="153"/>
                  </a:cubicBezTo>
                  <a:cubicBezTo>
                    <a:pt x="1418" y="153"/>
                    <a:pt x="1426" y="153"/>
                    <a:pt x="1436" y="153"/>
                  </a:cubicBezTo>
                  <a:cubicBezTo>
                    <a:pt x="1438" y="152"/>
                    <a:pt x="1442" y="149"/>
                    <a:pt x="1444" y="149"/>
                  </a:cubicBezTo>
                  <a:cubicBezTo>
                    <a:pt x="1448" y="147"/>
                    <a:pt x="1452" y="148"/>
                    <a:pt x="1455" y="147"/>
                  </a:cubicBezTo>
                  <a:cubicBezTo>
                    <a:pt x="1456" y="146"/>
                    <a:pt x="1456" y="146"/>
                    <a:pt x="1457" y="145"/>
                  </a:cubicBezTo>
                  <a:cubicBezTo>
                    <a:pt x="1456" y="143"/>
                    <a:pt x="1454" y="139"/>
                    <a:pt x="1456" y="136"/>
                  </a:cubicBezTo>
                  <a:cubicBezTo>
                    <a:pt x="1458" y="129"/>
                    <a:pt x="1460" y="125"/>
                    <a:pt x="1464" y="118"/>
                  </a:cubicBezTo>
                  <a:cubicBezTo>
                    <a:pt x="1463" y="117"/>
                    <a:pt x="1462" y="117"/>
                    <a:pt x="1461" y="117"/>
                  </a:cubicBezTo>
                  <a:cubicBezTo>
                    <a:pt x="1455" y="118"/>
                    <a:pt x="1451" y="121"/>
                    <a:pt x="1442" y="122"/>
                  </a:cubicBezTo>
                  <a:close/>
                  <a:moveTo>
                    <a:pt x="1272" y="127"/>
                  </a:moveTo>
                  <a:cubicBezTo>
                    <a:pt x="1272" y="125"/>
                    <a:pt x="1271" y="126"/>
                    <a:pt x="1272" y="125"/>
                  </a:cubicBezTo>
                  <a:cubicBezTo>
                    <a:pt x="1274" y="119"/>
                    <a:pt x="1285" y="115"/>
                    <a:pt x="1292" y="119"/>
                  </a:cubicBezTo>
                  <a:cubicBezTo>
                    <a:pt x="1301" y="125"/>
                    <a:pt x="1318" y="137"/>
                    <a:pt x="1316" y="154"/>
                  </a:cubicBezTo>
                  <a:cubicBezTo>
                    <a:pt x="1310" y="157"/>
                    <a:pt x="1309" y="164"/>
                    <a:pt x="1298" y="164"/>
                  </a:cubicBezTo>
                  <a:cubicBezTo>
                    <a:pt x="1298" y="161"/>
                    <a:pt x="1294" y="159"/>
                    <a:pt x="1293" y="157"/>
                  </a:cubicBezTo>
                  <a:cubicBezTo>
                    <a:pt x="1292" y="155"/>
                    <a:pt x="1292" y="152"/>
                    <a:pt x="1291" y="149"/>
                  </a:cubicBezTo>
                  <a:cubicBezTo>
                    <a:pt x="1288" y="143"/>
                    <a:pt x="1279" y="128"/>
                    <a:pt x="1272" y="127"/>
                  </a:cubicBezTo>
                  <a:close/>
                  <a:moveTo>
                    <a:pt x="1216" y="87"/>
                  </a:moveTo>
                  <a:cubicBezTo>
                    <a:pt x="1216" y="86"/>
                    <a:pt x="1217" y="85"/>
                    <a:pt x="1217" y="84"/>
                  </a:cubicBezTo>
                  <a:cubicBezTo>
                    <a:pt x="1222" y="85"/>
                    <a:pt x="1227" y="86"/>
                    <a:pt x="1232" y="87"/>
                  </a:cubicBezTo>
                  <a:cubicBezTo>
                    <a:pt x="1237" y="89"/>
                    <a:pt x="1256" y="82"/>
                    <a:pt x="1257" y="79"/>
                  </a:cubicBezTo>
                  <a:cubicBezTo>
                    <a:pt x="1260" y="74"/>
                    <a:pt x="1260" y="41"/>
                    <a:pt x="1257" y="36"/>
                  </a:cubicBezTo>
                  <a:cubicBezTo>
                    <a:pt x="1255" y="31"/>
                    <a:pt x="1252" y="30"/>
                    <a:pt x="1252" y="23"/>
                  </a:cubicBezTo>
                  <a:cubicBezTo>
                    <a:pt x="1256" y="21"/>
                    <a:pt x="1256" y="20"/>
                    <a:pt x="1264" y="20"/>
                  </a:cubicBezTo>
                  <a:cubicBezTo>
                    <a:pt x="1272" y="26"/>
                    <a:pt x="1273" y="39"/>
                    <a:pt x="1273" y="54"/>
                  </a:cubicBezTo>
                  <a:cubicBezTo>
                    <a:pt x="1273" y="59"/>
                    <a:pt x="1271" y="74"/>
                    <a:pt x="1272" y="74"/>
                  </a:cubicBezTo>
                  <a:cubicBezTo>
                    <a:pt x="1276" y="75"/>
                    <a:pt x="1290" y="70"/>
                    <a:pt x="1293" y="68"/>
                  </a:cubicBezTo>
                  <a:cubicBezTo>
                    <a:pt x="1293" y="63"/>
                    <a:pt x="1292" y="61"/>
                    <a:pt x="1288" y="58"/>
                  </a:cubicBezTo>
                  <a:cubicBezTo>
                    <a:pt x="1288" y="57"/>
                    <a:pt x="1288" y="55"/>
                    <a:pt x="1288" y="53"/>
                  </a:cubicBezTo>
                  <a:cubicBezTo>
                    <a:pt x="1289" y="53"/>
                    <a:pt x="1290" y="54"/>
                    <a:pt x="1290" y="54"/>
                  </a:cubicBezTo>
                  <a:cubicBezTo>
                    <a:pt x="1293" y="55"/>
                    <a:pt x="1295" y="59"/>
                    <a:pt x="1298" y="59"/>
                  </a:cubicBezTo>
                  <a:cubicBezTo>
                    <a:pt x="1306" y="62"/>
                    <a:pt x="1314" y="60"/>
                    <a:pt x="1321" y="63"/>
                  </a:cubicBezTo>
                  <a:cubicBezTo>
                    <a:pt x="1322" y="64"/>
                    <a:pt x="1322" y="63"/>
                    <a:pt x="1322" y="65"/>
                  </a:cubicBezTo>
                  <a:cubicBezTo>
                    <a:pt x="1322" y="67"/>
                    <a:pt x="1322" y="69"/>
                    <a:pt x="1322" y="71"/>
                  </a:cubicBezTo>
                  <a:cubicBezTo>
                    <a:pt x="1321" y="71"/>
                    <a:pt x="1320" y="74"/>
                    <a:pt x="1319" y="75"/>
                  </a:cubicBezTo>
                  <a:cubicBezTo>
                    <a:pt x="1317" y="76"/>
                    <a:pt x="1310" y="75"/>
                    <a:pt x="1308" y="76"/>
                  </a:cubicBezTo>
                  <a:cubicBezTo>
                    <a:pt x="1301" y="79"/>
                    <a:pt x="1273" y="90"/>
                    <a:pt x="1268" y="95"/>
                  </a:cubicBezTo>
                  <a:cubicBezTo>
                    <a:pt x="1264" y="99"/>
                    <a:pt x="1266" y="105"/>
                    <a:pt x="1264" y="110"/>
                  </a:cubicBezTo>
                  <a:cubicBezTo>
                    <a:pt x="1260" y="123"/>
                    <a:pt x="1250" y="153"/>
                    <a:pt x="1232" y="145"/>
                  </a:cubicBezTo>
                  <a:cubicBezTo>
                    <a:pt x="1230" y="145"/>
                    <a:pt x="1229" y="145"/>
                    <a:pt x="1228" y="145"/>
                  </a:cubicBezTo>
                  <a:cubicBezTo>
                    <a:pt x="1225" y="143"/>
                    <a:pt x="1223" y="141"/>
                    <a:pt x="1220" y="139"/>
                  </a:cubicBezTo>
                  <a:cubicBezTo>
                    <a:pt x="1220" y="138"/>
                    <a:pt x="1220" y="137"/>
                    <a:pt x="1220" y="135"/>
                  </a:cubicBezTo>
                  <a:cubicBezTo>
                    <a:pt x="1222" y="135"/>
                    <a:pt x="1225" y="131"/>
                    <a:pt x="1227" y="130"/>
                  </a:cubicBezTo>
                  <a:cubicBezTo>
                    <a:pt x="1232" y="128"/>
                    <a:pt x="1236" y="129"/>
                    <a:pt x="1240" y="127"/>
                  </a:cubicBezTo>
                  <a:cubicBezTo>
                    <a:pt x="1246" y="125"/>
                    <a:pt x="1256" y="107"/>
                    <a:pt x="1254" y="101"/>
                  </a:cubicBezTo>
                  <a:cubicBezTo>
                    <a:pt x="1246" y="100"/>
                    <a:pt x="1236" y="101"/>
                    <a:pt x="1228" y="101"/>
                  </a:cubicBezTo>
                  <a:cubicBezTo>
                    <a:pt x="1225" y="98"/>
                    <a:pt x="1222" y="96"/>
                    <a:pt x="1219" y="93"/>
                  </a:cubicBezTo>
                  <a:cubicBezTo>
                    <a:pt x="1217" y="91"/>
                    <a:pt x="1217" y="88"/>
                    <a:pt x="1216" y="87"/>
                  </a:cubicBezTo>
                  <a:close/>
                  <a:moveTo>
                    <a:pt x="1110" y="21"/>
                  </a:moveTo>
                  <a:cubicBezTo>
                    <a:pt x="1110" y="20"/>
                    <a:pt x="1110" y="19"/>
                    <a:pt x="1110" y="17"/>
                  </a:cubicBezTo>
                  <a:cubicBezTo>
                    <a:pt x="1110" y="17"/>
                    <a:pt x="1111" y="16"/>
                    <a:pt x="1112" y="16"/>
                  </a:cubicBezTo>
                  <a:cubicBezTo>
                    <a:pt x="1124" y="17"/>
                    <a:pt x="1148" y="19"/>
                    <a:pt x="1147" y="35"/>
                  </a:cubicBezTo>
                  <a:cubicBezTo>
                    <a:pt x="1142" y="43"/>
                    <a:pt x="1140" y="49"/>
                    <a:pt x="1128" y="45"/>
                  </a:cubicBezTo>
                  <a:cubicBezTo>
                    <a:pt x="1127" y="43"/>
                    <a:pt x="1126" y="41"/>
                    <a:pt x="1124" y="39"/>
                  </a:cubicBezTo>
                  <a:cubicBezTo>
                    <a:pt x="1123" y="38"/>
                    <a:pt x="1121" y="38"/>
                    <a:pt x="1119" y="37"/>
                  </a:cubicBezTo>
                  <a:cubicBezTo>
                    <a:pt x="1119" y="31"/>
                    <a:pt x="1113" y="23"/>
                    <a:pt x="1110" y="21"/>
                  </a:cubicBezTo>
                  <a:close/>
                  <a:moveTo>
                    <a:pt x="1055" y="126"/>
                  </a:moveTo>
                  <a:cubicBezTo>
                    <a:pt x="1058" y="127"/>
                    <a:pt x="1062" y="127"/>
                    <a:pt x="1064" y="125"/>
                  </a:cubicBezTo>
                  <a:cubicBezTo>
                    <a:pt x="1066" y="124"/>
                    <a:pt x="1068" y="125"/>
                    <a:pt x="1070" y="123"/>
                  </a:cubicBezTo>
                  <a:cubicBezTo>
                    <a:pt x="1074" y="119"/>
                    <a:pt x="1070" y="109"/>
                    <a:pt x="1066" y="107"/>
                  </a:cubicBezTo>
                  <a:cubicBezTo>
                    <a:pt x="1066" y="107"/>
                    <a:pt x="1064" y="107"/>
                    <a:pt x="1064" y="107"/>
                  </a:cubicBezTo>
                  <a:cubicBezTo>
                    <a:pt x="1056" y="125"/>
                    <a:pt x="1056" y="125"/>
                    <a:pt x="1056" y="125"/>
                  </a:cubicBezTo>
                  <a:cubicBezTo>
                    <a:pt x="1056" y="125"/>
                    <a:pt x="1056" y="126"/>
                    <a:pt x="1055" y="126"/>
                  </a:cubicBezTo>
                  <a:close/>
                  <a:moveTo>
                    <a:pt x="1021" y="158"/>
                  </a:moveTo>
                  <a:cubicBezTo>
                    <a:pt x="1021" y="153"/>
                    <a:pt x="1024" y="148"/>
                    <a:pt x="1024" y="143"/>
                  </a:cubicBezTo>
                  <a:cubicBezTo>
                    <a:pt x="1025" y="140"/>
                    <a:pt x="1023" y="136"/>
                    <a:pt x="1024" y="133"/>
                  </a:cubicBezTo>
                  <a:cubicBezTo>
                    <a:pt x="1031" y="132"/>
                    <a:pt x="1042" y="114"/>
                    <a:pt x="1048" y="108"/>
                  </a:cubicBezTo>
                  <a:cubicBezTo>
                    <a:pt x="1051" y="106"/>
                    <a:pt x="1056" y="103"/>
                    <a:pt x="1059" y="102"/>
                  </a:cubicBezTo>
                  <a:cubicBezTo>
                    <a:pt x="1060" y="102"/>
                    <a:pt x="1062" y="102"/>
                    <a:pt x="1063" y="103"/>
                  </a:cubicBezTo>
                  <a:cubicBezTo>
                    <a:pt x="1068" y="104"/>
                    <a:pt x="1072" y="102"/>
                    <a:pt x="1075" y="101"/>
                  </a:cubicBezTo>
                  <a:cubicBezTo>
                    <a:pt x="1075" y="99"/>
                    <a:pt x="1075" y="97"/>
                    <a:pt x="1074" y="95"/>
                  </a:cubicBezTo>
                  <a:cubicBezTo>
                    <a:pt x="1074" y="95"/>
                    <a:pt x="1072" y="92"/>
                    <a:pt x="1072" y="93"/>
                  </a:cubicBezTo>
                  <a:cubicBezTo>
                    <a:pt x="1069" y="93"/>
                    <a:pt x="1067" y="96"/>
                    <a:pt x="1065" y="97"/>
                  </a:cubicBezTo>
                  <a:cubicBezTo>
                    <a:pt x="1064" y="97"/>
                    <a:pt x="1062" y="97"/>
                    <a:pt x="1060" y="97"/>
                  </a:cubicBezTo>
                  <a:cubicBezTo>
                    <a:pt x="1051" y="97"/>
                    <a:pt x="1045" y="88"/>
                    <a:pt x="1047" y="79"/>
                  </a:cubicBezTo>
                  <a:cubicBezTo>
                    <a:pt x="1056" y="81"/>
                    <a:pt x="1069" y="81"/>
                    <a:pt x="1076" y="76"/>
                  </a:cubicBezTo>
                  <a:cubicBezTo>
                    <a:pt x="1078" y="64"/>
                    <a:pt x="1079" y="47"/>
                    <a:pt x="1083" y="37"/>
                  </a:cubicBezTo>
                  <a:cubicBezTo>
                    <a:pt x="1085" y="34"/>
                    <a:pt x="1081" y="25"/>
                    <a:pt x="1084" y="18"/>
                  </a:cubicBezTo>
                  <a:cubicBezTo>
                    <a:pt x="1085" y="18"/>
                    <a:pt x="1087" y="18"/>
                    <a:pt x="1089" y="18"/>
                  </a:cubicBezTo>
                  <a:cubicBezTo>
                    <a:pt x="1090" y="19"/>
                    <a:pt x="1091" y="21"/>
                    <a:pt x="1092" y="22"/>
                  </a:cubicBezTo>
                  <a:cubicBezTo>
                    <a:pt x="1092" y="24"/>
                    <a:pt x="1097" y="47"/>
                    <a:pt x="1096" y="49"/>
                  </a:cubicBezTo>
                  <a:cubicBezTo>
                    <a:pt x="1095" y="53"/>
                    <a:pt x="1090" y="67"/>
                    <a:pt x="1092" y="70"/>
                  </a:cubicBezTo>
                  <a:cubicBezTo>
                    <a:pt x="1092" y="71"/>
                    <a:pt x="1092" y="71"/>
                    <a:pt x="1093" y="71"/>
                  </a:cubicBezTo>
                  <a:cubicBezTo>
                    <a:pt x="1099" y="71"/>
                    <a:pt x="1107" y="67"/>
                    <a:pt x="1109" y="62"/>
                  </a:cubicBezTo>
                  <a:cubicBezTo>
                    <a:pt x="1110" y="58"/>
                    <a:pt x="1107" y="56"/>
                    <a:pt x="1108" y="54"/>
                  </a:cubicBezTo>
                  <a:cubicBezTo>
                    <a:pt x="1108" y="54"/>
                    <a:pt x="1109" y="54"/>
                    <a:pt x="1109" y="54"/>
                  </a:cubicBezTo>
                  <a:cubicBezTo>
                    <a:pt x="1113" y="56"/>
                    <a:pt x="1126" y="58"/>
                    <a:pt x="1132" y="59"/>
                  </a:cubicBezTo>
                  <a:cubicBezTo>
                    <a:pt x="1132" y="61"/>
                    <a:pt x="1132" y="63"/>
                    <a:pt x="1132" y="65"/>
                  </a:cubicBezTo>
                  <a:cubicBezTo>
                    <a:pt x="1131" y="65"/>
                    <a:pt x="1130" y="66"/>
                    <a:pt x="1130" y="66"/>
                  </a:cubicBezTo>
                  <a:cubicBezTo>
                    <a:pt x="1129" y="66"/>
                    <a:pt x="1129" y="65"/>
                    <a:pt x="1129" y="65"/>
                  </a:cubicBezTo>
                  <a:cubicBezTo>
                    <a:pt x="1120" y="68"/>
                    <a:pt x="1100" y="77"/>
                    <a:pt x="1098" y="84"/>
                  </a:cubicBezTo>
                  <a:cubicBezTo>
                    <a:pt x="1096" y="84"/>
                    <a:pt x="1093" y="83"/>
                    <a:pt x="1092" y="85"/>
                  </a:cubicBezTo>
                  <a:cubicBezTo>
                    <a:pt x="1085" y="89"/>
                    <a:pt x="1090" y="98"/>
                    <a:pt x="1088" y="106"/>
                  </a:cubicBezTo>
                  <a:cubicBezTo>
                    <a:pt x="1087" y="109"/>
                    <a:pt x="1086" y="112"/>
                    <a:pt x="1087" y="115"/>
                  </a:cubicBezTo>
                  <a:cubicBezTo>
                    <a:pt x="1088" y="115"/>
                    <a:pt x="1089" y="116"/>
                    <a:pt x="1090" y="116"/>
                  </a:cubicBezTo>
                  <a:cubicBezTo>
                    <a:pt x="1095" y="108"/>
                    <a:pt x="1106" y="105"/>
                    <a:pt x="1114" y="111"/>
                  </a:cubicBezTo>
                  <a:cubicBezTo>
                    <a:pt x="1122" y="117"/>
                    <a:pt x="1116" y="123"/>
                    <a:pt x="1119" y="131"/>
                  </a:cubicBezTo>
                  <a:cubicBezTo>
                    <a:pt x="1120" y="136"/>
                    <a:pt x="1126" y="139"/>
                    <a:pt x="1128" y="145"/>
                  </a:cubicBezTo>
                  <a:cubicBezTo>
                    <a:pt x="1128" y="145"/>
                    <a:pt x="1128" y="147"/>
                    <a:pt x="1129" y="146"/>
                  </a:cubicBezTo>
                  <a:cubicBezTo>
                    <a:pt x="1134" y="161"/>
                    <a:pt x="1113" y="161"/>
                    <a:pt x="1105" y="160"/>
                  </a:cubicBezTo>
                  <a:cubicBezTo>
                    <a:pt x="1104" y="158"/>
                    <a:pt x="1102" y="156"/>
                    <a:pt x="1101" y="154"/>
                  </a:cubicBezTo>
                  <a:cubicBezTo>
                    <a:pt x="1098" y="145"/>
                    <a:pt x="1098" y="133"/>
                    <a:pt x="1090" y="130"/>
                  </a:cubicBezTo>
                  <a:cubicBezTo>
                    <a:pt x="1076" y="139"/>
                    <a:pt x="1092" y="160"/>
                    <a:pt x="1085" y="177"/>
                  </a:cubicBezTo>
                  <a:cubicBezTo>
                    <a:pt x="1085" y="177"/>
                    <a:pt x="1085" y="177"/>
                    <a:pt x="1085" y="177"/>
                  </a:cubicBezTo>
                  <a:cubicBezTo>
                    <a:pt x="1083" y="175"/>
                    <a:pt x="1080" y="175"/>
                    <a:pt x="1079" y="173"/>
                  </a:cubicBezTo>
                  <a:cubicBezTo>
                    <a:pt x="1075" y="170"/>
                    <a:pt x="1072" y="163"/>
                    <a:pt x="1070" y="156"/>
                  </a:cubicBezTo>
                  <a:cubicBezTo>
                    <a:pt x="1068" y="149"/>
                    <a:pt x="1074" y="143"/>
                    <a:pt x="1072" y="139"/>
                  </a:cubicBezTo>
                  <a:cubicBezTo>
                    <a:pt x="1071" y="139"/>
                    <a:pt x="1071" y="138"/>
                    <a:pt x="1070" y="137"/>
                  </a:cubicBezTo>
                  <a:cubicBezTo>
                    <a:pt x="1065" y="137"/>
                    <a:pt x="1056" y="139"/>
                    <a:pt x="1054" y="144"/>
                  </a:cubicBezTo>
                  <a:cubicBezTo>
                    <a:pt x="1053" y="147"/>
                    <a:pt x="1054" y="149"/>
                    <a:pt x="1053" y="151"/>
                  </a:cubicBezTo>
                  <a:cubicBezTo>
                    <a:pt x="1050" y="156"/>
                    <a:pt x="1042" y="170"/>
                    <a:pt x="1038" y="172"/>
                  </a:cubicBezTo>
                  <a:cubicBezTo>
                    <a:pt x="1034" y="173"/>
                    <a:pt x="1030" y="171"/>
                    <a:pt x="1027" y="169"/>
                  </a:cubicBezTo>
                  <a:cubicBezTo>
                    <a:pt x="1028" y="163"/>
                    <a:pt x="1024" y="158"/>
                    <a:pt x="1021" y="158"/>
                  </a:cubicBezTo>
                  <a:close/>
                  <a:moveTo>
                    <a:pt x="913" y="65"/>
                  </a:moveTo>
                  <a:cubicBezTo>
                    <a:pt x="914" y="65"/>
                    <a:pt x="913" y="65"/>
                    <a:pt x="915" y="65"/>
                  </a:cubicBezTo>
                  <a:cubicBezTo>
                    <a:pt x="919" y="64"/>
                    <a:pt x="929" y="61"/>
                    <a:pt x="931" y="58"/>
                  </a:cubicBezTo>
                  <a:cubicBezTo>
                    <a:pt x="931" y="57"/>
                    <a:pt x="931" y="55"/>
                    <a:pt x="931" y="54"/>
                  </a:cubicBezTo>
                  <a:cubicBezTo>
                    <a:pt x="929" y="49"/>
                    <a:pt x="924" y="45"/>
                    <a:pt x="920" y="43"/>
                  </a:cubicBezTo>
                  <a:cubicBezTo>
                    <a:pt x="920" y="43"/>
                    <a:pt x="920" y="43"/>
                    <a:pt x="919" y="43"/>
                  </a:cubicBezTo>
                  <a:cubicBezTo>
                    <a:pt x="917" y="47"/>
                    <a:pt x="913" y="58"/>
                    <a:pt x="913" y="65"/>
                  </a:cubicBezTo>
                  <a:close/>
                  <a:moveTo>
                    <a:pt x="862" y="136"/>
                  </a:moveTo>
                  <a:cubicBezTo>
                    <a:pt x="863" y="139"/>
                    <a:pt x="864" y="143"/>
                    <a:pt x="865" y="147"/>
                  </a:cubicBezTo>
                  <a:cubicBezTo>
                    <a:pt x="870" y="155"/>
                    <a:pt x="887" y="161"/>
                    <a:pt x="898" y="154"/>
                  </a:cubicBezTo>
                  <a:cubicBezTo>
                    <a:pt x="900" y="149"/>
                    <a:pt x="886" y="129"/>
                    <a:pt x="882" y="126"/>
                  </a:cubicBezTo>
                  <a:cubicBezTo>
                    <a:pt x="886" y="126"/>
                    <a:pt x="890" y="126"/>
                    <a:pt x="894" y="126"/>
                  </a:cubicBezTo>
                  <a:cubicBezTo>
                    <a:pt x="896" y="127"/>
                    <a:pt x="913" y="133"/>
                    <a:pt x="914" y="132"/>
                  </a:cubicBezTo>
                  <a:cubicBezTo>
                    <a:pt x="918" y="129"/>
                    <a:pt x="918" y="106"/>
                    <a:pt x="916" y="105"/>
                  </a:cubicBezTo>
                  <a:cubicBezTo>
                    <a:pt x="914" y="104"/>
                    <a:pt x="913" y="104"/>
                    <a:pt x="912" y="104"/>
                  </a:cubicBezTo>
                  <a:cubicBezTo>
                    <a:pt x="910" y="107"/>
                    <a:pt x="907" y="113"/>
                    <a:pt x="904" y="116"/>
                  </a:cubicBezTo>
                  <a:cubicBezTo>
                    <a:pt x="903" y="116"/>
                    <a:pt x="902" y="116"/>
                    <a:pt x="902" y="116"/>
                  </a:cubicBezTo>
                  <a:cubicBezTo>
                    <a:pt x="900" y="112"/>
                    <a:pt x="897" y="108"/>
                    <a:pt x="895" y="103"/>
                  </a:cubicBezTo>
                  <a:cubicBezTo>
                    <a:pt x="893" y="99"/>
                    <a:pt x="896" y="91"/>
                    <a:pt x="894" y="87"/>
                  </a:cubicBezTo>
                  <a:cubicBezTo>
                    <a:pt x="881" y="85"/>
                    <a:pt x="881" y="95"/>
                    <a:pt x="876" y="101"/>
                  </a:cubicBezTo>
                  <a:cubicBezTo>
                    <a:pt x="869" y="111"/>
                    <a:pt x="862" y="119"/>
                    <a:pt x="862" y="136"/>
                  </a:cubicBezTo>
                  <a:close/>
                  <a:moveTo>
                    <a:pt x="801" y="141"/>
                  </a:moveTo>
                  <a:cubicBezTo>
                    <a:pt x="801" y="139"/>
                    <a:pt x="801" y="137"/>
                    <a:pt x="801" y="134"/>
                  </a:cubicBezTo>
                  <a:cubicBezTo>
                    <a:pt x="804" y="132"/>
                    <a:pt x="806" y="128"/>
                    <a:pt x="810" y="126"/>
                  </a:cubicBezTo>
                  <a:cubicBezTo>
                    <a:pt x="808" y="123"/>
                    <a:pt x="808" y="120"/>
                    <a:pt x="808" y="116"/>
                  </a:cubicBezTo>
                  <a:cubicBezTo>
                    <a:pt x="811" y="116"/>
                    <a:pt x="820" y="118"/>
                    <a:pt x="825" y="116"/>
                  </a:cubicBezTo>
                  <a:cubicBezTo>
                    <a:pt x="830" y="115"/>
                    <a:pt x="851" y="107"/>
                    <a:pt x="854" y="104"/>
                  </a:cubicBezTo>
                  <a:cubicBezTo>
                    <a:pt x="856" y="100"/>
                    <a:pt x="854" y="87"/>
                    <a:pt x="856" y="83"/>
                  </a:cubicBezTo>
                  <a:cubicBezTo>
                    <a:pt x="857" y="81"/>
                    <a:pt x="863" y="72"/>
                    <a:pt x="861" y="69"/>
                  </a:cubicBezTo>
                  <a:cubicBezTo>
                    <a:pt x="856" y="62"/>
                    <a:pt x="835" y="75"/>
                    <a:pt x="835" y="59"/>
                  </a:cubicBezTo>
                  <a:cubicBezTo>
                    <a:pt x="836" y="59"/>
                    <a:pt x="836" y="59"/>
                    <a:pt x="837" y="58"/>
                  </a:cubicBezTo>
                  <a:cubicBezTo>
                    <a:pt x="840" y="58"/>
                    <a:pt x="843" y="59"/>
                    <a:pt x="845" y="60"/>
                  </a:cubicBezTo>
                  <a:cubicBezTo>
                    <a:pt x="850" y="57"/>
                    <a:pt x="865" y="52"/>
                    <a:pt x="868" y="47"/>
                  </a:cubicBezTo>
                  <a:cubicBezTo>
                    <a:pt x="873" y="39"/>
                    <a:pt x="871" y="30"/>
                    <a:pt x="878" y="23"/>
                  </a:cubicBezTo>
                  <a:cubicBezTo>
                    <a:pt x="884" y="23"/>
                    <a:pt x="888" y="24"/>
                    <a:pt x="893" y="26"/>
                  </a:cubicBezTo>
                  <a:cubicBezTo>
                    <a:pt x="890" y="36"/>
                    <a:pt x="882" y="41"/>
                    <a:pt x="878" y="49"/>
                  </a:cubicBezTo>
                  <a:cubicBezTo>
                    <a:pt x="875" y="56"/>
                    <a:pt x="874" y="68"/>
                    <a:pt x="873" y="74"/>
                  </a:cubicBezTo>
                  <a:cubicBezTo>
                    <a:pt x="873" y="76"/>
                    <a:pt x="873" y="78"/>
                    <a:pt x="873" y="80"/>
                  </a:cubicBezTo>
                  <a:cubicBezTo>
                    <a:pt x="872" y="80"/>
                    <a:pt x="870" y="88"/>
                    <a:pt x="870" y="90"/>
                  </a:cubicBezTo>
                  <a:cubicBezTo>
                    <a:pt x="871" y="90"/>
                    <a:pt x="871" y="91"/>
                    <a:pt x="871" y="91"/>
                  </a:cubicBezTo>
                  <a:cubicBezTo>
                    <a:pt x="872" y="91"/>
                    <a:pt x="872" y="90"/>
                    <a:pt x="873" y="90"/>
                  </a:cubicBezTo>
                  <a:cubicBezTo>
                    <a:pt x="873" y="90"/>
                    <a:pt x="873" y="90"/>
                    <a:pt x="874" y="90"/>
                  </a:cubicBezTo>
                  <a:cubicBezTo>
                    <a:pt x="875" y="89"/>
                    <a:pt x="877" y="87"/>
                    <a:pt x="877" y="85"/>
                  </a:cubicBezTo>
                  <a:cubicBezTo>
                    <a:pt x="877" y="84"/>
                    <a:pt x="877" y="83"/>
                    <a:pt x="877" y="82"/>
                  </a:cubicBezTo>
                  <a:cubicBezTo>
                    <a:pt x="878" y="80"/>
                    <a:pt x="880" y="79"/>
                    <a:pt x="881" y="77"/>
                  </a:cubicBezTo>
                  <a:cubicBezTo>
                    <a:pt x="887" y="77"/>
                    <a:pt x="895" y="75"/>
                    <a:pt x="897" y="72"/>
                  </a:cubicBezTo>
                  <a:cubicBezTo>
                    <a:pt x="899" y="67"/>
                    <a:pt x="897" y="58"/>
                    <a:pt x="899" y="55"/>
                  </a:cubicBezTo>
                  <a:cubicBezTo>
                    <a:pt x="901" y="51"/>
                    <a:pt x="904" y="42"/>
                    <a:pt x="905" y="38"/>
                  </a:cubicBezTo>
                  <a:cubicBezTo>
                    <a:pt x="907" y="29"/>
                    <a:pt x="898" y="22"/>
                    <a:pt x="903" y="17"/>
                  </a:cubicBezTo>
                  <a:cubicBezTo>
                    <a:pt x="907" y="13"/>
                    <a:pt x="915" y="19"/>
                    <a:pt x="917" y="21"/>
                  </a:cubicBezTo>
                  <a:cubicBezTo>
                    <a:pt x="921" y="25"/>
                    <a:pt x="916" y="31"/>
                    <a:pt x="918" y="36"/>
                  </a:cubicBezTo>
                  <a:cubicBezTo>
                    <a:pt x="920" y="41"/>
                    <a:pt x="930" y="45"/>
                    <a:pt x="934" y="47"/>
                  </a:cubicBezTo>
                  <a:cubicBezTo>
                    <a:pt x="938" y="48"/>
                    <a:pt x="943" y="48"/>
                    <a:pt x="948" y="49"/>
                  </a:cubicBezTo>
                  <a:cubicBezTo>
                    <a:pt x="948" y="49"/>
                    <a:pt x="949" y="50"/>
                    <a:pt x="949" y="50"/>
                  </a:cubicBezTo>
                  <a:cubicBezTo>
                    <a:pt x="949" y="51"/>
                    <a:pt x="948" y="53"/>
                    <a:pt x="948" y="54"/>
                  </a:cubicBezTo>
                  <a:cubicBezTo>
                    <a:pt x="945" y="60"/>
                    <a:pt x="935" y="64"/>
                    <a:pt x="930" y="67"/>
                  </a:cubicBezTo>
                  <a:cubicBezTo>
                    <a:pt x="926" y="70"/>
                    <a:pt x="924" y="75"/>
                    <a:pt x="921" y="77"/>
                  </a:cubicBezTo>
                  <a:cubicBezTo>
                    <a:pt x="916" y="80"/>
                    <a:pt x="910" y="79"/>
                    <a:pt x="908" y="83"/>
                  </a:cubicBezTo>
                  <a:cubicBezTo>
                    <a:pt x="908" y="85"/>
                    <a:pt x="907" y="85"/>
                    <a:pt x="907" y="87"/>
                  </a:cubicBezTo>
                  <a:cubicBezTo>
                    <a:pt x="905" y="86"/>
                    <a:pt x="906" y="90"/>
                    <a:pt x="906" y="91"/>
                  </a:cubicBezTo>
                  <a:cubicBezTo>
                    <a:pt x="910" y="93"/>
                    <a:pt x="924" y="95"/>
                    <a:pt x="926" y="99"/>
                  </a:cubicBezTo>
                  <a:cubicBezTo>
                    <a:pt x="930" y="105"/>
                    <a:pt x="930" y="119"/>
                    <a:pt x="928" y="129"/>
                  </a:cubicBezTo>
                  <a:cubicBezTo>
                    <a:pt x="927" y="131"/>
                    <a:pt x="926" y="134"/>
                    <a:pt x="927" y="138"/>
                  </a:cubicBezTo>
                  <a:cubicBezTo>
                    <a:pt x="944" y="144"/>
                    <a:pt x="968" y="157"/>
                    <a:pt x="946" y="175"/>
                  </a:cubicBezTo>
                  <a:cubicBezTo>
                    <a:pt x="930" y="175"/>
                    <a:pt x="930" y="166"/>
                    <a:pt x="917" y="161"/>
                  </a:cubicBezTo>
                  <a:cubicBezTo>
                    <a:pt x="915" y="161"/>
                    <a:pt x="906" y="165"/>
                    <a:pt x="905" y="165"/>
                  </a:cubicBezTo>
                  <a:cubicBezTo>
                    <a:pt x="903" y="165"/>
                    <a:pt x="901" y="165"/>
                    <a:pt x="899" y="165"/>
                  </a:cubicBezTo>
                  <a:cubicBezTo>
                    <a:pt x="892" y="168"/>
                    <a:pt x="882" y="170"/>
                    <a:pt x="874" y="168"/>
                  </a:cubicBezTo>
                  <a:cubicBezTo>
                    <a:pt x="872" y="163"/>
                    <a:pt x="867" y="157"/>
                    <a:pt x="863" y="153"/>
                  </a:cubicBezTo>
                  <a:cubicBezTo>
                    <a:pt x="863" y="153"/>
                    <a:pt x="863" y="153"/>
                    <a:pt x="863" y="153"/>
                  </a:cubicBezTo>
                  <a:cubicBezTo>
                    <a:pt x="862" y="154"/>
                    <a:pt x="862" y="154"/>
                    <a:pt x="862" y="154"/>
                  </a:cubicBezTo>
                  <a:cubicBezTo>
                    <a:pt x="862" y="162"/>
                    <a:pt x="869" y="172"/>
                    <a:pt x="864" y="179"/>
                  </a:cubicBezTo>
                  <a:cubicBezTo>
                    <a:pt x="863" y="179"/>
                    <a:pt x="861" y="179"/>
                    <a:pt x="859" y="178"/>
                  </a:cubicBezTo>
                  <a:cubicBezTo>
                    <a:pt x="855" y="176"/>
                    <a:pt x="854" y="171"/>
                    <a:pt x="851" y="167"/>
                  </a:cubicBezTo>
                  <a:cubicBezTo>
                    <a:pt x="850" y="165"/>
                    <a:pt x="850" y="163"/>
                    <a:pt x="849" y="161"/>
                  </a:cubicBezTo>
                  <a:cubicBezTo>
                    <a:pt x="846" y="159"/>
                    <a:pt x="844" y="156"/>
                    <a:pt x="841" y="153"/>
                  </a:cubicBezTo>
                  <a:cubicBezTo>
                    <a:pt x="839" y="151"/>
                    <a:pt x="840" y="146"/>
                    <a:pt x="837" y="144"/>
                  </a:cubicBezTo>
                  <a:cubicBezTo>
                    <a:pt x="834" y="141"/>
                    <a:pt x="817" y="153"/>
                    <a:pt x="809" y="149"/>
                  </a:cubicBezTo>
                  <a:cubicBezTo>
                    <a:pt x="806" y="147"/>
                    <a:pt x="803" y="144"/>
                    <a:pt x="801" y="141"/>
                  </a:cubicBezTo>
                  <a:close/>
                  <a:moveTo>
                    <a:pt x="704" y="44"/>
                  </a:moveTo>
                  <a:cubicBezTo>
                    <a:pt x="705" y="43"/>
                    <a:pt x="706" y="43"/>
                    <a:pt x="707" y="42"/>
                  </a:cubicBezTo>
                  <a:cubicBezTo>
                    <a:pt x="707" y="41"/>
                    <a:pt x="707" y="41"/>
                    <a:pt x="706" y="40"/>
                  </a:cubicBezTo>
                  <a:cubicBezTo>
                    <a:pt x="706" y="40"/>
                    <a:pt x="706" y="40"/>
                    <a:pt x="706" y="40"/>
                  </a:cubicBezTo>
                  <a:cubicBezTo>
                    <a:pt x="706" y="40"/>
                    <a:pt x="706" y="40"/>
                    <a:pt x="705" y="40"/>
                  </a:cubicBezTo>
                  <a:cubicBezTo>
                    <a:pt x="705" y="41"/>
                    <a:pt x="705" y="43"/>
                    <a:pt x="704" y="44"/>
                  </a:cubicBezTo>
                  <a:close/>
                  <a:moveTo>
                    <a:pt x="702" y="45"/>
                  </a:moveTo>
                  <a:cubicBezTo>
                    <a:pt x="702" y="46"/>
                    <a:pt x="703" y="46"/>
                    <a:pt x="703" y="46"/>
                  </a:cubicBezTo>
                  <a:cubicBezTo>
                    <a:pt x="704" y="46"/>
                    <a:pt x="704" y="46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4"/>
                    <a:pt x="704" y="44"/>
                  </a:cubicBezTo>
                  <a:cubicBezTo>
                    <a:pt x="704" y="44"/>
                    <a:pt x="703" y="43"/>
                    <a:pt x="703" y="43"/>
                  </a:cubicBezTo>
                  <a:cubicBezTo>
                    <a:pt x="703" y="43"/>
                    <a:pt x="703" y="44"/>
                    <a:pt x="702" y="44"/>
                  </a:cubicBezTo>
                  <a:cubicBezTo>
                    <a:pt x="702" y="45"/>
                    <a:pt x="702" y="45"/>
                    <a:pt x="702" y="45"/>
                  </a:cubicBezTo>
                  <a:close/>
                  <a:moveTo>
                    <a:pt x="637" y="47"/>
                  </a:moveTo>
                  <a:cubicBezTo>
                    <a:pt x="637" y="41"/>
                    <a:pt x="637" y="35"/>
                    <a:pt x="639" y="30"/>
                  </a:cubicBezTo>
                  <a:cubicBezTo>
                    <a:pt x="639" y="27"/>
                    <a:pt x="639" y="25"/>
                    <a:pt x="638" y="23"/>
                  </a:cubicBezTo>
                  <a:cubicBezTo>
                    <a:pt x="640" y="23"/>
                    <a:pt x="647" y="21"/>
                    <a:pt x="647" y="21"/>
                  </a:cubicBezTo>
                  <a:cubicBezTo>
                    <a:pt x="652" y="29"/>
                    <a:pt x="651" y="39"/>
                    <a:pt x="658" y="45"/>
                  </a:cubicBezTo>
                  <a:cubicBezTo>
                    <a:pt x="658" y="48"/>
                    <a:pt x="658" y="51"/>
                    <a:pt x="658" y="55"/>
                  </a:cubicBezTo>
                  <a:cubicBezTo>
                    <a:pt x="656" y="55"/>
                    <a:pt x="654" y="58"/>
                    <a:pt x="653" y="59"/>
                  </a:cubicBezTo>
                  <a:cubicBezTo>
                    <a:pt x="643" y="59"/>
                    <a:pt x="640" y="53"/>
                    <a:pt x="637" y="47"/>
                  </a:cubicBezTo>
                  <a:close/>
                  <a:moveTo>
                    <a:pt x="621" y="118"/>
                  </a:moveTo>
                  <a:cubicBezTo>
                    <a:pt x="621" y="113"/>
                    <a:pt x="621" y="109"/>
                    <a:pt x="621" y="105"/>
                  </a:cubicBezTo>
                  <a:cubicBezTo>
                    <a:pt x="628" y="104"/>
                    <a:pt x="632" y="97"/>
                    <a:pt x="636" y="92"/>
                  </a:cubicBezTo>
                  <a:cubicBezTo>
                    <a:pt x="640" y="85"/>
                    <a:pt x="652" y="76"/>
                    <a:pt x="660" y="71"/>
                  </a:cubicBezTo>
                  <a:cubicBezTo>
                    <a:pt x="663" y="70"/>
                    <a:pt x="678" y="62"/>
                    <a:pt x="677" y="61"/>
                  </a:cubicBezTo>
                  <a:cubicBezTo>
                    <a:pt x="680" y="60"/>
                    <a:pt x="693" y="54"/>
                    <a:pt x="694" y="51"/>
                  </a:cubicBezTo>
                  <a:cubicBezTo>
                    <a:pt x="694" y="50"/>
                    <a:pt x="694" y="50"/>
                    <a:pt x="694" y="50"/>
                  </a:cubicBezTo>
                  <a:cubicBezTo>
                    <a:pt x="692" y="49"/>
                    <a:pt x="681" y="45"/>
                    <a:pt x="680" y="44"/>
                  </a:cubicBezTo>
                  <a:cubicBezTo>
                    <a:pt x="678" y="43"/>
                    <a:pt x="676" y="39"/>
                    <a:pt x="675" y="39"/>
                  </a:cubicBezTo>
                  <a:cubicBezTo>
                    <a:pt x="675" y="38"/>
                    <a:pt x="675" y="37"/>
                    <a:pt x="675" y="37"/>
                  </a:cubicBezTo>
                  <a:cubicBezTo>
                    <a:pt x="684" y="39"/>
                    <a:pt x="702" y="36"/>
                    <a:pt x="707" y="33"/>
                  </a:cubicBezTo>
                  <a:cubicBezTo>
                    <a:pt x="709" y="31"/>
                    <a:pt x="712" y="28"/>
                    <a:pt x="716" y="27"/>
                  </a:cubicBezTo>
                  <a:cubicBezTo>
                    <a:pt x="721" y="26"/>
                    <a:pt x="736" y="34"/>
                    <a:pt x="739" y="36"/>
                  </a:cubicBezTo>
                  <a:cubicBezTo>
                    <a:pt x="739" y="38"/>
                    <a:pt x="738" y="39"/>
                    <a:pt x="738" y="41"/>
                  </a:cubicBezTo>
                  <a:cubicBezTo>
                    <a:pt x="736" y="42"/>
                    <a:pt x="734" y="44"/>
                    <a:pt x="732" y="45"/>
                  </a:cubicBezTo>
                  <a:cubicBezTo>
                    <a:pt x="731" y="45"/>
                    <a:pt x="730" y="45"/>
                    <a:pt x="730" y="45"/>
                  </a:cubicBezTo>
                  <a:cubicBezTo>
                    <a:pt x="724" y="47"/>
                    <a:pt x="709" y="51"/>
                    <a:pt x="705" y="55"/>
                  </a:cubicBezTo>
                  <a:cubicBezTo>
                    <a:pt x="706" y="56"/>
                    <a:pt x="706" y="57"/>
                    <a:pt x="706" y="58"/>
                  </a:cubicBezTo>
                  <a:cubicBezTo>
                    <a:pt x="708" y="59"/>
                    <a:pt x="710" y="60"/>
                    <a:pt x="712" y="61"/>
                  </a:cubicBezTo>
                  <a:cubicBezTo>
                    <a:pt x="713" y="61"/>
                    <a:pt x="715" y="61"/>
                    <a:pt x="717" y="61"/>
                  </a:cubicBezTo>
                  <a:cubicBezTo>
                    <a:pt x="724" y="65"/>
                    <a:pt x="744" y="92"/>
                    <a:pt x="730" y="103"/>
                  </a:cubicBezTo>
                  <a:cubicBezTo>
                    <a:pt x="728" y="104"/>
                    <a:pt x="716" y="108"/>
                    <a:pt x="717" y="108"/>
                  </a:cubicBezTo>
                  <a:cubicBezTo>
                    <a:pt x="711" y="111"/>
                    <a:pt x="705" y="106"/>
                    <a:pt x="702" y="111"/>
                  </a:cubicBezTo>
                  <a:cubicBezTo>
                    <a:pt x="702" y="114"/>
                    <a:pt x="702" y="117"/>
                    <a:pt x="702" y="120"/>
                  </a:cubicBezTo>
                  <a:cubicBezTo>
                    <a:pt x="699" y="125"/>
                    <a:pt x="694" y="130"/>
                    <a:pt x="690" y="134"/>
                  </a:cubicBezTo>
                  <a:cubicBezTo>
                    <a:pt x="690" y="136"/>
                    <a:pt x="690" y="137"/>
                    <a:pt x="691" y="137"/>
                  </a:cubicBezTo>
                  <a:cubicBezTo>
                    <a:pt x="692" y="139"/>
                    <a:pt x="695" y="139"/>
                    <a:pt x="697" y="139"/>
                  </a:cubicBezTo>
                  <a:cubicBezTo>
                    <a:pt x="698" y="138"/>
                    <a:pt x="699" y="137"/>
                    <a:pt x="700" y="134"/>
                  </a:cubicBezTo>
                  <a:cubicBezTo>
                    <a:pt x="711" y="134"/>
                    <a:pt x="716" y="138"/>
                    <a:pt x="726" y="140"/>
                  </a:cubicBezTo>
                  <a:cubicBezTo>
                    <a:pt x="727" y="143"/>
                    <a:pt x="730" y="149"/>
                    <a:pt x="729" y="151"/>
                  </a:cubicBezTo>
                  <a:cubicBezTo>
                    <a:pt x="728" y="152"/>
                    <a:pt x="727" y="154"/>
                    <a:pt x="725" y="155"/>
                  </a:cubicBezTo>
                  <a:cubicBezTo>
                    <a:pt x="716" y="158"/>
                    <a:pt x="712" y="149"/>
                    <a:pt x="705" y="150"/>
                  </a:cubicBezTo>
                  <a:cubicBezTo>
                    <a:pt x="704" y="149"/>
                    <a:pt x="700" y="153"/>
                    <a:pt x="699" y="155"/>
                  </a:cubicBezTo>
                  <a:cubicBezTo>
                    <a:pt x="698" y="157"/>
                    <a:pt x="700" y="159"/>
                    <a:pt x="700" y="160"/>
                  </a:cubicBezTo>
                  <a:cubicBezTo>
                    <a:pt x="700" y="162"/>
                    <a:pt x="700" y="164"/>
                    <a:pt x="700" y="166"/>
                  </a:cubicBezTo>
                  <a:cubicBezTo>
                    <a:pt x="702" y="174"/>
                    <a:pt x="698" y="180"/>
                    <a:pt x="692" y="183"/>
                  </a:cubicBezTo>
                  <a:cubicBezTo>
                    <a:pt x="685" y="187"/>
                    <a:pt x="666" y="181"/>
                    <a:pt x="662" y="179"/>
                  </a:cubicBezTo>
                  <a:cubicBezTo>
                    <a:pt x="662" y="177"/>
                    <a:pt x="653" y="173"/>
                    <a:pt x="651" y="173"/>
                  </a:cubicBezTo>
                  <a:cubicBezTo>
                    <a:pt x="651" y="172"/>
                    <a:pt x="652" y="172"/>
                    <a:pt x="652" y="172"/>
                  </a:cubicBezTo>
                  <a:cubicBezTo>
                    <a:pt x="660" y="170"/>
                    <a:pt x="676" y="168"/>
                    <a:pt x="683" y="163"/>
                  </a:cubicBezTo>
                  <a:cubicBezTo>
                    <a:pt x="685" y="162"/>
                    <a:pt x="692" y="157"/>
                    <a:pt x="689" y="155"/>
                  </a:cubicBezTo>
                  <a:cubicBezTo>
                    <a:pt x="685" y="154"/>
                    <a:pt x="675" y="155"/>
                    <a:pt x="672" y="157"/>
                  </a:cubicBezTo>
                  <a:cubicBezTo>
                    <a:pt x="668" y="159"/>
                    <a:pt x="653" y="154"/>
                    <a:pt x="652" y="153"/>
                  </a:cubicBezTo>
                  <a:cubicBezTo>
                    <a:pt x="650" y="152"/>
                    <a:pt x="650" y="151"/>
                    <a:pt x="649" y="149"/>
                  </a:cubicBezTo>
                  <a:cubicBezTo>
                    <a:pt x="649" y="148"/>
                    <a:pt x="649" y="148"/>
                    <a:pt x="650" y="147"/>
                  </a:cubicBezTo>
                  <a:cubicBezTo>
                    <a:pt x="660" y="147"/>
                    <a:pt x="674" y="146"/>
                    <a:pt x="684" y="144"/>
                  </a:cubicBezTo>
                  <a:cubicBezTo>
                    <a:pt x="685" y="143"/>
                    <a:pt x="685" y="142"/>
                    <a:pt x="686" y="141"/>
                  </a:cubicBezTo>
                  <a:cubicBezTo>
                    <a:pt x="686" y="141"/>
                    <a:pt x="686" y="141"/>
                    <a:pt x="686" y="140"/>
                  </a:cubicBezTo>
                  <a:cubicBezTo>
                    <a:pt x="684" y="139"/>
                    <a:pt x="684" y="138"/>
                    <a:pt x="682" y="137"/>
                  </a:cubicBezTo>
                  <a:cubicBezTo>
                    <a:pt x="682" y="133"/>
                    <a:pt x="681" y="129"/>
                    <a:pt x="683" y="125"/>
                  </a:cubicBezTo>
                  <a:cubicBezTo>
                    <a:pt x="685" y="122"/>
                    <a:pt x="691" y="115"/>
                    <a:pt x="690" y="111"/>
                  </a:cubicBezTo>
                  <a:cubicBezTo>
                    <a:pt x="690" y="109"/>
                    <a:pt x="689" y="109"/>
                    <a:pt x="688" y="109"/>
                  </a:cubicBezTo>
                  <a:cubicBezTo>
                    <a:pt x="680" y="105"/>
                    <a:pt x="670" y="123"/>
                    <a:pt x="665" y="118"/>
                  </a:cubicBezTo>
                  <a:cubicBezTo>
                    <a:pt x="666" y="112"/>
                    <a:pt x="667" y="106"/>
                    <a:pt x="670" y="102"/>
                  </a:cubicBezTo>
                  <a:cubicBezTo>
                    <a:pt x="675" y="96"/>
                    <a:pt x="690" y="97"/>
                    <a:pt x="695" y="102"/>
                  </a:cubicBezTo>
                  <a:cubicBezTo>
                    <a:pt x="701" y="102"/>
                    <a:pt x="703" y="100"/>
                    <a:pt x="707" y="98"/>
                  </a:cubicBezTo>
                  <a:cubicBezTo>
                    <a:pt x="711" y="95"/>
                    <a:pt x="717" y="94"/>
                    <a:pt x="720" y="90"/>
                  </a:cubicBezTo>
                  <a:cubicBezTo>
                    <a:pt x="720" y="89"/>
                    <a:pt x="720" y="88"/>
                    <a:pt x="720" y="89"/>
                  </a:cubicBezTo>
                  <a:cubicBezTo>
                    <a:pt x="726" y="78"/>
                    <a:pt x="710" y="68"/>
                    <a:pt x="705" y="66"/>
                  </a:cubicBezTo>
                  <a:cubicBezTo>
                    <a:pt x="694" y="63"/>
                    <a:pt x="681" y="76"/>
                    <a:pt x="678" y="81"/>
                  </a:cubicBezTo>
                  <a:cubicBezTo>
                    <a:pt x="670" y="91"/>
                    <a:pt x="657" y="97"/>
                    <a:pt x="649" y="107"/>
                  </a:cubicBezTo>
                  <a:cubicBezTo>
                    <a:pt x="645" y="112"/>
                    <a:pt x="646" y="118"/>
                    <a:pt x="644" y="123"/>
                  </a:cubicBezTo>
                  <a:cubicBezTo>
                    <a:pt x="643" y="127"/>
                    <a:pt x="640" y="131"/>
                    <a:pt x="639" y="133"/>
                  </a:cubicBezTo>
                  <a:cubicBezTo>
                    <a:pt x="632" y="134"/>
                    <a:pt x="625" y="130"/>
                    <a:pt x="623" y="125"/>
                  </a:cubicBezTo>
                  <a:cubicBezTo>
                    <a:pt x="621" y="123"/>
                    <a:pt x="623" y="120"/>
                    <a:pt x="621" y="118"/>
                  </a:cubicBezTo>
                  <a:close/>
                  <a:moveTo>
                    <a:pt x="537" y="94"/>
                  </a:moveTo>
                  <a:cubicBezTo>
                    <a:pt x="538" y="94"/>
                    <a:pt x="540" y="93"/>
                    <a:pt x="540" y="92"/>
                  </a:cubicBezTo>
                  <a:cubicBezTo>
                    <a:pt x="541" y="91"/>
                    <a:pt x="540" y="90"/>
                    <a:pt x="540" y="89"/>
                  </a:cubicBezTo>
                  <a:cubicBezTo>
                    <a:pt x="539" y="90"/>
                    <a:pt x="539" y="90"/>
                    <a:pt x="539" y="90"/>
                  </a:cubicBezTo>
                  <a:cubicBezTo>
                    <a:pt x="538" y="91"/>
                    <a:pt x="538" y="93"/>
                    <a:pt x="537" y="94"/>
                  </a:cubicBezTo>
                  <a:close/>
                  <a:moveTo>
                    <a:pt x="503" y="79"/>
                  </a:moveTo>
                  <a:cubicBezTo>
                    <a:pt x="504" y="80"/>
                    <a:pt x="505" y="81"/>
                    <a:pt x="507" y="79"/>
                  </a:cubicBezTo>
                  <a:cubicBezTo>
                    <a:pt x="507" y="77"/>
                    <a:pt x="508" y="77"/>
                    <a:pt x="508" y="75"/>
                  </a:cubicBezTo>
                  <a:cubicBezTo>
                    <a:pt x="508" y="75"/>
                    <a:pt x="507" y="75"/>
                    <a:pt x="507" y="74"/>
                  </a:cubicBezTo>
                  <a:cubicBezTo>
                    <a:pt x="506" y="75"/>
                    <a:pt x="505" y="75"/>
                    <a:pt x="504" y="75"/>
                  </a:cubicBezTo>
                  <a:cubicBezTo>
                    <a:pt x="504" y="77"/>
                    <a:pt x="504" y="77"/>
                    <a:pt x="503" y="79"/>
                  </a:cubicBezTo>
                  <a:close/>
                  <a:moveTo>
                    <a:pt x="491" y="115"/>
                  </a:moveTo>
                  <a:cubicBezTo>
                    <a:pt x="496" y="117"/>
                    <a:pt x="504" y="111"/>
                    <a:pt x="507" y="108"/>
                  </a:cubicBezTo>
                  <a:cubicBezTo>
                    <a:pt x="506" y="107"/>
                    <a:pt x="506" y="105"/>
                    <a:pt x="506" y="104"/>
                  </a:cubicBezTo>
                  <a:cubicBezTo>
                    <a:pt x="505" y="104"/>
                    <a:pt x="505" y="103"/>
                    <a:pt x="504" y="103"/>
                  </a:cubicBezTo>
                  <a:cubicBezTo>
                    <a:pt x="501" y="105"/>
                    <a:pt x="494" y="109"/>
                    <a:pt x="491" y="113"/>
                  </a:cubicBezTo>
                  <a:cubicBezTo>
                    <a:pt x="491" y="113"/>
                    <a:pt x="491" y="114"/>
                    <a:pt x="491" y="115"/>
                  </a:cubicBezTo>
                  <a:close/>
                  <a:moveTo>
                    <a:pt x="460" y="78"/>
                  </a:moveTo>
                  <a:cubicBezTo>
                    <a:pt x="461" y="79"/>
                    <a:pt x="462" y="79"/>
                    <a:pt x="463" y="79"/>
                  </a:cubicBezTo>
                  <a:cubicBezTo>
                    <a:pt x="466" y="77"/>
                    <a:pt x="468" y="75"/>
                    <a:pt x="470" y="73"/>
                  </a:cubicBezTo>
                  <a:cubicBezTo>
                    <a:pt x="470" y="71"/>
                    <a:pt x="470" y="71"/>
                    <a:pt x="470" y="69"/>
                  </a:cubicBezTo>
                  <a:cubicBezTo>
                    <a:pt x="468" y="69"/>
                    <a:pt x="467" y="70"/>
                    <a:pt x="466" y="70"/>
                  </a:cubicBezTo>
                  <a:cubicBezTo>
                    <a:pt x="464" y="71"/>
                    <a:pt x="461" y="74"/>
                    <a:pt x="460" y="78"/>
                  </a:cubicBezTo>
                  <a:close/>
                  <a:moveTo>
                    <a:pt x="453" y="106"/>
                  </a:moveTo>
                  <a:cubicBezTo>
                    <a:pt x="454" y="106"/>
                    <a:pt x="454" y="106"/>
                    <a:pt x="455" y="106"/>
                  </a:cubicBezTo>
                  <a:cubicBezTo>
                    <a:pt x="457" y="103"/>
                    <a:pt x="473" y="90"/>
                    <a:pt x="469" y="87"/>
                  </a:cubicBezTo>
                  <a:cubicBezTo>
                    <a:pt x="458" y="82"/>
                    <a:pt x="453" y="96"/>
                    <a:pt x="453" y="106"/>
                  </a:cubicBezTo>
                  <a:close/>
                  <a:moveTo>
                    <a:pt x="438" y="93"/>
                  </a:moveTo>
                  <a:cubicBezTo>
                    <a:pt x="439" y="93"/>
                    <a:pt x="440" y="94"/>
                    <a:pt x="440" y="95"/>
                  </a:cubicBezTo>
                  <a:cubicBezTo>
                    <a:pt x="442" y="95"/>
                    <a:pt x="443" y="95"/>
                    <a:pt x="444" y="95"/>
                  </a:cubicBezTo>
                  <a:cubicBezTo>
                    <a:pt x="445" y="94"/>
                    <a:pt x="446" y="93"/>
                    <a:pt x="446" y="92"/>
                  </a:cubicBezTo>
                  <a:cubicBezTo>
                    <a:pt x="445" y="91"/>
                    <a:pt x="444" y="91"/>
                    <a:pt x="444" y="90"/>
                  </a:cubicBezTo>
                  <a:cubicBezTo>
                    <a:pt x="444" y="91"/>
                    <a:pt x="439" y="91"/>
                    <a:pt x="438" y="92"/>
                  </a:cubicBezTo>
                  <a:cubicBezTo>
                    <a:pt x="438" y="92"/>
                    <a:pt x="438" y="92"/>
                    <a:pt x="438" y="93"/>
                  </a:cubicBezTo>
                  <a:close/>
                  <a:moveTo>
                    <a:pt x="425" y="130"/>
                  </a:moveTo>
                  <a:cubicBezTo>
                    <a:pt x="429" y="129"/>
                    <a:pt x="448" y="117"/>
                    <a:pt x="439" y="112"/>
                  </a:cubicBezTo>
                  <a:cubicBezTo>
                    <a:pt x="438" y="112"/>
                    <a:pt x="438" y="112"/>
                    <a:pt x="437" y="112"/>
                  </a:cubicBezTo>
                  <a:cubicBezTo>
                    <a:pt x="435" y="119"/>
                    <a:pt x="428" y="123"/>
                    <a:pt x="425" y="130"/>
                  </a:cubicBezTo>
                  <a:close/>
                  <a:moveTo>
                    <a:pt x="398" y="150"/>
                  </a:moveTo>
                  <a:cubicBezTo>
                    <a:pt x="398" y="144"/>
                    <a:pt x="399" y="138"/>
                    <a:pt x="399" y="133"/>
                  </a:cubicBezTo>
                  <a:cubicBezTo>
                    <a:pt x="403" y="131"/>
                    <a:pt x="426" y="102"/>
                    <a:pt x="429" y="97"/>
                  </a:cubicBezTo>
                  <a:cubicBezTo>
                    <a:pt x="428" y="96"/>
                    <a:pt x="428" y="96"/>
                    <a:pt x="426" y="96"/>
                  </a:cubicBezTo>
                  <a:cubicBezTo>
                    <a:pt x="424" y="97"/>
                    <a:pt x="405" y="104"/>
                    <a:pt x="401" y="101"/>
                  </a:cubicBezTo>
                  <a:cubicBezTo>
                    <a:pt x="400" y="100"/>
                    <a:pt x="400" y="100"/>
                    <a:pt x="400" y="100"/>
                  </a:cubicBezTo>
                  <a:cubicBezTo>
                    <a:pt x="400" y="86"/>
                    <a:pt x="411" y="79"/>
                    <a:pt x="418" y="74"/>
                  </a:cubicBezTo>
                  <a:cubicBezTo>
                    <a:pt x="424" y="70"/>
                    <a:pt x="428" y="65"/>
                    <a:pt x="432" y="60"/>
                  </a:cubicBezTo>
                  <a:cubicBezTo>
                    <a:pt x="437" y="54"/>
                    <a:pt x="450" y="45"/>
                    <a:pt x="453" y="38"/>
                  </a:cubicBezTo>
                  <a:cubicBezTo>
                    <a:pt x="454" y="34"/>
                    <a:pt x="454" y="29"/>
                    <a:pt x="454" y="25"/>
                  </a:cubicBezTo>
                  <a:cubicBezTo>
                    <a:pt x="462" y="22"/>
                    <a:pt x="468" y="24"/>
                    <a:pt x="473" y="28"/>
                  </a:cubicBezTo>
                  <a:cubicBezTo>
                    <a:pt x="468" y="46"/>
                    <a:pt x="437" y="68"/>
                    <a:pt x="423" y="81"/>
                  </a:cubicBezTo>
                  <a:cubicBezTo>
                    <a:pt x="420" y="84"/>
                    <a:pt x="416" y="86"/>
                    <a:pt x="413" y="89"/>
                  </a:cubicBezTo>
                  <a:cubicBezTo>
                    <a:pt x="413" y="90"/>
                    <a:pt x="413" y="90"/>
                    <a:pt x="414" y="90"/>
                  </a:cubicBezTo>
                  <a:cubicBezTo>
                    <a:pt x="419" y="90"/>
                    <a:pt x="426" y="88"/>
                    <a:pt x="430" y="86"/>
                  </a:cubicBezTo>
                  <a:cubicBezTo>
                    <a:pt x="436" y="85"/>
                    <a:pt x="441" y="85"/>
                    <a:pt x="447" y="84"/>
                  </a:cubicBezTo>
                  <a:cubicBezTo>
                    <a:pt x="451" y="81"/>
                    <a:pt x="451" y="77"/>
                    <a:pt x="453" y="73"/>
                  </a:cubicBezTo>
                  <a:cubicBezTo>
                    <a:pt x="457" y="67"/>
                    <a:pt x="460" y="60"/>
                    <a:pt x="466" y="55"/>
                  </a:cubicBezTo>
                  <a:cubicBezTo>
                    <a:pt x="469" y="55"/>
                    <a:pt x="472" y="55"/>
                    <a:pt x="474" y="55"/>
                  </a:cubicBezTo>
                  <a:cubicBezTo>
                    <a:pt x="475" y="57"/>
                    <a:pt x="477" y="58"/>
                    <a:pt x="478" y="59"/>
                  </a:cubicBezTo>
                  <a:cubicBezTo>
                    <a:pt x="481" y="63"/>
                    <a:pt x="483" y="67"/>
                    <a:pt x="485" y="71"/>
                  </a:cubicBezTo>
                  <a:cubicBezTo>
                    <a:pt x="488" y="69"/>
                    <a:pt x="495" y="62"/>
                    <a:pt x="492" y="57"/>
                  </a:cubicBezTo>
                  <a:cubicBezTo>
                    <a:pt x="491" y="54"/>
                    <a:pt x="488" y="53"/>
                    <a:pt x="490" y="49"/>
                  </a:cubicBezTo>
                  <a:cubicBezTo>
                    <a:pt x="490" y="46"/>
                    <a:pt x="498" y="42"/>
                    <a:pt x="502" y="43"/>
                  </a:cubicBezTo>
                  <a:cubicBezTo>
                    <a:pt x="502" y="47"/>
                    <a:pt x="506" y="51"/>
                    <a:pt x="508" y="53"/>
                  </a:cubicBezTo>
                  <a:cubicBezTo>
                    <a:pt x="515" y="55"/>
                    <a:pt x="513" y="47"/>
                    <a:pt x="514" y="43"/>
                  </a:cubicBezTo>
                  <a:cubicBezTo>
                    <a:pt x="517" y="34"/>
                    <a:pt x="512" y="13"/>
                    <a:pt x="524" y="13"/>
                  </a:cubicBezTo>
                  <a:cubicBezTo>
                    <a:pt x="525" y="15"/>
                    <a:pt x="530" y="19"/>
                    <a:pt x="532" y="21"/>
                  </a:cubicBezTo>
                  <a:cubicBezTo>
                    <a:pt x="532" y="21"/>
                    <a:pt x="532" y="21"/>
                    <a:pt x="533" y="21"/>
                  </a:cubicBezTo>
                  <a:cubicBezTo>
                    <a:pt x="535" y="25"/>
                    <a:pt x="536" y="27"/>
                    <a:pt x="539" y="30"/>
                  </a:cubicBezTo>
                  <a:cubicBezTo>
                    <a:pt x="541" y="34"/>
                    <a:pt x="544" y="42"/>
                    <a:pt x="545" y="47"/>
                  </a:cubicBezTo>
                  <a:cubicBezTo>
                    <a:pt x="546" y="51"/>
                    <a:pt x="542" y="54"/>
                    <a:pt x="543" y="59"/>
                  </a:cubicBezTo>
                  <a:cubicBezTo>
                    <a:pt x="546" y="65"/>
                    <a:pt x="553" y="69"/>
                    <a:pt x="556" y="75"/>
                  </a:cubicBezTo>
                  <a:cubicBezTo>
                    <a:pt x="558" y="79"/>
                    <a:pt x="558" y="83"/>
                    <a:pt x="560" y="85"/>
                  </a:cubicBezTo>
                  <a:cubicBezTo>
                    <a:pt x="564" y="89"/>
                    <a:pt x="570" y="91"/>
                    <a:pt x="574" y="95"/>
                  </a:cubicBezTo>
                  <a:cubicBezTo>
                    <a:pt x="574" y="97"/>
                    <a:pt x="574" y="98"/>
                    <a:pt x="574" y="99"/>
                  </a:cubicBezTo>
                  <a:cubicBezTo>
                    <a:pt x="572" y="100"/>
                    <a:pt x="570" y="102"/>
                    <a:pt x="568" y="103"/>
                  </a:cubicBezTo>
                  <a:cubicBezTo>
                    <a:pt x="565" y="105"/>
                    <a:pt x="561" y="104"/>
                    <a:pt x="559" y="105"/>
                  </a:cubicBezTo>
                  <a:cubicBezTo>
                    <a:pt x="552" y="106"/>
                    <a:pt x="543" y="109"/>
                    <a:pt x="539" y="114"/>
                  </a:cubicBezTo>
                  <a:cubicBezTo>
                    <a:pt x="536" y="117"/>
                    <a:pt x="536" y="135"/>
                    <a:pt x="535" y="141"/>
                  </a:cubicBezTo>
                  <a:cubicBezTo>
                    <a:pt x="535" y="143"/>
                    <a:pt x="534" y="145"/>
                    <a:pt x="534" y="148"/>
                  </a:cubicBezTo>
                  <a:cubicBezTo>
                    <a:pt x="532" y="152"/>
                    <a:pt x="531" y="158"/>
                    <a:pt x="530" y="163"/>
                  </a:cubicBezTo>
                  <a:cubicBezTo>
                    <a:pt x="530" y="164"/>
                    <a:pt x="530" y="165"/>
                    <a:pt x="530" y="166"/>
                  </a:cubicBezTo>
                  <a:cubicBezTo>
                    <a:pt x="526" y="174"/>
                    <a:pt x="524" y="181"/>
                    <a:pt x="520" y="187"/>
                  </a:cubicBezTo>
                  <a:cubicBezTo>
                    <a:pt x="520" y="190"/>
                    <a:pt x="520" y="193"/>
                    <a:pt x="520" y="195"/>
                  </a:cubicBezTo>
                  <a:cubicBezTo>
                    <a:pt x="519" y="195"/>
                    <a:pt x="519" y="195"/>
                    <a:pt x="519" y="195"/>
                  </a:cubicBezTo>
                  <a:cubicBezTo>
                    <a:pt x="518" y="193"/>
                    <a:pt x="515" y="191"/>
                    <a:pt x="514" y="189"/>
                  </a:cubicBezTo>
                  <a:cubicBezTo>
                    <a:pt x="511" y="185"/>
                    <a:pt x="511" y="181"/>
                    <a:pt x="509" y="177"/>
                  </a:cubicBezTo>
                  <a:cubicBezTo>
                    <a:pt x="509" y="175"/>
                    <a:pt x="509" y="173"/>
                    <a:pt x="509" y="171"/>
                  </a:cubicBezTo>
                  <a:cubicBezTo>
                    <a:pt x="507" y="163"/>
                    <a:pt x="509" y="147"/>
                    <a:pt x="508" y="135"/>
                  </a:cubicBezTo>
                  <a:cubicBezTo>
                    <a:pt x="507" y="135"/>
                    <a:pt x="506" y="135"/>
                    <a:pt x="507" y="134"/>
                  </a:cubicBezTo>
                  <a:cubicBezTo>
                    <a:pt x="497" y="136"/>
                    <a:pt x="489" y="139"/>
                    <a:pt x="481" y="142"/>
                  </a:cubicBezTo>
                  <a:cubicBezTo>
                    <a:pt x="476" y="142"/>
                    <a:pt x="472" y="143"/>
                    <a:pt x="467" y="143"/>
                  </a:cubicBezTo>
                  <a:cubicBezTo>
                    <a:pt x="462" y="138"/>
                    <a:pt x="463" y="125"/>
                    <a:pt x="465" y="119"/>
                  </a:cubicBezTo>
                  <a:cubicBezTo>
                    <a:pt x="470" y="117"/>
                    <a:pt x="476" y="112"/>
                    <a:pt x="478" y="108"/>
                  </a:cubicBezTo>
                  <a:cubicBezTo>
                    <a:pt x="478" y="107"/>
                    <a:pt x="478" y="105"/>
                    <a:pt x="478" y="104"/>
                  </a:cubicBezTo>
                  <a:cubicBezTo>
                    <a:pt x="484" y="97"/>
                    <a:pt x="492" y="90"/>
                    <a:pt x="488" y="77"/>
                  </a:cubicBezTo>
                  <a:cubicBezTo>
                    <a:pt x="488" y="77"/>
                    <a:pt x="488" y="77"/>
                    <a:pt x="487" y="77"/>
                  </a:cubicBezTo>
                  <a:cubicBezTo>
                    <a:pt x="473" y="87"/>
                    <a:pt x="476" y="96"/>
                    <a:pt x="467" y="109"/>
                  </a:cubicBezTo>
                  <a:cubicBezTo>
                    <a:pt x="461" y="117"/>
                    <a:pt x="456" y="117"/>
                    <a:pt x="452" y="129"/>
                  </a:cubicBezTo>
                  <a:cubicBezTo>
                    <a:pt x="448" y="140"/>
                    <a:pt x="457" y="156"/>
                    <a:pt x="457" y="165"/>
                  </a:cubicBezTo>
                  <a:cubicBezTo>
                    <a:pt x="455" y="165"/>
                    <a:pt x="455" y="167"/>
                    <a:pt x="454" y="167"/>
                  </a:cubicBezTo>
                  <a:cubicBezTo>
                    <a:pt x="452" y="167"/>
                    <a:pt x="452" y="167"/>
                    <a:pt x="450" y="167"/>
                  </a:cubicBezTo>
                  <a:cubicBezTo>
                    <a:pt x="447" y="163"/>
                    <a:pt x="444" y="159"/>
                    <a:pt x="442" y="153"/>
                  </a:cubicBezTo>
                  <a:cubicBezTo>
                    <a:pt x="440" y="149"/>
                    <a:pt x="441" y="145"/>
                    <a:pt x="439" y="141"/>
                  </a:cubicBezTo>
                  <a:cubicBezTo>
                    <a:pt x="438" y="141"/>
                    <a:pt x="438" y="141"/>
                    <a:pt x="437" y="141"/>
                  </a:cubicBezTo>
                  <a:cubicBezTo>
                    <a:pt x="431" y="151"/>
                    <a:pt x="418" y="157"/>
                    <a:pt x="402" y="157"/>
                  </a:cubicBezTo>
                  <a:cubicBezTo>
                    <a:pt x="402" y="156"/>
                    <a:pt x="400" y="155"/>
                    <a:pt x="400" y="155"/>
                  </a:cubicBezTo>
                  <a:cubicBezTo>
                    <a:pt x="398" y="153"/>
                    <a:pt x="398" y="151"/>
                    <a:pt x="398" y="150"/>
                  </a:cubicBezTo>
                  <a:close/>
                  <a:moveTo>
                    <a:pt x="278" y="104"/>
                  </a:moveTo>
                  <a:cubicBezTo>
                    <a:pt x="279" y="106"/>
                    <a:pt x="280" y="109"/>
                    <a:pt x="281" y="111"/>
                  </a:cubicBezTo>
                  <a:cubicBezTo>
                    <a:pt x="282" y="111"/>
                    <a:pt x="282" y="111"/>
                    <a:pt x="282" y="111"/>
                  </a:cubicBezTo>
                  <a:cubicBezTo>
                    <a:pt x="283" y="108"/>
                    <a:pt x="286" y="101"/>
                    <a:pt x="283" y="99"/>
                  </a:cubicBezTo>
                  <a:cubicBezTo>
                    <a:pt x="283" y="99"/>
                    <a:pt x="282" y="99"/>
                    <a:pt x="282" y="98"/>
                  </a:cubicBezTo>
                  <a:cubicBezTo>
                    <a:pt x="281" y="98"/>
                    <a:pt x="280" y="98"/>
                    <a:pt x="279" y="99"/>
                  </a:cubicBezTo>
                  <a:cubicBezTo>
                    <a:pt x="279" y="102"/>
                    <a:pt x="278" y="101"/>
                    <a:pt x="278" y="104"/>
                  </a:cubicBezTo>
                  <a:close/>
                  <a:moveTo>
                    <a:pt x="257" y="97"/>
                  </a:moveTo>
                  <a:cubicBezTo>
                    <a:pt x="257" y="97"/>
                    <a:pt x="257" y="98"/>
                    <a:pt x="257" y="99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8" y="99"/>
                    <a:pt x="259" y="99"/>
                    <a:pt x="259" y="99"/>
                  </a:cubicBezTo>
                  <a:cubicBezTo>
                    <a:pt x="260" y="98"/>
                    <a:pt x="260" y="97"/>
                    <a:pt x="261" y="97"/>
                  </a:cubicBezTo>
                  <a:cubicBezTo>
                    <a:pt x="261" y="95"/>
                    <a:pt x="261" y="95"/>
                    <a:pt x="260" y="93"/>
                  </a:cubicBezTo>
                  <a:cubicBezTo>
                    <a:pt x="260" y="93"/>
                    <a:pt x="260" y="93"/>
                    <a:pt x="260" y="93"/>
                  </a:cubicBezTo>
                  <a:cubicBezTo>
                    <a:pt x="259" y="93"/>
                    <a:pt x="259" y="93"/>
                    <a:pt x="259" y="93"/>
                  </a:cubicBezTo>
                  <a:cubicBezTo>
                    <a:pt x="258" y="94"/>
                    <a:pt x="258" y="95"/>
                    <a:pt x="257" y="97"/>
                  </a:cubicBezTo>
                  <a:close/>
                  <a:moveTo>
                    <a:pt x="236" y="104"/>
                  </a:moveTo>
                  <a:cubicBezTo>
                    <a:pt x="236" y="105"/>
                    <a:pt x="237" y="105"/>
                    <a:pt x="238" y="105"/>
                  </a:cubicBezTo>
                  <a:cubicBezTo>
                    <a:pt x="241" y="104"/>
                    <a:pt x="242" y="102"/>
                    <a:pt x="245" y="100"/>
                  </a:cubicBezTo>
                  <a:cubicBezTo>
                    <a:pt x="245" y="99"/>
                    <a:pt x="245" y="98"/>
                    <a:pt x="245" y="97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4" y="97"/>
                    <a:pt x="243" y="97"/>
                    <a:pt x="242" y="97"/>
                  </a:cubicBezTo>
                  <a:cubicBezTo>
                    <a:pt x="240" y="99"/>
                    <a:pt x="238" y="101"/>
                    <a:pt x="236" y="104"/>
                  </a:cubicBezTo>
                  <a:close/>
                  <a:moveTo>
                    <a:pt x="216" y="151"/>
                  </a:moveTo>
                  <a:cubicBezTo>
                    <a:pt x="217" y="152"/>
                    <a:pt x="225" y="157"/>
                    <a:pt x="226" y="158"/>
                  </a:cubicBezTo>
                  <a:cubicBezTo>
                    <a:pt x="230" y="159"/>
                    <a:pt x="253" y="155"/>
                    <a:pt x="254" y="154"/>
                  </a:cubicBezTo>
                  <a:cubicBezTo>
                    <a:pt x="254" y="153"/>
                    <a:pt x="253" y="151"/>
                    <a:pt x="252" y="149"/>
                  </a:cubicBezTo>
                  <a:cubicBezTo>
                    <a:pt x="253" y="149"/>
                    <a:pt x="253" y="149"/>
                    <a:pt x="253" y="149"/>
                  </a:cubicBezTo>
                  <a:cubicBezTo>
                    <a:pt x="259" y="147"/>
                    <a:pt x="266" y="162"/>
                    <a:pt x="274" y="147"/>
                  </a:cubicBezTo>
                  <a:cubicBezTo>
                    <a:pt x="280" y="149"/>
                    <a:pt x="289" y="157"/>
                    <a:pt x="296" y="153"/>
                  </a:cubicBezTo>
                  <a:cubicBezTo>
                    <a:pt x="309" y="147"/>
                    <a:pt x="312" y="126"/>
                    <a:pt x="312" y="104"/>
                  </a:cubicBezTo>
                  <a:cubicBezTo>
                    <a:pt x="312" y="97"/>
                    <a:pt x="313" y="86"/>
                    <a:pt x="310" y="81"/>
                  </a:cubicBezTo>
                  <a:cubicBezTo>
                    <a:pt x="310" y="78"/>
                    <a:pt x="310" y="75"/>
                    <a:pt x="310" y="73"/>
                  </a:cubicBezTo>
                  <a:cubicBezTo>
                    <a:pt x="310" y="67"/>
                    <a:pt x="310" y="56"/>
                    <a:pt x="308" y="51"/>
                  </a:cubicBezTo>
                  <a:cubicBezTo>
                    <a:pt x="308" y="49"/>
                    <a:pt x="307" y="45"/>
                    <a:pt x="307" y="43"/>
                  </a:cubicBezTo>
                  <a:cubicBezTo>
                    <a:pt x="305" y="35"/>
                    <a:pt x="304" y="27"/>
                    <a:pt x="301" y="21"/>
                  </a:cubicBezTo>
                  <a:cubicBezTo>
                    <a:pt x="270" y="17"/>
                    <a:pt x="248" y="27"/>
                    <a:pt x="235" y="46"/>
                  </a:cubicBezTo>
                  <a:cubicBezTo>
                    <a:pt x="232" y="50"/>
                    <a:pt x="222" y="63"/>
                    <a:pt x="225" y="70"/>
                  </a:cubicBezTo>
                  <a:cubicBezTo>
                    <a:pt x="233" y="70"/>
                    <a:pt x="243" y="58"/>
                    <a:pt x="249" y="54"/>
                  </a:cubicBezTo>
                  <a:cubicBezTo>
                    <a:pt x="250" y="54"/>
                    <a:pt x="254" y="53"/>
                    <a:pt x="254" y="53"/>
                  </a:cubicBezTo>
                  <a:cubicBezTo>
                    <a:pt x="280" y="51"/>
                    <a:pt x="264" y="71"/>
                    <a:pt x="264" y="83"/>
                  </a:cubicBezTo>
                  <a:cubicBezTo>
                    <a:pt x="268" y="85"/>
                    <a:pt x="278" y="95"/>
                    <a:pt x="284" y="92"/>
                  </a:cubicBezTo>
                  <a:cubicBezTo>
                    <a:pt x="284" y="91"/>
                    <a:pt x="285" y="90"/>
                    <a:pt x="286" y="90"/>
                  </a:cubicBezTo>
                  <a:cubicBezTo>
                    <a:pt x="293" y="90"/>
                    <a:pt x="311" y="103"/>
                    <a:pt x="302" y="112"/>
                  </a:cubicBezTo>
                  <a:cubicBezTo>
                    <a:pt x="299" y="115"/>
                    <a:pt x="294" y="117"/>
                    <a:pt x="290" y="120"/>
                  </a:cubicBezTo>
                  <a:cubicBezTo>
                    <a:pt x="285" y="123"/>
                    <a:pt x="280" y="129"/>
                    <a:pt x="274" y="133"/>
                  </a:cubicBezTo>
                  <a:cubicBezTo>
                    <a:pt x="274" y="133"/>
                    <a:pt x="272" y="133"/>
                    <a:pt x="273" y="134"/>
                  </a:cubicBezTo>
                  <a:cubicBezTo>
                    <a:pt x="268" y="137"/>
                    <a:pt x="260" y="139"/>
                    <a:pt x="254" y="143"/>
                  </a:cubicBezTo>
                  <a:cubicBezTo>
                    <a:pt x="251" y="145"/>
                    <a:pt x="243" y="143"/>
                    <a:pt x="240" y="143"/>
                  </a:cubicBezTo>
                  <a:cubicBezTo>
                    <a:pt x="238" y="140"/>
                    <a:pt x="232" y="133"/>
                    <a:pt x="236" y="127"/>
                  </a:cubicBezTo>
                  <a:cubicBezTo>
                    <a:pt x="237" y="124"/>
                    <a:pt x="242" y="120"/>
                    <a:pt x="244" y="119"/>
                  </a:cubicBezTo>
                  <a:cubicBezTo>
                    <a:pt x="244" y="116"/>
                    <a:pt x="243" y="116"/>
                    <a:pt x="241" y="116"/>
                  </a:cubicBezTo>
                  <a:cubicBezTo>
                    <a:pt x="238" y="121"/>
                    <a:pt x="227" y="110"/>
                    <a:pt x="226" y="108"/>
                  </a:cubicBezTo>
                  <a:cubicBezTo>
                    <a:pt x="226" y="105"/>
                    <a:pt x="226" y="102"/>
                    <a:pt x="226" y="99"/>
                  </a:cubicBezTo>
                  <a:cubicBezTo>
                    <a:pt x="229" y="98"/>
                    <a:pt x="231" y="95"/>
                    <a:pt x="234" y="93"/>
                  </a:cubicBezTo>
                  <a:cubicBezTo>
                    <a:pt x="242" y="89"/>
                    <a:pt x="256" y="87"/>
                    <a:pt x="252" y="74"/>
                  </a:cubicBezTo>
                  <a:cubicBezTo>
                    <a:pt x="252" y="74"/>
                    <a:pt x="251" y="74"/>
                    <a:pt x="250" y="74"/>
                  </a:cubicBezTo>
                  <a:cubicBezTo>
                    <a:pt x="246" y="78"/>
                    <a:pt x="227" y="77"/>
                    <a:pt x="223" y="83"/>
                  </a:cubicBezTo>
                  <a:cubicBezTo>
                    <a:pt x="220" y="86"/>
                    <a:pt x="223" y="93"/>
                    <a:pt x="221" y="97"/>
                  </a:cubicBezTo>
                  <a:cubicBezTo>
                    <a:pt x="219" y="97"/>
                    <a:pt x="220" y="103"/>
                    <a:pt x="218" y="105"/>
                  </a:cubicBezTo>
                  <a:cubicBezTo>
                    <a:pt x="214" y="114"/>
                    <a:pt x="219" y="132"/>
                    <a:pt x="217" y="141"/>
                  </a:cubicBezTo>
                  <a:cubicBezTo>
                    <a:pt x="217" y="144"/>
                    <a:pt x="216" y="149"/>
                    <a:pt x="216" y="151"/>
                  </a:cubicBezTo>
                  <a:close/>
                  <a:moveTo>
                    <a:pt x="197" y="154"/>
                  </a:moveTo>
                  <a:cubicBezTo>
                    <a:pt x="197" y="141"/>
                    <a:pt x="202" y="127"/>
                    <a:pt x="205" y="115"/>
                  </a:cubicBezTo>
                  <a:cubicBezTo>
                    <a:pt x="205" y="113"/>
                    <a:pt x="205" y="110"/>
                    <a:pt x="205" y="107"/>
                  </a:cubicBezTo>
                  <a:cubicBezTo>
                    <a:pt x="205" y="93"/>
                    <a:pt x="199" y="79"/>
                    <a:pt x="201" y="66"/>
                  </a:cubicBezTo>
                  <a:cubicBezTo>
                    <a:pt x="205" y="39"/>
                    <a:pt x="229" y="25"/>
                    <a:pt x="252" y="17"/>
                  </a:cubicBezTo>
                  <a:cubicBezTo>
                    <a:pt x="261" y="15"/>
                    <a:pt x="289" y="6"/>
                    <a:pt x="300" y="13"/>
                  </a:cubicBezTo>
                  <a:cubicBezTo>
                    <a:pt x="302" y="13"/>
                    <a:pt x="306" y="13"/>
                    <a:pt x="308" y="15"/>
                  </a:cubicBezTo>
                  <a:cubicBezTo>
                    <a:pt x="330" y="29"/>
                    <a:pt x="324" y="79"/>
                    <a:pt x="325" y="113"/>
                  </a:cubicBezTo>
                  <a:cubicBezTo>
                    <a:pt x="325" y="129"/>
                    <a:pt x="328" y="154"/>
                    <a:pt x="320" y="163"/>
                  </a:cubicBezTo>
                  <a:cubicBezTo>
                    <a:pt x="318" y="166"/>
                    <a:pt x="294" y="183"/>
                    <a:pt x="287" y="179"/>
                  </a:cubicBezTo>
                  <a:cubicBezTo>
                    <a:pt x="280" y="175"/>
                    <a:pt x="274" y="165"/>
                    <a:pt x="264" y="164"/>
                  </a:cubicBezTo>
                  <a:cubicBezTo>
                    <a:pt x="261" y="163"/>
                    <a:pt x="257" y="167"/>
                    <a:pt x="254" y="168"/>
                  </a:cubicBezTo>
                  <a:cubicBezTo>
                    <a:pt x="252" y="169"/>
                    <a:pt x="230" y="173"/>
                    <a:pt x="226" y="171"/>
                  </a:cubicBezTo>
                  <a:cubicBezTo>
                    <a:pt x="221" y="170"/>
                    <a:pt x="220" y="167"/>
                    <a:pt x="216" y="164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3" y="166"/>
                    <a:pt x="211" y="170"/>
                    <a:pt x="206" y="170"/>
                  </a:cubicBezTo>
                  <a:cubicBezTo>
                    <a:pt x="204" y="168"/>
                    <a:pt x="202" y="166"/>
                    <a:pt x="201" y="164"/>
                  </a:cubicBezTo>
                  <a:cubicBezTo>
                    <a:pt x="199" y="161"/>
                    <a:pt x="199" y="158"/>
                    <a:pt x="197" y="154"/>
                  </a:cubicBezTo>
                  <a:close/>
                  <a:moveTo>
                    <a:pt x="83" y="79"/>
                  </a:moveTo>
                  <a:cubicBezTo>
                    <a:pt x="84" y="83"/>
                    <a:pt x="84" y="85"/>
                    <a:pt x="85" y="87"/>
                  </a:cubicBezTo>
                  <a:cubicBezTo>
                    <a:pt x="92" y="84"/>
                    <a:pt x="115" y="69"/>
                    <a:pt x="116" y="62"/>
                  </a:cubicBezTo>
                  <a:cubicBezTo>
                    <a:pt x="116" y="62"/>
                    <a:pt x="116" y="62"/>
                    <a:pt x="115" y="62"/>
                  </a:cubicBezTo>
                  <a:cubicBezTo>
                    <a:pt x="111" y="60"/>
                    <a:pt x="105" y="62"/>
                    <a:pt x="101" y="63"/>
                  </a:cubicBezTo>
                  <a:cubicBezTo>
                    <a:pt x="98" y="63"/>
                    <a:pt x="96" y="63"/>
                    <a:pt x="93" y="63"/>
                  </a:cubicBezTo>
                  <a:cubicBezTo>
                    <a:pt x="84" y="65"/>
                    <a:pt x="82" y="70"/>
                    <a:pt x="83" y="79"/>
                  </a:cubicBezTo>
                  <a:close/>
                  <a:moveTo>
                    <a:pt x="32" y="97"/>
                  </a:moveTo>
                  <a:cubicBezTo>
                    <a:pt x="36" y="101"/>
                    <a:pt x="36" y="104"/>
                    <a:pt x="36" y="112"/>
                  </a:cubicBezTo>
                  <a:cubicBezTo>
                    <a:pt x="38" y="113"/>
                    <a:pt x="38" y="113"/>
                    <a:pt x="38" y="114"/>
                  </a:cubicBezTo>
                  <a:cubicBezTo>
                    <a:pt x="41" y="114"/>
                    <a:pt x="44" y="114"/>
                    <a:pt x="46" y="113"/>
                  </a:cubicBezTo>
                  <a:cubicBezTo>
                    <a:pt x="47" y="111"/>
                    <a:pt x="50" y="108"/>
                    <a:pt x="50" y="106"/>
                  </a:cubicBezTo>
                  <a:cubicBezTo>
                    <a:pt x="52" y="100"/>
                    <a:pt x="53" y="86"/>
                    <a:pt x="49" y="83"/>
                  </a:cubicBezTo>
                  <a:cubicBezTo>
                    <a:pt x="49" y="83"/>
                    <a:pt x="49" y="82"/>
                    <a:pt x="48" y="82"/>
                  </a:cubicBezTo>
                  <a:cubicBezTo>
                    <a:pt x="42" y="82"/>
                    <a:pt x="34" y="89"/>
                    <a:pt x="32" y="94"/>
                  </a:cubicBezTo>
                  <a:cubicBezTo>
                    <a:pt x="32" y="95"/>
                    <a:pt x="32" y="96"/>
                    <a:pt x="32" y="97"/>
                  </a:cubicBezTo>
                  <a:close/>
                  <a:moveTo>
                    <a:pt x="3" y="66"/>
                  </a:moveTo>
                  <a:cubicBezTo>
                    <a:pt x="9" y="66"/>
                    <a:pt x="12" y="70"/>
                    <a:pt x="14" y="73"/>
                  </a:cubicBezTo>
                  <a:cubicBezTo>
                    <a:pt x="16" y="73"/>
                    <a:pt x="18" y="73"/>
                    <a:pt x="19" y="73"/>
                  </a:cubicBezTo>
                  <a:cubicBezTo>
                    <a:pt x="22" y="71"/>
                    <a:pt x="24" y="69"/>
                    <a:pt x="26" y="67"/>
                  </a:cubicBezTo>
                  <a:cubicBezTo>
                    <a:pt x="31" y="64"/>
                    <a:pt x="38" y="63"/>
                    <a:pt x="44" y="60"/>
                  </a:cubicBezTo>
                  <a:cubicBezTo>
                    <a:pt x="48" y="57"/>
                    <a:pt x="51" y="59"/>
                    <a:pt x="54" y="55"/>
                  </a:cubicBezTo>
                  <a:cubicBezTo>
                    <a:pt x="57" y="47"/>
                    <a:pt x="51" y="40"/>
                    <a:pt x="54" y="31"/>
                  </a:cubicBezTo>
                  <a:cubicBezTo>
                    <a:pt x="55" y="26"/>
                    <a:pt x="56" y="23"/>
                    <a:pt x="57" y="17"/>
                  </a:cubicBezTo>
                  <a:cubicBezTo>
                    <a:pt x="57" y="17"/>
                    <a:pt x="56" y="5"/>
                    <a:pt x="58" y="7"/>
                  </a:cubicBezTo>
                  <a:cubicBezTo>
                    <a:pt x="58" y="6"/>
                    <a:pt x="58" y="6"/>
                    <a:pt x="59" y="6"/>
                  </a:cubicBezTo>
                  <a:cubicBezTo>
                    <a:pt x="69" y="5"/>
                    <a:pt x="83" y="21"/>
                    <a:pt x="92" y="27"/>
                  </a:cubicBezTo>
                  <a:cubicBezTo>
                    <a:pt x="92" y="35"/>
                    <a:pt x="89" y="43"/>
                    <a:pt x="90" y="51"/>
                  </a:cubicBezTo>
                  <a:cubicBezTo>
                    <a:pt x="100" y="55"/>
                    <a:pt x="115" y="50"/>
                    <a:pt x="126" y="48"/>
                  </a:cubicBezTo>
                  <a:cubicBezTo>
                    <a:pt x="130" y="48"/>
                    <a:pt x="134" y="48"/>
                    <a:pt x="138" y="49"/>
                  </a:cubicBezTo>
                  <a:cubicBezTo>
                    <a:pt x="140" y="50"/>
                    <a:pt x="142" y="53"/>
                    <a:pt x="144" y="53"/>
                  </a:cubicBezTo>
                  <a:cubicBezTo>
                    <a:pt x="144" y="53"/>
                    <a:pt x="144" y="55"/>
                    <a:pt x="144" y="55"/>
                  </a:cubicBezTo>
                  <a:cubicBezTo>
                    <a:pt x="140" y="59"/>
                    <a:pt x="136" y="64"/>
                    <a:pt x="133" y="68"/>
                  </a:cubicBezTo>
                  <a:cubicBezTo>
                    <a:pt x="130" y="71"/>
                    <a:pt x="120" y="76"/>
                    <a:pt x="114" y="79"/>
                  </a:cubicBezTo>
                  <a:cubicBezTo>
                    <a:pt x="110" y="82"/>
                    <a:pt x="104" y="83"/>
                    <a:pt x="104" y="90"/>
                  </a:cubicBezTo>
                  <a:cubicBezTo>
                    <a:pt x="105" y="91"/>
                    <a:pt x="106" y="91"/>
                    <a:pt x="106" y="92"/>
                  </a:cubicBezTo>
                  <a:cubicBezTo>
                    <a:pt x="114" y="95"/>
                    <a:pt x="125" y="91"/>
                    <a:pt x="128" y="99"/>
                  </a:cubicBezTo>
                  <a:cubicBezTo>
                    <a:pt x="129" y="101"/>
                    <a:pt x="130" y="103"/>
                    <a:pt x="129" y="105"/>
                  </a:cubicBezTo>
                  <a:cubicBezTo>
                    <a:pt x="124" y="112"/>
                    <a:pt x="112" y="106"/>
                    <a:pt x="105" y="111"/>
                  </a:cubicBezTo>
                  <a:cubicBezTo>
                    <a:pt x="99" y="115"/>
                    <a:pt x="94" y="120"/>
                    <a:pt x="89" y="124"/>
                  </a:cubicBezTo>
                  <a:cubicBezTo>
                    <a:pt x="84" y="127"/>
                    <a:pt x="79" y="125"/>
                    <a:pt x="76" y="130"/>
                  </a:cubicBezTo>
                  <a:cubicBezTo>
                    <a:pt x="72" y="136"/>
                    <a:pt x="76" y="147"/>
                    <a:pt x="74" y="153"/>
                  </a:cubicBezTo>
                  <a:cubicBezTo>
                    <a:pt x="74" y="155"/>
                    <a:pt x="73" y="156"/>
                    <a:pt x="73" y="157"/>
                  </a:cubicBezTo>
                  <a:cubicBezTo>
                    <a:pt x="64" y="159"/>
                    <a:pt x="66" y="177"/>
                    <a:pt x="59" y="183"/>
                  </a:cubicBezTo>
                  <a:cubicBezTo>
                    <a:pt x="57" y="172"/>
                    <a:pt x="50" y="162"/>
                    <a:pt x="48" y="152"/>
                  </a:cubicBezTo>
                  <a:cubicBezTo>
                    <a:pt x="48" y="147"/>
                    <a:pt x="50" y="142"/>
                    <a:pt x="46" y="139"/>
                  </a:cubicBezTo>
                  <a:cubicBezTo>
                    <a:pt x="44" y="138"/>
                    <a:pt x="40" y="139"/>
                    <a:pt x="38" y="138"/>
                  </a:cubicBezTo>
                  <a:cubicBezTo>
                    <a:pt x="36" y="132"/>
                    <a:pt x="34" y="123"/>
                    <a:pt x="26" y="121"/>
                  </a:cubicBezTo>
                  <a:cubicBezTo>
                    <a:pt x="23" y="120"/>
                    <a:pt x="22" y="122"/>
                    <a:pt x="17" y="122"/>
                  </a:cubicBezTo>
                  <a:cubicBezTo>
                    <a:pt x="16" y="120"/>
                    <a:pt x="15" y="116"/>
                    <a:pt x="14" y="114"/>
                  </a:cubicBezTo>
                  <a:cubicBezTo>
                    <a:pt x="12" y="111"/>
                    <a:pt x="7" y="110"/>
                    <a:pt x="5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2"/>
                    <a:pt x="5" y="99"/>
                    <a:pt x="4" y="96"/>
                  </a:cubicBezTo>
                  <a:cubicBezTo>
                    <a:pt x="4" y="94"/>
                    <a:pt x="1" y="93"/>
                    <a:pt x="0" y="90"/>
                  </a:cubicBezTo>
                  <a:cubicBezTo>
                    <a:pt x="4" y="85"/>
                    <a:pt x="3" y="76"/>
                    <a:pt x="3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37"/>
            <p:cNvSpPr>
              <a:spLocks noEditPoints="1"/>
            </p:cNvSpPr>
            <p:nvPr userDrawn="1"/>
          </p:nvSpPr>
          <p:spPr bwMode="auto">
            <a:xfrm>
              <a:off x="8798004" y="4643720"/>
              <a:ext cx="334964" cy="325436"/>
            </a:xfrm>
            <a:custGeom>
              <a:avLst/>
              <a:gdLst>
                <a:gd name="T0" fmla="*/ 218 w 225"/>
                <a:gd name="T1" fmla="*/ 76 h 216"/>
                <a:gd name="T2" fmla="*/ 170 w 225"/>
                <a:gd name="T3" fmla="*/ 32 h 216"/>
                <a:gd name="T4" fmla="*/ 113 w 225"/>
                <a:gd name="T5" fmla="*/ 0 h 216"/>
                <a:gd name="T6" fmla="*/ 56 w 225"/>
                <a:gd name="T7" fmla="*/ 32 h 216"/>
                <a:gd name="T8" fmla="*/ 8 w 225"/>
                <a:gd name="T9" fmla="*/ 76 h 216"/>
                <a:gd name="T10" fmla="*/ 21 w 225"/>
                <a:gd name="T11" fmla="*/ 140 h 216"/>
                <a:gd name="T12" fmla="*/ 48 w 225"/>
                <a:gd name="T13" fmla="*/ 200 h 216"/>
                <a:gd name="T14" fmla="*/ 112 w 225"/>
                <a:gd name="T15" fmla="*/ 207 h 216"/>
                <a:gd name="T16" fmla="*/ 177 w 225"/>
                <a:gd name="T17" fmla="*/ 200 h 216"/>
                <a:gd name="T18" fmla="*/ 204 w 225"/>
                <a:gd name="T19" fmla="*/ 140 h 216"/>
                <a:gd name="T20" fmla="*/ 218 w 225"/>
                <a:gd name="T21" fmla="*/ 76 h 216"/>
                <a:gd name="T22" fmla="*/ 113 w 225"/>
                <a:gd name="T23" fmla="*/ 201 h 216"/>
                <a:gd name="T24" fmla="*/ 22 w 225"/>
                <a:gd name="T25" fmla="*/ 110 h 216"/>
                <a:gd name="T26" fmla="*/ 113 w 225"/>
                <a:gd name="T27" fmla="*/ 20 h 216"/>
                <a:gd name="T28" fmla="*/ 204 w 225"/>
                <a:gd name="T29" fmla="*/ 111 h 216"/>
                <a:gd name="T30" fmla="*/ 113 w 225"/>
                <a:gd name="T31" fmla="*/ 20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5" h="216">
                  <a:moveTo>
                    <a:pt x="218" y="76"/>
                  </a:moveTo>
                  <a:cubicBezTo>
                    <a:pt x="210" y="53"/>
                    <a:pt x="191" y="37"/>
                    <a:pt x="170" y="32"/>
                  </a:cubicBezTo>
                  <a:cubicBezTo>
                    <a:pt x="158" y="13"/>
                    <a:pt x="137" y="0"/>
                    <a:pt x="113" y="0"/>
                  </a:cubicBezTo>
                  <a:cubicBezTo>
                    <a:pt x="89" y="0"/>
                    <a:pt x="68" y="13"/>
                    <a:pt x="56" y="32"/>
                  </a:cubicBezTo>
                  <a:cubicBezTo>
                    <a:pt x="34" y="37"/>
                    <a:pt x="15" y="53"/>
                    <a:pt x="8" y="76"/>
                  </a:cubicBezTo>
                  <a:cubicBezTo>
                    <a:pt x="0" y="99"/>
                    <a:pt x="6" y="123"/>
                    <a:pt x="21" y="140"/>
                  </a:cubicBezTo>
                  <a:cubicBezTo>
                    <a:pt x="18" y="163"/>
                    <a:pt x="28" y="185"/>
                    <a:pt x="48" y="200"/>
                  </a:cubicBezTo>
                  <a:cubicBezTo>
                    <a:pt x="67" y="214"/>
                    <a:pt x="92" y="216"/>
                    <a:pt x="112" y="207"/>
                  </a:cubicBezTo>
                  <a:cubicBezTo>
                    <a:pt x="133" y="216"/>
                    <a:pt x="158" y="214"/>
                    <a:pt x="177" y="200"/>
                  </a:cubicBezTo>
                  <a:cubicBezTo>
                    <a:pt x="197" y="186"/>
                    <a:pt x="206" y="163"/>
                    <a:pt x="204" y="140"/>
                  </a:cubicBezTo>
                  <a:cubicBezTo>
                    <a:pt x="220" y="123"/>
                    <a:pt x="225" y="99"/>
                    <a:pt x="218" y="76"/>
                  </a:cubicBezTo>
                  <a:close/>
                  <a:moveTo>
                    <a:pt x="113" y="201"/>
                  </a:moveTo>
                  <a:cubicBezTo>
                    <a:pt x="63" y="201"/>
                    <a:pt x="22" y="160"/>
                    <a:pt x="22" y="110"/>
                  </a:cubicBezTo>
                  <a:cubicBezTo>
                    <a:pt x="22" y="60"/>
                    <a:pt x="62" y="20"/>
                    <a:pt x="113" y="20"/>
                  </a:cubicBezTo>
                  <a:cubicBezTo>
                    <a:pt x="163" y="20"/>
                    <a:pt x="204" y="61"/>
                    <a:pt x="204" y="111"/>
                  </a:cubicBezTo>
                  <a:cubicBezTo>
                    <a:pt x="204" y="161"/>
                    <a:pt x="163" y="201"/>
                    <a:pt x="113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38"/>
            <p:cNvSpPr>
              <a:spLocks noEditPoints="1"/>
            </p:cNvSpPr>
            <p:nvPr userDrawn="1"/>
          </p:nvSpPr>
          <p:spPr bwMode="auto">
            <a:xfrm>
              <a:off x="8872617" y="4775483"/>
              <a:ext cx="84138" cy="26988"/>
            </a:xfrm>
            <a:custGeom>
              <a:avLst/>
              <a:gdLst>
                <a:gd name="T0" fmla="*/ 4 w 56"/>
                <a:gd name="T1" fmla="*/ 17 h 18"/>
                <a:gd name="T2" fmla="*/ 0 w 56"/>
                <a:gd name="T3" fmla="*/ 7 h 18"/>
                <a:gd name="T4" fmla="*/ 3 w 56"/>
                <a:gd name="T5" fmla="*/ 2 h 18"/>
                <a:gd name="T6" fmla="*/ 8 w 56"/>
                <a:gd name="T7" fmla="*/ 0 h 18"/>
                <a:gd name="T8" fmla="*/ 15 w 56"/>
                <a:gd name="T9" fmla="*/ 13 h 18"/>
                <a:gd name="T10" fmla="*/ 19 w 56"/>
                <a:gd name="T11" fmla="*/ 14 h 18"/>
                <a:gd name="T12" fmla="*/ 22 w 56"/>
                <a:gd name="T13" fmla="*/ 14 h 18"/>
                <a:gd name="T14" fmla="*/ 20 w 56"/>
                <a:gd name="T15" fmla="*/ 12 h 18"/>
                <a:gd name="T16" fmla="*/ 14 w 56"/>
                <a:gd name="T17" fmla="*/ 6 h 18"/>
                <a:gd name="T18" fmla="*/ 20 w 56"/>
                <a:gd name="T19" fmla="*/ 0 h 18"/>
                <a:gd name="T20" fmla="*/ 26 w 56"/>
                <a:gd name="T21" fmla="*/ 8 h 18"/>
                <a:gd name="T22" fmla="*/ 19 w 56"/>
                <a:gd name="T23" fmla="*/ 18 h 18"/>
                <a:gd name="T24" fmla="*/ 15 w 56"/>
                <a:gd name="T25" fmla="*/ 13 h 18"/>
                <a:gd name="T26" fmla="*/ 22 w 56"/>
                <a:gd name="T27" fmla="*/ 3 h 18"/>
                <a:gd name="T28" fmla="*/ 18 w 56"/>
                <a:gd name="T29" fmla="*/ 3 h 18"/>
                <a:gd name="T30" fmla="*/ 18 w 56"/>
                <a:gd name="T31" fmla="*/ 8 h 18"/>
                <a:gd name="T32" fmla="*/ 22 w 56"/>
                <a:gd name="T33" fmla="*/ 8 h 18"/>
                <a:gd name="T34" fmla="*/ 30 w 56"/>
                <a:gd name="T35" fmla="*/ 13 h 18"/>
                <a:gd name="T36" fmla="*/ 34 w 56"/>
                <a:gd name="T37" fmla="*/ 14 h 18"/>
                <a:gd name="T38" fmla="*/ 38 w 56"/>
                <a:gd name="T39" fmla="*/ 14 h 18"/>
                <a:gd name="T40" fmla="*/ 38 w 56"/>
                <a:gd name="T41" fmla="*/ 9 h 18"/>
                <a:gd name="T42" fmla="*/ 33 w 56"/>
                <a:gd name="T43" fmla="*/ 10 h 18"/>
                <a:gd name="T44" fmla="*/ 32 w 56"/>
                <a:gd name="T45" fmla="*/ 0 h 18"/>
                <a:gd name="T46" fmla="*/ 41 w 56"/>
                <a:gd name="T47" fmla="*/ 3 h 18"/>
                <a:gd name="T48" fmla="*/ 34 w 56"/>
                <a:gd name="T49" fmla="*/ 6 h 18"/>
                <a:gd name="T50" fmla="*/ 41 w 56"/>
                <a:gd name="T51" fmla="*/ 8 h 18"/>
                <a:gd name="T52" fmla="*/ 41 w 56"/>
                <a:gd name="T53" fmla="*/ 16 h 18"/>
                <a:gd name="T54" fmla="*/ 32 w 56"/>
                <a:gd name="T55" fmla="*/ 17 h 18"/>
                <a:gd name="T56" fmla="*/ 48 w 56"/>
                <a:gd name="T57" fmla="*/ 8 h 18"/>
                <a:gd name="T58" fmla="*/ 45 w 56"/>
                <a:gd name="T59" fmla="*/ 4 h 18"/>
                <a:gd name="T60" fmla="*/ 50 w 56"/>
                <a:gd name="T61" fmla="*/ 0 h 18"/>
                <a:gd name="T62" fmla="*/ 56 w 56"/>
                <a:gd name="T63" fmla="*/ 4 h 18"/>
                <a:gd name="T64" fmla="*/ 53 w 56"/>
                <a:gd name="T65" fmla="*/ 8 h 18"/>
                <a:gd name="T66" fmla="*/ 56 w 56"/>
                <a:gd name="T67" fmla="*/ 12 h 18"/>
                <a:gd name="T68" fmla="*/ 50 w 56"/>
                <a:gd name="T69" fmla="*/ 18 h 18"/>
                <a:gd name="T70" fmla="*/ 44 w 56"/>
                <a:gd name="T71" fmla="*/ 13 h 18"/>
                <a:gd name="T72" fmla="*/ 48 w 56"/>
                <a:gd name="T73" fmla="*/ 8 h 18"/>
                <a:gd name="T74" fmla="*/ 49 w 56"/>
                <a:gd name="T75" fmla="*/ 6 h 18"/>
                <a:gd name="T76" fmla="*/ 52 w 56"/>
                <a:gd name="T77" fmla="*/ 6 h 18"/>
                <a:gd name="T78" fmla="*/ 52 w 56"/>
                <a:gd name="T79" fmla="*/ 3 h 18"/>
                <a:gd name="T80" fmla="*/ 49 w 56"/>
                <a:gd name="T81" fmla="*/ 3 h 18"/>
                <a:gd name="T82" fmla="*/ 48 w 56"/>
                <a:gd name="T83" fmla="*/ 12 h 18"/>
                <a:gd name="T84" fmla="*/ 51 w 56"/>
                <a:gd name="T85" fmla="*/ 15 h 18"/>
                <a:gd name="T86" fmla="*/ 54 w 56"/>
                <a:gd name="T87" fmla="*/ 12 h 18"/>
                <a:gd name="T88" fmla="*/ 51 w 56"/>
                <a:gd name="T89" fmla="*/ 9 h 18"/>
                <a:gd name="T90" fmla="*/ 48 w 56"/>
                <a:gd name="T9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" h="18">
                  <a:moveTo>
                    <a:pt x="8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4" y="2"/>
                    <a:pt x="4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15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1" y="15"/>
                    <a:pt x="21" y="14"/>
                    <a:pt x="22" y="14"/>
                  </a:cubicBezTo>
                  <a:cubicBezTo>
                    <a:pt x="22" y="13"/>
                    <a:pt x="23" y="12"/>
                    <a:pt x="23" y="10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8" y="12"/>
                    <a:pt x="17" y="11"/>
                    <a:pt x="16" y="10"/>
                  </a:cubicBezTo>
                  <a:cubicBezTo>
                    <a:pt x="15" y="9"/>
                    <a:pt x="14" y="8"/>
                    <a:pt x="14" y="6"/>
                  </a:cubicBezTo>
                  <a:cubicBezTo>
                    <a:pt x="14" y="4"/>
                    <a:pt x="15" y="2"/>
                    <a:pt x="16" y="1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22" y="0"/>
                    <a:pt x="23" y="0"/>
                    <a:pt x="24" y="2"/>
                  </a:cubicBezTo>
                  <a:cubicBezTo>
                    <a:pt x="26" y="3"/>
                    <a:pt x="26" y="5"/>
                    <a:pt x="26" y="8"/>
                  </a:cubicBezTo>
                  <a:cubicBezTo>
                    <a:pt x="26" y="12"/>
                    <a:pt x="25" y="14"/>
                    <a:pt x="24" y="16"/>
                  </a:cubicBezTo>
                  <a:cubicBezTo>
                    <a:pt x="23" y="17"/>
                    <a:pt x="21" y="18"/>
                    <a:pt x="19" y="18"/>
                  </a:cubicBezTo>
                  <a:cubicBezTo>
                    <a:pt x="18" y="18"/>
                    <a:pt x="17" y="17"/>
                    <a:pt x="16" y="16"/>
                  </a:cubicBezTo>
                  <a:cubicBezTo>
                    <a:pt x="16" y="16"/>
                    <a:pt x="15" y="15"/>
                    <a:pt x="15" y="13"/>
                  </a:cubicBezTo>
                  <a:close/>
                  <a:moveTo>
                    <a:pt x="22" y="6"/>
                  </a:moveTo>
                  <a:cubicBezTo>
                    <a:pt x="22" y="4"/>
                    <a:pt x="22" y="4"/>
                    <a:pt x="22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9" y="2"/>
                    <a:pt x="19" y="3"/>
                    <a:pt x="18" y="3"/>
                  </a:cubicBezTo>
                  <a:cubicBezTo>
                    <a:pt x="18" y="4"/>
                    <a:pt x="18" y="4"/>
                    <a:pt x="18" y="6"/>
                  </a:cubicBezTo>
                  <a:cubicBezTo>
                    <a:pt x="18" y="7"/>
                    <a:pt x="18" y="8"/>
                    <a:pt x="18" y="8"/>
                  </a:cubicBezTo>
                  <a:cubicBezTo>
                    <a:pt x="19" y="8"/>
                    <a:pt x="20" y="9"/>
                    <a:pt x="20" y="9"/>
                  </a:cubicBezTo>
                  <a:cubicBezTo>
                    <a:pt x="21" y="9"/>
                    <a:pt x="21" y="8"/>
                    <a:pt x="22" y="8"/>
                  </a:cubicBezTo>
                  <a:cubicBezTo>
                    <a:pt x="22" y="8"/>
                    <a:pt x="22" y="7"/>
                    <a:pt x="22" y="6"/>
                  </a:cubicBezTo>
                  <a:close/>
                  <a:moveTo>
                    <a:pt x="30" y="13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7" y="15"/>
                    <a:pt x="37" y="15"/>
                    <a:pt x="38" y="14"/>
                  </a:cubicBezTo>
                  <a:cubicBezTo>
                    <a:pt x="38" y="14"/>
                    <a:pt x="39" y="13"/>
                    <a:pt x="39" y="12"/>
                  </a:cubicBezTo>
                  <a:cubicBezTo>
                    <a:pt x="39" y="10"/>
                    <a:pt x="38" y="10"/>
                    <a:pt x="38" y="9"/>
                  </a:cubicBezTo>
                  <a:cubicBezTo>
                    <a:pt x="38" y="9"/>
                    <a:pt x="37" y="8"/>
                    <a:pt x="36" y="8"/>
                  </a:cubicBezTo>
                  <a:cubicBezTo>
                    <a:pt x="35" y="8"/>
                    <a:pt x="34" y="9"/>
                    <a:pt x="33" y="10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5" y="6"/>
                    <a:pt x="36" y="6"/>
                    <a:pt x="37" y="6"/>
                  </a:cubicBezTo>
                  <a:cubicBezTo>
                    <a:pt x="38" y="6"/>
                    <a:pt x="40" y="6"/>
                    <a:pt x="41" y="8"/>
                  </a:cubicBezTo>
                  <a:cubicBezTo>
                    <a:pt x="42" y="9"/>
                    <a:pt x="42" y="10"/>
                    <a:pt x="42" y="12"/>
                  </a:cubicBezTo>
                  <a:cubicBezTo>
                    <a:pt x="42" y="14"/>
                    <a:pt x="42" y="15"/>
                    <a:pt x="41" y="16"/>
                  </a:cubicBezTo>
                  <a:cubicBezTo>
                    <a:pt x="40" y="18"/>
                    <a:pt x="38" y="18"/>
                    <a:pt x="36" y="18"/>
                  </a:cubicBezTo>
                  <a:cubicBezTo>
                    <a:pt x="35" y="18"/>
                    <a:pt x="33" y="18"/>
                    <a:pt x="32" y="17"/>
                  </a:cubicBezTo>
                  <a:cubicBezTo>
                    <a:pt x="31" y="16"/>
                    <a:pt x="30" y="14"/>
                    <a:pt x="30" y="13"/>
                  </a:cubicBezTo>
                  <a:close/>
                  <a:moveTo>
                    <a:pt x="48" y="8"/>
                  </a:moveTo>
                  <a:cubicBezTo>
                    <a:pt x="47" y="7"/>
                    <a:pt x="46" y="7"/>
                    <a:pt x="46" y="6"/>
                  </a:cubicBezTo>
                  <a:cubicBezTo>
                    <a:pt x="46" y="5"/>
                    <a:pt x="45" y="5"/>
                    <a:pt x="45" y="4"/>
                  </a:cubicBezTo>
                  <a:cubicBezTo>
                    <a:pt x="45" y="3"/>
                    <a:pt x="46" y="2"/>
                    <a:pt x="46" y="1"/>
                  </a:cubicBezTo>
                  <a:cubicBezTo>
                    <a:pt x="47" y="0"/>
                    <a:pt x="49" y="0"/>
                    <a:pt x="50" y="0"/>
                  </a:cubicBezTo>
                  <a:cubicBezTo>
                    <a:pt x="52" y="0"/>
                    <a:pt x="54" y="0"/>
                    <a:pt x="54" y="1"/>
                  </a:cubicBezTo>
                  <a:cubicBezTo>
                    <a:pt x="55" y="2"/>
                    <a:pt x="56" y="3"/>
                    <a:pt x="56" y="4"/>
                  </a:cubicBezTo>
                  <a:cubicBezTo>
                    <a:pt x="56" y="5"/>
                    <a:pt x="56" y="6"/>
                    <a:pt x="55" y="6"/>
                  </a:cubicBezTo>
                  <a:cubicBezTo>
                    <a:pt x="55" y="7"/>
                    <a:pt x="54" y="8"/>
                    <a:pt x="53" y="8"/>
                  </a:cubicBezTo>
                  <a:cubicBezTo>
                    <a:pt x="54" y="8"/>
                    <a:pt x="55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4"/>
                    <a:pt x="56" y="15"/>
                    <a:pt x="55" y="16"/>
                  </a:cubicBezTo>
                  <a:cubicBezTo>
                    <a:pt x="54" y="18"/>
                    <a:pt x="52" y="18"/>
                    <a:pt x="50" y="18"/>
                  </a:cubicBezTo>
                  <a:cubicBezTo>
                    <a:pt x="49" y="18"/>
                    <a:pt x="48" y="18"/>
                    <a:pt x="46" y="17"/>
                  </a:cubicBezTo>
                  <a:cubicBezTo>
                    <a:pt x="45" y="16"/>
                    <a:pt x="44" y="14"/>
                    <a:pt x="44" y="13"/>
                  </a:cubicBezTo>
                  <a:cubicBezTo>
                    <a:pt x="44" y="12"/>
                    <a:pt x="45" y="11"/>
                    <a:pt x="45" y="10"/>
                  </a:cubicBezTo>
                  <a:cubicBezTo>
                    <a:pt x="46" y="9"/>
                    <a:pt x="47" y="8"/>
                    <a:pt x="48" y="8"/>
                  </a:cubicBezTo>
                  <a:close/>
                  <a:moveTo>
                    <a:pt x="49" y="4"/>
                  </a:moveTo>
                  <a:cubicBezTo>
                    <a:pt x="49" y="5"/>
                    <a:pt x="49" y="6"/>
                    <a:pt x="49" y="6"/>
                  </a:cubicBezTo>
                  <a:cubicBezTo>
                    <a:pt x="50" y="6"/>
                    <a:pt x="50" y="6"/>
                    <a:pt x="51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3" y="6"/>
                    <a:pt x="53" y="5"/>
                    <a:pt x="53" y="4"/>
                  </a:cubicBezTo>
                  <a:cubicBezTo>
                    <a:pt x="53" y="4"/>
                    <a:pt x="53" y="3"/>
                    <a:pt x="52" y="3"/>
                  </a:cubicBezTo>
                  <a:cubicBezTo>
                    <a:pt x="52" y="2"/>
                    <a:pt x="52" y="2"/>
                    <a:pt x="51" y="2"/>
                  </a:cubicBezTo>
                  <a:cubicBezTo>
                    <a:pt x="50" y="2"/>
                    <a:pt x="50" y="2"/>
                    <a:pt x="49" y="3"/>
                  </a:cubicBezTo>
                  <a:cubicBezTo>
                    <a:pt x="49" y="3"/>
                    <a:pt x="49" y="4"/>
                    <a:pt x="49" y="4"/>
                  </a:cubicBezTo>
                  <a:close/>
                  <a:moveTo>
                    <a:pt x="48" y="12"/>
                  </a:moveTo>
                  <a:cubicBezTo>
                    <a:pt x="48" y="13"/>
                    <a:pt x="49" y="14"/>
                    <a:pt x="49" y="14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2" y="15"/>
                    <a:pt x="52" y="15"/>
                    <a:pt x="53" y="14"/>
                  </a:cubicBezTo>
                  <a:cubicBezTo>
                    <a:pt x="53" y="14"/>
                    <a:pt x="54" y="13"/>
                    <a:pt x="54" y="12"/>
                  </a:cubicBezTo>
                  <a:cubicBezTo>
                    <a:pt x="54" y="11"/>
                    <a:pt x="53" y="10"/>
                    <a:pt x="53" y="10"/>
                  </a:cubicBezTo>
                  <a:cubicBezTo>
                    <a:pt x="52" y="10"/>
                    <a:pt x="52" y="9"/>
                    <a:pt x="51" y="9"/>
                  </a:cubicBezTo>
                  <a:cubicBezTo>
                    <a:pt x="50" y="9"/>
                    <a:pt x="50" y="10"/>
                    <a:pt x="49" y="10"/>
                  </a:cubicBezTo>
                  <a:cubicBezTo>
                    <a:pt x="49" y="11"/>
                    <a:pt x="48" y="11"/>
                    <a:pt x="4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39"/>
            <p:cNvSpPr>
              <a:spLocks noEditPoints="1"/>
            </p:cNvSpPr>
            <p:nvPr userDrawn="1"/>
          </p:nvSpPr>
          <p:spPr bwMode="auto">
            <a:xfrm>
              <a:off x="8729742" y="4570696"/>
              <a:ext cx="474664" cy="477836"/>
            </a:xfrm>
            <a:custGeom>
              <a:avLst/>
              <a:gdLst>
                <a:gd name="T0" fmla="*/ 159 w 318"/>
                <a:gd name="T1" fmla="*/ 0 h 318"/>
                <a:gd name="T2" fmla="*/ 0 w 318"/>
                <a:gd name="T3" fmla="*/ 159 h 318"/>
                <a:gd name="T4" fmla="*/ 159 w 318"/>
                <a:gd name="T5" fmla="*/ 318 h 318"/>
                <a:gd name="T6" fmla="*/ 318 w 318"/>
                <a:gd name="T7" fmla="*/ 159 h 318"/>
                <a:gd name="T8" fmla="*/ 159 w 318"/>
                <a:gd name="T9" fmla="*/ 0 h 318"/>
                <a:gd name="T10" fmla="*/ 159 w 318"/>
                <a:gd name="T11" fmla="*/ 312 h 318"/>
                <a:gd name="T12" fmla="*/ 6 w 318"/>
                <a:gd name="T13" fmla="*/ 159 h 318"/>
                <a:gd name="T14" fmla="*/ 159 w 318"/>
                <a:gd name="T15" fmla="*/ 6 h 318"/>
                <a:gd name="T16" fmla="*/ 312 w 318"/>
                <a:gd name="T17" fmla="*/ 160 h 318"/>
                <a:gd name="T18" fmla="*/ 159 w 318"/>
                <a:gd name="T19" fmla="*/ 31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18">
                  <a:moveTo>
                    <a:pt x="159" y="0"/>
                  </a:moveTo>
                  <a:cubicBezTo>
                    <a:pt x="71" y="0"/>
                    <a:pt x="0" y="72"/>
                    <a:pt x="0" y="159"/>
                  </a:cubicBezTo>
                  <a:cubicBezTo>
                    <a:pt x="0" y="247"/>
                    <a:pt x="71" y="318"/>
                    <a:pt x="159" y="318"/>
                  </a:cubicBezTo>
                  <a:cubicBezTo>
                    <a:pt x="246" y="318"/>
                    <a:pt x="318" y="247"/>
                    <a:pt x="318" y="159"/>
                  </a:cubicBezTo>
                  <a:cubicBezTo>
                    <a:pt x="317" y="72"/>
                    <a:pt x="246" y="0"/>
                    <a:pt x="159" y="0"/>
                  </a:cubicBezTo>
                  <a:close/>
                  <a:moveTo>
                    <a:pt x="159" y="312"/>
                  </a:moveTo>
                  <a:cubicBezTo>
                    <a:pt x="74" y="312"/>
                    <a:pt x="6" y="244"/>
                    <a:pt x="6" y="159"/>
                  </a:cubicBezTo>
                  <a:cubicBezTo>
                    <a:pt x="6" y="75"/>
                    <a:pt x="74" y="6"/>
                    <a:pt x="159" y="6"/>
                  </a:cubicBezTo>
                  <a:cubicBezTo>
                    <a:pt x="243" y="6"/>
                    <a:pt x="312" y="75"/>
                    <a:pt x="312" y="160"/>
                  </a:cubicBezTo>
                  <a:cubicBezTo>
                    <a:pt x="312" y="244"/>
                    <a:pt x="243" y="312"/>
                    <a:pt x="159" y="3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0"/>
            <p:cNvSpPr>
              <a:spLocks noEditPoints="1"/>
            </p:cNvSpPr>
            <p:nvPr userDrawn="1"/>
          </p:nvSpPr>
          <p:spPr bwMode="auto">
            <a:xfrm>
              <a:off x="8763079" y="4810405"/>
              <a:ext cx="407989" cy="204787"/>
            </a:xfrm>
            <a:custGeom>
              <a:avLst/>
              <a:gdLst>
                <a:gd name="T0" fmla="*/ 258 w 274"/>
                <a:gd name="T1" fmla="*/ 63 h 137"/>
                <a:gd name="T2" fmla="*/ 1 w 274"/>
                <a:gd name="T3" fmla="*/ 12 h 137"/>
                <a:gd name="T4" fmla="*/ 14 w 274"/>
                <a:gd name="T5" fmla="*/ 9 h 137"/>
                <a:gd name="T6" fmla="*/ 1 w 274"/>
                <a:gd name="T7" fmla="*/ 17 h 137"/>
                <a:gd name="T8" fmla="*/ 16 w 274"/>
                <a:gd name="T9" fmla="*/ 29 h 137"/>
                <a:gd name="T10" fmla="*/ 11 w 274"/>
                <a:gd name="T11" fmla="*/ 27 h 137"/>
                <a:gd name="T12" fmla="*/ 14 w 274"/>
                <a:gd name="T13" fmla="*/ 36 h 137"/>
                <a:gd name="T14" fmla="*/ 18 w 274"/>
                <a:gd name="T15" fmla="*/ 47 h 137"/>
                <a:gd name="T16" fmla="*/ 21 w 274"/>
                <a:gd name="T17" fmla="*/ 57 h 137"/>
                <a:gd name="T18" fmla="*/ 21 w 274"/>
                <a:gd name="T19" fmla="*/ 55 h 137"/>
                <a:gd name="T20" fmla="*/ 19 w 274"/>
                <a:gd name="T21" fmla="*/ 66 h 137"/>
                <a:gd name="T22" fmla="*/ 22 w 274"/>
                <a:gd name="T23" fmla="*/ 62 h 137"/>
                <a:gd name="T24" fmla="*/ 22 w 274"/>
                <a:gd name="T25" fmla="*/ 71 h 137"/>
                <a:gd name="T26" fmla="*/ 30 w 274"/>
                <a:gd name="T27" fmla="*/ 71 h 137"/>
                <a:gd name="T28" fmla="*/ 30 w 274"/>
                <a:gd name="T29" fmla="*/ 86 h 137"/>
                <a:gd name="T30" fmla="*/ 36 w 274"/>
                <a:gd name="T31" fmla="*/ 79 h 137"/>
                <a:gd name="T32" fmla="*/ 47 w 274"/>
                <a:gd name="T33" fmla="*/ 90 h 137"/>
                <a:gd name="T34" fmla="*/ 58 w 274"/>
                <a:gd name="T35" fmla="*/ 96 h 137"/>
                <a:gd name="T36" fmla="*/ 51 w 274"/>
                <a:gd name="T37" fmla="*/ 95 h 137"/>
                <a:gd name="T38" fmla="*/ 58 w 274"/>
                <a:gd name="T39" fmla="*/ 105 h 137"/>
                <a:gd name="T40" fmla="*/ 67 w 274"/>
                <a:gd name="T41" fmla="*/ 106 h 137"/>
                <a:gd name="T42" fmla="*/ 76 w 274"/>
                <a:gd name="T43" fmla="*/ 112 h 137"/>
                <a:gd name="T44" fmla="*/ 82 w 274"/>
                <a:gd name="T45" fmla="*/ 111 h 137"/>
                <a:gd name="T46" fmla="*/ 78 w 274"/>
                <a:gd name="T47" fmla="*/ 113 h 137"/>
                <a:gd name="T48" fmla="*/ 83 w 274"/>
                <a:gd name="T49" fmla="*/ 123 h 137"/>
                <a:gd name="T50" fmla="*/ 97 w 274"/>
                <a:gd name="T51" fmla="*/ 121 h 137"/>
                <a:gd name="T52" fmla="*/ 100 w 274"/>
                <a:gd name="T53" fmla="*/ 125 h 137"/>
                <a:gd name="T54" fmla="*/ 108 w 274"/>
                <a:gd name="T55" fmla="*/ 126 h 137"/>
                <a:gd name="T56" fmla="*/ 113 w 274"/>
                <a:gd name="T57" fmla="*/ 126 h 137"/>
                <a:gd name="T58" fmla="*/ 132 w 274"/>
                <a:gd name="T59" fmla="*/ 136 h 137"/>
                <a:gd name="T60" fmla="*/ 126 w 274"/>
                <a:gd name="T61" fmla="*/ 130 h 137"/>
                <a:gd name="T62" fmla="*/ 128 w 274"/>
                <a:gd name="T63" fmla="*/ 135 h 137"/>
                <a:gd name="T64" fmla="*/ 135 w 274"/>
                <a:gd name="T65" fmla="*/ 135 h 137"/>
                <a:gd name="T66" fmla="*/ 149 w 274"/>
                <a:gd name="T67" fmla="*/ 136 h 137"/>
                <a:gd name="T68" fmla="*/ 152 w 274"/>
                <a:gd name="T69" fmla="*/ 133 h 137"/>
                <a:gd name="T70" fmla="*/ 167 w 274"/>
                <a:gd name="T71" fmla="*/ 131 h 137"/>
                <a:gd name="T72" fmla="*/ 180 w 274"/>
                <a:gd name="T73" fmla="*/ 128 h 137"/>
                <a:gd name="T74" fmla="*/ 175 w 274"/>
                <a:gd name="T75" fmla="*/ 122 h 137"/>
                <a:gd name="T76" fmla="*/ 187 w 274"/>
                <a:gd name="T77" fmla="*/ 119 h 137"/>
                <a:gd name="T78" fmla="*/ 192 w 274"/>
                <a:gd name="T79" fmla="*/ 117 h 137"/>
                <a:gd name="T80" fmla="*/ 199 w 274"/>
                <a:gd name="T81" fmla="*/ 119 h 137"/>
                <a:gd name="T82" fmla="*/ 203 w 274"/>
                <a:gd name="T83" fmla="*/ 119 h 137"/>
                <a:gd name="T84" fmla="*/ 217 w 274"/>
                <a:gd name="T85" fmla="*/ 111 h 137"/>
                <a:gd name="T86" fmla="*/ 217 w 274"/>
                <a:gd name="T87" fmla="*/ 106 h 137"/>
                <a:gd name="T88" fmla="*/ 232 w 274"/>
                <a:gd name="T89" fmla="*/ 96 h 137"/>
                <a:gd name="T90" fmla="*/ 231 w 274"/>
                <a:gd name="T91" fmla="*/ 97 h 137"/>
                <a:gd name="T92" fmla="*/ 238 w 274"/>
                <a:gd name="T93" fmla="*/ 95 h 137"/>
                <a:gd name="T94" fmla="*/ 234 w 274"/>
                <a:gd name="T95" fmla="*/ 85 h 137"/>
                <a:gd name="T96" fmla="*/ 242 w 274"/>
                <a:gd name="T97" fmla="*/ 73 h 137"/>
                <a:gd name="T98" fmla="*/ 238 w 274"/>
                <a:gd name="T99" fmla="*/ 77 h 137"/>
                <a:gd name="T100" fmla="*/ 252 w 274"/>
                <a:gd name="T101" fmla="*/ 71 h 137"/>
                <a:gd name="T102" fmla="*/ 266 w 274"/>
                <a:gd name="T103" fmla="*/ 40 h 137"/>
                <a:gd name="T104" fmla="*/ 258 w 274"/>
                <a:gd name="T105" fmla="*/ 48 h 137"/>
                <a:gd name="T106" fmla="*/ 268 w 274"/>
                <a:gd name="T107" fmla="*/ 35 h 137"/>
                <a:gd name="T108" fmla="*/ 259 w 274"/>
                <a:gd name="T109" fmla="*/ 22 h 137"/>
                <a:gd name="T110" fmla="*/ 262 w 274"/>
                <a:gd name="T111" fmla="*/ 27 h 137"/>
                <a:gd name="T112" fmla="*/ 273 w 274"/>
                <a:gd name="T113" fmla="*/ 17 h 137"/>
                <a:gd name="T114" fmla="*/ 273 w 274"/>
                <a:gd name="T115" fmla="*/ 12 h 137"/>
                <a:gd name="T116" fmla="*/ 266 w 274"/>
                <a:gd name="T117" fmla="*/ 7 h 137"/>
                <a:gd name="T118" fmla="*/ 269 w 274"/>
                <a:gd name="T119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137">
                  <a:moveTo>
                    <a:pt x="250" y="51"/>
                  </a:moveTo>
                  <a:cubicBezTo>
                    <a:pt x="250" y="51"/>
                    <a:pt x="250" y="51"/>
                    <a:pt x="250" y="51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250" y="53"/>
                    <a:pt x="250" y="53"/>
                    <a:pt x="249" y="53"/>
                  </a:cubicBezTo>
                  <a:cubicBezTo>
                    <a:pt x="249" y="53"/>
                    <a:pt x="248" y="53"/>
                    <a:pt x="248" y="53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8" y="54"/>
                    <a:pt x="248" y="54"/>
                    <a:pt x="249" y="55"/>
                  </a:cubicBezTo>
                  <a:cubicBezTo>
                    <a:pt x="251" y="56"/>
                    <a:pt x="251" y="56"/>
                    <a:pt x="251" y="5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8" y="59"/>
                    <a:pt x="258" y="59"/>
                    <a:pt x="258" y="59"/>
                  </a:cubicBezTo>
                  <a:cubicBezTo>
                    <a:pt x="258" y="60"/>
                    <a:pt x="259" y="59"/>
                    <a:pt x="260" y="58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58" y="63"/>
                    <a:pt x="258" y="63"/>
                    <a:pt x="258" y="63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8" y="62"/>
                    <a:pt x="258" y="62"/>
                    <a:pt x="257" y="61"/>
                  </a:cubicBezTo>
                  <a:cubicBezTo>
                    <a:pt x="251" y="58"/>
                    <a:pt x="251" y="58"/>
                    <a:pt x="251" y="58"/>
                  </a:cubicBezTo>
                  <a:cubicBezTo>
                    <a:pt x="250" y="60"/>
                    <a:pt x="250" y="60"/>
                    <a:pt x="250" y="60"/>
                  </a:cubicBezTo>
                  <a:cubicBezTo>
                    <a:pt x="250" y="59"/>
                    <a:pt x="250" y="59"/>
                    <a:pt x="250" y="59"/>
                  </a:cubicBezTo>
                  <a:cubicBezTo>
                    <a:pt x="250" y="58"/>
                    <a:pt x="250" y="58"/>
                    <a:pt x="250" y="58"/>
                  </a:cubicBezTo>
                  <a:cubicBezTo>
                    <a:pt x="250" y="57"/>
                    <a:pt x="250" y="57"/>
                    <a:pt x="250" y="57"/>
                  </a:cubicBezTo>
                  <a:cubicBezTo>
                    <a:pt x="249" y="57"/>
                    <a:pt x="248" y="56"/>
                    <a:pt x="248" y="55"/>
                  </a:cubicBezTo>
                  <a:cubicBezTo>
                    <a:pt x="247" y="54"/>
                    <a:pt x="247" y="53"/>
                    <a:pt x="248" y="52"/>
                  </a:cubicBezTo>
                  <a:cubicBezTo>
                    <a:pt x="248" y="52"/>
                    <a:pt x="249" y="51"/>
                    <a:pt x="250" y="51"/>
                  </a:cubicBezTo>
                  <a:cubicBezTo>
                    <a:pt x="250" y="51"/>
                    <a:pt x="250" y="51"/>
                    <a:pt x="250" y="51"/>
                  </a:cubicBezTo>
                  <a:close/>
                  <a:moveTo>
                    <a:pt x="14" y="15"/>
                  </a:moveTo>
                  <a:cubicBezTo>
                    <a:pt x="14" y="14"/>
                    <a:pt x="14" y="13"/>
                    <a:pt x="12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2" y="13"/>
                    <a:pt x="1" y="12"/>
                  </a:cubicBezTo>
                  <a:cubicBezTo>
                    <a:pt x="0" y="11"/>
                    <a:pt x="0" y="10"/>
                    <a:pt x="0" y="8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1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3" y="27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3" y="24"/>
                    <a:pt x="4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0" y="23"/>
                    <a:pt x="10" y="22"/>
                  </a:cubicBezTo>
                  <a:cubicBezTo>
                    <a:pt x="11" y="22"/>
                    <a:pt x="11" y="21"/>
                    <a:pt x="10" y="21"/>
                  </a:cubicBezTo>
                  <a:cubicBezTo>
                    <a:pt x="10" y="20"/>
                    <a:pt x="10" y="19"/>
                    <a:pt x="9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4"/>
                    <a:pt x="9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lose/>
                  <a:moveTo>
                    <a:pt x="16" y="29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6" y="27"/>
                    <a:pt x="16" y="27"/>
                  </a:cubicBezTo>
                  <a:cubicBezTo>
                    <a:pt x="16" y="27"/>
                    <a:pt x="16" y="27"/>
                    <a:pt x="17" y="27"/>
                  </a:cubicBezTo>
                  <a:cubicBezTo>
                    <a:pt x="17" y="27"/>
                    <a:pt x="17" y="28"/>
                    <a:pt x="17" y="28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  <a:moveTo>
                    <a:pt x="4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5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1" y="28"/>
                    <a:pt x="11" y="2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lose/>
                  <a:moveTo>
                    <a:pt x="16" y="42"/>
                  </a:moveTo>
                  <a:cubicBezTo>
                    <a:pt x="16" y="41"/>
                    <a:pt x="15" y="41"/>
                    <a:pt x="14" y="41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4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6"/>
                    <a:pt x="14" y="36"/>
                  </a:cubicBezTo>
                  <a:cubicBezTo>
                    <a:pt x="14" y="36"/>
                    <a:pt x="14" y="36"/>
                    <a:pt x="13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5" y="40"/>
                    <a:pt x="15" y="40"/>
                  </a:cubicBezTo>
                  <a:cubicBezTo>
                    <a:pt x="16" y="40"/>
                    <a:pt x="16" y="40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lose/>
                  <a:moveTo>
                    <a:pt x="14" y="53"/>
                  </a:moveTo>
                  <a:cubicBezTo>
                    <a:pt x="13" y="53"/>
                    <a:pt x="12" y="53"/>
                    <a:pt x="11" y="52"/>
                  </a:cubicBezTo>
                  <a:cubicBezTo>
                    <a:pt x="10" y="51"/>
                    <a:pt x="10" y="51"/>
                    <a:pt x="9" y="50"/>
                  </a:cubicBezTo>
                  <a:cubicBezTo>
                    <a:pt x="9" y="49"/>
                    <a:pt x="9" y="48"/>
                    <a:pt x="9" y="47"/>
                  </a:cubicBezTo>
                  <a:cubicBezTo>
                    <a:pt x="10" y="46"/>
                    <a:pt x="11" y="45"/>
                    <a:pt x="12" y="45"/>
                  </a:cubicBezTo>
                  <a:cubicBezTo>
                    <a:pt x="13" y="44"/>
                    <a:pt x="14" y="44"/>
                    <a:pt x="16" y="45"/>
                  </a:cubicBezTo>
                  <a:cubicBezTo>
                    <a:pt x="17" y="45"/>
                    <a:pt x="18" y="46"/>
                    <a:pt x="18" y="47"/>
                  </a:cubicBezTo>
                  <a:cubicBezTo>
                    <a:pt x="18" y="48"/>
                    <a:pt x="18" y="49"/>
                    <a:pt x="18" y="50"/>
                  </a:cubicBezTo>
                  <a:cubicBezTo>
                    <a:pt x="18" y="51"/>
                    <a:pt x="17" y="51"/>
                    <a:pt x="16" y="5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2" y="46"/>
                    <a:pt x="12" y="47"/>
                    <a:pt x="11" y="48"/>
                  </a:cubicBezTo>
                  <a:cubicBezTo>
                    <a:pt x="10" y="49"/>
                    <a:pt x="10" y="49"/>
                    <a:pt x="10" y="51"/>
                  </a:cubicBezTo>
                  <a:cubicBezTo>
                    <a:pt x="11" y="51"/>
                    <a:pt x="11" y="52"/>
                    <a:pt x="12" y="52"/>
                  </a:cubicBezTo>
                  <a:cubicBezTo>
                    <a:pt x="13" y="52"/>
                    <a:pt x="14" y="52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lose/>
                  <a:moveTo>
                    <a:pt x="16" y="49"/>
                  </a:moveTo>
                  <a:cubicBezTo>
                    <a:pt x="18" y="49"/>
                    <a:pt x="18" y="48"/>
                    <a:pt x="18" y="47"/>
                  </a:cubicBezTo>
                  <a:cubicBezTo>
                    <a:pt x="17" y="45"/>
                    <a:pt x="16" y="45"/>
                    <a:pt x="14" y="45"/>
                  </a:cubicBezTo>
                  <a:cubicBezTo>
                    <a:pt x="16" y="49"/>
                    <a:pt x="16" y="49"/>
                    <a:pt x="16" y="49"/>
                  </a:cubicBezTo>
                  <a:close/>
                  <a:moveTo>
                    <a:pt x="22" y="58"/>
                  </a:moveTo>
                  <a:cubicBezTo>
                    <a:pt x="22" y="58"/>
                    <a:pt x="21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5"/>
                    <a:pt x="21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9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4" y="56"/>
                    <a:pt x="14" y="56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2" y="55"/>
                    <a:pt x="23" y="56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8"/>
                    <a:pt x="22" y="58"/>
                    <a:pt x="22" y="58"/>
                  </a:cubicBezTo>
                  <a:close/>
                  <a:moveTo>
                    <a:pt x="21" y="67"/>
                  </a:moveTo>
                  <a:cubicBezTo>
                    <a:pt x="20" y="68"/>
                    <a:pt x="19" y="68"/>
                    <a:pt x="18" y="67"/>
                  </a:cubicBezTo>
                  <a:cubicBezTo>
                    <a:pt x="18" y="67"/>
                    <a:pt x="17" y="67"/>
                    <a:pt x="17" y="66"/>
                  </a:cubicBezTo>
                  <a:cubicBezTo>
                    <a:pt x="17" y="65"/>
                    <a:pt x="16" y="65"/>
                    <a:pt x="16" y="65"/>
                  </a:cubicBezTo>
                  <a:cubicBezTo>
                    <a:pt x="16" y="64"/>
                    <a:pt x="16" y="64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7" y="63"/>
                    <a:pt x="16" y="64"/>
                    <a:pt x="17" y="65"/>
                  </a:cubicBezTo>
                  <a:cubicBezTo>
                    <a:pt x="18" y="65"/>
                    <a:pt x="18" y="66"/>
                    <a:pt x="18" y="66"/>
                  </a:cubicBezTo>
                  <a:cubicBezTo>
                    <a:pt x="18" y="66"/>
                    <a:pt x="19" y="66"/>
                    <a:pt x="19" y="66"/>
                  </a:cubicBezTo>
                  <a:cubicBezTo>
                    <a:pt x="20" y="65"/>
                    <a:pt x="20" y="65"/>
                    <a:pt x="20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0"/>
                    <a:pt x="21" y="59"/>
                  </a:cubicBezTo>
                  <a:cubicBezTo>
                    <a:pt x="22" y="59"/>
                    <a:pt x="22" y="59"/>
                    <a:pt x="23" y="59"/>
                  </a:cubicBezTo>
                  <a:cubicBezTo>
                    <a:pt x="24" y="59"/>
                    <a:pt x="24" y="60"/>
                    <a:pt x="25" y="61"/>
                  </a:cubicBezTo>
                  <a:cubicBezTo>
                    <a:pt x="25" y="61"/>
                    <a:pt x="25" y="61"/>
                    <a:pt x="25" y="62"/>
                  </a:cubicBezTo>
                  <a:cubicBezTo>
                    <a:pt x="25" y="62"/>
                    <a:pt x="25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5" y="63"/>
                    <a:pt x="25" y="61"/>
                    <a:pt x="25" y="61"/>
                  </a:cubicBezTo>
                  <a:cubicBezTo>
                    <a:pt x="25" y="60"/>
                    <a:pt x="24" y="60"/>
                    <a:pt x="24" y="60"/>
                  </a:cubicBezTo>
                  <a:cubicBezTo>
                    <a:pt x="24" y="60"/>
                    <a:pt x="23" y="60"/>
                    <a:pt x="23" y="60"/>
                  </a:cubicBezTo>
                  <a:cubicBezTo>
                    <a:pt x="22" y="60"/>
                    <a:pt x="22" y="61"/>
                    <a:pt x="22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66"/>
                    <a:pt x="22" y="67"/>
                    <a:pt x="21" y="67"/>
                  </a:cubicBezTo>
                  <a:close/>
                  <a:moveTo>
                    <a:pt x="33" y="67"/>
                  </a:move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6"/>
                    <a:pt x="31" y="66"/>
                  </a:cubicBezTo>
                  <a:cubicBezTo>
                    <a:pt x="31" y="66"/>
                    <a:pt x="31" y="66"/>
                    <a:pt x="31" y="65"/>
                  </a:cubicBezTo>
                  <a:cubicBezTo>
                    <a:pt x="31" y="65"/>
                    <a:pt x="32" y="65"/>
                    <a:pt x="32" y="65"/>
                  </a:cubicBezTo>
                  <a:cubicBezTo>
                    <a:pt x="32" y="65"/>
                    <a:pt x="32" y="64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5"/>
                    <a:pt x="34" y="65"/>
                    <a:pt x="33" y="66"/>
                  </a:cubicBezTo>
                  <a:cubicBezTo>
                    <a:pt x="33" y="66"/>
                    <a:pt x="33" y="66"/>
                    <a:pt x="33" y="67"/>
                  </a:cubicBezTo>
                  <a:close/>
                  <a:moveTo>
                    <a:pt x="22" y="75"/>
                  </a:moveTo>
                  <a:cubicBezTo>
                    <a:pt x="20" y="71"/>
                    <a:pt x="20" y="71"/>
                    <a:pt x="20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2" y="72"/>
                    <a:pt x="22" y="71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8"/>
                    <a:pt x="28" y="68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2" y="73"/>
                    <a:pt x="22" y="73"/>
                    <a:pt x="22" y="75"/>
                  </a:cubicBezTo>
                  <a:cubicBezTo>
                    <a:pt x="22" y="75"/>
                    <a:pt x="22" y="75"/>
                    <a:pt x="22" y="75"/>
                  </a:cubicBezTo>
                  <a:close/>
                  <a:moveTo>
                    <a:pt x="28" y="80"/>
                  </a:moveTo>
                  <a:cubicBezTo>
                    <a:pt x="27" y="80"/>
                    <a:pt x="26" y="80"/>
                    <a:pt x="26" y="79"/>
                  </a:cubicBezTo>
                  <a:cubicBezTo>
                    <a:pt x="26" y="79"/>
                    <a:pt x="25" y="79"/>
                    <a:pt x="25" y="79"/>
                  </a:cubicBezTo>
                  <a:cubicBezTo>
                    <a:pt x="24" y="78"/>
                    <a:pt x="24" y="77"/>
                    <a:pt x="26" y="76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1" y="72"/>
                    <a:pt x="32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6" y="78"/>
                    <a:pt x="26" y="79"/>
                    <a:pt x="26" y="79"/>
                  </a:cubicBezTo>
                  <a:cubicBezTo>
                    <a:pt x="27" y="79"/>
                    <a:pt x="27" y="79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lose/>
                  <a:moveTo>
                    <a:pt x="40" y="84"/>
                  </a:moveTo>
                  <a:cubicBezTo>
                    <a:pt x="40" y="84"/>
                    <a:pt x="40" y="83"/>
                    <a:pt x="40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28" y="87"/>
                    <a:pt x="26" y="87"/>
                    <a:pt x="25" y="86"/>
                  </a:cubicBezTo>
                  <a:cubicBezTo>
                    <a:pt x="24" y="85"/>
                    <a:pt x="25" y="84"/>
                    <a:pt x="25" y="84"/>
                  </a:cubicBezTo>
                  <a:cubicBezTo>
                    <a:pt x="25" y="84"/>
                    <a:pt x="26" y="84"/>
                    <a:pt x="26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8" y="86"/>
                    <a:pt x="29" y="86"/>
                    <a:pt x="31" y="8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77"/>
                    <a:pt x="35" y="77"/>
                    <a:pt x="34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3"/>
                    <a:pt x="39" y="82"/>
                    <a:pt x="39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1"/>
                    <a:pt x="39" y="81"/>
                    <a:pt x="38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40" y="84"/>
                    <a:pt x="40" y="84"/>
                  </a:cubicBezTo>
                  <a:close/>
                  <a:moveTo>
                    <a:pt x="47" y="97"/>
                  </a:moveTo>
                  <a:cubicBezTo>
                    <a:pt x="46" y="97"/>
                    <a:pt x="45" y="98"/>
                    <a:pt x="44" y="98"/>
                  </a:cubicBezTo>
                  <a:cubicBezTo>
                    <a:pt x="42" y="98"/>
                    <a:pt x="41" y="98"/>
                    <a:pt x="40" y="97"/>
                  </a:cubicBezTo>
                  <a:cubicBezTo>
                    <a:pt x="40" y="96"/>
                    <a:pt x="39" y="95"/>
                    <a:pt x="39" y="94"/>
                  </a:cubicBezTo>
                  <a:cubicBezTo>
                    <a:pt x="39" y="93"/>
                    <a:pt x="40" y="91"/>
                    <a:pt x="41" y="91"/>
                  </a:cubicBezTo>
                  <a:cubicBezTo>
                    <a:pt x="42" y="90"/>
                    <a:pt x="43" y="89"/>
                    <a:pt x="44" y="89"/>
                  </a:cubicBezTo>
                  <a:cubicBezTo>
                    <a:pt x="45" y="89"/>
                    <a:pt x="46" y="89"/>
                    <a:pt x="47" y="90"/>
                  </a:cubicBezTo>
                  <a:cubicBezTo>
                    <a:pt x="48" y="91"/>
                    <a:pt x="49" y="92"/>
                    <a:pt x="49" y="93"/>
                  </a:cubicBezTo>
                  <a:cubicBezTo>
                    <a:pt x="49" y="95"/>
                    <a:pt x="48" y="95"/>
                    <a:pt x="47" y="97"/>
                  </a:cubicBezTo>
                  <a:close/>
                  <a:moveTo>
                    <a:pt x="45" y="96"/>
                  </a:moveTo>
                  <a:cubicBezTo>
                    <a:pt x="46" y="95"/>
                    <a:pt x="47" y="94"/>
                    <a:pt x="47" y="93"/>
                  </a:cubicBezTo>
                  <a:cubicBezTo>
                    <a:pt x="48" y="92"/>
                    <a:pt x="47" y="91"/>
                    <a:pt x="47" y="90"/>
                  </a:cubicBezTo>
                  <a:cubicBezTo>
                    <a:pt x="46" y="90"/>
                    <a:pt x="46" y="89"/>
                    <a:pt x="45" y="90"/>
                  </a:cubicBezTo>
                  <a:cubicBezTo>
                    <a:pt x="44" y="90"/>
                    <a:pt x="44" y="91"/>
                    <a:pt x="43" y="91"/>
                  </a:cubicBezTo>
                  <a:cubicBezTo>
                    <a:pt x="42" y="92"/>
                    <a:pt x="41" y="93"/>
                    <a:pt x="41" y="94"/>
                  </a:cubicBezTo>
                  <a:cubicBezTo>
                    <a:pt x="40" y="95"/>
                    <a:pt x="40" y="96"/>
                    <a:pt x="41" y="97"/>
                  </a:cubicBezTo>
                  <a:cubicBezTo>
                    <a:pt x="42" y="97"/>
                    <a:pt x="42" y="97"/>
                    <a:pt x="43" y="97"/>
                  </a:cubicBezTo>
                  <a:cubicBezTo>
                    <a:pt x="44" y="97"/>
                    <a:pt x="44" y="97"/>
                    <a:pt x="45" y="96"/>
                  </a:cubicBezTo>
                  <a:close/>
                  <a:moveTo>
                    <a:pt x="60" y="97"/>
                  </a:move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8" y="97"/>
                    <a:pt x="58" y="97"/>
                    <a:pt x="58" y="96"/>
                  </a:cubicBezTo>
                  <a:cubicBezTo>
                    <a:pt x="58" y="96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8" y="94"/>
                    <a:pt x="57" y="94"/>
                    <a:pt x="56" y="95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49" y="103"/>
                    <a:pt x="49" y="104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2"/>
                    <a:pt x="48" y="102"/>
                    <a:pt x="48" y="101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4" y="95"/>
                    <a:pt x="55" y="94"/>
                    <a:pt x="56" y="94"/>
                  </a:cubicBezTo>
                  <a:cubicBezTo>
                    <a:pt x="57" y="94"/>
                    <a:pt x="58" y="94"/>
                    <a:pt x="59" y="95"/>
                  </a:cubicBezTo>
                  <a:cubicBezTo>
                    <a:pt x="59" y="95"/>
                    <a:pt x="60" y="95"/>
                    <a:pt x="60" y="96"/>
                  </a:cubicBezTo>
                  <a:cubicBezTo>
                    <a:pt x="60" y="96"/>
                    <a:pt x="60" y="96"/>
                    <a:pt x="60" y="97"/>
                  </a:cubicBezTo>
                  <a:close/>
                  <a:moveTo>
                    <a:pt x="65" y="111"/>
                  </a:moveTo>
                  <a:cubicBezTo>
                    <a:pt x="64" y="113"/>
                    <a:pt x="63" y="113"/>
                    <a:pt x="62" y="113"/>
                  </a:cubicBezTo>
                  <a:cubicBezTo>
                    <a:pt x="61" y="113"/>
                    <a:pt x="60" y="113"/>
                    <a:pt x="59" y="112"/>
                  </a:cubicBezTo>
                  <a:cubicBezTo>
                    <a:pt x="58" y="112"/>
                    <a:pt x="58" y="111"/>
                    <a:pt x="58" y="111"/>
                  </a:cubicBezTo>
                  <a:cubicBezTo>
                    <a:pt x="57" y="111"/>
                    <a:pt x="57" y="110"/>
                    <a:pt x="57" y="110"/>
                  </a:cubicBezTo>
                  <a:cubicBezTo>
                    <a:pt x="56" y="109"/>
                    <a:pt x="56" y="110"/>
                    <a:pt x="56" y="110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8"/>
                    <a:pt x="58" y="110"/>
                    <a:pt x="59" y="111"/>
                  </a:cubicBezTo>
                  <a:cubicBezTo>
                    <a:pt x="60" y="112"/>
                    <a:pt x="60" y="112"/>
                    <a:pt x="61" y="112"/>
                  </a:cubicBezTo>
                  <a:cubicBezTo>
                    <a:pt x="62" y="112"/>
                    <a:pt x="62" y="111"/>
                    <a:pt x="62" y="111"/>
                  </a:cubicBezTo>
                  <a:cubicBezTo>
                    <a:pt x="63" y="110"/>
                    <a:pt x="63" y="109"/>
                    <a:pt x="62" y="107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1" y="104"/>
                    <a:pt x="61" y="102"/>
                    <a:pt x="62" y="101"/>
                  </a:cubicBezTo>
                  <a:cubicBezTo>
                    <a:pt x="62" y="100"/>
                    <a:pt x="63" y="100"/>
                    <a:pt x="64" y="99"/>
                  </a:cubicBezTo>
                  <a:cubicBezTo>
                    <a:pt x="65" y="99"/>
                    <a:pt x="66" y="99"/>
                    <a:pt x="67" y="100"/>
                  </a:cubicBezTo>
                  <a:cubicBezTo>
                    <a:pt x="67" y="101"/>
                    <a:pt x="68" y="101"/>
                    <a:pt x="68" y="101"/>
                  </a:cubicBezTo>
                  <a:cubicBezTo>
                    <a:pt x="68" y="102"/>
                    <a:pt x="68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8" y="104"/>
                    <a:pt x="68" y="102"/>
                    <a:pt x="66" y="101"/>
                  </a:cubicBezTo>
                  <a:cubicBezTo>
                    <a:pt x="66" y="101"/>
                    <a:pt x="65" y="101"/>
                    <a:pt x="64" y="101"/>
                  </a:cubicBezTo>
                  <a:cubicBezTo>
                    <a:pt x="64" y="101"/>
                    <a:pt x="64" y="101"/>
                    <a:pt x="63" y="101"/>
                  </a:cubicBezTo>
                  <a:cubicBezTo>
                    <a:pt x="63" y="102"/>
                    <a:pt x="63" y="102"/>
                    <a:pt x="63" y="103"/>
                  </a:cubicBezTo>
                  <a:cubicBezTo>
                    <a:pt x="63" y="103"/>
                    <a:pt x="63" y="104"/>
                    <a:pt x="64" y="10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9"/>
                    <a:pt x="66" y="111"/>
                    <a:pt x="65" y="111"/>
                  </a:cubicBezTo>
                  <a:close/>
                  <a:moveTo>
                    <a:pt x="74" y="117"/>
                  </a:moveTo>
                  <a:cubicBezTo>
                    <a:pt x="73" y="118"/>
                    <a:pt x="72" y="119"/>
                    <a:pt x="71" y="119"/>
                  </a:cubicBezTo>
                  <a:cubicBezTo>
                    <a:pt x="70" y="119"/>
                    <a:pt x="69" y="119"/>
                    <a:pt x="68" y="118"/>
                  </a:cubicBezTo>
                  <a:cubicBezTo>
                    <a:pt x="68" y="118"/>
                    <a:pt x="67" y="117"/>
                    <a:pt x="67" y="116"/>
                  </a:cubicBezTo>
                  <a:cubicBezTo>
                    <a:pt x="66" y="115"/>
                    <a:pt x="67" y="113"/>
                    <a:pt x="68" y="112"/>
                  </a:cubicBezTo>
                  <a:cubicBezTo>
                    <a:pt x="68" y="111"/>
                    <a:pt x="69" y="110"/>
                    <a:pt x="70" y="110"/>
                  </a:cubicBezTo>
                  <a:cubicBezTo>
                    <a:pt x="72" y="109"/>
                    <a:pt x="73" y="109"/>
                    <a:pt x="74" y="110"/>
                  </a:cubicBezTo>
                  <a:cubicBezTo>
                    <a:pt x="75" y="111"/>
                    <a:pt x="75" y="111"/>
                    <a:pt x="76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4"/>
                    <a:pt x="74" y="114"/>
                  </a:cubicBezTo>
                  <a:cubicBezTo>
                    <a:pt x="74" y="114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2"/>
                    <a:pt x="74" y="112"/>
                    <a:pt x="74" y="111"/>
                  </a:cubicBezTo>
                  <a:cubicBezTo>
                    <a:pt x="74" y="111"/>
                    <a:pt x="74" y="111"/>
                    <a:pt x="73" y="111"/>
                  </a:cubicBezTo>
                  <a:cubicBezTo>
                    <a:pt x="72" y="110"/>
                    <a:pt x="72" y="110"/>
                    <a:pt x="70" y="111"/>
                  </a:cubicBezTo>
                  <a:cubicBezTo>
                    <a:pt x="70" y="111"/>
                    <a:pt x="69" y="111"/>
                    <a:pt x="69" y="112"/>
                  </a:cubicBezTo>
                  <a:cubicBezTo>
                    <a:pt x="68" y="113"/>
                    <a:pt x="68" y="114"/>
                    <a:pt x="68" y="115"/>
                  </a:cubicBezTo>
                  <a:cubicBezTo>
                    <a:pt x="68" y="116"/>
                    <a:pt x="68" y="117"/>
                    <a:pt x="69" y="117"/>
                  </a:cubicBezTo>
                  <a:cubicBezTo>
                    <a:pt x="71" y="118"/>
                    <a:pt x="72" y="118"/>
                    <a:pt x="74" y="117"/>
                  </a:cubicBezTo>
                  <a:cubicBezTo>
                    <a:pt x="74" y="117"/>
                    <a:pt x="74" y="117"/>
                    <a:pt x="74" y="117"/>
                  </a:cubicBezTo>
                  <a:close/>
                  <a:moveTo>
                    <a:pt x="83" y="111"/>
                  </a:moveTo>
                  <a:cubicBezTo>
                    <a:pt x="83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1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1" y="109"/>
                    <a:pt x="81" y="109"/>
                    <a:pt x="82" y="109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10"/>
                    <a:pt x="83" y="110"/>
                  </a:cubicBezTo>
                  <a:cubicBezTo>
                    <a:pt x="83" y="111"/>
                    <a:pt x="83" y="111"/>
                    <a:pt x="83" y="111"/>
                  </a:cubicBezTo>
                  <a:close/>
                  <a:moveTo>
                    <a:pt x="78" y="123"/>
                  </a:moveTo>
                  <a:cubicBezTo>
                    <a:pt x="74" y="121"/>
                    <a:pt x="74" y="121"/>
                    <a:pt x="74" y="121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5" y="121"/>
                    <a:pt x="76" y="121"/>
                    <a:pt x="76" y="120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9" y="115"/>
                    <a:pt x="79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2"/>
                    <a:pt x="78" y="123"/>
                    <a:pt x="78" y="123"/>
                  </a:cubicBezTo>
                  <a:cubicBezTo>
                    <a:pt x="78" y="123"/>
                    <a:pt x="78" y="123"/>
                    <a:pt x="78" y="123"/>
                  </a:cubicBezTo>
                  <a:close/>
                  <a:moveTo>
                    <a:pt x="89" y="124"/>
                  </a:moveTo>
                  <a:cubicBezTo>
                    <a:pt x="88" y="125"/>
                    <a:pt x="87" y="125"/>
                    <a:pt x="86" y="126"/>
                  </a:cubicBezTo>
                  <a:cubicBezTo>
                    <a:pt x="85" y="126"/>
                    <a:pt x="84" y="126"/>
                    <a:pt x="84" y="126"/>
                  </a:cubicBezTo>
                  <a:cubicBezTo>
                    <a:pt x="82" y="125"/>
                    <a:pt x="82" y="125"/>
                    <a:pt x="82" y="124"/>
                  </a:cubicBezTo>
                  <a:cubicBezTo>
                    <a:pt x="81" y="123"/>
                    <a:pt x="81" y="121"/>
                    <a:pt x="82" y="120"/>
                  </a:cubicBezTo>
                  <a:cubicBezTo>
                    <a:pt x="82" y="119"/>
                    <a:pt x="83" y="118"/>
                    <a:pt x="84" y="117"/>
                  </a:cubicBezTo>
                  <a:cubicBezTo>
                    <a:pt x="85" y="117"/>
                    <a:pt x="86" y="117"/>
                    <a:pt x="87" y="117"/>
                  </a:cubicBezTo>
                  <a:cubicBezTo>
                    <a:pt x="88" y="118"/>
                    <a:pt x="89" y="119"/>
                    <a:pt x="89" y="119"/>
                  </a:cubicBezTo>
                  <a:cubicBezTo>
                    <a:pt x="90" y="120"/>
                    <a:pt x="90" y="121"/>
                    <a:pt x="89" y="122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3" y="121"/>
                    <a:pt x="83" y="122"/>
                    <a:pt x="83" y="123"/>
                  </a:cubicBezTo>
                  <a:cubicBezTo>
                    <a:pt x="83" y="124"/>
                    <a:pt x="84" y="124"/>
                    <a:pt x="84" y="125"/>
                  </a:cubicBezTo>
                  <a:cubicBezTo>
                    <a:pt x="85" y="125"/>
                    <a:pt x="86" y="125"/>
                    <a:pt x="86" y="125"/>
                  </a:cubicBezTo>
                  <a:cubicBezTo>
                    <a:pt x="88" y="125"/>
                    <a:pt x="88" y="124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lose/>
                  <a:moveTo>
                    <a:pt x="88" y="120"/>
                  </a:moveTo>
                  <a:cubicBezTo>
                    <a:pt x="88" y="119"/>
                    <a:pt x="88" y="118"/>
                    <a:pt x="87" y="117"/>
                  </a:cubicBezTo>
                  <a:cubicBezTo>
                    <a:pt x="86" y="117"/>
                    <a:pt x="84" y="117"/>
                    <a:pt x="84" y="119"/>
                  </a:cubicBezTo>
                  <a:cubicBezTo>
                    <a:pt x="88" y="120"/>
                    <a:pt x="88" y="120"/>
                    <a:pt x="88" y="120"/>
                  </a:cubicBezTo>
                  <a:close/>
                  <a:moveTo>
                    <a:pt x="98" y="131"/>
                  </a:moveTo>
                  <a:cubicBezTo>
                    <a:pt x="94" y="129"/>
                    <a:pt x="94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5" y="129"/>
                    <a:pt x="96" y="129"/>
                    <a:pt x="96" y="128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8" y="123"/>
                    <a:pt x="98" y="123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6" y="121"/>
                    <a:pt x="95" y="121"/>
                    <a:pt x="94" y="122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2" y="128"/>
                    <a:pt x="93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0"/>
                    <a:pt x="92" y="120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6" y="121"/>
                    <a:pt x="98" y="121"/>
                    <a:pt x="99" y="121"/>
                  </a:cubicBezTo>
                  <a:cubicBezTo>
                    <a:pt x="100" y="121"/>
                    <a:pt x="101" y="123"/>
                    <a:pt x="100" y="125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30"/>
                    <a:pt x="98" y="131"/>
                    <a:pt x="98" y="131"/>
                  </a:cubicBezTo>
                  <a:cubicBezTo>
                    <a:pt x="98" y="131"/>
                    <a:pt x="98" y="131"/>
                    <a:pt x="98" y="131"/>
                  </a:cubicBezTo>
                  <a:close/>
                  <a:moveTo>
                    <a:pt x="109" y="130"/>
                  </a:moveTo>
                  <a:cubicBezTo>
                    <a:pt x="108" y="131"/>
                    <a:pt x="107" y="132"/>
                    <a:pt x="107" y="132"/>
                  </a:cubicBezTo>
                  <a:cubicBezTo>
                    <a:pt x="106" y="133"/>
                    <a:pt x="105" y="133"/>
                    <a:pt x="104" y="133"/>
                  </a:cubicBezTo>
                  <a:cubicBezTo>
                    <a:pt x="103" y="132"/>
                    <a:pt x="102" y="132"/>
                    <a:pt x="102" y="131"/>
                  </a:cubicBezTo>
                  <a:cubicBezTo>
                    <a:pt x="101" y="129"/>
                    <a:pt x="101" y="128"/>
                    <a:pt x="101" y="127"/>
                  </a:cubicBezTo>
                  <a:cubicBezTo>
                    <a:pt x="102" y="126"/>
                    <a:pt x="102" y="125"/>
                    <a:pt x="103" y="124"/>
                  </a:cubicBezTo>
                  <a:cubicBezTo>
                    <a:pt x="104" y="123"/>
                    <a:pt x="106" y="123"/>
                    <a:pt x="107" y="123"/>
                  </a:cubicBezTo>
                  <a:cubicBezTo>
                    <a:pt x="108" y="123"/>
                    <a:pt x="108" y="123"/>
                    <a:pt x="109" y="124"/>
                  </a:cubicBezTo>
                  <a:cubicBezTo>
                    <a:pt x="109" y="125"/>
                    <a:pt x="110" y="125"/>
                    <a:pt x="109" y="126"/>
                  </a:cubicBezTo>
                  <a:cubicBezTo>
                    <a:pt x="109" y="126"/>
                    <a:pt x="109" y="126"/>
                    <a:pt x="109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5"/>
                    <a:pt x="108" y="125"/>
                    <a:pt x="108" y="125"/>
                  </a:cubicBezTo>
                  <a:cubicBezTo>
                    <a:pt x="108" y="125"/>
                    <a:pt x="108" y="124"/>
                    <a:pt x="108" y="124"/>
                  </a:cubicBezTo>
                  <a:cubicBezTo>
                    <a:pt x="107" y="123"/>
                    <a:pt x="107" y="123"/>
                    <a:pt x="107" y="123"/>
                  </a:cubicBezTo>
                  <a:cubicBezTo>
                    <a:pt x="106" y="123"/>
                    <a:pt x="105" y="123"/>
                    <a:pt x="104" y="124"/>
                  </a:cubicBezTo>
                  <a:cubicBezTo>
                    <a:pt x="104" y="124"/>
                    <a:pt x="104" y="125"/>
                    <a:pt x="103" y="126"/>
                  </a:cubicBezTo>
                  <a:cubicBezTo>
                    <a:pt x="103" y="127"/>
                    <a:pt x="103" y="128"/>
                    <a:pt x="104" y="129"/>
                  </a:cubicBezTo>
                  <a:cubicBezTo>
                    <a:pt x="104" y="129"/>
                    <a:pt x="105" y="130"/>
                    <a:pt x="106" y="130"/>
                  </a:cubicBezTo>
                  <a:cubicBezTo>
                    <a:pt x="106" y="131"/>
                    <a:pt x="107" y="131"/>
                    <a:pt x="109" y="130"/>
                  </a:cubicBezTo>
                  <a:cubicBezTo>
                    <a:pt x="109" y="130"/>
                    <a:pt x="109" y="130"/>
                    <a:pt x="109" y="130"/>
                  </a:cubicBezTo>
                  <a:close/>
                  <a:moveTo>
                    <a:pt x="119" y="132"/>
                  </a:moveTo>
                  <a:cubicBezTo>
                    <a:pt x="118" y="133"/>
                    <a:pt x="118" y="133"/>
                    <a:pt x="117" y="134"/>
                  </a:cubicBezTo>
                  <a:cubicBezTo>
                    <a:pt x="116" y="134"/>
                    <a:pt x="115" y="135"/>
                    <a:pt x="114" y="134"/>
                  </a:cubicBezTo>
                  <a:cubicBezTo>
                    <a:pt x="113" y="134"/>
                    <a:pt x="112" y="133"/>
                    <a:pt x="112" y="133"/>
                  </a:cubicBezTo>
                  <a:cubicBezTo>
                    <a:pt x="111" y="131"/>
                    <a:pt x="111" y="130"/>
                    <a:pt x="111" y="129"/>
                  </a:cubicBezTo>
                  <a:cubicBezTo>
                    <a:pt x="112" y="128"/>
                    <a:pt x="112" y="127"/>
                    <a:pt x="113" y="126"/>
                  </a:cubicBezTo>
                  <a:cubicBezTo>
                    <a:pt x="114" y="125"/>
                    <a:pt x="115" y="125"/>
                    <a:pt x="116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19" y="127"/>
                    <a:pt x="120" y="128"/>
                    <a:pt x="119" y="129"/>
                  </a:cubicBezTo>
                  <a:cubicBezTo>
                    <a:pt x="113" y="128"/>
                    <a:pt x="113" y="128"/>
                    <a:pt x="113" y="128"/>
                  </a:cubicBezTo>
                  <a:cubicBezTo>
                    <a:pt x="112" y="129"/>
                    <a:pt x="113" y="131"/>
                    <a:pt x="113" y="131"/>
                  </a:cubicBezTo>
                  <a:cubicBezTo>
                    <a:pt x="114" y="132"/>
                    <a:pt x="114" y="133"/>
                    <a:pt x="115" y="133"/>
                  </a:cubicBezTo>
                  <a:cubicBezTo>
                    <a:pt x="116" y="133"/>
                    <a:pt x="116" y="133"/>
                    <a:pt x="117" y="133"/>
                  </a:cubicBezTo>
                  <a:cubicBezTo>
                    <a:pt x="118" y="133"/>
                    <a:pt x="118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lose/>
                  <a:moveTo>
                    <a:pt x="117" y="129"/>
                  </a:moveTo>
                  <a:cubicBezTo>
                    <a:pt x="117" y="127"/>
                    <a:pt x="116" y="126"/>
                    <a:pt x="115" y="126"/>
                  </a:cubicBezTo>
                  <a:cubicBezTo>
                    <a:pt x="114" y="125"/>
                    <a:pt x="113" y="126"/>
                    <a:pt x="112" y="128"/>
                  </a:cubicBezTo>
                  <a:cubicBezTo>
                    <a:pt x="117" y="129"/>
                    <a:pt x="117" y="129"/>
                    <a:pt x="117" y="129"/>
                  </a:cubicBezTo>
                  <a:close/>
                  <a:moveTo>
                    <a:pt x="133" y="135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37"/>
                    <a:pt x="131" y="137"/>
                    <a:pt x="131" y="137"/>
                  </a:cubicBezTo>
                  <a:cubicBezTo>
                    <a:pt x="130" y="137"/>
                    <a:pt x="130" y="136"/>
                    <a:pt x="130" y="135"/>
                  </a:cubicBezTo>
                  <a:cubicBezTo>
                    <a:pt x="130" y="135"/>
                    <a:pt x="129" y="136"/>
                    <a:pt x="128" y="136"/>
                  </a:cubicBezTo>
                  <a:cubicBezTo>
                    <a:pt x="128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5" y="135"/>
                  </a:cubicBezTo>
                  <a:cubicBezTo>
                    <a:pt x="125" y="135"/>
                    <a:pt x="125" y="135"/>
                    <a:pt x="125" y="134"/>
                  </a:cubicBezTo>
                  <a:cubicBezTo>
                    <a:pt x="125" y="133"/>
                    <a:pt x="126" y="132"/>
                    <a:pt x="127" y="131"/>
                  </a:cubicBezTo>
                  <a:cubicBezTo>
                    <a:pt x="128" y="131"/>
                    <a:pt x="129" y="130"/>
                    <a:pt x="130" y="130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0" y="128"/>
                    <a:pt x="130" y="127"/>
                    <a:pt x="129" y="127"/>
                  </a:cubicBezTo>
                  <a:cubicBezTo>
                    <a:pt x="128" y="127"/>
                    <a:pt x="128" y="127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9"/>
                    <a:pt x="128" y="129"/>
                    <a:pt x="127" y="129"/>
                  </a:cubicBezTo>
                  <a:cubicBezTo>
                    <a:pt x="127" y="130"/>
                    <a:pt x="127" y="130"/>
                    <a:pt x="126" y="130"/>
                  </a:cubicBezTo>
                  <a:cubicBezTo>
                    <a:pt x="126" y="130"/>
                    <a:pt x="126" y="130"/>
                    <a:pt x="126" y="129"/>
                  </a:cubicBezTo>
                  <a:cubicBezTo>
                    <a:pt x="125" y="129"/>
                    <a:pt x="125" y="129"/>
                    <a:pt x="126" y="129"/>
                  </a:cubicBezTo>
                  <a:cubicBezTo>
                    <a:pt x="126" y="128"/>
                    <a:pt x="126" y="128"/>
                    <a:pt x="127" y="127"/>
                  </a:cubicBezTo>
                  <a:cubicBezTo>
                    <a:pt x="128" y="127"/>
                    <a:pt x="128" y="127"/>
                    <a:pt x="129" y="127"/>
                  </a:cubicBezTo>
                  <a:cubicBezTo>
                    <a:pt x="130" y="127"/>
                    <a:pt x="131" y="127"/>
                    <a:pt x="132" y="128"/>
                  </a:cubicBezTo>
                  <a:cubicBezTo>
                    <a:pt x="132" y="128"/>
                    <a:pt x="132" y="129"/>
                    <a:pt x="132" y="130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  <a:moveTo>
                    <a:pt x="130" y="134"/>
                  </a:moveTo>
                  <a:cubicBezTo>
                    <a:pt x="130" y="131"/>
                    <a:pt x="130" y="131"/>
                    <a:pt x="130" y="131"/>
                  </a:cubicBezTo>
                  <a:cubicBezTo>
                    <a:pt x="129" y="131"/>
                    <a:pt x="128" y="131"/>
                    <a:pt x="128" y="131"/>
                  </a:cubicBezTo>
                  <a:cubicBezTo>
                    <a:pt x="127" y="132"/>
                    <a:pt x="126" y="132"/>
                    <a:pt x="126" y="133"/>
                  </a:cubicBezTo>
                  <a:cubicBezTo>
                    <a:pt x="126" y="134"/>
                    <a:pt x="127" y="135"/>
                    <a:pt x="128" y="135"/>
                  </a:cubicBezTo>
                  <a:cubicBezTo>
                    <a:pt x="128" y="135"/>
                    <a:pt x="129" y="135"/>
                    <a:pt x="130" y="134"/>
                  </a:cubicBezTo>
                  <a:close/>
                  <a:moveTo>
                    <a:pt x="144" y="136"/>
                  </a:move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1" y="135"/>
                    <a:pt x="141" y="135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1" y="129"/>
                    <a:pt x="141" y="129"/>
                    <a:pt x="140" y="128"/>
                  </a:cubicBezTo>
                  <a:cubicBezTo>
                    <a:pt x="140" y="128"/>
                    <a:pt x="140" y="128"/>
                    <a:pt x="139" y="128"/>
                  </a:cubicBezTo>
                  <a:cubicBezTo>
                    <a:pt x="138" y="128"/>
                    <a:pt x="138" y="128"/>
                    <a:pt x="137" y="129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5"/>
                    <a:pt x="137" y="136"/>
                    <a:pt x="138" y="136"/>
                  </a:cubicBezTo>
                  <a:cubicBezTo>
                    <a:pt x="138" y="136"/>
                    <a:pt x="138" y="136"/>
                    <a:pt x="138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5" y="135"/>
                    <a:pt x="135" y="135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5" y="129"/>
                    <a:pt x="135" y="128"/>
                    <a:pt x="134" y="128"/>
                  </a:cubicBezTo>
                  <a:cubicBezTo>
                    <a:pt x="134" y="128"/>
                    <a:pt x="134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7" y="127"/>
                    <a:pt x="138" y="127"/>
                    <a:pt x="140" y="127"/>
                  </a:cubicBezTo>
                  <a:cubicBezTo>
                    <a:pt x="141" y="127"/>
                    <a:pt x="142" y="127"/>
                    <a:pt x="142" y="130"/>
                  </a:cubicBezTo>
                  <a:cubicBezTo>
                    <a:pt x="142" y="135"/>
                    <a:pt x="142" y="135"/>
                    <a:pt x="142" y="135"/>
                  </a:cubicBezTo>
                  <a:cubicBezTo>
                    <a:pt x="143" y="135"/>
                    <a:pt x="143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lose/>
                  <a:moveTo>
                    <a:pt x="155" y="134"/>
                  </a:moveTo>
                  <a:cubicBezTo>
                    <a:pt x="154" y="135"/>
                    <a:pt x="153" y="135"/>
                    <a:pt x="152" y="136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1" y="135"/>
                    <a:pt x="150" y="136"/>
                    <a:pt x="149" y="136"/>
                  </a:cubicBezTo>
                  <a:cubicBezTo>
                    <a:pt x="148" y="136"/>
                    <a:pt x="148" y="136"/>
                    <a:pt x="147" y="135"/>
                  </a:cubicBezTo>
                  <a:cubicBezTo>
                    <a:pt x="146" y="134"/>
                    <a:pt x="145" y="133"/>
                    <a:pt x="145" y="131"/>
                  </a:cubicBezTo>
                  <a:cubicBezTo>
                    <a:pt x="145" y="130"/>
                    <a:pt x="146" y="129"/>
                    <a:pt x="146" y="128"/>
                  </a:cubicBezTo>
                  <a:cubicBezTo>
                    <a:pt x="146" y="127"/>
                    <a:pt x="148" y="126"/>
                    <a:pt x="149" y="126"/>
                  </a:cubicBezTo>
                  <a:cubicBezTo>
                    <a:pt x="150" y="126"/>
                    <a:pt x="150" y="126"/>
                    <a:pt x="151" y="127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50" y="123"/>
                    <a:pt x="150" y="123"/>
                    <a:pt x="149" y="123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0" y="123"/>
                    <a:pt x="150" y="122"/>
                    <a:pt x="152" y="121"/>
                  </a:cubicBezTo>
                  <a:cubicBezTo>
                    <a:pt x="153" y="133"/>
                    <a:pt x="153" y="133"/>
                    <a:pt x="153" y="133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lose/>
                  <a:moveTo>
                    <a:pt x="152" y="133"/>
                  </a:moveTo>
                  <a:cubicBezTo>
                    <a:pt x="152" y="129"/>
                    <a:pt x="152" y="129"/>
                    <a:pt x="152" y="129"/>
                  </a:cubicBezTo>
                  <a:cubicBezTo>
                    <a:pt x="152" y="128"/>
                    <a:pt x="151" y="128"/>
                    <a:pt x="151" y="127"/>
                  </a:cubicBezTo>
                  <a:cubicBezTo>
                    <a:pt x="150" y="127"/>
                    <a:pt x="150" y="127"/>
                    <a:pt x="149" y="127"/>
                  </a:cubicBezTo>
                  <a:cubicBezTo>
                    <a:pt x="148" y="127"/>
                    <a:pt x="148" y="127"/>
                    <a:pt x="147" y="128"/>
                  </a:cubicBezTo>
                  <a:cubicBezTo>
                    <a:pt x="147" y="129"/>
                    <a:pt x="147" y="130"/>
                    <a:pt x="147" y="131"/>
                  </a:cubicBezTo>
                  <a:cubicBezTo>
                    <a:pt x="147" y="132"/>
                    <a:pt x="147" y="133"/>
                    <a:pt x="148" y="134"/>
                  </a:cubicBezTo>
                  <a:cubicBezTo>
                    <a:pt x="148" y="135"/>
                    <a:pt x="149" y="135"/>
                    <a:pt x="150" y="135"/>
                  </a:cubicBezTo>
                  <a:cubicBezTo>
                    <a:pt x="150" y="135"/>
                    <a:pt x="150" y="135"/>
                    <a:pt x="151" y="135"/>
                  </a:cubicBezTo>
                  <a:cubicBezTo>
                    <a:pt x="152" y="134"/>
                    <a:pt x="152" y="134"/>
                    <a:pt x="152" y="133"/>
                  </a:cubicBezTo>
                  <a:close/>
                  <a:moveTo>
                    <a:pt x="170" y="122"/>
                  </a:moveTo>
                  <a:cubicBezTo>
                    <a:pt x="170" y="122"/>
                    <a:pt x="170" y="122"/>
                    <a:pt x="170" y="122"/>
                  </a:cubicBezTo>
                  <a:cubicBezTo>
                    <a:pt x="169" y="121"/>
                    <a:pt x="169" y="120"/>
                    <a:pt x="169" y="120"/>
                  </a:cubicBezTo>
                  <a:cubicBezTo>
                    <a:pt x="168" y="120"/>
                    <a:pt x="168" y="120"/>
                    <a:pt x="167" y="120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2"/>
                    <a:pt x="168" y="132"/>
                    <a:pt x="170" y="132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5" y="133"/>
                    <a:pt x="166" y="132"/>
                    <a:pt x="165" y="131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0" y="121"/>
                    <a:pt x="160" y="122"/>
                    <a:pt x="159" y="122"/>
                  </a:cubicBezTo>
                  <a:cubicBezTo>
                    <a:pt x="159" y="123"/>
                    <a:pt x="159" y="123"/>
                    <a:pt x="159" y="124"/>
                  </a:cubicBezTo>
                  <a:cubicBezTo>
                    <a:pt x="159" y="124"/>
                    <a:pt x="159" y="124"/>
                    <a:pt x="159" y="124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22"/>
                    <a:pt x="170" y="122"/>
                    <a:pt x="170" y="122"/>
                  </a:cubicBezTo>
                  <a:close/>
                  <a:moveTo>
                    <a:pt x="181" y="125"/>
                  </a:moveTo>
                  <a:cubicBezTo>
                    <a:pt x="181" y="126"/>
                    <a:pt x="181" y="127"/>
                    <a:pt x="180" y="128"/>
                  </a:cubicBezTo>
                  <a:cubicBezTo>
                    <a:pt x="180" y="129"/>
                    <a:pt x="179" y="130"/>
                    <a:pt x="178" y="130"/>
                  </a:cubicBezTo>
                  <a:cubicBezTo>
                    <a:pt x="177" y="131"/>
                    <a:pt x="176" y="131"/>
                    <a:pt x="176" y="130"/>
                  </a:cubicBezTo>
                  <a:cubicBezTo>
                    <a:pt x="174" y="129"/>
                    <a:pt x="174" y="128"/>
                    <a:pt x="173" y="127"/>
                  </a:cubicBezTo>
                  <a:cubicBezTo>
                    <a:pt x="173" y="126"/>
                    <a:pt x="173" y="125"/>
                    <a:pt x="173" y="123"/>
                  </a:cubicBezTo>
                  <a:cubicBezTo>
                    <a:pt x="174" y="122"/>
                    <a:pt x="174" y="121"/>
                    <a:pt x="176" y="121"/>
                  </a:cubicBezTo>
                  <a:cubicBezTo>
                    <a:pt x="177" y="121"/>
                    <a:pt x="178" y="121"/>
                    <a:pt x="178" y="121"/>
                  </a:cubicBezTo>
                  <a:cubicBezTo>
                    <a:pt x="179" y="121"/>
                    <a:pt x="180" y="122"/>
                    <a:pt x="180" y="123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5" y="126"/>
                    <a:pt x="176" y="127"/>
                    <a:pt x="176" y="128"/>
                  </a:cubicBezTo>
                  <a:cubicBezTo>
                    <a:pt x="177" y="129"/>
                    <a:pt x="178" y="129"/>
                    <a:pt x="179" y="128"/>
                  </a:cubicBezTo>
                  <a:cubicBezTo>
                    <a:pt x="180" y="128"/>
                    <a:pt x="180" y="127"/>
                    <a:pt x="181" y="127"/>
                  </a:cubicBezTo>
                  <a:cubicBezTo>
                    <a:pt x="180" y="127"/>
                    <a:pt x="181" y="126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lose/>
                  <a:moveTo>
                    <a:pt x="178" y="123"/>
                  </a:moveTo>
                  <a:cubicBezTo>
                    <a:pt x="177" y="122"/>
                    <a:pt x="176" y="121"/>
                    <a:pt x="175" y="122"/>
                  </a:cubicBezTo>
                  <a:cubicBezTo>
                    <a:pt x="174" y="122"/>
                    <a:pt x="173" y="123"/>
                    <a:pt x="173" y="125"/>
                  </a:cubicBezTo>
                  <a:cubicBezTo>
                    <a:pt x="178" y="123"/>
                    <a:pt x="178" y="123"/>
                    <a:pt x="178" y="123"/>
                  </a:cubicBezTo>
                  <a:close/>
                  <a:moveTo>
                    <a:pt x="190" y="122"/>
                  </a:moveTo>
                  <a:cubicBezTo>
                    <a:pt x="190" y="123"/>
                    <a:pt x="190" y="124"/>
                    <a:pt x="190" y="125"/>
                  </a:cubicBezTo>
                  <a:cubicBezTo>
                    <a:pt x="189" y="126"/>
                    <a:pt x="188" y="127"/>
                    <a:pt x="188" y="127"/>
                  </a:cubicBezTo>
                  <a:cubicBezTo>
                    <a:pt x="186" y="127"/>
                    <a:pt x="186" y="127"/>
                    <a:pt x="184" y="127"/>
                  </a:cubicBezTo>
                  <a:cubicBezTo>
                    <a:pt x="183" y="127"/>
                    <a:pt x="182" y="125"/>
                    <a:pt x="182" y="124"/>
                  </a:cubicBezTo>
                  <a:cubicBezTo>
                    <a:pt x="182" y="123"/>
                    <a:pt x="182" y="122"/>
                    <a:pt x="182" y="121"/>
                  </a:cubicBezTo>
                  <a:cubicBezTo>
                    <a:pt x="182" y="119"/>
                    <a:pt x="183" y="119"/>
                    <a:pt x="185" y="118"/>
                  </a:cubicBezTo>
                  <a:cubicBezTo>
                    <a:pt x="186" y="118"/>
                    <a:pt x="186" y="118"/>
                    <a:pt x="187" y="118"/>
                  </a:cubicBezTo>
                  <a:cubicBezTo>
                    <a:pt x="188" y="118"/>
                    <a:pt x="188" y="118"/>
                    <a:pt x="188" y="119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0"/>
                    <a:pt x="188" y="120"/>
                    <a:pt x="187" y="120"/>
                  </a:cubicBezTo>
                  <a:cubicBezTo>
                    <a:pt x="187" y="120"/>
                    <a:pt x="187" y="119"/>
                    <a:pt x="187" y="119"/>
                  </a:cubicBezTo>
                  <a:cubicBezTo>
                    <a:pt x="187" y="119"/>
                    <a:pt x="186" y="119"/>
                    <a:pt x="186" y="119"/>
                  </a:cubicBezTo>
                  <a:cubicBezTo>
                    <a:pt x="186" y="119"/>
                    <a:pt x="185" y="119"/>
                    <a:pt x="185" y="119"/>
                  </a:cubicBezTo>
                  <a:cubicBezTo>
                    <a:pt x="184" y="119"/>
                    <a:pt x="183" y="120"/>
                    <a:pt x="183" y="121"/>
                  </a:cubicBezTo>
                  <a:cubicBezTo>
                    <a:pt x="183" y="121"/>
                    <a:pt x="183" y="122"/>
                    <a:pt x="184" y="123"/>
                  </a:cubicBezTo>
                  <a:cubicBezTo>
                    <a:pt x="184" y="124"/>
                    <a:pt x="185" y="125"/>
                    <a:pt x="186" y="125"/>
                  </a:cubicBezTo>
                  <a:cubicBezTo>
                    <a:pt x="186" y="126"/>
                    <a:pt x="187" y="126"/>
                    <a:pt x="188" y="126"/>
                  </a:cubicBezTo>
                  <a:cubicBezTo>
                    <a:pt x="189" y="125"/>
                    <a:pt x="190" y="124"/>
                    <a:pt x="190" y="122"/>
                  </a:cubicBezTo>
                  <a:cubicBezTo>
                    <a:pt x="190" y="122"/>
                    <a:pt x="190" y="122"/>
                    <a:pt x="190" y="122"/>
                  </a:cubicBezTo>
                  <a:close/>
                  <a:moveTo>
                    <a:pt x="202" y="120"/>
                  </a:move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9" y="121"/>
                    <a:pt x="199" y="121"/>
                    <a:pt x="198" y="120"/>
                  </a:cubicBezTo>
                  <a:cubicBezTo>
                    <a:pt x="196" y="115"/>
                    <a:pt x="196" y="115"/>
                    <a:pt x="196" y="115"/>
                  </a:cubicBezTo>
                  <a:cubicBezTo>
                    <a:pt x="195" y="114"/>
                    <a:pt x="195" y="114"/>
                    <a:pt x="194" y="115"/>
                  </a:cubicBezTo>
                  <a:cubicBezTo>
                    <a:pt x="193" y="115"/>
                    <a:pt x="192" y="116"/>
                    <a:pt x="192" y="117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5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3" y="123"/>
                    <a:pt x="193" y="123"/>
                    <a:pt x="192" y="122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7" y="113"/>
                    <a:pt x="187" y="113"/>
                    <a:pt x="187" y="113"/>
                  </a:cubicBezTo>
                  <a:cubicBezTo>
                    <a:pt x="187" y="113"/>
                    <a:pt x="186" y="113"/>
                    <a:pt x="186" y="113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6" y="112"/>
                    <a:pt x="187" y="111"/>
                    <a:pt x="188" y="110"/>
                  </a:cubicBezTo>
                  <a:cubicBezTo>
                    <a:pt x="191" y="116"/>
                    <a:pt x="191" y="116"/>
                    <a:pt x="191" y="116"/>
                  </a:cubicBezTo>
                  <a:cubicBezTo>
                    <a:pt x="192" y="114"/>
                    <a:pt x="192" y="113"/>
                    <a:pt x="193" y="113"/>
                  </a:cubicBezTo>
                  <a:cubicBezTo>
                    <a:pt x="195" y="112"/>
                    <a:pt x="196" y="113"/>
                    <a:pt x="197" y="115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0" y="120"/>
                    <a:pt x="201" y="120"/>
                    <a:pt x="202" y="120"/>
                  </a:cubicBezTo>
                  <a:cubicBezTo>
                    <a:pt x="202" y="120"/>
                    <a:pt x="202" y="120"/>
                    <a:pt x="202" y="120"/>
                  </a:cubicBezTo>
                  <a:close/>
                  <a:moveTo>
                    <a:pt x="212" y="114"/>
                  </a:moveTo>
                  <a:cubicBezTo>
                    <a:pt x="208" y="116"/>
                    <a:pt x="208" y="116"/>
                    <a:pt x="208" y="116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09" y="115"/>
                    <a:pt x="209" y="115"/>
                    <a:pt x="209" y="114"/>
                  </a:cubicBezTo>
                  <a:cubicBezTo>
                    <a:pt x="206" y="110"/>
                    <a:pt x="206" y="110"/>
                    <a:pt x="206" y="110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5" y="109"/>
                    <a:pt x="205" y="109"/>
                    <a:pt x="204" y="109"/>
                  </a:cubicBezTo>
                  <a:cubicBezTo>
                    <a:pt x="203" y="110"/>
                    <a:pt x="202" y="111"/>
                    <a:pt x="202" y="111"/>
                  </a:cubicBezTo>
                  <a:cubicBezTo>
                    <a:pt x="205" y="116"/>
                    <a:pt x="205" y="116"/>
                    <a:pt x="205" y="116"/>
                  </a:cubicBezTo>
                  <a:cubicBezTo>
                    <a:pt x="206" y="117"/>
                    <a:pt x="206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4" y="119"/>
                    <a:pt x="204" y="118"/>
                    <a:pt x="204" y="117"/>
                  </a:cubicBezTo>
                  <a:cubicBezTo>
                    <a:pt x="201" y="113"/>
                    <a:pt x="201" y="113"/>
                    <a:pt x="201" y="113"/>
                  </a:cubicBezTo>
                  <a:cubicBezTo>
                    <a:pt x="200" y="112"/>
                    <a:pt x="200" y="112"/>
                    <a:pt x="200" y="112"/>
                  </a:cubicBezTo>
                  <a:cubicBezTo>
                    <a:pt x="200" y="112"/>
                    <a:pt x="200" y="112"/>
                    <a:pt x="199" y="113"/>
                  </a:cubicBezTo>
                  <a:cubicBezTo>
                    <a:pt x="199" y="112"/>
                    <a:pt x="199" y="112"/>
                    <a:pt x="199" y="112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2" y="111"/>
                    <a:pt x="202" y="111"/>
                    <a:pt x="202" y="111"/>
                  </a:cubicBezTo>
                  <a:cubicBezTo>
                    <a:pt x="202" y="110"/>
                    <a:pt x="203" y="109"/>
                    <a:pt x="204" y="108"/>
                  </a:cubicBezTo>
                  <a:cubicBezTo>
                    <a:pt x="205" y="107"/>
                    <a:pt x="206" y="108"/>
                    <a:pt x="208" y="110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4"/>
                    <a:pt x="211" y="115"/>
                    <a:pt x="212" y="114"/>
                  </a:cubicBezTo>
                  <a:cubicBezTo>
                    <a:pt x="212" y="114"/>
                    <a:pt x="212" y="114"/>
                    <a:pt x="212" y="114"/>
                  </a:cubicBezTo>
                  <a:close/>
                  <a:moveTo>
                    <a:pt x="218" y="104"/>
                  </a:moveTo>
                  <a:cubicBezTo>
                    <a:pt x="219" y="105"/>
                    <a:pt x="219" y="107"/>
                    <a:pt x="219" y="108"/>
                  </a:cubicBezTo>
                  <a:cubicBezTo>
                    <a:pt x="219" y="109"/>
                    <a:pt x="218" y="110"/>
                    <a:pt x="217" y="111"/>
                  </a:cubicBezTo>
                  <a:cubicBezTo>
                    <a:pt x="216" y="112"/>
                    <a:pt x="215" y="112"/>
                    <a:pt x="214" y="112"/>
                  </a:cubicBezTo>
                  <a:cubicBezTo>
                    <a:pt x="212" y="111"/>
                    <a:pt x="211" y="111"/>
                    <a:pt x="210" y="110"/>
                  </a:cubicBezTo>
                  <a:cubicBezTo>
                    <a:pt x="210" y="109"/>
                    <a:pt x="209" y="107"/>
                    <a:pt x="209" y="106"/>
                  </a:cubicBezTo>
                  <a:cubicBezTo>
                    <a:pt x="209" y="105"/>
                    <a:pt x="210" y="104"/>
                    <a:pt x="211" y="103"/>
                  </a:cubicBezTo>
                  <a:cubicBezTo>
                    <a:pt x="212" y="102"/>
                    <a:pt x="214" y="102"/>
                    <a:pt x="215" y="102"/>
                  </a:cubicBezTo>
                  <a:cubicBezTo>
                    <a:pt x="216" y="102"/>
                    <a:pt x="217" y="103"/>
                    <a:pt x="218" y="104"/>
                  </a:cubicBezTo>
                  <a:close/>
                  <a:moveTo>
                    <a:pt x="217" y="106"/>
                  </a:moveTo>
                  <a:cubicBezTo>
                    <a:pt x="216" y="105"/>
                    <a:pt x="215" y="104"/>
                    <a:pt x="214" y="103"/>
                  </a:cubicBezTo>
                  <a:cubicBezTo>
                    <a:pt x="213" y="103"/>
                    <a:pt x="212" y="103"/>
                    <a:pt x="212" y="103"/>
                  </a:cubicBezTo>
                  <a:cubicBezTo>
                    <a:pt x="211" y="104"/>
                    <a:pt x="211" y="105"/>
                    <a:pt x="211" y="105"/>
                  </a:cubicBezTo>
                  <a:cubicBezTo>
                    <a:pt x="211" y="106"/>
                    <a:pt x="211" y="107"/>
                    <a:pt x="212" y="108"/>
                  </a:cubicBezTo>
                  <a:cubicBezTo>
                    <a:pt x="212" y="109"/>
                    <a:pt x="213" y="110"/>
                    <a:pt x="214" y="110"/>
                  </a:cubicBezTo>
                  <a:cubicBezTo>
                    <a:pt x="215" y="111"/>
                    <a:pt x="216" y="111"/>
                    <a:pt x="217" y="110"/>
                  </a:cubicBezTo>
                  <a:cubicBezTo>
                    <a:pt x="218" y="110"/>
                    <a:pt x="218" y="109"/>
                    <a:pt x="218" y="108"/>
                  </a:cubicBezTo>
                  <a:cubicBezTo>
                    <a:pt x="218" y="107"/>
                    <a:pt x="217" y="107"/>
                    <a:pt x="217" y="106"/>
                  </a:cubicBezTo>
                  <a:close/>
                  <a:moveTo>
                    <a:pt x="226" y="103"/>
                  </a:moveTo>
                  <a:cubicBezTo>
                    <a:pt x="222" y="107"/>
                    <a:pt x="222" y="107"/>
                    <a:pt x="222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16" y="97"/>
                    <a:pt x="216" y="97"/>
                    <a:pt x="216" y="97"/>
                  </a:cubicBezTo>
                  <a:cubicBezTo>
                    <a:pt x="216" y="96"/>
                    <a:pt x="216" y="96"/>
                    <a:pt x="215" y="96"/>
                  </a:cubicBezTo>
                  <a:cubicBezTo>
                    <a:pt x="215" y="96"/>
                    <a:pt x="215" y="96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6"/>
                    <a:pt x="215" y="95"/>
                    <a:pt x="216" y="9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5" y="104"/>
                    <a:pt x="226" y="103"/>
                  </a:cubicBezTo>
                  <a:cubicBezTo>
                    <a:pt x="226" y="103"/>
                    <a:pt x="226" y="103"/>
                    <a:pt x="226" y="103"/>
                  </a:cubicBezTo>
                  <a:close/>
                  <a:moveTo>
                    <a:pt x="231" y="93"/>
                  </a:moveTo>
                  <a:cubicBezTo>
                    <a:pt x="232" y="94"/>
                    <a:pt x="232" y="95"/>
                    <a:pt x="232" y="96"/>
                  </a:cubicBezTo>
                  <a:cubicBezTo>
                    <a:pt x="232" y="97"/>
                    <a:pt x="232" y="99"/>
                    <a:pt x="230" y="99"/>
                  </a:cubicBezTo>
                  <a:cubicBezTo>
                    <a:pt x="230" y="100"/>
                    <a:pt x="228" y="101"/>
                    <a:pt x="227" y="101"/>
                  </a:cubicBezTo>
                  <a:cubicBezTo>
                    <a:pt x="226" y="101"/>
                    <a:pt x="225" y="100"/>
                    <a:pt x="224" y="99"/>
                  </a:cubicBezTo>
                  <a:cubicBezTo>
                    <a:pt x="223" y="98"/>
                    <a:pt x="222" y="97"/>
                    <a:pt x="222" y="96"/>
                  </a:cubicBezTo>
                  <a:cubicBezTo>
                    <a:pt x="222" y="95"/>
                    <a:pt x="223" y="93"/>
                    <a:pt x="224" y="93"/>
                  </a:cubicBezTo>
                  <a:cubicBezTo>
                    <a:pt x="225" y="92"/>
                    <a:pt x="226" y="91"/>
                    <a:pt x="227" y="91"/>
                  </a:cubicBezTo>
                  <a:cubicBezTo>
                    <a:pt x="229" y="91"/>
                    <a:pt x="230" y="91"/>
                    <a:pt x="231" y="93"/>
                  </a:cubicBezTo>
                  <a:close/>
                  <a:moveTo>
                    <a:pt x="230" y="95"/>
                  </a:moveTo>
                  <a:cubicBezTo>
                    <a:pt x="229" y="94"/>
                    <a:pt x="228" y="93"/>
                    <a:pt x="227" y="93"/>
                  </a:cubicBezTo>
                  <a:cubicBezTo>
                    <a:pt x="226" y="92"/>
                    <a:pt x="225" y="92"/>
                    <a:pt x="224" y="93"/>
                  </a:cubicBezTo>
                  <a:cubicBezTo>
                    <a:pt x="224" y="93"/>
                    <a:pt x="224" y="94"/>
                    <a:pt x="224" y="95"/>
                  </a:cubicBezTo>
                  <a:cubicBezTo>
                    <a:pt x="224" y="96"/>
                    <a:pt x="224" y="96"/>
                    <a:pt x="225" y="97"/>
                  </a:cubicBezTo>
                  <a:cubicBezTo>
                    <a:pt x="226" y="98"/>
                    <a:pt x="227" y="99"/>
                    <a:pt x="228" y="99"/>
                  </a:cubicBezTo>
                  <a:cubicBezTo>
                    <a:pt x="229" y="99"/>
                    <a:pt x="230" y="99"/>
                    <a:pt x="231" y="99"/>
                  </a:cubicBezTo>
                  <a:cubicBezTo>
                    <a:pt x="232" y="98"/>
                    <a:pt x="232" y="97"/>
                    <a:pt x="231" y="97"/>
                  </a:cubicBezTo>
                  <a:cubicBezTo>
                    <a:pt x="231" y="96"/>
                    <a:pt x="231" y="95"/>
                    <a:pt x="230" y="95"/>
                  </a:cubicBezTo>
                  <a:close/>
                  <a:moveTo>
                    <a:pt x="236" y="82"/>
                  </a:moveTo>
                  <a:cubicBezTo>
                    <a:pt x="234" y="83"/>
                    <a:pt x="234" y="83"/>
                    <a:pt x="234" y="83"/>
                  </a:cubicBezTo>
                  <a:cubicBezTo>
                    <a:pt x="235" y="83"/>
                    <a:pt x="236" y="84"/>
                    <a:pt x="236" y="84"/>
                  </a:cubicBezTo>
                  <a:cubicBezTo>
                    <a:pt x="237" y="85"/>
                    <a:pt x="237" y="85"/>
                    <a:pt x="237" y="87"/>
                  </a:cubicBezTo>
                  <a:cubicBezTo>
                    <a:pt x="237" y="87"/>
                    <a:pt x="237" y="88"/>
                    <a:pt x="236" y="89"/>
                  </a:cubicBezTo>
                  <a:cubicBezTo>
                    <a:pt x="236" y="89"/>
                    <a:pt x="236" y="89"/>
                    <a:pt x="236" y="90"/>
                  </a:cubicBezTo>
                  <a:cubicBezTo>
                    <a:pt x="236" y="91"/>
                    <a:pt x="236" y="91"/>
                    <a:pt x="236" y="91"/>
                  </a:cubicBezTo>
                  <a:cubicBezTo>
                    <a:pt x="236" y="92"/>
                    <a:pt x="237" y="91"/>
                    <a:pt x="238" y="90"/>
                  </a:cubicBezTo>
                  <a:cubicBezTo>
                    <a:pt x="239" y="89"/>
                    <a:pt x="240" y="88"/>
                    <a:pt x="240" y="87"/>
                  </a:cubicBezTo>
                  <a:cubicBezTo>
                    <a:pt x="241" y="87"/>
                    <a:pt x="242" y="87"/>
                    <a:pt x="242" y="88"/>
                  </a:cubicBezTo>
                  <a:cubicBezTo>
                    <a:pt x="243" y="88"/>
                    <a:pt x="243" y="89"/>
                    <a:pt x="243" y="91"/>
                  </a:cubicBezTo>
                  <a:cubicBezTo>
                    <a:pt x="243" y="92"/>
                    <a:pt x="242" y="93"/>
                    <a:pt x="242" y="94"/>
                  </a:cubicBezTo>
                  <a:cubicBezTo>
                    <a:pt x="241" y="95"/>
                    <a:pt x="240" y="95"/>
                    <a:pt x="239" y="96"/>
                  </a:cubicBezTo>
                  <a:cubicBezTo>
                    <a:pt x="238" y="96"/>
                    <a:pt x="238" y="96"/>
                    <a:pt x="238" y="95"/>
                  </a:cubicBezTo>
                  <a:cubicBezTo>
                    <a:pt x="237" y="95"/>
                    <a:pt x="237" y="95"/>
                    <a:pt x="237" y="94"/>
                  </a:cubicBezTo>
                  <a:cubicBezTo>
                    <a:pt x="237" y="94"/>
                    <a:pt x="237" y="93"/>
                    <a:pt x="237" y="93"/>
                  </a:cubicBezTo>
                  <a:cubicBezTo>
                    <a:pt x="237" y="93"/>
                    <a:pt x="237" y="93"/>
                    <a:pt x="236" y="93"/>
                  </a:cubicBezTo>
                  <a:cubicBezTo>
                    <a:pt x="236" y="93"/>
                    <a:pt x="236" y="93"/>
                    <a:pt x="236" y="93"/>
                  </a:cubicBezTo>
                  <a:cubicBezTo>
                    <a:pt x="235" y="93"/>
                    <a:pt x="235" y="92"/>
                    <a:pt x="235" y="92"/>
                  </a:cubicBezTo>
                  <a:cubicBezTo>
                    <a:pt x="235" y="91"/>
                    <a:pt x="235" y="91"/>
                    <a:pt x="235" y="90"/>
                  </a:cubicBezTo>
                  <a:cubicBezTo>
                    <a:pt x="234" y="91"/>
                    <a:pt x="233" y="91"/>
                    <a:pt x="232" y="90"/>
                  </a:cubicBezTo>
                  <a:cubicBezTo>
                    <a:pt x="231" y="89"/>
                    <a:pt x="230" y="89"/>
                    <a:pt x="230" y="87"/>
                  </a:cubicBezTo>
                  <a:cubicBezTo>
                    <a:pt x="230" y="87"/>
                    <a:pt x="231" y="85"/>
                    <a:pt x="232" y="85"/>
                  </a:cubicBezTo>
                  <a:cubicBezTo>
                    <a:pt x="232" y="84"/>
                    <a:pt x="232" y="84"/>
                    <a:pt x="233" y="83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35" y="81"/>
                    <a:pt x="235" y="81"/>
                    <a:pt x="235" y="81"/>
                  </a:cubicBezTo>
                  <a:cubicBezTo>
                    <a:pt x="236" y="82"/>
                    <a:pt x="236" y="82"/>
                    <a:pt x="236" y="82"/>
                  </a:cubicBezTo>
                  <a:close/>
                  <a:moveTo>
                    <a:pt x="236" y="86"/>
                  </a:moveTo>
                  <a:cubicBezTo>
                    <a:pt x="235" y="86"/>
                    <a:pt x="234" y="85"/>
                    <a:pt x="234" y="85"/>
                  </a:cubicBezTo>
                  <a:cubicBezTo>
                    <a:pt x="233" y="85"/>
                    <a:pt x="232" y="85"/>
                    <a:pt x="232" y="85"/>
                  </a:cubicBezTo>
                  <a:cubicBezTo>
                    <a:pt x="231" y="86"/>
                    <a:pt x="231" y="86"/>
                    <a:pt x="231" y="87"/>
                  </a:cubicBezTo>
                  <a:cubicBezTo>
                    <a:pt x="231" y="87"/>
                    <a:pt x="232" y="87"/>
                    <a:pt x="232" y="88"/>
                  </a:cubicBezTo>
                  <a:cubicBezTo>
                    <a:pt x="233" y="88"/>
                    <a:pt x="233" y="89"/>
                    <a:pt x="234" y="89"/>
                  </a:cubicBezTo>
                  <a:cubicBezTo>
                    <a:pt x="235" y="89"/>
                    <a:pt x="235" y="89"/>
                    <a:pt x="236" y="89"/>
                  </a:cubicBezTo>
                  <a:cubicBezTo>
                    <a:pt x="237" y="88"/>
                    <a:pt x="236" y="87"/>
                    <a:pt x="236" y="86"/>
                  </a:cubicBezTo>
                  <a:close/>
                  <a:moveTo>
                    <a:pt x="242" y="89"/>
                  </a:moveTo>
                  <a:cubicBezTo>
                    <a:pt x="242" y="89"/>
                    <a:pt x="241" y="89"/>
                    <a:pt x="240" y="89"/>
                  </a:cubicBezTo>
                  <a:cubicBezTo>
                    <a:pt x="240" y="90"/>
                    <a:pt x="240" y="90"/>
                    <a:pt x="239" y="91"/>
                  </a:cubicBezTo>
                  <a:cubicBezTo>
                    <a:pt x="238" y="92"/>
                    <a:pt x="238" y="92"/>
                    <a:pt x="237" y="93"/>
                  </a:cubicBezTo>
                  <a:cubicBezTo>
                    <a:pt x="237" y="93"/>
                    <a:pt x="238" y="94"/>
                    <a:pt x="238" y="95"/>
                  </a:cubicBezTo>
                  <a:cubicBezTo>
                    <a:pt x="239" y="95"/>
                    <a:pt x="240" y="95"/>
                    <a:pt x="241" y="93"/>
                  </a:cubicBezTo>
                  <a:cubicBezTo>
                    <a:pt x="242" y="93"/>
                    <a:pt x="242" y="91"/>
                    <a:pt x="243" y="91"/>
                  </a:cubicBezTo>
                  <a:cubicBezTo>
                    <a:pt x="243" y="90"/>
                    <a:pt x="242" y="89"/>
                    <a:pt x="242" y="89"/>
                  </a:cubicBezTo>
                  <a:close/>
                  <a:moveTo>
                    <a:pt x="242" y="73"/>
                  </a:moveTo>
                  <a:cubicBezTo>
                    <a:pt x="242" y="73"/>
                    <a:pt x="242" y="73"/>
                    <a:pt x="242" y="74"/>
                  </a:cubicBezTo>
                  <a:cubicBezTo>
                    <a:pt x="242" y="74"/>
                    <a:pt x="242" y="74"/>
                    <a:pt x="242" y="75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8" y="85"/>
                    <a:pt x="248" y="86"/>
                    <a:pt x="247" y="87"/>
                  </a:cubicBezTo>
                  <a:cubicBezTo>
                    <a:pt x="246" y="88"/>
                    <a:pt x="246" y="88"/>
                    <a:pt x="245" y="87"/>
                  </a:cubicBezTo>
                  <a:cubicBezTo>
                    <a:pt x="245" y="87"/>
                    <a:pt x="245" y="87"/>
                    <a:pt x="245" y="87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46" y="85"/>
                    <a:pt x="246" y="85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6" y="83"/>
                    <a:pt x="245" y="81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7" y="80"/>
                    <a:pt x="237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5" y="80"/>
                    <a:pt x="235" y="80"/>
                    <a:pt x="235" y="80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9"/>
                    <a:pt x="239" y="79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2" y="75"/>
                    <a:pt x="242" y="75"/>
                    <a:pt x="242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2" y="73"/>
                    <a:pt x="242" y="73"/>
                    <a:pt x="242" y="73"/>
                  </a:cubicBezTo>
                  <a:cubicBezTo>
                    <a:pt x="242" y="73"/>
                    <a:pt x="242" y="73"/>
                    <a:pt x="242" y="73"/>
                  </a:cubicBezTo>
                  <a:close/>
                  <a:moveTo>
                    <a:pt x="253" y="63"/>
                  </a:moveTo>
                  <a:cubicBezTo>
                    <a:pt x="254" y="64"/>
                    <a:pt x="255" y="65"/>
                    <a:pt x="255" y="66"/>
                  </a:cubicBezTo>
                  <a:cubicBezTo>
                    <a:pt x="256" y="67"/>
                    <a:pt x="256" y="68"/>
                    <a:pt x="255" y="69"/>
                  </a:cubicBezTo>
                  <a:cubicBezTo>
                    <a:pt x="254" y="71"/>
                    <a:pt x="253" y="71"/>
                    <a:pt x="252" y="71"/>
                  </a:cubicBezTo>
                  <a:cubicBezTo>
                    <a:pt x="251" y="72"/>
                    <a:pt x="250" y="71"/>
                    <a:pt x="248" y="71"/>
                  </a:cubicBezTo>
                  <a:cubicBezTo>
                    <a:pt x="247" y="70"/>
                    <a:pt x="246" y="69"/>
                    <a:pt x="246" y="68"/>
                  </a:cubicBezTo>
                  <a:cubicBezTo>
                    <a:pt x="246" y="67"/>
                    <a:pt x="246" y="66"/>
                    <a:pt x="246" y="65"/>
                  </a:cubicBezTo>
                  <a:cubicBezTo>
                    <a:pt x="247" y="63"/>
                    <a:pt x="248" y="63"/>
                    <a:pt x="249" y="62"/>
                  </a:cubicBezTo>
                  <a:cubicBezTo>
                    <a:pt x="250" y="62"/>
                    <a:pt x="252" y="62"/>
                    <a:pt x="253" y="63"/>
                  </a:cubicBezTo>
                  <a:close/>
                  <a:moveTo>
                    <a:pt x="252" y="65"/>
                  </a:moveTo>
                  <a:cubicBezTo>
                    <a:pt x="251" y="64"/>
                    <a:pt x="250" y="64"/>
                    <a:pt x="249" y="64"/>
                  </a:cubicBezTo>
                  <a:cubicBezTo>
                    <a:pt x="248" y="64"/>
                    <a:pt x="247" y="64"/>
                    <a:pt x="247" y="65"/>
                  </a:cubicBezTo>
                  <a:cubicBezTo>
                    <a:pt x="246" y="66"/>
                    <a:pt x="246" y="66"/>
                    <a:pt x="247" y="67"/>
                  </a:cubicBezTo>
                  <a:cubicBezTo>
                    <a:pt x="247" y="68"/>
                    <a:pt x="248" y="68"/>
                    <a:pt x="249" y="69"/>
                  </a:cubicBezTo>
                  <a:cubicBezTo>
                    <a:pt x="250" y="69"/>
                    <a:pt x="251" y="69"/>
                    <a:pt x="252" y="70"/>
                  </a:cubicBezTo>
                  <a:cubicBezTo>
                    <a:pt x="253" y="70"/>
                    <a:pt x="254" y="69"/>
                    <a:pt x="254" y="69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4" y="66"/>
                    <a:pt x="253" y="65"/>
                    <a:pt x="252" y="65"/>
                  </a:cubicBezTo>
                  <a:close/>
                  <a:moveTo>
                    <a:pt x="266" y="40"/>
                  </a:moveTo>
                  <a:cubicBezTo>
                    <a:pt x="267" y="42"/>
                    <a:pt x="267" y="44"/>
                    <a:pt x="266" y="46"/>
                  </a:cubicBezTo>
                  <a:cubicBezTo>
                    <a:pt x="265" y="48"/>
                    <a:pt x="264" y="49"/>
                    <a:pt x="262" y="50"/>
                  </a:cubicBezTo>
                  <a:cubicBezTo>
                    <a:pt x="261" y="51"/>
                    <a:pt x="259" y="51"/>
                    <a:pt x="257" y="50"/>
                  </a:cubicBezTo>
                  <a:cubicBezTo>
                    <a:pt x="255" y="49"/>
                    <a:pt x="254" y="48"/>
                    <a:pt x="253" y="47"/>
                  </a:cubicBezTo>
                  <a:cubicBezTo>
                    <a:pt x="252" y="45"/>
                    <a:pt x="252" y="43"/>
                    <a:pt x="253" y="41"/>
                  </a:cubicBezTo>
                  <a:cubicBezTo>
                    <a:pt x="254" y="41"/>
                    <a:pt x="254" y="40"/>
                    <a:pt x="254" y="39"/>
                  </a:cubicBezTo>
                  <a:cubicBezTo>
                    <a:pt x="255" y="39"/>
                    <a:pt x="255" y="38"/>
                    <a:pt x="255" y="38"/>
                  </a:cubicBezTo>
                  <a:cubicBezTo>
                    <a:pt x="255" y="38"/>
                    <a:pt x="255" y="37"/>
                    <a:pt x="255" y="37"/>
                  </a:cubicBezTo>
                  <a:cubicBezTo>
                    <a:pt x="255" y="37"/>
                    <a:pt x="255" y="37"/>
                    <a:pt x="255" y="37"/>
                  </a:cubicBezTo>
                  <a:cubicBezTo>
                    <a:pt x="259" y="38"/>
                    <a:pt x="259" y="38"/>
                    <a:pt x="259" y="38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9"/>
                    <a:pt x="257" y="39"/>
                    <a:pt x="256" y="39"/>
                  </a:cubicBezTo>
                  <a:cubicBezTo>
                    <a:pt x="255" y="39"/>
                    <a:pt x="254" y="40"/>
                    <a:pt x="254" y="41"/>
                  </a:cubicBezTo>
                  <a:cubicBezTo>
                    <a:pt x="254" y="43"/>
                    <a:pt x="254" y="44"/>
                    <a:pt x="254" y="45"/>
                  </a:cubicBezTo>
                  <a:cubicBezTo>
                    <a:pt x="255" y="47"/>
                    <a:pt x="256" y="47"/>
                    <a:pt x="258" y="48"/>
                  </a:cubicBezTo>
                  <a:cubicBezTo>
                    <a:pt x="260" y="49"/>
                    <a:pt x="261" y="49"/>
                    <a:pt x="263" y="49"/>
                  </a:cubicBezTo>
                  <a:cubicBezTo>
                    <a:pt x="264" y="48"/>
                    <a:pt x="265" y="47"/>
                    <a:pt x="266" y="46"/>
                  </a:cubicBezTo>
                  <a:cubicBezTo>
                    <a:pt x="266" y="45"/>
                    <a:pt x="266" y="43"/>
                    <a:pt x="266" y="42"/>
                  </a:cubicBezTo>
                  <a:cubicBezTo>
                    <a:pt x="266" y="42"/>
                    <a:pt x="266" y="41"/>
                    <a:pt x="266" y="40"/>
                  </a:cubicBezTo>
                  <a:cubicBezTo>
                    <a:pt x="266" y="40"/>
                    <a:pt x="266" y="40"/>
                    <a:pt x="266" y="40"/>
                  </a:cubicBezTo>
                  <a:close/>
                  <a:moveTo>
                    <a:pt x="270" y="30"/>
                  </a:moveTo>
                  <a:cubicBezTo>
                    <a:pt x="269" y="34"/>
                    <a:pt x="269" y="34"/>
                    <a:pt x="269" y="34"/>
                  </a:cubicBezTo>
                  <a:cubicBezTo>
                    <a:pt x="269" y="34"/>
                    <a:pt x="269" y="34"/>
                    <a:pt x="269" y="34"/>
                  </a:cubicBezTo>
                  <a:cubicBezTo>
                    <a:pt x="269" y="33"/>
                    <a:pt x="269" y="33"/>
                    <a:pt x="268" y="32"/>
                  </a:cubicBezTo>
                  <a:cubicBezTo>
                    <a:pt x="263" y="31"/>
                    <a:pt x="263" y="31"/>
                    <a:pt x="263" y="31"/>
                  </a:cubicBezTo>
                  <a:cubicBezTo>
                    <a:pt x="262" y="31"/>
                    <a:pt x="261" y="31"/>
                    <a:pt x="261" y="32"/>
                  </a:cubicBezTo>
                  <a:cubicBezTo>
                    <a:pt x="260" y="33"/>
                    <a:pt x="261" y="33"/>
                    <a:pt x="261" y="34"/>
                  </a:cubicBezTo>
                  <a:cubicBezTo>
                    <a:pt x="266" y="36"/>
                    <a:pt x="266" y="36"/>
                    <a:pt x="266" y="36"/>
                  </a:cubicBezTo>
                  <a:cubicBezTo>
                    <a:pt x="267" y="36"/>
                    <a:pt x="268" y="36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8"/>
                    <a:pt x="267" y="38"/>
                    <a:pt x="266" y="37"/>
                  </a:cubicBezTo>
                  <a:cubicBezTo>
                    <a:pt x="256" y="35"/>
                    <a:pt x="256" y="35"/>
                    <a:pt x="256" y="35"/>
                  </a:cubicBezTo>
                  <a:cubicBezTo>
                    <a:pt x="256" y="35"/>
                    <a:pt x="255" y="35"/>
                    <a:pt x="255" y="35"/>
                  </a:cubicBezTo>
                  <a:cubicBezTo>
                    <a:pt x="255" y="35"/>
                    <a:pt x="255" y="35"/>
                    <a:pt x="255" y="35"/>
                  </a:cubicBezTo>
                  <a:cubicBezTo>
                    <a:pt x="254" y="35"/>
                    <a:pt x="254" y="35"/>
                    <a:pt x="254" y="35"/>
                  </a:cubicBezTo>
                  <a:cubicBezTo>
                    <a:pt x="254" y="35"/>
                    <a:pt x="254" y="34"/>
                    <a:pt x="254" y="32"/>
                  </a:cubicBezTo>
                  <a:cubicBezTo>
                    <a:pt x="260" y="34"/>
                    <a:pt x="260" y="34"/>
                    <a:pt x="260" y="34"/>
                  </a:cubicBezTo>
                  <a:cubicBezTo>
                    <a:pt x="260" y="33"/>
                    <a:pt x="259" y="31"/>
                    <a:pt x="260" y="31"/>
                  </a:cubicBezTo>
                  <a:cubicBezTo>
                    <a:pt x="260" y="29"/>
                    <a:pt x="261" y="28"/>
                    <a:pt x="263" y="29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0" y="31"/>
                    <a:pt x="270" y="31"/>
                    <a:pt x="270" y="30"/>
                  </a:cubicBezTo>
                  <a:cubicBezTo>
                    <a:pt x="270" y="30"/>
                    <a:pt x="270" y="30"/>
                    <a:pt x="270" y="30"/>
                  </a:cubicBezTo>
                  <a:close/>
                  <a:moveTo>
                    <a:pt x="259" y="22"/>
                  </a:moveTo>
                  <a:cubicBezTo>
                    <a:pt x="259" y="22"/>
                    <a:pt x="259" y="22"/>
                    <a:pt x="260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59" y="24"/>
                    <a:pt x="260" y="24"/>
                    <a:pt x="259" y="24"/>
                  </a:cubicBezTo>
                  <a:cubicBezTo>
                    <a:pt x="259" y="24"/>
                    <a:pt x="259" y="25"/>
                    <a:pt x="258" y="24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3"/>
                    <a:pt x="257" y="23"/>
                    <a:pt x="258" y="23"/>
                  </a:cubicBezTo>
                  <a:cubicBezTo>
                    <a:pt x="258" y="23"/>
                    <a:pt x="258" y="23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lose/>
                  <a:moveTo>
                    <a:pt x="272" y="23"/>
                  </a:moveTo>
                  <a:cubicBezTo>
                    <a:pt x="271" y="28"/>
                    <a:pt x="271" y="28"/>
                    <a:pt x="271" y="28"/>
                  </a:cubicBezTo>
                  <a:cubicBezTo>
                    <a:pt x="270" y="28"/>
                    <a:pt x="270" y="28"/>
                    <a:pt x="270" y="28"/>
                  </a:cubicBezTo>
                  <a:cubicBezTo>
                    <a:pt x="270" y="27"/>
                    <a:pt x="270" y="26"/>
                    <a:pt x="269" y="26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3" y="25"/>
                    <a:pt x="262" y="25"/>
                    <a:pt x="262" y="26"/>
                  </a:cubicBezTo>
                  <a:cubicBezTo>
                    <a:pt x="262" y="26"/>
                    <a:pt x="262" y="26"/>
                    <a:pt x="262" y="27"/>
                  </a:cubicBezTo>
                  <a:cubicBezTo>
                    <a:pt x="262" y="27"/>
                    <a:pt x="262" y="27"/>
                    <a:pt x="262" y="27"/>
                  </a:cubicBezTo>
                  <a:cubicBezTo>
                    <a:pt x="262" y="23"/>
                    <a:pt x="262" y="23"/>
                    <a:pt x="262" y="23"/>
                  </a:cubicBezTo>
                  <a:cubicBezTo>
                    <a:pt x="269" y="24"/>
                    <a:pt x="269" y="24"/>
                    <a:pt x="269" y="24"/>
                  </a:cubicBezTo>
                  <a:cubicBezTo>
                    <a:pt x="271" y="25"/>
                    <a:pt x="271" y="24"/>
                    <a:pt x="272" y="23"/>
                  </a:cubicBezTo>
                  <a:cubicBezTo>
                    <a:pt x="272" y="23"/>
                    <a:pt x="272" y="23"/>
                    <a:pt x="272" y="23"/>
                  </a:cubicBezTo>
                  <a:close/>
                  <a:moveTo>
                    <a:pt x="273" y="12"/>
                  </a:moveTo>
                  <a:cubicBezTo>
                    <a:pt x="273" y="16"/>
                    <a:pt x="273" y="16"/>
                    <a:pt x="273" y="16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2" y="15"/>
                    <a:pt x="272" y="15"/>
                    <a:pt x="271" y="15"/>
                  </a:cubicBezTo>
                  <a:cubicBezTo>
                    <a:pt x="266" y="14"/>
                    <a:pt x="266" y="14"/>
                    <a:pt x="266" y="14"/>
                  </a:cubicBezTo>
                  <a:cubicBezTo>
                    <a:pt x="266" y="14"/>
                    <a:pt x="266" y="14"/>
                    <a:pt x="265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6"/>
                    <a:pt x="265" y="17"/>
                    <a:pt x="266" y="18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72" y="19"/>
                    <a:pt x="272" y="18"/>
                    <a:pt x="273" y="17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1"/>
                    <a:pt x="272" y="21"/>
                    <a:pt x="271" y="20"/>
                  </a:cubicBezTo>
                  <a:cubicBezTo>
                    <a:pt x="265" y="19"/>
                    <a:pt x="265" y="19"/>
                    <a:pt x="265" y="19"/>
                  </a:cubicBezTo>
                  <a:cubicBezTo>
                    <a:pt x="265" y="19"/>
                    <a:pt x="264" y="19"/>
                    <a:pt x="264" y="19"/>
                  </a:cubicBezTo>
                  <a:cubicBezTo>
                    <a:pt x="264" y="19"/>
                    <a:pt x="264" y="20"/>
                    <a:pt x="264" y="21"/>
                  </a:cubicBezTo>
                  <a:cubicBezTo>
                    <a:pt x="264" y="21"/>
                    <a:pt x="264" y="21"/>
                    <a:pt x="264" y="21"/>
                  </a:cubicBezTo>
                  <a:cubicBezTo>
                    <a:pt x="263" y="17"/>
                    <a:pt x="263" y="17"/>
                    <a:pt x="263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4" y="17"/>
                    <a:pt x="263" y="16"/>
                    <a:pt x="264" y="15"/>
                  </a:cubicBezTo>
                  <a:cubicBezTo>
                    <a:pt x="264" y="13"/>
                    <a:pt x="265" y="12"/>
                    <a:pt x="267" y="13"/>
                  </a:cubicBezTo>
                  <a:cubicBezTo>
                    <a:pt x="272" y="13"/>
                    <a:pt x="272" y="13"/>
                    <a:pt x="272" y="13"/>
                  </a:cubicBezTo>
                  <a:cubicBezTo>
                    <a:pt x="272" y="13"/>
                    <a:pt x="273" y="13"/>
                    <a:pt x="273" y="12"/>
                  </a:cubicBezTo>
                  <a:cubicBezTo>
                    <a:pt x="273" y="12"/>
                    <a:pt x="273" y="12"/>
                    <a:pt x="273" y="12"/>
                  </a:cubicBezTo>
                  <a:close/>
                  <a:moveTo>
                    <a:pt x="273" y="1"/>
                  </a:moveTo>
                  <a:cubicBezTo>
                    <a:pt x="273" y="2"/>
                    <a:pt x="273" y="2"/>
                    <a:pt x="274" y="2"/>
                  </a:cubicBezTo>
                  <a:cubicBezTo>
                    <a:pt x="274" y="3"/>
                    <a:pt x="274" y="3"/>
                    <a:pt x="274" y="3"/>
                  </a:cubicBezTo>
                  <a:cubicBezTo>
                    <a:pt x="274" y="4"/>
                    <a:pt x="274" y="4"/>
                    <a:pt x="272" y="5"/>
                  </a:cubicBezTo>
                  <a:cubicBezTo>
                    <a:pt x="273" y="5"/>
                    <a:pt x="273" y="5"/>
                    <a:pt x="274" y="6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8"/>
                    <a:pt x="274" y="9"/>
                    <a:pt x="273" y="9"/>
                  </a:cubicBezTo>
                  <a:cubicBezTo>
                    <a:pt x="273" y="9"/>
                    <a:pt x="272" y="10"/>
                    <a:pt x="272" y="10"/>
                  </a:cubicBezTo>
                  <a:cubicBezTo>
                    <a:pt x="270" y="10"/>
                    <a:pt x="270" y="9"/>
                    <a:pt x="269" y="8"/>
                  </a:cubicBezTo>
                  <a:cubicBezTo>
                    <a:pt x="268" y="7"/>
                    <a:pt x="268" y="6"/>
                    <a:pt x="268" y="5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5" y="5"/>
                    <a:pt x="264" y="5"/>
                    <a:pt x="264" y="6"/>
                  </a:cubicBezTo>
                  <a:cubicBezTo>
                    <a:pt x="264" y="7"/>
                    <a:pt x="265" y="7"/>
                    <a:pt x="265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7" y="8"/>
                  </a:cubicBezTo>
                  <a:cubicBezTo>
                    <a:pt x="267" y="8"/>
                    <a:pt x="267" y="8"/>
                    <a:pt x="267" y="9"/>
                  </a:cubicBezTo>
                  <a:cubicBezTo>
                    <a:pt x="267" y="9"/>
                    <a:pt x="267" y="9"/>
                    <a:pt x="267" y="9"/>
                  </a:cubicBezTo>
                  <a:cubicBezTo>
                    <a:pt x="266" y="10"/>
                    <a:pt x="266" y="10"/>
                    <a:pt x="266" y="10"/>
                  </a:cubicBezTo>
                  <a:cubicBezTo>
                    <a:pt x="266" y="10"/>
                    <a:pt x="265" y="9"/>
                    <a:pt x="265" y="9"/>
                  </a:cubicBezTo>
                  <a:cubicBezTo>
                    <a:pt x="264" y="8"/>
                    <a:pt x="264" y="7"/>
                    <a:pt x="264" y="7"/>
                  </a:cubicBezTo>
                  <a:cubicBezTo>
                    <a:pt x="264" y="5"/>
                    <a:pt x="265" y="5"/>
                    <a:pt x="265" y="4"/>
                  </a:cubicBezTo>
                  <a:cubicBezTo>
                    <a:pt x="266" y="4"/>
                    <a:pt x="266" y="3"/>
                    <a:pt x="268" y="3"/>
                  </a:cubicBezTo>
                  <a:cubicBezTo>
                    <a:pt x="272" y="3"/>
                    <a:pt x="272" y="3"/>
                    <a:pt x="272" y="3"/>
                  </a:cubicBezTo>
                  <a:cubicBezTo>
                    <a:pt x="272" y="3"/>
                    <a:pt x="273" y="3"/>
                    <a:pt x="273" y="3"/>
                  </a:cubicBezTo>
                  <a:cubicBezTo>
                    <a:pt x="273" y="3"/>
                    <a:pt x="273" y="3"/>
                    <a:pt x="272" y="2"/>
                  </a:cubicBezTo>
                  <a:cubicBezTo>
                    <a:pt x="273" y="1"/>
                    <a:pt x="273" y="1"/>
                    <a:pt x="273" y="1"/>
                  </a:cubicBezTo>
                  <a:close/>
                  <a:moveTo>
                    <a:pt x="272" y="5"/>
                  </a:moveTo>
                  <a:cubicBezTo>
                    <a:pt x="268" y="5"/>
                    <a:pt x="268" y="5"/>
                    <a:pt x="268" y="5"/>
                  </a:cubicBezTo>
                  <a:cubicBezTo>
                    <a:pt x="269" y="6"/>
                    <a:pt x="269" y="7"/>
                    <a:pt x="269" y="7"/>
                  </a:cubicBezTo>
                  <a:cubicBezTo>
                    <a:pt x="270" y="8"/>
                    <a:pt x="270" y="8"/>
                    <a:pt x="271" y="8"/>
                  </a:cubicBezTo>
                  <a:cubicBezTo>
                    <a:pt x="272" y="8"/>
                    <a:pt x="272" y="8"/>
                    <a:pt x="272" y="7"/>
                  </a:cubicBezTo>
                  <a:cubicBezTo>
                    <a:pt x="273" y="6"/>
                    <a:pt x="272" y="5"/>
                    <a:pt x="27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1"/>
            <p:cNvSpPr>
              <a:spLocks/>
            </p:cNvSpPr>
            <p:nvPr userDrawn="1"/>
          </p:nvSpPr>
          <p:spPr bwMode="auto">
            <a:xfrm>
              <a:off x="8913891" y="4711981"/>
              <a:ext cx="161925" cy="150812"/>
            </a:xfrm>
            <a:custGeom>
              <a:avLst/>
              <a:gdLst>
                <a:gd name="T0" fmla="*/ 86 w 108"/>
                <a:gd name="T1" fmla="*/ 99 h 100"/>
                <a:gd name="T2" fmla="*/ 46 w 108"/>
                <a:gd name="T3" fmla="*/ 0 h 100"/>
                <a:gd name="T4" fmla="*/ 56 w 108"/>
                <a:gd name="T5" fmla="*/ 58 h 100"/>
                <a:gd name="T6" fmla="*/ 0 w 108"/>
                <a:gd name="T7" fmla="*/ 100 h 100"/>
                <a:gd name="T8" fmla="*/ 57 w 108"/>
                <a:gd name="T9" fmla="*/ 59 h 100"/>
                <a:gd name="T10" fmla="*/ 65 w 108"/>
                <a:gd name="T11" fmla="*/ 18 h 100"/>
                <a:gd name="T12" fmla="*/ 41 w 108"/>
                <a:gd name="T13" fmla="*/ 97 h 100"/>
                <a:gd name="T14" fmla="*/ 64 w 108"/>
                <a:gd name="T15" fmla="*/ 14 h 100"/>
                <a:gd name="T16" fmla="*/ 65 w 108"/>
                <a:gd name="T17" fmla="*/ 98 h 100"/>
                <a:gd name="T18" fmla="*/ 62 w 108"/>
                <a:gd name="T19" fmla="*/ 9 h 100"/>
                <a:gd name="T20" fmla="*/ 86 w 108"/>
                <a:gd name="T21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0">
                  <a:moveTo>
                    <a:pt x="86" y="99"/>
                  </a:moveTo>
                  <a:cubicBezTo>
                    <a:pt x="108" y="48"/>
                    <a:pt x="88" y="16"/>
                    <a:pt x="46" y="0"/>
                  </a:cubicBezTo>
                  <a:cubicBezTo>
                    <a:pt x="71" y="10"/>
                    <a:pt x="66" y="42"/>
                    <a:pt x="56" y="58"/>
                  </a:cubicBezTo>
                  <a:cubicBezTo>
                    <a:pt x="45" y="74"/>
                    <a:pt x="28" y="87"/>
                    <a:pt x="0" y="100"/>
                  </a:cubicBezTo>
                  <a:cubicBezTo>
                    <a:pt x="30" y="88"/>
                    <a:pt x="48" y="73"/>
                    <a:pt x="57" y="59"/>
                  </a:cubicBezTo>
                  <a:cubicBezTo>
                    <a:pt x="65" y="44"/>
                    <a:pt x="67" y="32"/>
                    <a:pt x="65" y="18"/>
                  </a:cubicBezTo>
                  <a:cubicBezTo>
                    <a:pt x="78" y="47"/>
                    <a:pt x="67" y="72"/>
                    <a:pt x="41" y="97"/>
                  </a:cubicBezTo>
                  <a:cubicBezTo>
                    <a:pt x="71" y="71"/>
                    <a:pt x="81" y="43"/>
                    <a:pt x="64" y="14"/>
                  </a:cubicBezTo>
                  <a:cubicBezTo>
                    <a:pt x="89" y="42"/>
                    <a:pt x="82" y="72"/>
                    <a:pt x="65" y="98"/>
                  </a:cubicBezTo>
                  <a:cubicBezTo>
                    <a:pt x="86" y="68"/>
                    <a:pt x="90" y="36"/>
                    <a:pt x="62" y="9"/>
                  </a:cubicBezTo>
                  <a:cubicBezTo>
                    <a:pt x="96" y="30"/>
                    <a:pt x="101" y="59"/>
                    <a:pt x="86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42"/>
            <p:cNvSpPr>
              <a:spLocks/>
            </p:cNvSpPr>
            <p:nvPr userDrawn="1"/>
          </p:nvSpPr>
          <p:spPr bwMode="auto">
            <a:xfrm>
              <a:off x="8942467" y="4694517"/>
              <a:ext cx="49213" cy="20638"/>
            </a:xfrm>
            <a:custGeom>
              <a:avLst/>
              <a:gdLst>
                <a:gd name="T0" fmla="*/ 19 w 33"/>
                <a:gd name="T1" fmla="*/ 14 h 14"/>
                <a:gd name="T2" fmla="*/ 0 w 33"/>
                <a:gd name="T3" fmla="*/ 0 h 14"/>
                <a:gd name="T4" fmla="*/ 33 w 33"/>
                <a:gd name="T5" fmla="*/ 5 h 14"/>
                <a:gd name="T6" fmla="*/ 18 w 33"/>
                <a:gd name="T7" fmla="*/ 6 h 14"/>
                <a:gd name="T8" fmla="*/ 19 w 3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19" y="14"/>
                  </a:moveTo>
                  <a:cubicBezTo>
                    <a:pt x="13" y="8"/>
                    <a:pt x="8" y="4"/>
                    <a:pt x="0" y="0"/>
                  </a:cubicBezTo>
                  <a:cubicBezTo>
                    <a:pt x="11" y="0"/>
                    <a:pt x="25" y="3"/>
                    <a:pt x="33" y="5"/>
                  </a:cubicBezTo>
                  <a:cubicBezTo>
                    <a:pt x="24" y="4"/>
                    <a:pt x="20" y="5"/>
                    <a:pt x="18" y="6"/>
                  </a:cubicBezTo>
                  <a:cubicBezTo>
                    <a:pt x="16" y="8"/>
                    <a:pt x="17" y="10"/>
                    <a:pt x="1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3"/>
            <p:cNvSpPr>
              <a:spLocks/>
            </p:cNvSpPr>
            <p:nvPr userDrawn="1"/>
          </p:nvSpPr>
          <p:spPr bwMode="auto">
            <a:xfrm>
              <a:off x="8867855" y="4856442"/>
              <a:ext cx="195263" cy="30163"/>
            </a:xfrm>
            <a:custGeom>
              <a:avLst/>
              <a:gdLst>
                <a:gd name="T0" fmla="*/ 70 w 131"/>
                <a:gd name="T1" fmla="*/ 20 h 20"/>
                <a:gd name="T2" fmla="*/ 77 w 131"/>
                <a:gd name="T3" fmla="*/ 12 h 20"/>
                <a:gd name="T4" fmla="*/ 100 w 131"/>
                <a:gd name="T5" fmla="*/ 12 h 20"/>
                <a:gd name="T6" fmla="*/ 131 w 131"/>
                <a:gd name="T7" fmla="*/ 14 h 20"/>
                <a:gd name="T8" fmla="*/ 124 w 131"/>
                <a:gd name="T9" fmla="*/ 8 h 20"/>
                <a:gd name="T10" fmla="*/ 101 w 131"/>
                <a:gd name="T11" fmla="*/ 5 h 20"/>
                <a:gd name="T12" fmla="*/ 77 w 131"/>
                <a:gd name="T13" fmla="*/ 0 h 20"/>
                <a:gd name="T14" fmla="*/ 65 w 131"/>
                <a:gd name="T15" fmla="*/ 12 h 20"/>
                <a:gd name="T16" fmla="*/ 53 w 131"/>
                <a:gd name="T17" fmla="*/ 0 h 20"/>
                <a:gd name="T18" fmla="*/ 30 w 131"/>
                <a:gd name="T19" fmla="*/ 5 h 20"/>
                <a:gd name="T20" fmla="*/ 7 w 131"/>
                <a:gd name="T21" fmla="*/ 8 h 20"/>
                <a:gd name="T22" fmla="*/ 0 w 131"/>
                <a:gd name="T23" fmla="*/ 14 h 20"/>
                <a:gd name="T24" fmla="*/ 31 w 131"/>
                <a:gd name="T25" fmla="*/ 12 h 20"/>
                <a:gd name="T26" fmla="*/ 54 w 131"/>
                <a:gd name="T27" fmla="*/ 12 h 20"/>
                <a:gd name="T28" fmla="*/ 61 w 131"/>
                <a:gd name="T29" fmla="*/ 20 h 20"/>
                <a:gd name="T30" fmla="*/ 70 w 131"/>
                <a:gd name="T3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20">
                  <a:moveTo>
                    <a:pt x="70" y="20"/>
                  </a:moveTo>
                  <a:cubicBezTo>
                    <a:pt x="70" y="16"/>
                    <a:pt x="71" y="14"/>
                    <a:pt x="77" y="12"/>
                  </a:cubicBezTo>
                  <a:cubicBezTo>
                    <a:pt x="83" y="10"/>
                    <a:pt x="89" y="11"/>
                    <a:pt x="100" y="12"/>
                  </a:cubicBezTo>
                  <a:cubicBezTo>
                    <a:pt x="111" y="14"/>
                    <a:pt x="120" y="15"/>
                    <a:pt x="131" y="14"/>
                  </a:cubicBezTo>
                  <a:cubicBezTo>
                    <a:pt x="127" y="12"/>
                    <a:pt x="126" y="10"/>
                    <a:pt x="124" y="8"/>
                  </a:cubicBezTo>
                  <a:cubicBezTo>
                    <a:pt x="115" y="8"/>
                    <a:pt x="109" y="7"/>
                    <a:pt x="101" y="5"/>
                  </a:cubicBezTo>
                  <a:cubicBezTo>
                    <a:pt x="93" y="2"/>
                    <a:pt x="83" y="0"/>
                    <a:pt x="77" y="0"/>
                  </a:cubicBezTo>
                  <a:cubicBezTo>
                    <a:pt x="71" y="1"/>
                    <a:pt x="67" y="4"/>
                    <a:pt x="65" y="12"/>
                  </a:cubicBezTo>
                  <a:cubicBezTo>
                    <a:pt x="63" y="4"/>
                    <a:pt x="59" y="1"/>
                    <a:pt x="53" y="0"/>
                  </a:cubicBezTo>
                  <a:cubicBezTo>
                    <a:pt x="47" y="0"/>
                    <a:pt x="38" y="2"/>
                    <a:pt x="30" y="5"/>
                  </a:cubicBezTo>
                  <a:cubicBezTo>
                    <a:pt x="22" y="7"/>
                    <a:pt x="16" y="8"/>
                    <a:pt x="7" y="8"/>
                  </a:cubicBezTo>
                  <a:cubicBezTo>
                    <a:pt x="5" y="10"/>
                    <a:pt x="4" y="12"/>
                    <a:pt x="0" y="14"/>
                  </a:cubicBezTo>
                  <a:cubicBezTo>
                    <a:pt x="11" y="15"/>
                    <a:pt x="20" y="14"/>
                    <a:pt x="31" y="12"/>
                  </a:cubicBezTo>
                  <a:cubicBezTo>
                    <a:pt x="41" y="11"/>
                    <a:pt x="48" y="10"/>
                    <a:pt x="54" y="12"/>
                  </a:cubicBezTo>
                  <a:cubicBezTo>
                    <a:pt x="60" y="14"/>
                    <a:pt x="61" y="16"/>
                    <a:pt x="61" y="20"/>
                  </a:cubicBezTo>
                  <a:cubicBezTo>
                    <a:pt x="70" y="20"/>
                    <a:pt x="70" y="20"/>
                    <a:pt x="7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4"/>
            <p:cNvSpPr>
              <a:spLocks noEditPoints="1"/>
            </p:cNvSpPr>
            <p:nvPr userDrawn="1"/>
          </p:nvSpPr>
          <p:spPr bwMode="auto">
            <a:xfrm>
              <a:off x="8840867" y="4681823"/>
              <a:ext cx="252414" cy="257174"/>
            </a:xfrm>
            <a:custGeom>
              <a:avLst/>
              <a:gdLst>
                <a:gd name="T0" fmla="*/ 85 w 170"/>
                <a:gd name="T1" fmla="*/ 0 h 171"/>
                <a:gd name="T2" fmla="*/ 0 w 170"/>
                <a:gd name="T3" fmla="*/ 86 h 171"/>
                <a:gd name="T4" fmla="*/ 85 w 170"/>
                <a:gd name="T5" fmla="*/ 171 h 171"/>
                <a:gd name="T6" fmla="*/ 170 w 170"/>
                <a:gd name="T7" fmla="*/ 86 h 171"/>
                <a:gd name="T8" fmla="*/ 85 w 170"/>
                <a:gd name="T9" fmla="*/ 0 h 171"/>
                <a:gd name="T10" fmla="*/ 85 w 170"/>
                <a:gd name="T11" fmla="*/ 168 h 171"/>
                <a:gd name="T12" fmla="*/ 2 w 170"/>
                <a:gd name="T13" fmla="*/ 85 h 171"/>
                <a:gd name="T14" fmla="*/ 85 w 170"/>
                <a:gd name="T15" fmla="*/ 3 h 171"/>
                <a:gd name="T16" fmla="*/ 167 w 170"/>
                <a:gd name="T17" fmla="*/ 85 h 171"/>
                <a:gd name="T18" fmla="*/ 85 w 170"/>
                <a:gd name="T19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1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2"/>
                    <a:pt x="38" y="171"/>
                    <a:pt x="85" y="171"/>
                  </a:cubicBezTo>
                  <a:cubicBezTo>
                    <a:pt x="132" y="171"/>
                    <a:pt x="170" y="133"/>
                    <a:pt x="170" y="86"/>
                  </a:cubicBezTo>
                  <a:cubicBezTo>
                    <a:pt x="170" y="38"/>
                    <a:pt x="132" y="0"/>
                    <a:pt x="85" y="0"/>
                  </a:cubicBezTo>
                  <a:close/>
                  <a:moveTo>
                    <a:pt x="85" y="168"/>
                  </a:moveTo>
                  <a:cubicBezTo>
                    <a:pt x="39" y="168"/>
                    <a:pt x="2" y="131"/>
                    <a:pt x="2" y="85"/>
                  </a:cubicBezTo>
                  <a:cubicBezTo>
                    <a:pt x="2" y="40"/>
                    <a:pt x="39" y="3"/>
                    <a:pt x="85" y="3"/>
                  </a:cubicBezTo>
                  <a:cubicBezTo>
                    <a:pt x="130" y="3"/>
                    <a:pt x="167" y="40"/>
                    <a:pt x="167" y="85"/>
                  </a:cubicBezTo>
                  <a:cubicBezTo>
                    <a:pt x="167" y="131"/>
                    <a:pt x="130" y="168"/>
                    <a:pt x="8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45"/>
            <p:cNvSpPr>
              <a:spLocks noEditPoints="1"/>
            </p:cNvSpPr>
            <p:nvPr userDrawn="1"/>
          </p:nvSpPr>
          <p:spPr bwMode="auto">
            <a:xfrm>
              <a:off x="9091692" y="4667536"/>
              <a:ext cx="39688" cy="36513"/>
            </a:xfrm>
            <a:custGeom>
              <a:avLst/>
              <a:gdLst>
                <a:gd name="T0" fmla="*/ 13 w 26"/>
                <a:gd name="T1" fmla="*/ 16 h 25"/>
                <a:gd name="T2" fmla="*/ 11 w 26"/>
                <a:gd name="T3" fmla="*/ 25 h 25"/>
                <a:gd name="T4" fmla="*/ 7 w 26"/>
                <a:gd name="T5" fmla="*/ 24 h 25"/>
                <a:gd name="T6" fmla="*/ 9 w 26"/>
                <a:gd name="T7" fmla="*/ 19 h 25"/>
                <a:gd name="T8" fmla="*/ 10 w 26"/>
                <a:gd name="T9" fmla="*/ 14 h 25"/>
                <a:gd name="T10" fmla="*/ 10 w 26"/>
                <a:gd name="T11" fmla="*/ 14 h 25"/>
                <a:gd name="T12" fmla="*/ 13 w 26"/>
                <a:gd name="T13" fmla="*/ 16 h 25"/>
                <a:gd name="T14" fmla="*/ 25 w 26"/>
                <a:gd name="T15" fmla="*/ 0 h 25"/>
                <a:gd name="T16" fmla="*/ 26 w 26"/>
                <a:gd name="T17" fmla="*/ 2 h 25"/>
                <a:gd name="T18" fmla="*/ 21 w 26"/>
                <a:gd name="T19" fmla="*/ 7 h 25"/>
                <a:gd name="T20" fmla="*/ 18 w 26"/>
                <a:gd name="T21" fmla="*/ 9 h 25"/>
                <a:gd name="T22" fmla="*/ 22 w 26"/>
                <a:gd name="T23" fmla="*/ 11 h 25"/>
                <a:gd name="T24" fmla="*/ 22 w 26"/>
                <a:gd name="T25" fmla="*/ 11 h 25"/>
                <a:gd name="T26" fmla="*/ 23 w 26"/>
                <a:gd name="T27" fmla="*/ 9 h 25"/>
                <a:gd name="T28" fmla="*/ 23 w 26"/>
                <a:gd name="T29" fmla="*/ 9 h 25"/>
                <a:gd name="T30" fmla="*/ 24 w 26"/>
                <a:gd name="T31" fmla="*/ 9 h 25"/>
                <a:gd name="T32" fmla="*/ 25 w 26"/>
                <a:gd name="T33" fmla="*/ 14 h 25"/>
                <a:gd name="T34" fmla="*/ 26 w 26"/>
                <a:gd name="T35" fmla="*/ 15 h 25"/>
                <a:gd name="T36" fmla="*/ 26 w 26"/>
                <a:gd name="T37" fmla="*/ 16 h 25"/>
                <a:gd name="T38" fmla="*/ 25 w 26"/>
                <a:gd name="T39" fmla="*/ 16 h 25"/>
                <a:gd name="T40" fmla="*/ 23 w 26"/>
                <a:gd name="T41" fmla="*/ 16 h 25"/>
                <a:gd name="T42" fmla="*/ 22 w 26"/>
                <a:gd name="T43" fmla="*/ 15 h 25"/>
                <a:gd name="T44" fmla="*/ 13 w 26"/>
                <a:gd name="T45" fmla="*/ 11 h 25"/>
                <a:gd name="T46" fmla="*/ 4 w 26"/>
                <a:gd name="T47" fmla="*/ 13 h 25"/>
                <a:gd name="T48" fmla="*/ 2 w 26"/>
                <a:gd name="T49" fmla="*/ 8 h 25"/>
                <a:gd name="T50" fmla="*/ 2 w 26"/>
                <a:gd name="T51" fmla="*/ 8 h 25"/>
                <a:gd name="T52" fmla="*/ 3 w 26"/>
                <a:gd name="T53" fmla="*/ 8 h 25"/>
                <a:gd name="T54" fmla="*/ 5 w 26"/>
                <a:gd name="T55" fmla="*/ 10 h 25"/>
                <a:gd name="T56" fmla="*/ 11 w 26"/>
                <a:gd name="T57" fmla="*/ 10 h 25"/>
                <a:gd name="T58" fmla="*/ 11 w 26"/>
                <a:gd name="T59" fmla="*/ 9 h 25"/>
                <a:gd name="T60" fmla="*/ 8 w 26"/>
                <a:gd name="T61" fmla="*/ 3 h 25"/>
                <a:gd name="T62" fmla="*/ 9 w 26"/>
                <a:gd name="T63" fmla="*/ 2 h 25"/>
                <a:gd name="T64" fmla="*/ 10 w 26"/>
                <a:gd name="T65" fmla="*/ 2 h 25"/>
                <a:gd name="T66" fmla="*/ 11 w 26"/>
                <a:gd name="T67" fmla="*/ 5 h 25"/>
                <a:gd name="T68" fmla="*/ 12 w 26"/>
                <a:gd name="T69" fmla="*/ 6 h 25"/>
                <a:gd name="T70" fmla="*/ 15 w 26"/>
                <a:gd name="T71" fmla="*/ 8 h 25"/>
                <a:gd name="T72" fmla="*/ 22 w 26"/>
                <a:gd name="T73" fmla="*/ 2 h 25"/>
                <a:gd name="T74" fmla="*/ 24 w 26"/>
                <a:gd name="T75" fmla="*/ 0 h 25"/>
                <a:gd name="T76" fmla="*/ 25 w 26"/>
                <a:gd name="T7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5">
                  <a:moveTo>
                    <a:pt x="13" y="16"/>
                  </a:moveTo>
                  <a:cubicBezTo>
                    <a:pt x="14" y="18"/>
                    <a:pt x="13" y="24"/>
                    <a:pt x="11" y="25"/>
                  </a:cubicBezTo>
                  <a:cubicBezTo>
                    <a:pt x="10" y="25"/>
                    <a:pt x="7" y="25"/>
                    <a:pt x="7" y="24"/>
                  </a:cubicBezTo>
                  <a:cubicBezTo>
                    <a:pt x="7" y="22"/>
                    <a:pt x="8" y="21"/>
                    <a:pt x="9" y="19"/>
                  </a:cubicBezTo>
                  <a:cubicBezTo>
                    <a:pt x="10" y="18"/>
                    <a:pt x="9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2" y="15"/>
                    <a:pt x="13" y="16"/>
                  </a:cubicBezTo>
                  <a:close/>
                  <a:moveTo>
                    <a:pt x="25" y="0"/>
                  </a:moveTo>
                  <a:cubicBezTo>
                    <a:pt x="25" y="0"/>
                    <a:pt x="26" y="1"/>
                    <a:pt x="26" y="2"/>
                  </a:cubicBezTo>
                  <a:cubicBezTo>
                    <a:pt x="26" y="3"/>
                    <a:pt x="23" y="6"/>
                    <a:pt x="21" y="7"/>
                  </a:cubicBezTo>
                  <a:cubicBezTo>
                    <a:pt x="20" y="8"/>
                    <a:pt x="19" y="8"/>
                    <a:pt x="18" y="9"/>
                  </a:cubicBezTo>
                  <a:cubicBezTo>
                    <a:pt x="19" y="10"/>
                    <a:pt x="20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0"/>
                    <a:pt x="23" y="10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4" y="9"/>
                  </a:cubicBezTo>
                  <a:cubicBezTo>
                    <a:pt x="23" y="11"/>
                    <a:pt x="24" y="12"/>
                    <a:pt x="25" y="14"/>
                  </a:cubicBezTo>
                  <a:cubicBezTo>
                    <a:pt x="26" y="14"/>
                    <a:pt x="25" y="15"/>
                    <a:pt x="26" y="15"/>
                  </a:cubicBezTo>
                  <a:cubicBezTo>
                    <a:pt x="26" y="16"/>
                    <a:pt x="26" y="15"/>
                    <a:pt x="2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4" y="16"/>
                    <a:pt x="23" y="16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19" y="13"/>
                    <a:pt x="16" y="11"/>
                    <a:pt x="13" y="11"/>
                  </a:cubicBezTo>
                  <a:cubicBezTo>
                    <a:pt x="11" y="12"/>
                    <a:pt x="6" y="14"/>
                    <a:pt x="4" y="13"/>
                  </a:cubicBezTo>
                  <a:cubicBezTo>
                    <a:pt x="2" y="13"/>
                    <a:pt x="0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5" y="10"/>
                    <a:pt x="5" y="10"/>
                  </a:cubicBezTo>
                  <a:cubicBezTo>
                    <a:pt x="7" y="10"/>
                    <a:pt x="10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6"/>
                    <a:pt x="7" y="6"/>
                    <a:pt x="8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3"/>
                    <a:pt x="11" y="4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4" y="8"/>
                    <a:pt x="15" y="8"/>
                  </a:cubicBezTo>
                  <a:cubicBezTo>
                    <a:pt x="16" y="8"/>
                    <a:pt x="21" y="4"/>
                    <a:pt x="22" y="2"/>
                  </a:cubicBezTo>
                  <a:cubicBezTo>
                    <a:pt x="23" y="2"/>
                    <a:pt x="23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6"/>
            <p:cNvSpPr>
              <a:spLocks noEditPoints="1"/>
            </p:cNvSpPr>
            <p:nvPr userDrawn="1"/>
          </p:nvSpPr>
          <p:spPr bwMode="auto">
            <a:xfrm>
              <a:off x="9120267" y="4715161"/>
              <a:ext cx="53975" cy="44450"/>
            </a:xfrm>
            <a:custGeom>
              <a:avLst/>
              <a:gdLst>
                <a:gd name="T0" fmla="*/ 32 w 36"/>
                <a:gd name="T1" fmla="*/ 11 h 30"/>
                <a:gd name="T2" fmla="*/ 36 w 36"/>
                <a:gd name="T3" fmla="*/ 16 h 30"/>
                <a:gd name="T4" fmla="*/ 30 w 36"/>
                <a:gd name="T5" fmla="*/ 16 h 30"/>
                <a:gd name="T6" fmla="*/ 26 w 36"/>
                <a:gd name="T7" fmla="*/ 13 h 30"/>
                <a:gd name="T8" fmla="*/ 27 w 36"/>
                <a:gd name="T9" fmla="*/ 16 h 30"/>
                <a:gd name="T10" fmla="*/ 23 w 36"/>
                <a:gd name="T11" fmla="*/ 22 h 30"/>
                <a:gd name="T12" fmla="*/ 14 w 36"/>
                <a:gd name="T13" fmla="*/ 21 h 30"/>
                <a:gd name="T14" fmla="*/ 14 w 36"/>
                <a:gd name="T15" fmla="*/ 24 h 30"/>
                <a:gd name="T16" fmla="*/ 14 w 36"/>
                <a:gd name="T17" fmla="*/ 30 h 30"/>
                <a:gd name="T18" fmla="*/ 10 w 36"/>
                <a:gd name="T19" fmla="*/ 24 h 30"/>
                <a:gd name="T20" fmla="*/ 1 w 36"/>
                <a:gd name="T21" fmla="*/ 18 h 30"/>
                <a:gd name="T22" fmla="*/ 3 w 36"/>
                <a:gd name="T23" fmla="*/ 19 h 30"/>
                <a:gd name="T24" fmla="*/ 9 w 36"/>
                <a:gd name="T25" fmla="*/ 24 h 30"/>
                <a:gd name="T26" fmla="*/ 9 w 36"/>
                <a:gd name="T27" fmla="*/ 23 h 30"/>
                <a:gd name="T28" fmla="*/ 6 w 36"/>
                <a:gd name="T29" fmla="*/ 20 h 30"/>
                <a:gd name="T30" fmla="*/ 4 w 36"/>
                <a:gd name="T31" fmla="*/ 12 h 30"/>
                <a:gd name="T32" fmla="*/ 8 w 36"/>
                <a:gd name="T33" fmla="*/ 18 h 30"/>
                <a:gd name="T34" fmla="*/ 12 w 36"/>
                <a:gd name="T35" fmla="*/ 20 h 30"/>
                <a:gd name="T36" fmla="*/ 17 w 36"/>
                <a:gd name="T37" fmla="*/ 19 h 30"/>
                <a:gd name="T38" fmla="*/ 14 w 36"/>
                <a:gd name="T39" fmla="*/ 16 h 30"/>
                <a:gd name="T40" fmla="*/ 21 w 36"/>
                <a:gd name="T41" fmla="*/ 20 h 30"/>
                <a:gd name="T42" fmla="*/ 24 w 36"/>
                <a:gd name="T43" fmla="*/ 18 h 30"/>
                <a:gd name="T44" fmla="*/ 14 w 36"/>
                <a:gd name="T45" fmla="*/ 12 h 30"/>
                <a:gd name="T46" fmla="*/ 10 w 36"/>
                <a:gd name="T47" fmla="*/ 14 h 30"/>
                <a:gd name="T48" fmla="*/ 10 w 36"/>
                <a:gd name="T49" fmla="*/ 12 h 30"/>
                <a:gd name="T50" fmla="*/ 14 w 36"/>
                <a:gd name="T51" fmla="*/ 6 h 30"/>
                <a:gd name="T52" fmla="*/ 21 w 36"/>
                <a:gd name="T53" fmla="*/ 10 h 30"/>
                <a:gd name="T54" fmla="*/ 32 w 36"/>
                <a:gd name="T55" fmla="*/ 14 h 30"/>
                <a:gd name="T56" fmla="*/ 32 w 36"/>
                <a:gd name="T57" fmla="*/ 14 h 30"/>
                <a:gd name="T58" fmla="*/ 29 w 36"/>
                <a:gd name="T59" fmla="*/ 6 h 30"/>
                <a:gd name="T60" fmla="*/ 32 w 36"/>
                <a:gd name="T61" fmla="*/ 6 h 30"/>
                <a:gd name="T62" fmla="*/ 34 w 36"/>
                <a:gd name="T63" fmla="*/ 0 h 30"/>
                <a:gd name="T64" fmla="*/ 29 w 36"/>
                <a:gd name="T6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30">
                  <a:moveTo>
                    <a:pt x="32" y="6"/>
                  </a:moveTo>
                  <a:cubicBezTo>
                    <a:pt x="33" y="8"/>
                    <a:pt x="31" y="10"/>
                    <a:pt x="32" y="11"/>
                  </a:cubicBezTo>
                  <a:cubicBezTo>
                    <a:pt x="32" y="11"/>
                    <a:pt x="32" y="12"/>
                    <a:pt x="32" y="12"/>
                  </a:cubicBezTo>
                  <a:cubicBezTo>
                    <a:pt x="34" y="12"/>
                    <a:pt x="36" y="14"/>
                    <a:pt x="36" y="16"/>
                  </a:cubicBezTo>
                  <a:cubicBezTo>
                    <a:pt x="36" y="17"/>
                    <a:pt x="34" y="19"/>
                    <a:pt x="33" y="19"/>
                  </a:cubicBezTo>
                  <a:cubicBezTo>
                    <a:pt x="32" y="18"/>
                    <a:pt x="30" y="16"/>
                    <a:pt x="30" y="16"/>
                  </a:cubicBezTo>
                  <a:cubicBezTo>
                    <a:pt x="29" y="14"/>
                    <a:pt x="27" y="14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7" y="14"/>
                    <a:pt x="27" y="16"/>
                  </a:cubicBezTo>
                  <a:cubicBezTo>
                    <a:pt x="27" y="18"/>
                    <a:pt x="28" y="21"/>
                    <a:pt x="24" y="23"/>
                  </a:cubicBezTo>
                  <a:cubicBezTo>
                    <a:pt x="24" y="22"/>
                    <a:pt x="24" y="22"/>
                    <a:pt x="23" y="22"/>
                  </a:cubicBezTo>
                  <a:cubicBezTo>
                    <a:pt x="22" y="22"/>
                    <a:pt x="21" y="20"/>
                    <a:pt x="20" y="20"/>
                  </a:cubicBezTo>
                  <a:cubicBezTo>
                    <a:pt x="19" y="22"/>
                    <a:pt x="16" y="21"/>
                    <a:pt x="14" y="21"/>
                  </a:cubicBezTo>
                  <a:cubicBezTo>
                    <a:pt x="13" y="21"/>
                    <a:pt x="13" y="22"/>
                    <a:pt x="13" y="22"/>
                  </a:cubicBezTo>
                  <a:cubicBezTo>
                    <a:pt x="14" y="22"/>
                    <a:pt x="14" y="23"/>
                    <a:pt x="14" y="24"/>
                  </a:cubicBezTo>
                  <a:cubicBezTo>
                    <a:pt x="15" y="24"/>
                    <a:pt x="18" y="26"/>
                    <a:pt x="18" y="28"/>
                  </a:cubicBezTo>
                  <a:cubicBezTo>
                    <a:pt x="18" y="29"/>
                    <a:pt x="16" y="30"/>
                    <a:pt x="14" y="30"/>
                  </a:cubicBezTo>
                  <a:cubicBezTo>
                    <a:pt x="14" y="28"/>
                    <a:pt x="13" y="26"/>
                    <a:pt x="11" y="25"/>
                  </a:cubicBezTo>
                  <a:cubicBezTo>
                    <a:pt x="10" y="25"/>
                    <a:pt x="11" y="24"/>
                    <a:pt x="10" y="24"/>
                  </a:cubicBezTo>
                  <a:cubicBezTo>
                    <a:pt x="9" y="25"/>
                    <a:pt x="8" y="26"/>
                    <a:pt x="7" y="26"/>
                  </a:cubicBezTo>
                  <a:cubicBezTo>
                    <a:pt x="3" y="25"/>
                    <a:pt x="0" y="22"/>
                    <a:pt x="1" y="18"/>
                  </a:cubicBezTo>
                  <a:cubicBezTo>
                    <a:pt x="2" y="17"/>
                    <a:pt x="2" y="16"/>
                    <a:pt x="2" y="15"/>
                  </a:cubicBezTo>
                  <a:cubicBezTo>
                    <a:pt x="3" y="16"/>
                    <a:pt x="3" y="18"/>
                    <a:pt x="3" y="19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22"/>
                    <a:pt x="7" y="23"/>
                    <a:pt x="9" y="24"/>
                  </a:cubicBezTo>
                  <a:cubicBezTo>
                    <a:pt x="9" y="24"/>
                    <a:pt x="9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8" y="22"/>
                    <a:pt x="8" y="21"/>
                  </a:cubicBezTo>
                  <a:cubicBezTo>
                    <a:pt x="8" y="21"/>
                    <a:pt x="7" y="20"/>
                    <a:pt x="6" y="20"/>
                  </a:cubicBezTo>
                  <a:cubicBezTo>
                    <a:pt x="5" y="19"/>
                    <a:pt x="3" y="14"/>
                    <a:pt x="4" y="13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6"/>
                    <a:pt x="8" y="18"/>
                  </a:cubicBezTo>
                  <a:cubicBezTo>
                    <a:pt x="9" y="18"/>
                    <a:pt x="10" y="19"/>
                    <a:pt x="11" y="20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3" y="19"/>
                    <a:pt x="14" y="19"/>
                    <a:pt x="16" y="19"/>
                  </a:cubicBezTo>
                  <a:cubicBezTo>
                    <a:pt x="16" y="19"/>
                    <a:pt x="17" y="19"/>
                    <a:pt x="17" y="19"/>
                  </a:cubicBezTo>
                  <a:cubicBezTo>
                    <a:pt x="17" y="18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6" y="14"/>
                    <a:pt x="17" y="16"/>
                    <a:pt x="19" y="18"/>
                  </a:cubicBezTo>
                  <a:cubicBezTo>
                    <a:pt x="20" y="19"/>
                    <a:pt x="20" y="19"/>
                    <a:pt x="21" y="20"/>
                  </a:cubicBezTo>
                  <a:cubicBezTo>
                    <a:pt x="22" y="20"/>
                    <a:pt x="23" y="21"/>
                    <a:pt x="24" y="20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4" y="15"/>
                    <a:pt x="20" y="12"/>
                    <a:pt x="17" y="12"/>
                  </a:cubicBezTo>
                  <a:cubicBezTo>
                    <a:pt x="16" y="11"/>
                    <a:pt x="14" y="10"/>
                    <a:pt x="14" y="12"/>
                  </a:cubicBezTo>
                  <a:cubicBezTo>
                    <a:pt x="14" y="12"/>
                    <a:pt x="13" y="14"/>
                    <a:pt x="13" y="14"/>
                  </a:cubicBezTo>
                  <a:cubicBezTo>
                    <a:pt x="12" y="14"/>
                    <a:pt x="11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10"/>
                    <a:pt x="13" y="6"/>
                    <a:pt x="14" y="6"/>
                  </a:cubicBezTo>
                  <a:cubicBezTo>
                    <a:pt x="16" y="8"/>
                    <a:pt x="17" y="8"/>
                    <a:pt x="19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3" y="11"/>
                    <a:pt x="24" y="11"/>
                    <a:pt x="26" y="12"/>
                  </a:cubicBezTo>
                  <a:cubicBezTo>
                    <a:pt x="28" y="12"/>
                    <a:pt x="30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3"/>
                    <a:pt x="27" y="12"/>
                    <a:pt x="28" y="10"/>
                  </a:cubicBezTo>
                  <a:cubicBezTo>
                    <a:pt x="28" y="8"/>
                    <a:pt x="30" y="8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6"/>
                    <a:pt x="31" y="6"/>
                    <a:pt x="32" y="6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3" y="2"/>
                    <a:pt x="29" y="6"/>
                    <a:pt x="26" y="6"/>
                  </a:cubicBezTo>
                  <a:cubicBezTo>
                    <a:pt x="25" y="4"/>
                    <a:pt x="27" y="2"/>
                    <a:pt x="29" y="0"/>
                  </a:cubicBezTo>
                  <a:cubicBezTo>
                    <a:pt x="30" y="1"/>
                    <a:pt x="32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7"/>
            <p:cNvSpPr>
              <a:spLocks noEditPoints="1"/>
            </p:cNvSpPr>
            <p:nvPr userDrawn="1"/>
          </p:nvSpPr>
          <p:spPr bwMode="auto">
            <a:xfrm>
              <a:off x="9037717" y="4621498"/>
              <a:ext cx="53975" cy="46038"/>
            </a:xfrm>
            <a:custGeom>
              <a:avLst/>
              <a:gdLst>
                <a:gd name="T0" fmla="*/ 13 w 36"/>
                <a:gd name="T1" fmla="*/ 14 h 30"/>
                <a:gd name="T2" fmla="*/ 10 w 36"/>
                <a:gd name="T3" fmla="*/ 17 h 30"/>
                <a:gd name="T4" fmla="*/ 10 w 36"/>
                <a:gd name="T5" fmla="*/ 17 h 30"/>
                <a:gd name="T6" fmla="*/ 13 w 36"/>
                <a:gd name="T7" fmla="*/ 14 h 30"/>
                <a:gd name="T8" fmla="*/ 13 w 36"/>
                <a:gd name="T9" fmla="*/ 14 h 30"/>
                <a:gd name="T10" fmla="*/ 26 w 36"/>
                <a:gd name="T11" fmla="*/ 1 h 30"/>
                <a:gd name="T12" fmla="*/ 27 w 36"/>
                <a:gd name="T13" fmla="*/ 1 h 30"/>
                <a:gd name="T14" fmla="*/ 25 w 36"/>
                <a:gd name="T15" fmla="*/ 7 h 30"/>
                <a:gd name="T16" fmla="*/ 22 w 36"/>
                <a:gd name="T17" fmla="*/ 10 h 30"/>
                <a:gd name="T18" fmla="*/ 22 w 36"/>
                <a:gd name="T19" fmla="*/ 11 h 30"/>
                <a:gd name="T20" fmla="*/ 25 w 36"/>
                <a:gd name="T21" fmla="*/ 11 h 30"/>
                <a:gd name="T22" fmla="*/ 26 w 36"/>
                <a:gd name="T23" fmla="*/ 10 h 30"/>
                <a:gd name="T24" fmla="*/ 29 w 36"/>
                <a:gd name="T25" fmla="*/ 13 h 30"/>
                <a:gd name="T26" fmla="*/ 28 w 36"/>
                <a:gd name="T27" fmla="*/ 14 h 30"/>
                <a:gd name="T28" fmla="*/ 21 w 36"/>
                <a:gd name="T29" fmla="*/ 14 h 30"/>
                <a:gd name="T30" fmla="*/ 19 w 36"/>
                <a:gd name="T31" fmla="*/ 13 h 30"/>
                <a:gd name="T32" fmla="*/ 16 w 36"/>
                <a:gd name="T33" fmla="*/ 18 h 30"/>
                <a:gd name="T34" fmla="*/ 16 w 36"/>
                <a:gd name="T35" fmla="*/ 18 h 30"/>
                <a:gd name="T36" fmla="*/ 21 w 36"/>
                <a:gd name="T37" fmla="*/ 20 h 30"/>
                <a:gd name="T38" fmla="*/ 20 w 36"/>
                <a:gd name="T39" fmla="*/ 24 h 30"/>
                <a:gd name="T40" fmla="*/ 20 w 36"/>
                <a:gd name="T41" fmla="*/ 27 h 30"/>
                <a:gd name="T42" fmla="*/ 14 w 36"/>
                <a:gd name="T43" fmla="*/ 27 h 30"/>
                <a:gd name="T44" fmla="*/ 15 w 36"/>
                <a:gd name="T45" fmla="*/ 21 h 30"/>
                <a:gd name="T46" fmla="*/ 14 w 36"/>
                <a:gd name="T47" fmla="*/ 21 h 30"/>
                <a:gd name="T48" fmla="*/ 9 w 36"/>
                <a:gd name="T49" fmla="*/ 28 h 30"/>
                <a:gd name="T50" fmla="*/ 9 w 36"/>
                <a:gd name="T51" fmla="*/ 28 h 30"/>
                <a:gd name="T52" fmla="*/ 9 w 36"/>
                <a:gd name="T53" fmla="*/ 22 h 30"/>
                <a:gd name="T54" fmla="*/ 11 w 36"/>
                <a:gd name="T55" fmla="*/ 20 h 30"/>
                <a:gd name="T56" fmla="*/ 8 w 36"/>
                <a:gd name="T57" fmla="*/ 20 h 30"/>
                <a:gd name="T58" fmla="*/ 6 w 36"/>
                <a:gd name="T59" fmla="*/ 21 h 30"/>
                <a:gd name="T60" fmla="*/ 1 w 36"/>
                <a:gd name="T61" fmla="*/ 23 h 30"/>
                <a:gd name="T62" fmla="*/ 0 w 36"/>
                <a:gd name="T63" fmla="*/ 22 h 30"/>
                <a:gd name="T64" fmla="*/ 1 w 36"/>
                <a:gd name="T65" fmla="*/ 19 h 30"/>
                <a:gd name="T66" fmla="*/ 3 w 36"/>
                <a:gd name="T67" fmla="*/ 15 h 30"/>
                <a:gd name="T68" fmla="*/ 13 w 36"/>
                <a:gd name="T69" fmla="*/ 13 h 30"/>
                <a:gd name="T70" fmla="*/ 16 w 36"/>
                <a:gd name="T71" fmla="*/ 14 h 30"/>
                <a:gd name="T72" fmla="*/ 16 w 36"/>
                <a:gd name="T73" fmla="*/ 14 h 30"/>
                <a:gd name="T74" fmla="*/ 16 w 36"/>
                <a:gd name="T75" fmla="*/ 13 h 30"/>
                <a:gd name="T76" fmla="*/ 15 w 36"/>
                <a:gd name="T77" fmla="*/ 13 h 30"/>
                <a:gd name="T78" fmla="*/ 13 w 36"/>
                <a:gd name="T79" fmla="*/ 8 h 30"/>
                <a:gd name="T80" fmla="*/ 13 w 36"/>
                <a:gd name="T81" fmla="*/ 8 h 30"/>
                <a:gd name="T82" fmla="*/ 18 w 36"/>
                <a:gd name="T83" fmla="*/ 11 h 30"/>
                <a:gd name="T84" fmla="*/ 20 w 36"/>
                <a:gd name="T85" fmla="*/ 9 h 30"/>
                <a:gd name="T86" fmla="*/ 21 w 36"/>
                <a:gd name="T87" fmla="*/ 7 h 30"/>
                <a:gd name="T88" fmla="*/ 24 w 36"/>
                <a:gd name="T89" fmla="*/ 4 h 30"/>
                <a:gd name="T90" fmla="*/ 26 w 36"/>
                <a:gd name="T91" fmla="*/ 1 h 30"/>
                <a:gd name="T92" fmla="*/ 26 w 36"/>
                <a:gd name="T93" fmla="*/ 1 h 30"/>
                <a:gd name="T94" fmla="*/ 31 w 36"/>
                <a:gd name="T95" fmla="*/ 3 h 30"/>
                <a:gd name="T96" fmla="*/ 35 w 36"/>
                <a:gd name="T97" fmla="*/ 7 h 30"/>
                <a:gd name="T98" fmla="*/ 36 w 36"/>
                <a:gd name="T99" fmla="*/ 9 h 30"/>
                <a:gd name="T100" fmla="*/ 31 w 36"/>
                <a:gd name="T101" fmla="*/ 10 h 30"/>
                <a:gd name="T102" fmla="*/ 31 w 36"/>
                <a:gd name="T103" fmla="*/ 8 h 30"/>
                <a:gd name="T104" fmla="*/ 30 w 36"/>
                <a:gd name="T105" fmla="*/ 8 h 30"/>
                <a:gd name="T106" fmla="*/ 31 w 36"/>
                <a:gd name="T10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30">
                  <a:moveTo>
                    <a:pt x="13" y="14"/>
                  </a:moveTo>
                  <a:cubicBezTo>
                    <a:pt x="13" y="14"/>
                    <a:pt x="10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9"/>
                    <a:pt x="14" y="17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26" y="1"/>
                  </a:moveTo>
                  <a:cubicBezTo>
                    <a:pt x="26" y="1"/>
                    <a:pt x="26" y="1"/>
                    <a:pt x="27" y="1"/>
                  </a:cubicBezTo>
                  <a:cubicBezTo>
                    <a:pt x="27" y="2"/>
                    <a:pt x="25" y="6"/>
                    <a:pt x="25" y="7"/>
                  </a:cubicBezTo>
                  <a:cubicBezTo>
                    <a:pt x="24" y="8"/>
                    <a:pt x="22" y="10"/>
                    <a:pt x="22" y="10"/>
                  </a:cubicBezTo>
                  <a:cubicBezTo>
                    <a:pt x="22" y="10"/>
                    <a:pt x="22" y="10"/>
                    <a:pt x="22" y="11"/>
                  </a:cubicBezTo>
                  <a:cubicBezTo>
                    <a:pt x="23" y="12"/>
                    <a:pt x="25" y="12"/>
                    <a:pt x="25" y="11"/>
                  </a:cubicBezTo>
                  <a:cubicBezTo>
                    <a:pt x="26" y="10"/>
                    <a:pt x="25" y="10"/>
                    <a:pt x="26" y="10"/>
                  </a:cubicBezTo>
                  <a:cubicBezTo>
                    <a:pt x="27" y="10"/>
                    <a:pt x="29" y="12"/>
                    <a:pt x="29" y="13"/>
                  </a:cubicBezTo>
                  <a:cubicBezTo>
                    <a:pt x="29" y="13"/>
                    <a:pt x="29" y="14"/>
                    <a:pt x="28" y="14"/>
                  </a:cubicBezTo>
                  <a:cubicBezTo>
                    <a:pt x="25" y="13"/>
                    <a:pt x="23" y="14"/>
                    <a:pt x="21" y="14"/>
                  </a:cubicBezTo>
                  <a:cubicBezTo>
                    <a:pt x="20" y="14"/>
                    <a:pt x="20" y="13"/>
                    <a:pt x="19" y="13"/>
                  </a:cubicBezTo>
                  <a:cubicBezTo>
                    <a:pt x="18" y="14"/>
                    <a:pt x="16" y="17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8" y="19"/>
                    <a:pt x="19" y="17"/>
                    <a:pt x="21" y="20"/>
                  </a:cubicBezTo>
                  <a:cubicBezTo>
                    <a:pt x="21" y="22"/>
                    <a:pt x="20" y="22"/>
                    <a:pt x="20" y="24"/>
                  </a:cubicBezTo>
                  <a:cubicBezTo>
                    <a:pt x="19" y="25"/>
                    <a:pt x="20" y="26"/>
                    <a:pt x="20" y="27"/>
                  </a:cubicBezTo>
                  <a:cubicBezTo>
                    <a:pt x="19" y="30"/>
                    <a:pt x="15" y="29"/>
                    <a:pt x="14" y="27"/>
                  </a:cubicBezTo>
                  <a:cubicBezTo>
                    <a:pt x="13" y="26"/>
                    <a:pt x="15" y="22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1" y="22"/>
                    <a:pt x="11" y="26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9" y="24"/>
                    <a:pt x="9" y="22"/>
                  </a:cubicBezTo>
                  <a:cubicBezTo>
                    <a:pt x="10" y="22"/>
                    <a:pt x="11" y="21"/>
                    <a:pt x="11" y="20"/>
                  </a:cubicBezTo>
                  <a:cubicBezTo>
                    <a:pt x="10" y="20"/>
                    <a:pt x="9" y="19"/>
                    <a:pt x="8" y="20"/>
                  </a:cubicBezTo>
                  <a:cubicBezTo>
                    <a:pt x="7" y="20"/>
                    <a:pt x="7" y="21"/>
                    <a:pt x="6" y="21"/>
                  </a:cubicBezTo>
                  <a:cubicBezTo>
                    <a:pt x="5" y="22"/>
                    <a:pt x="3" y="23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8"/>
                    <a:pt x="3" y="17"/>
                    <a:pt x="3" y="15"/>
                  </a:cubicBezTo>
                  <a:cubicBezTo>
                    <a:pt x="7" y="15"/>
                    <a:pt x="9" y="13"/>
                    <a:pt x="13" y="13"/>
                  </a:cubicBezTo>
                  <a:cubicBezTo>
                    <a:pt x="14" y="13"/>
                    <a:pt x="15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2" y="12"/>
                    <a:pt x="12" y="10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10"/>
                    <a:pt x="17" y="11"/>
                    <a:pt x="18" y="11"/>
                  </a:cubicBezTo>
                  <a:cubicBezTo>
                    <a:pt x="19" y="10"/>
                    <a:pt x="19" y="10"/>
                    <a:pt x="20" y="9"/>
                  </a:cubicBezTo>
                  <a:cubicBezTo>
                    <a:pt x="20" y="8"/>
                    <a:pt x="21" y="8"/>
                    <a:pt x="21" y="7"/>
                  </a:cubicBezTo>
                  <a:cubicBezTo>
                    <a:pt x="22" y="6"/>
                    <a:pt x="23" y="5"/>
                    <a:pt x="24" y="4"/>
                  </a:cubicBezTo>
                  <a:cubicBezTo>
                    <a:pt x="24" y="4"/>
                    <a:pt x="25" y="1"/>
                    <a:pt x="26" y="1"/>
                  </a:cubicBezTo>
                  <a:cubicBezTo>
                    <a:pt x="25" y="0"/>
                    <a:pt x="26" y="1"/>
                    <a:pt x="26" y="1"/>
                  </a:cubicBezTo>
                  <a:close/>
                  <a:moveTo>
                    <a:pt x="31" y="3"/>
                  </a:moveTo>
                  <a:cubicBezTo>
                    <a:pt x="32" y="4"/>
                    <a:pt x="34" y="5"/>
                    <a:pt x="35" y="7"/>
                  </a:cubicBezTo>
                  <a:cubicBezTo>
                    <a:pt x="35" y="8"/>
                    <a:pt x="36" y="9"/>
                    <a:pt x="36" y="9"/>
                  </a:cubicBezTo>
                  <a:cubicBezTo>
                    <a:pt x="35" y="12"/>
                    <a:pt x="32" y="12"/>
                    <a:pt x="31" y="10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6"/>
                    <a:pt x="29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8"/>
            <p:cNvSpPr>
              <a:spLocks noEditPoints="1"/>
            </p:cNvSpPr>
            <p:nvPr userDrawn="1"/>
          </p:nvSpPr>
          <p:spPr bwMode="auto">
            <a:xfrm>
              <a:off x="8913891" y="4588168"/>
              <a:ext cx="36513" cy="52388"/>
            </a:xfrm>
            <a:custGeom>
              <a:avLst/>
              <a:gdLst>
                <a:gd name="T0" fmla="*/ 14 w 24"/>
                <a:gd name="T1" fmla="*/ 5 h 34"/>
                <a:gd name="T2" fmla="*/ 14 w 24"/>
                <a:gd name="T3" fmla="*/ 5 h 34"/>
                <a:gd name="T4" fmla="*/ 14 w 24"/>
                <a:gd name="T5" fmla="*/ 5 h 34"/>
                <a:gd name="T6" fmla="*/ 14 w 24"/>
                <a:gd name="T7" fmla="*/ 4 h 34"/>
                <a:gd name="T8" fmla="*/ 14 w 24"/>
                <a:gd name="T9" fmla="*/ 4 h 34"/>
                <a:gd name="T10" fmla="*/ 14 w 24"/>
                <a:gd name="T11" fmla="*/ 4 h 34"/>
                <a:gd name="T12" fmla="*/ 14 w 24"/>
                <a:gd name="T13" fmla="*/ 4 h 34"/>
                <a:gd name="T14" fmla="*/ 20 w 24"/>
                <a:gd name="T15" fmla="*/ 2 h 34"/>
                <a:gd name="T16" fmla="*/ 14 w 24"/>
                <a:gd name="T17" fmla="*/ 7 h 34"/>
                <a:gd name="T18" fmla="*/ 22 w 24"/>
                <a:gd name="T19" fmla="*/ 15 h 34"/>
                <a:gd name="T20" fmla="*/ 16 w 24"/>
                <a:gd name="T21" fmla="*/ 18 h 34"/>
                <a:gd name="T22" fmla="*/ 15 w 24"/>
                <a:gd name="T23" fmla="*/ 23 h 34"/>
                <a:gd name="T24" fmla="*/ 17 w 24"/>
                <a:gd name="T25" fmla="*/ 22 h 34"/>
                <a:gd name="T26" fmla="*/ 24 w 24"/>
                <a:gd name="T27" fmla="*/ 24 h 34"/>
                <a:gd name="T28" fmla="*/ 18 w 24"/>
                <a:gd name="T29" fmla="*/ 26 h 34"/>
                <a:gd name="T30" fmla="*/ 9 w 24"/>
                <a:gd name="T31" fmla="*/ 32 h 34"/>
                <a:gd name="T32" fmla="*/ 16 w 24"/>
                <a:gd name="T33" fmla="*/ 27 h 34"/>
                <a:gd name="T34" fmla="*/ 10 w 24"/>
                <a:gd name="T35" fmla="*/ 29 h 34"/>
                <a:gd name="T36" fmla="*/ 7 w 24"/>
                <a:gd name="T37" fmla="*/ 28 h 34"/>
                <a:gd name="T38" fmla="*/ 14 w 24"/>
                <a:gd name="T39" fmla="*/ 25 h 34"/>
                <a:gd name="T40" fmla="*/ 13 w 24"/>
                <a:gd name="T41" fmla="*/ 24 h 34"/>
                <a:gd name="T42" fmla="*/ 14 w 24"/>
                <a:gd name="T43" fmla="*/ 19 h 34"/>
                <a:gd name="T44" fmla="*/ 9 w 24"/>
                <a:gd name="T45" fmla="*/ 22 h 34"/>
                <a:gd name="T46" fmla="*/ 9 w 24"/>
                <a:gd name="T47" fmla="*/ 20 h 34"/>
                <a:gd name="T48" fmla="*/ 17 w 24"/>
                <a:gd name="T49" fmla="*/ 16 h 34"/>
                <a:gd name="T50" fmla="*/ 14 w 24"/>
                <a:gd name="T51" fmla="*/ 10 h 34"/>
                <a:gd name="T52" fmla="*/ 7 w 24"/>
                <a:gd name="T53" fmla="*/ 17 h 34"/>
                <a:gd name="T54" fmla="*/ 4 w 24"/>
                <a:gd name="T55" fmla="*/ 26 h 34"/>
                <a:gd name="T56" fmla="*/ 2 w 24"/>
                <a:gd name="T57" fmla="*/ 19 h 34"/>
                <a:gd name="T58" fmla="*/ 6 w 24"/>
                <a:gd name="T59" fmla="*/ 12 h 34"/>
                <a:gd name="T60" fmla="*/ 12 w 24"/>
                <a:gd name="T61" fmla="*/ 7 h 34"/>
                <a:gd name="T62" fmla="*/ 8 w 24"/>
                <a:gd name="T63" fmla="*/ 6 h 34"/>
                <a:gd name="T64" fmla="*/ 1 w 24"/>
                <a:gd name="T65" fmla="*/ 3 h 34"/>
                <a:gd name="T66" fmla="*/ 4 w 24"/>
                <a:gd name="T67" fmla="*/ 7 h 34"/>
                <a:gd name="T68" fmla="*/ 0 w 24"/>
                <a:gd name="T69" fmla="*/ 5 h 34"/>
                <a:gd name="T70" fmla="*/ 1 w 24"/>
                <a:gd name="T7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34">
                  <a:moveTo>
                    <a:pt x="14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6" y="1"/>
                  </a:moveTo>
                  <a:cubicBezTo>
                    <a:pt x="17" y="0"/>
                    <a:pt x="19" y="1"/>
                    <a:pt x="20" y="2"/>
                  </a:cubicBezTo>
                  <a:cubicBezTo>
                    <a:pt x="20" y="2"/>
                    <a:pt x="21" y="2"/>
                    <a:pt x="20" y="2"/>
                  </a:cubicBezTo>
                  <a:cubicBezTo>
                    <a:pt x="20" y="4"/>
                    <a:pt x="16" y="5"/>
                    <a:pt x="14" y="7"/>
                  </a:cubicBezTo>
                  <a:cubicBezTo>
                    <a:pt x="15" y="8"/>
                    <a:pt x="16" y="7"/>
                    <a:pt x="18" y="8"/>
                  </a:cubicBezTo>
                  <a:cubicBezTo>
                    <a:pt x="20" y="8"/>
                    <a:pt x="24" y="12"/>
                    <a:pt x="22" y="15"/>
                  </a:cubicBezTo>
                  <a:cubicBezTo>
                    <a:pt x="21" y="16"/>
                    <a:pt x="20" y="16"/>
                    <a:pt x="19" y="16"/>
                  </a:cubicBezTo>
                  <a:cubicBezTo>
                    <a:pt x="18" y="17"/>
                    <a:pt x="17" y="16"/>
                    <a:pt x="16" y="18"/>
                  </a:cubicBezTo>
                  <a:cubicBezTo>
                    <a:pt x="16" y="18"/>
                    <a:pt x="16" y="19"/>
                    <a:pt x="17" y="20"/>
                  </a:cubicBezTo>
                  <a:cubicBezTo>
                    <a:pt x="16" y="21"/>
                    <a:pt x="16" y="22"/>
                    <a:pt x="15" y="23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17" y="23"/>
                    <a:pt x="17" y="23"/>
                    <a:pt x="17" y="22"/>
                  </a:cubicBezTo>
                  <a:cubicBezTo>
                    <a:pt x="18" y="22"/>
                    <a:pt x="21" y="22"/>
                    <a:pt x="22" y="22"/>
                  </a:cubicBezTo>
                  <a:cubicBezTo>
                    <a:pt x="23" y="22"/>
                    <a:pt x="23" y="24"/>
                    <a:pt x="24" y="24"/>
                  </a:cubicBezTo>
                  <a:cubicBezTo>
                    <a:pt x="23" y="25"/>
                    <a:pt x="23" y="25"/>
                    <a:pt x="23" y="26"/>
                  </a:cubicBezTo>
                  <a:cubicBezTo>
                    <a:pt x="21" y="27"/>
                    <a:pt x="20" y="24"/>
                    <a:pt x="18" y="26"/>
                  </a:cubicBezTo>
                  <a:cubicBezTo>
                    <a:pt x="17" y="27"/>
                    <a:pt x="19" y="29"/>
                    <a:pt x="19" y="31"/>
                  </a:cubicBezTo>
                  <a:cubicBezTo>
                    <a:pt x="18" y="34"/>
                    <a:pt x="11" y="3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0"/>
                    <a:pt x="16" y="30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27"/>
                    <a:pt x="12" y="29"/>
                    <a:pt x="10" y="29"/>
                  </a:cubicBezTo>
                  <a:cubicBezTo>
                    <a:pt x="10" y="29"/>
                    <a:pt x="8" y="29"/>
                    <a:pt x="8" y="29"/>
                  </a:cubicBezTo>
                  <a:cubicBezTo>
                    <a:pt x="8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14" y="26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3" y="24"/>
                    <a:pt x="13" y="24"/>
                  </a:cubicBezTo>
                  <a:cubicBezTo>
                    <a:pt x="13" y="23"/>
                    <a:pt x="13" y="22"/>
                    <a:pt x="13" y="22"/>
                  </a:cubicBezTo>
                  <a:cubicBezTo>
                    <a:pt x="13" y="21"/>
                    <a:pt x="14" y="20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2" y="18"/>
                    <a:pt x="10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9" y="20"/>
                  </a:cubicBezTo>
                  <a:cubicBezTo>
                    <a:pt x="9" y="18"/>
                    <a:pt x="12" y="16"/>
                    <a:pt x="14" y="17"/>
                  </a:cubicBezTo>
                  <a:cubicBezTo>
                    <a:pt x="15" y="17"/>
                    <a:pt x="16" y="16"/>
                    <a:pt x="17" y="16"/>
                  </a:cubicBezTo>
                  <a:cubicBezTo>
                    <a:pt x="17" y="15"/>
                    <a:pt x="18" y="14"/>
                    <a:pt x="18" y="14"/>
                  </a:cubicBezTo>
                  <a:cubicBezTo>
                    <a:pt x="19" y="11"/>
                    <a:pt x="16" y="10"/>
                    <a:pt x="14" y="10"/>
                  </a:cubicBezTo>
                  <a:cubicBezTo>
                    <a:pt x="12" y="10"/>
                    <a:pt x="10" y="12"/>
                    <a:pt x="10" y="13"/>
                  </a:cubicBezTo>
                  <a:cubicBezTo>
                    <a:pt x="9" y="14"/>
                    <a:pt x="8" y="16"/>
                    <a:pt x="7" y="17"/>
                  </a:cubicBezTo>
                  <a:cubicBezTo>
                    <a:pt x="6" y="18"/>
                    <a:pt x="6" y="19"/>
                    <a:pt x="5" y="20"/>
                  </a:cubicBezTo>
                  <a:cubicBezTo>
                    <a:pt x="4" y="22"/>
                    <a:pt x="5" y="24"/>
                    <a:pt x="4" y="26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1" y="20"/>
                    <a:pt x="2" y="19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4" y="15"/>
                    <a:pt x="5" y="14"/>
                    <a:pt x="6" y="12"/>
                  </a:cubicBezTo>
                  <a:cubicBezTo>
                    <a:pt x="8" y="11"/>
                    <a:pt x="11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2" y="4"/>
                    <a:pt x="14" y="2"/>
                    <a:pt x="16" y="1"/>
                  </a:cubicBezTo>
                  <a:close/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4" y="7"/>
                    <a:pt x="4" y="7"/>
                  </a:cubicBezTo>
                  <a:cubicBezTo>
                    <a:pt x="4" y="9"/>
                    <a:pt x="5" y="9"/>
                    <a:pt x="4" y="10"/>
                  </a:cubicBezTo>
                  <a:cubicBezTo>
                    <a:pt x="1" y="10"/>
                    <a:pt x="0" y="9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49"/>
            <p:cNvSpPr>
              <a:spLocks noEditPoints="1"/>
            </p:cNvSpPr>
            <p:nvPr userDrawn="1"/>
          </p:nvSpPr>
          <p:spPr bwMode="auto">
            <a:xfrm>
              <a:off x="8971042" y="4589759"/>
              <a:ext cx="50800" cy="52388"/>
            </a:xfrm>
            <a:custGeom>
              <a:avLst/>
              <a:gdLst>
                <a:gd name="T0" fmla="*/ 17 w 34"/>
                <a:gd name="T1" fmla="*/ 16 h 34"/>
                <a:gd name="T2" fmla="*/ 20 w 34"/>
                <a:gd name="T3" fmla="*/ 27 h 34"/>
                <a:gd name="T4" fmla="*/ 18 w 34"/>
                <a:gd name="T5" fmla="*/ 21 h 34"/>
                <a:gd name="T6" fmla="*/ 20 w 34"/>
                <a:gd name="T7" fmla="*/ 21 h 34"/>
                <a:gd name="T8" fmla="*/ 25 w 34"/>
                <a:gd name="T9" fmla="*/ 18 h 34"/>
                <a:gd name="T10" fmla="*/ 22 w 34"/>
                <a:gd name="T11" fmla="*/ 20 h 34"/>
                <a:gd name="T12" fmla="*/ 21 w 34"/>
                <a:gd name="T13" fmla="*/ 14 h 34"/>
                <a:gd name="T14" fmla="*/ 28 w 34"/>
                <a:gd name="T15" fmla="*/ 6 h 34"/>
                <a:gd name="T16" fmla="*/ 26 w 34"/>
                <a:gd name="T17" fmla="*/ 10 h 34"/>
                <a:gd name="T18" fmla="*/ 28 w 34"/>
                <a:gd name="T19" fmla="*/ 6 h 34"/>
                <a:gd name="T20" fmla="*/ 26 w 34"/>
                <a:gd name="T21" fmla="*/ 0 h 34"/>
                <a:gd name="T22" fmla="*/ 28 w 34"/>
                <a:gd name="T23" fmla="*/ 5 h 34"/>
                <a:gd name="T24" fmla="*/ 34 w 34"/>
                <a:gd name="T25" fmla="*/ 9 h 34"/>
                <a:gd name="T26" fmla="*/ 28 w 34"/>
                <a:gd name="T27" fmla="*/ 13 h 34"/>
                <a:gd name="T28" fmla="*/ 28 w 34"/>
                <a:gd name="T29" fmla="*/ 17 h 34"/>
                <a:gd name="T30" fmla="*/ 27 w 34"/>
                <a:gd name="T31" fmla="*/ 25 h 34"/>
                <a:gd name="T32" fmla="*/ 32 w 34"/>
                <a:gd name="T33" fmla="*/ 31 h 34"/>
                <a:gd name="T34" fmla="*/ 26 w 34"/>
                <a:gd name="T35" fmla="*/ 30 h 34"/>
                <a:gd name="T36" fmla="*/ 22 w 34"/>
                <a:gd name="T37" fmla="*/ 30 h 34"/>
                <a:gd name="T38" fmla="*/ 15 w 34"/>
                <a:gd name="T39" fmla="*/ 29 h 34"/>
                <a:gd name="T40" fmla="*/ 13 w 34"/>
                <a:gd name="T41" fmla="*/ 26 h 34"/>
                <a:gd name="T42" fmla="*/ 13 w 34"/>
                <a:gd name="T43" fmla="*/ 31 h 34"/>
                <a:gd name="T44" fmla="*/ 10 w 34"/>
                <a:gd name="T45" fmla="*/ 27 h 34"/>
                <a:gd name="T46" fmla="*/ 8 w 34"/>
                <a:gd name="T47" fmla="*/ 23 h 34"/>
                <a:gd name="T48" fmla="*/ 2 w 34"/>
                <a:gd name="T49" fmla="*/ 19 h 34"/>
                <a:gd name="T50" fmla="*/ 4 w 34"/>
                <a:gd name="T51" fmla="*/ 16 h 34"/>
                <a:gd name="T52" fmla="*/ 13 w 34"/>
                <a:gd name="T53" fmla="*/ 15 h 34"/>
                <a:gd name="T54" fmla="*/ 16 w 34"/>
                <a:gd name="T55" fmla="*/ 9 h 34"/>
                <a:gd name="T56" fmla="*/ 11 w 34"/>
                <a:gd name="T57" fmla="*/ 7 h 34"/>
                <a:gd name="T58" fmla="*/ 10 w 34"/>
                <a:gd name="T59" fmla="*/ 5 h 34"/>
                <a:gd name="T60" fmla="*/ 12 w 34"/>
                <a:gd name="T61" fmla="*/ 6 h 34"/>
                <a:gd name="T62" fmla="*/ 20 w 34"/>
                <a:gd name="T63" fmla="*/ 0 h 34"/>
                <a:gd name="T64" fmla="*/ 23 w 34"/>
                <a:gd name="T65" fmla="*/ 1 h 34"/>
                <a:gd name="T66" fmla="*/ 17 w 34"/>
                <a:gd name="T67" fmla="*/ 11 h 34"/>
                <a:gd name="T68" fmla="*/ 19 w 34"/>
                <a:gd name="T69" fmla="*/ 11 h 34"/>
                <a:gd name="T70" fmla="*/ 23 w 34"/>
                <a:gd name="T71" fmla="*/ 7 h 34"/>
                <a:gd name="T72" fmla="*/ 26 w 34"/>
                <a:gd name="T7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4">
                  <a:moveTo>
                    <a:pt x="21" y="13"/>
                  </a:moveTo>
                  <a:cubicBezTo>
                    <a:pt x="19" y="14"/>
                    <a:pt x="18" y="15"/>
                    <a:pt x="17" y="16"/>
                  </a:cubicBezTo>
                  <a:cubicBezTo>
                    <a:pt x="16" y="18"/>
                    <a:pt x="12" y="21"/>
                    <a:pt x="14" y="24"/>
                  </a:cubicBezTo>
                  <a:cubicBezTo>
                    <a:pt x="15" y="26"/>
                    <a:pt x="17" y="28"/>
                    <a:pt x="20" y="27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0" y="25"/>
                    <a:pt x="19" y="22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1" y="22"/>
                    <a:pt x="24" y="24"/>
                    <a:pt x="24" y="23"/>
                  </a:cubicBezTo>
                  <a:cubicBezTo>
                    <a:pt x="25" y="22"/>
                    <a:pt x="26" y="19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19"/>
                    <a:pt x="21" y="19"/>
                  </a:cubicBezTo>
                  <a:cubicBezTo>
                    <a:pt x="21" y="17"/>
                    <a:pt x="21" y="16"/>
                    <a:pt x="21" y="14"/>
                  </a:cubicBezTo>
                  <a:cubicBezTo>
                    <a:pt x="22" y="13"/>
                    <a:pt x="21" y="13"/>
                    <a:pt x="21" y="13"/>
                  </a:cubicBezTo>
                  <a:close/>
                  <a:moveTo>
                    <a:pt x="28" y="6"/>
                  </a:moveTo>
                  <a:cubicBezTo>
                    <a:pt x="28" y="7"/>
                    <a:pt x="26" y="9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10"/>
                    <a:pt x="30" y="9"/>
                    <a:pt x="30" y="9"/>
                  </a:cubicBezTo>
                  <a:cubicBezTo>
                    <a:pt x="30" y="8"/>
                    <a:pt x="29" y="7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lose/>
                  <a:moveTo>
                    <a:pt x="26" y="0"/>
                  </a:moveTo>
                  <a:cubicBezTo>
                    <a:pt x="28" y="1"/>
                    <a:pt x="29" y="1"/>
                    <a:pt x="29" y="3"/>
                  </a:cubicBezTo>
                  <a:cubicBezTo>
                    <a:pt x="29" y="3"/>
                    <a:pt x="28" y="4"/>
                    <a:pt x="28" y="5"/>
                  </a:cubicBezTo>
                  <a:cubicBezTo>
                    <a:pt x="29" y="7"/>
                    <a:pt x="32" y="7"/>
                    <a:pt x="34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2" y="11"/>
                    <a:pt x="30" y="11"/>
                    <a:pt x="29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6" y="13"/>
                    <a:pt x="25" y="13"/>
                    <a:pt x="24" y="15"/>
                  </a:cubicBezTo>
                  <a:cubicBezTo>
                    <a:pt x="25" y="16"/>
                    <a:pt x="28" y="16"/>
                    <a:pt x="28" y="17"/>
                  </a:cubicBezTo>
                  <a:cubicBezTo>
                    <a:pt x="28" y="18"/>
                    <a:pt x="28" y="21"/>
                    <a:pt x="28" y="22"/>
                  </a:cubicBezTo>
                  <a:cubicBezTo>
                    <a:pt x="27" y="23"/>
                    <a:pt x="26" y="24"/>
                    <a:pt x="27" y="25"/>
                  </a:cubicBezTo>
                  <a:cubicBezTo>
                    <a:pt x="27" y="26"/>
                    <a:pt x="29" y="26"/>
                    <a:pt x="30" y="27"/>
                  </a:cubicBezTo>
                  <a:cubicBezTo>
                    <a:pt x="31" y="28"/>
                    <a:pt x="32" y="29"/>
                    <a:pt x="32" y="31"/>
                  </a:cubicBezTo>
                  <a:cubicBezTo>
                    <a:pt x="32" y="32"/>
                    <a:pt x="30" y="34"/>
                    <a:pt x="28" y="33"/>
                  </a:cubicBezTo>
                  <a:cubicBezTo>
                    <a:pt x="27" y="33"/>
                    <a:pt x="26" y="31"/>
                    <a:pt x="26" y="30"/>
                  </a:cubicBezTo>
                  <a:cubicBezTo>
                    <a:pt x="25" y="30"/>
                    <a:pt x="25" y="30"/>
                    <a:pt x="24" y="29"/>
                  </a:cubicBezTo>
                  <a:cubicBezTo>
                    <a:pt x="24" y="29"/>
                    <a:pt x="22" y="30"/>
                    <a:pt x="22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19" y="30"/>
                    <a:pt x="17" y="30"/>
                    <a:pt x="15" y="29"/>
                  </a:cubicBezTo>
                  <a:cubicBezTo>
                    <a:pt x="15" y="28"/>
                    <a:pt x="14" y="27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4" y="31"/>
                    <a:pt x="13" y="31"/>
                  </a:cubicBezTo>
                  <a:cubicBezTo>
                    <a:pt x="12" y="31"/>
                    <a:pt x="12" y="30"/>
                    <a:pt x="11" y="30"/>
                  </a:cubicBezTo>
                  <a:cubicBezTo>
                    <a:pt x="10" y="29"/>
                    <a:pt x="11" y="28"/>
                    <a:pt x="10" y="27"/>
                  </a:cubicBezTo>
                  <a:cubicBezTo>
                    <a:pt x="10" y="26"/>
                    <a:pt x="9" y="25"/>
                    <a:pt x="9" y="25"/>
                  </a:cubicBezTo>
                  <a:cubicBezTo>
                    <a:pt x="8" y="24"/>
                    <a:pt x="9" y="23"/>
                    <a:pt x="8" y="23"/>
                  </a:cubicBezTo>
                  <a:cubicBezTo>
                    <a:pt x="8" y="23"/>
                    <a:pt x="4" y="24"/>
                    <a:pt x="3" y="23"/>
                  </a:cubicBezTo>
                  <a:cubicBezTo>
                    <a:pt x="2" y="23"/>
                    <a:pt x="0" y="21"/>
                    <a:pt x="2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4" y="18"/>
                    <a:pt x="3" y="17"/>
                    <a:pt x="4" y="16"/>
                  </a:cubicBezTo>
                  <a:cubicBezTo>
                    <a:pt x="4" y="16"/>
                    <a:pt x="6" y="17"/>
                    <a:pt x="6" y="17"/>
                  </a:cubicBezTo>
                  <a:cubicBezTo>
                    <a:pt x="8" y="17"/>
                    <a:pt x="12" y="16"/>
                    <a:pt x="13" y="15"/>
                  </a:cubicBezTo>
                  <a:cubicBezTo>
                    <a:pt x="13" y="14"/>
                    <a:pt x="14" y="12"/>
                    <a:pt x="14" y="11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6" y="9"/>
                    <a:pt x="16" y="9"/>
                    <a:pt x="15" y="8"/>
                  </a:cubicBezTo>
                  <a:cubicBezTo>
                    <a:pt x="14" y="8"/>
                    <a:pt x="13" y="8"/>
                    <a:pt x="11" y="7"/>
                  </a:cubicBezTo>
                  <a:cubicBezTo>
                    <a:pt x="11" y="7"/>
                    <a:pt x="11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7" y="5"/>
                    <a:pt x="17" y="4"/>
                  </a:cubicBezTo>
                  <a:cubicBezTo>
                    <a:pt x="18" y="3"/>
                    <a:pt x="18" y="1"/>
                    <a:pt x="20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3"/>
                    <a:pt x="21" y="3"/>
                    <a:pt x="20" y="5"/>
                  </a:cubicBezTo>
                  <a:cubicBezTo>
                    <a:pt x="18" y="6"/>
                    <a:pt x="18" y="9"/>
                    <a:pt x="17" y="11"/>
                  </a:cubicBezTo>
                  <a:cubicBezTo>
                    <a:pt x="17" y="11"/>
                    <a:pt x="16" y="12"/>
                    <a:pt x="16" y="13"/>
                  </a:cubicBezTo>
                  <a:cubicBezTo>
                    <a:pt x="18" y="13"/>
                    <a:pt x="18" y="11"/>
                    <a:pt x="19" y="11"/>
                  </a:cubicBezTo>
                  <a:cubicBezTo>
                    <a:pt x="20" y="11"/>
                    <a:pt x="22" y="11"/>
                    <a:pt x="22" y="10"/>
                  </a:cubicBezTo>
                  <a:cubicBezTo>
                    <a:pt x="23" y="9"/>
                    <a:pt x="22" y="8"/>
                    <a:pt x="23" y="7"/>
                  </a:cubicBezTo>
                  <a:cubicBezTo>
                    <a:pt x="24" y="6"/>
                    <a:pt x="24" y="4"/>
                    <a:pt x="25" y="3"/>
                  </a:cubicBezTo>
                  <a:cubicBezTo>
                    <a:pt x="26" y="2"/>
                    <a:pt x="2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50"/>
            <p:cNvSpPr>
              <a:spLocks noEditPoints="1"/>
            </p:cNvSpPr>
            <p:nvPr userDrawn="1"/>
          </p:nvSpPr>
          <p:spPr bwMode="auto">
            <a:xfrm>
              <a:off x="8756730" y="4715171"/>
              <a:ext cx="52389" cy="44450"/>
            </a:xfrm>
            <a:custGeom>
              <a:avLst/>
              <a:gdLst>
                <a:gd name="T0" fmla="*/ 15 w 35"/>
                <a:gd name="T1" fmla="*/ 20 h 30"/>
                <a:gd name="T2" fmla="*/ 16 w 35"/>
                <a:gd name="T3" fmla="*/ 24 h 30"/>
                <a:gd name="T4" fmla="*/ 18 w 35"/>
                <a:gd name="T5" fmla="*/ 23 h 30"/>
                <a:gd name="T6" fmla="*/ 20 w 35"/>
                <a:gd name="T7" fmla="*/ 24 h 30"/>
                <a:gd name="T8" fmla="*/ 20 w 35"/>
                <a:gd name="T9" fmla="*/ 24 h 30"/>
                <a:gd name="T10" fmla="*/ 21 w 35"/>
                <a:gd name="T11" fmla="*/ 22 h 30"/>
                <a:gd name="T12" fmla="*/ 16 w 35"/>
                <a:gd name="T13" fmla="*/ 20 h 30"/>
                <a:gd name="T14" fmla="*/ 15 w 35"/>
                <a:gd name="T15" fmla="*/ 20 h 30"/>
                <a:gd name="T16" fmla="*/ 14 w 35"/>
                <a:gd name="T17" fmla="*/ 7 h 30"/>
                <a:gd name="T18" fmla="*/ 16 w 35"/>
                <a:gd name="T19" fmla="*/ 13 h 30"/>
                <a:gd name="T20" fmla="*/ 18 w 35"/>
                <a:gd name="T21" fmla="*/ 13 h 30"/>
                <a:gd name="T22" fmla="*/ 18 w 35"/>
                <a:gd name="T23" fmla="*/ 13 h 30"/>
                <a:gd name="T24" fmla="*/ 14 w 35"/>
                <a:gd name="T25" fmla="*/ 6 h 30"/>
                <a:gd name="T26" fmla="*/ 14 w 35"/>
                <a:gd name="T27" fmla="*/ 6 h 30"/>
                <a:gd name="T28" fmla="*/ 14 w 35"/>
                <a:gd name="T29" fmla="*/ 7 h 30"/>
                <a:gd name="T30" fmla="*/ 0 w 35"/>
                <a:gd name="T31" fmla="*/ 14 h 30"/>
                <a:gd name="T32" fmla="*/ 6 w 35"/>
                <a:gd name="T33" fmla="*/ 9 h 30"/>
                <a:gd name="T34" fmla="*/ 11 w 35"/>
                <a:gd name="T35" fmla="*/ 10 h 30"/>
                <a:gd name="T36" fmla="*/ 12 w 35"/>
                <a:gd name="T37" fmla="*/ 3 h 30"/>
                <a:gd name="T38" fmla="*/ 15 w 35"/>
                <a:gd name="T39" fmla="*/ 0 h 30"/>
                <a:gd name="T40" fmla="*/ 18 w 35"/>
                <a:gd name="T41" fmla="*/ 6 h 30"/>
                <a:gd name="T42" fmla="*/ 20 w 35"/>
                <a:gd name="T43" fmla="*/ 10 h 30"/>
                <a:gd name="T44" fmla="*/ 20 w 35"/>
                <a:gd name="T45" fmla="*/ 9 h 30"/>
                <a:gd name="T46" fmla="*/ 22 w 35"/>
                <a:gd name="T47" fmla="*/ 5 h 30"/>
                <a:gd name="T48" fmla="*/ 24 w 35"/>
                <a:gd name="T49" fmla="*/ 5 h 30"/>
                <a:gd name="T50" fmla="*/ 24 w 35"/>
                <a:gd name="T51" fmla="*/ 9 h 30"/>
                <a:gd name="T52" fmla="*/ 25 w 35"/>
                <a:gd name="T53" fmla="*/ 14 h 30"/>
                <a:gd name="T54" fmla="*/ 25 w 35"/>
                <a:gd name="T55" fmla="*/ 16 h 30"/>
                <a:gd name="T56" fmla="*/ 30 w 35"/>
                <a:gd name="T57" fmla="*/ 18 h 30"/>
                <a:gd name="T58" fmla="*/ 31 w 35"/>
                <a:gd name="T59" fmla="*/ 20 h 30"/>
                <a:gd name="T60" fmla="*/ 34 w 35"/>
                <a:gd name="T61" fmla="*/ 22 h 30"/>
                <a:gd name="T62" fmla="*/ 35 w 35"/>
                <a:gd name="T63" fmla="*/ 23 h 30"/>
                <a:gd name="T64" fmla="*/ 35 w 35"/>
                <a:gd name="T65" fmla="*/ 23 h 30"/>
                <a:gd name="T66" fmla="*/ 29 w 35"/>
                <a:gd name="T67" fmla="*/ 23 h 30"/>
                <a:gd name="T68" fmla="*/ 26 w 35"/>
                <a:gd name="T69" fmla="*/ 23 h 30"/>
                <a:gd name="T70" fmla="*/ 25 w 35"/>
                <a:gd name="T71" fmla="*/ 24 h 30"/>
                <a:gd name="T72" fmla="*/ 21 w 35"/>
                <a:gd name="T73" fmla="*/ 26 h 30"/>
                <a:gd name="T74" fmla="*/ 21 w 35"/>
                <a:gd name="T75" fmla="*/ 28 h 30"/>
                <a:gd name="T76" fmla="*/ 19 w 35"/>
                <a:gd name="T77" fmla="*/ 28 h 30"/>
                <a:gd name="T78" fmla="*/ 17 w 35"/>
                <a:gd name="T79" fmla="*/ 30 h 30"/>
                <a:gd name="T80" fmla="*/ 14 w 35"/>
                <a:gd name="T81" fmla="*/ 30 h 30"/>
                <a:gd name="T82" fmla="*/ 14 w 35"/>
                <a:gd name="T83" fmla="*/ 30 h 30"/>
                <a:gd name="T84" fmla="*/ 9 w 35"/>
                <a:gd name="T85" fmla="*/ 28 h 30"/>
                <a:gd name="T86" fmla="*/ 11 w 35"/>
                <a:gd name="T87" fmla="*/ 26 h 30"/>
                <a:gd name="T88" fmla="*/ 11 w 35"/>
                <a:gd name="T89" fmla="*/ 23 h 30"/>
                <a:gd name="T90" fmla="*/ 10 w 35"/>
                <a:gd name="T91" fmla="*/ 17 h 30"/>
                <a:gd name="T92" fmla="*/ 8 w 35"/>
                <a:gd name="T93" fmla="*/ 16 h 30"/>
                <a:gd name="T94" fmla="*/ 6 w 35"/>
                <a:gd name="T95" fmla="*/ 16 h 30"/>
                <a:gd name="T96" fmla="*/ 4 w 35"/>
                <a:gd name="T97" fmla="*/ 15 h 30"/>
                <a:gd name="T98" fmla="*/ 0 w 35"/>
                <a:gd name="T99" fmla="*/ 14 h 30"/>
                <a:gd name="T100" fmla="*/ 0 w 35"/>
                <a:gd name="T101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" h="30">
                  <a:moveTo>
                    <a:pt x="15" y="20"/>
                  </a:moveTo>
                  <a:cubicBezTo>
                    <a:pt x="15" y="22"/>
                    <a:pt x="16" y="22"/>
                    <a:pt x="16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9" y="23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0" y="21"/>
                    <a:pt x="18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lose/>
                  <a:moveTo>
                    <a:pt x="14" y="7"/>
                  </a:moveTo>
                  <a:cubicBezTo>
                    <a:pt x="14" y="10"/>
                    <a:pt x="12" y="12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1"/>
                    <a:pt x="16" y="8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7"/>
                  </a:cubicBezTo>
                  <a:close/>
                  <a:moveTo>
                    <a:pt x="0" y="14"/>
                  </a:moveTo>
                  <a:cubicBezTo>
                    <a:pt x="1" y="13"/>
                    <a:pt x="5" y="9"/>
                    <a:pt x="6" y="9"/>
                  </a:cubicBezTo>
                  <a:cubicBezTo>
                    <a:pt x="8" y="9"/>
                    <a:pt x="9" y="10"/>
                    <a:pt x="11" y="10"/>
                  </a:cubicBezTo>
                  <a:cubicBezTo>
                    <a:pt x="12" y="8"/>
                    <a:pt x="12" y="6"/>
                    <a:pt x="12" y="3"/>
                  </a:cubicBezTo>
                  <a:cubicBezTo>
                    <a:pt x="12" y="2"/>
                    <a:pt x="14" y="0"/>
                    <a:pt x="15" y="0"/>
                  </a:cubicBezTo>
                  <a:cubicBezTo>
                    <a:pt x="16" y="2"/>
                    <a:pt x="17" y="4"/>
                    <a:pt x="18" y="6"/>
                  </a:cubicBezTo>
                  <a:cubicBezTo>
                    <a:pt x="18" y="7"/>
                    <a:pt x="18" y="9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21" y="9"/>
                    <a:pt x="21" y="6"/>
                    <a:pt x="22" y="5"/>
                  </a:cubicBezTo>
                  <a:cubicBezTo>
                    <a:pt x="22" y="5"/>
                    <a:pt x="23" y="5"/>
                    <a:pt x="24" y="5"/>
                  </a:cubicBezTo>
                  <a:cubicBezTo>
                    <a:pt x="25" y="6"/>
                    <a:pt x="24" y="8"/>
                    <a:pt x="24" y="9"/>
                  </a:cubicBezTo>
                  <a:cubicBezTo>
                    <a:pt x="24" y="11"/>
                    <a:pt x="25" y="12"/>
                    <a:pt x="25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6" y="18"/>
                    <a:pt x="29" y="17"/>
                    <a:pt x="30" y="18"/>
                  </a:cubicBezTo>
                  <a:cubicBezTo>
                    <a:pt x="31" y="19"/>
                    <a:pt x="31" y="20"/>
                    <a:pt x="31" y="20"/>
                  </a:cubicBezTo>
                  <a:cubicBezTo>
                    <a:pt x="32" y="21"/>
                    <a:pt x="33" y="21"/>
                    <a:pt x="34" y="22"/>
                  </a:cubicBezTo>
                  <a:cubicBezTo>
                    <a:pt x="34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3" y="22"/>
                    <a:pt x="31" y="23"/>
                    <a:pt x="29" y="23"/>
                  </a:cubicBezTo>
                  <a:cubicBezTo>
                    <a:pt x="28" y="23"/>
                    <a:pt x="27" y="22"/>
                    <a:pt x="26" y="23"/>
                  </a:cubicBezTo>
                  <a:cubicBezTo>
                    <a:pt x="26" y="23"/>
                    <a:pt x="25" y="24"/>
                    <a:pt x="25" y="24"/>
                  </a:cubicBezTo>
                  <a:cubicBezTo>
                    <a:pt x="24" y="25"/>
                    <a:pt x="22" y="24"/>
                    <a:pt x="21" y="26"/>
                  </a:cubicBezTo>
                  <a:cubicBezTo>
                    <a:pt x="21" y="26"/>
                    <a:pt x="21" y="27"/>
                    <a:pt x="21" y="28"/>
                  </a:cubicBezTo>
                  <a:cubicBezTo>
                    <a:pt x="20" y="28"/>
                    <a:pt x="20" y="28"/>
                    <a:pt x="19" y="28"/>
                  </a:cubicBezTo>
                  <a:cubicBezTo>
                    <a:pt x="18" y="28"/>
                    <a:pt x="18" y="29"/>
                    <a:pt x="17" y="30"/>
                  </a:cubicBezTo>
                  <a:cubicBezTo>
                    <a:pt x="16" y="30"/>
                    <a:pt x="15" y="28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28"/>
                    <a:pt x="11" y="28"/>
                    <a:pt x="9" y="28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2" y="25"/>
                    <a:pt x="11" y="24"/>
                    <a:pt x="11" y="23"/>
                  </a:cubicBezTo>
                  <a:cubicBezTo>
                    <a:pt x="10" y="21"/>
                    <a:pt x="10" y="19"/>
                    <a:pt x="10" y="17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7" y="16"/>
                    <a:pt x="6" y="16"/>
                    <a:pt x="6" y="16"/>
                  </a:cubicBezTo>
                  <a:cubicBezTo>
                    <a:pt x="5" y="16"/>
                    <a:pt x="4" y="15"/>
                    <a:pt x="4" y="15"/>
                  </a:cubicBezTo>
                  <a:cubicBezTo>
                    <a:pt x="2" y="14"/>
                    <a:pt x="1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51"/>
            <p:cNvSpPr>
              <a:spLocks noEditPoints="1"/>
            </p:cNvSpPr>
            <p:nvPr userDrawn="1"/>
          </p:nvSpPr>
          <p:spPr bwMode="auto">
            <a:xfrm>
              <a:off x="8791655" y="4653259"/>
              <a:ext cx="50800" cy="55563"/>
            </a:xfrm>
            <a:custGeom>
              <a:avLst/>
              <a:gdLst>
                <a:gd name="T0" fmla="*/ 20 w 34"/>
                <a:gd name="T1" fmla="*/ 18 h 37"/>
                <a:gd name="T2" fmla="*/ 22 w 34"/>
                <a:gd name="T3" fmla="*/ 19 h 37"/>
                <a:gd name="T4" fmla="*/ 20 w 34"/>
                <a:gd name="T5" fmla="*/ 17 h 37"/>
                <a:gd name="T6" fmla="*/ 14 w 34"/>
                <a:gd name="T7" fmla="*/ 22 h 37"/>
                <a:gd name="T8" fmla="*/ 14 w 34"/>
                <a:gd name="T9" fmla="*/ 24 h 37"/>
                <a:gd name="T10" fmla="*/ 15 w 34"/>
                <a:gd name="T11" fmla="*/ 22 h 37"/>
                <a:gd name="T12" fmla="*/ 14 w 34"/>
                <a:gd name="T13" fmla="*/ 22 h 37"/>
                <a:gd name="T14" fmla="*/ 16 w 34"/>
                <a:gd name="T15" fmla="*/ 20 h 37"/>
                <a:gd name="T16" fmla="*/ 16 w 34"/>
                <a:gd name="T17" fmla="*/ 20 h 37"/>
                <a:gd name="T18" fmla="*/ 16 w 34"/>
                <a:gd name="T19" fmla="*/ 19 h 37"/>
                <a:gd name="T20" fmla="*/ 10 w 34"/>
                <a:gd name="T21" fmla="*/ 5 h 37"/>
                <a:gd name="T22" fmla="*/ 6 w 34"/>
                <a:gd name="T23" fmla="*/ 17 h 37"/>
                <a:gd name="T24" fmla="*/ 8 w 34"/>
                <a:gd name="T25" fmla="*/ 20 h 37"/>
                <a:gd name="T26" fmla="*/ 15 w 34"/>
                <a:gd name="T27" fmla="*/ 16 h 37"/>
                <a:gd name="T28" fmla="*/ 20 w 34"/>
                <a:gd name="T29" fmla="*/ 14 h 37"/>
                <a:gd name="T30" fmla="*/ 25 w 34"/>
                <a:gd name="T31" fmla="*/ 15 h 37"/>
                <a:gd name="T32" fmla="*/ 23 w 34"/>
                <a:gd name="T33" fmla="*/ 27 h 37"/>
                <a:gd name="T34" fmla="*/ 18 w 34"/>
                <a:gd name="T35" fmla="*/ 27 h 37"/>
                <a:gd name="T36" fmla="*/ 17 w 34"/>
                <a:gd name="T37" fmla="*/ 24 h 37"/>
                <a:gd name="T38" fmla="*/ 13 w 34"/>
                <a:gd name="T39" fmla="*/ 25 h 37"/>
                <a:gd name="T40" fmla="*/ 12 w 34"/>
                <a:gd name="T41" fmla="*/ 17 h 37"/>
                <a:gd name="T42" fmla="*/ 10 w 34"/>
                <a:gd name="T43" fmla="*/ 22 h 37"/>
                <a:gd name="T44" fmla="*/ 17 w 34"/>
                <a:gd name="T45" fmla="*/ 32 h 37"/>
                <a:gd name="T46" fmla="*/ 20 w 34"/>
                <a:gd name="T47" fmla="*/ 33 h 37"/>
                <a:gd name="T48" fmla="*/ 24 w 34"/>
                <a:gd name="T49" fmla="*/ 29 h 37"/>
                <a:gd name="T50" fmla="*/ 23 w 34"/>
                <a:gd name="T51" fmla="*/ 28 h 37"/>
                <a:gd name="T52" fmla="*/ 26 w 34"/>
                <a:gd name="T53" fmla="*/ 25 h 37"/>
                <a:gd name="T54" fmla="*/ 21 w 34"/>
                <a:gd name="T55" fmla="*/ 10 h 37"/>
                <a:gd name="T56" fmla="*/ 17 w 34"/>
                <a:gd name="T57" fmla="*/ 6 h 37"/>
                <a:gd name="T58" fmla="*/ 10 w 34"/>
                <a:gd name="T59" fmla="*/ 5 h 37"/>
                <a:gd name="T60" fmla="*/ 12 w 34"/>
                <a:gd name="T61" fmla="*/ 1 h 37"/>
                <a:gd name="T62" fmla="*/ 27 w 34"/>
                <a:gd name="T63" fmla="*/ 12 h 37"/>
                <a:gd name="T64" fmla="*/ 31 w 34"/>
                <a:gd name="T65" fmla="*/ 27 h 37"/>
                <a:gd name="T66" fmla="*/ 26 w 34"/>
                <a:gd name="T67" fmla="*/ 30 h 37"/>
                <a:gd name="T68" fmla="*/ 20 w 34"/>
                <a:gd name="T69" fmla="*/ 35 h 37"/>
                <a:gd name="T70" fmla="*/ 19 w 34"/>
                <a:gd name="T71" fmla="*/ 37 h 37"/>
                <a:gd name="T72" fmla="*/ 14 w 34"/>
                <a:gd name="T73" fmla="*/ 35 h 37"/>
                <a:gd name="T74" fmla="*/ 8 w 34"/>
                <a:gd name="T75" fmla="*/ 27 h 37"/>
                <a:gd name="T76" fmla="*/ 3 w 34"/>
                <a:gd name="T77" fmla="*/ 23 h 37"/>
                <a:gd name="T78" fmla="*/ 4 w 34"/>
                <a:gd name="T79" fmla="*/ 8 h 37"/>
                <a:gd name="T80" fmla="*/ 5 w 34"/>
                <a:gd name="T81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7">
                  <a:moveTo>
                    <a:pt x="20" y="17"/>
                  </a:moveTo>
                  <a:cubicBezTo>
                    <a:pt x="20" y="17"/>
                    <a:pt x="20" y="18"/>
                    <a:pt x="20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7"/>
                    <a:pt x="21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lose/>
                  <a:moveTo>
                    <a:pt x="14" y="22"/>
                  </a:moveTo>
                  <a:cubicBezTo>
                    <a:pt x="14" y="23"/>
                    <a:pt x="14" y="23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3"/>
                    <a:pt x="14" y="23"/>
                    <a:pt x="15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lose/>
                  <a:moveTo>
                    <a:pt x="16" y="19"/>
                  </a:moveTo>
                  <a:cubicBezTo>
                    <a:pt x="16" y="19"/>
                    <a:pt x="16" y="19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0" y="5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11"/>
                    <a:pt x="6" y="14"/>
                    <a:pt x="6" y="17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9"/>
                    <a:pt x="8" y="12"/>
                    <a:pt x="12" y="12"/>
                  </a:cubicBezTo>
                  <a:cubicBezTo>
                    <a:pt x="13" y="12"/>
                    <a:pt x="14" y="15"/>
                    <a:pt x="15" y="16"/>
                  </a:cubicBezTo>
                  <a:cubicBezTo>
                    <a:pt x="16" y="16"/>
                    <a:pt x="18" y="16"/>
                    <a:pt x="19" y="15"/>
                  </a:cubicBezTo>
                  <a:cubicBezTo>
                    <a:pt x="19" y="15"/>
                    <a:pt x="19" y="15"/>
                    <a:pt x="20" y="14"/>
                  </a:cubicBezTo>
                  <a:cubicBezTo>
                    <a:pt x="21" y="14"/>
                    <a:pt x="22" y="13"/>
                    <a:pt x="24" y="13"/>
                  </a:cubicBezTo>
                  <a:cubicBezTo>
                    <a:pt x="24" y="14"/>
                    <a:pt x="24" y="14"/>
                    <a:pt x="25" y="15"/>
                  </a:cubicBezTo>
                  <a:cubicBezTo>
                    <a:pt x="25" y="16"/>
                    <a:pt x="24" y="17"/>
                    <a:pt x="24" y="18"/>
                  </a:cubicBezTo>
                  <a:cubicBezTo>
                    <a:pt x="24" y="21"/>
                    <a:pt x="24" y="24"/>
                    <a:pt x="23" y="27"/>
                  </a:cubicBezTo>
                  <a:cubicBezTo>
                    <a:pt x="22" y="27"/>
                    <a:pt x="22" y="28"/>
                    <a:pt x="21" y="29"/>
                  </a:cubicBezTo>
                  <a:cubicBezTo>
                    <a:pt x="20" y="28"/>
                    <a:pt x="19" y="28"/>
                    <a:pt x="18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5"/>
                    <a:pt x="17" y="25"/>
                    <a:pt x="17" y="24"/>
                  </a:cubicBezTo>
                  <a:cubicBezTo>
                    <a:pt x="17" y="24"/>
                    <a:pt x="17" y="25"/>
                    <a:pt x="16" y="25"/>
                  </a:cubicBezTo>
                  <a:cubicBezTo>
                    <a:pt x="15" y="25"/>
                    <a:pt x="14" y="26"/>
                    <a:pt x="13" y="25"/>
                  </a:cubicBezTo>
                  <a:cubicBezTo>
                    <a:pt x="13" y="25"/>
                    <a:pt x="12" y="24"/>
                    <a:pt x="12" y="24"/>
                  </a:cubicBezTo>
                  <a:cubicBezTo>
                    <a:pt x="12" y="23"/>
                    <a:pt x="15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0" y="21"/>
                    <a:pt x="10" y="22"/>
                  </a:cubicBezTo>
                  <a:cubicBezTo>
                    <a:pt x="10" y="23"/>
                    <a:pt x="11" y="23"/>
                    <a:pt x="11" y="25"/>
                  </a:cubicBezTo>
                  <a:cubicBezTo>
                    <a:pt x="12" y="27"/>
                    <a:pt x="15" y="30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1" y="33"/>
                    <a:pt x="23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7"/>
                    <a:pt x="25" y="28"/>
                    <a:pt x="26" y="27"/>
                  </a:cubicBezTo>
                  <a:cubicBezTo>
                    <a:pt x="26" y="26"/>
                    <a:pt x="26" y="25"/>
                    <a:pt x="26" y="25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19"/>
                    <a:pt x="25" y="12"/>
                    <a:pt x="21" y="10"/>
                  </a:cubicBezTo>
                  <a:cubicBezTo>
                    <a:pt x="21" y="9"/>
                    <a:pt x="20" y="8"/>
                    <a:pt x="19" y="7"/>
                  </a:cubicBezTo>
                  <a:cubicBezTo>
                    <a:pt x="18" y="7"/>
                    <a:pt x="18" y="7"/>
                    <a:pt x="17" y="6"/>
                  </a:cubicBezTo>
                  <a:cubicBezTo>
                    <a:pt x="15" y="5"/>
                    <a:pt x="14" y="3"/>
                    <a:pt x="12" y="3"/>
                  </a:cubicBezTo>
                  <a:cubicBezTo>
                    <a:pt x="11" y="3"/>
                    <a:pt x="10" y="4"/>
                    <a:pt x="10" y="5"/>
                  </a:cubicBezTo>
                  <a:close/>
                  <a:moveTo>
                    <a:pt x="7" y="5"/>
                  </a:moveTo>
                  <a:cubicBezTo>
                    <a:pt x="9" y="3"/>
                    <a:pt x="10" y="1"/>
                    <a:pt x="12" y="1"/>
                  </a:cubicBezTo>
                  <a:cubicBezTo>
                    <a:pt x="16" y="0"/>
                    <a:pt x="20" y="5"/>
                    <a:pt x="24" y="9"/>
                  </a:cubicBezTo>
                  <a:cubicBezTo>
                    <a:pt x="25" y="10"/>
                    <a:pt x="26" y="11"/>
                    <a:pt x="27" y="12"/>
                  </a:cubicBezTo>
                  <a:cubicBezTo>
                    <a:pt x="29" y="15"/>
                    <a:pt x="33" y="17"/>
                    <a:pt x="34" y="20"/>
                  </a:cubicBezTo>
                  <a:cubicBezTo>
                    <a:pt x="34" y="21"/>
                    <a:pt x="33" y="27"/>
                    <a:pt x="31" y="27"/>
                  </a:cubicBezTo>
                  <a:cubicBezTo>
                    <a:pt x="30" y="28"/>
                    <a:pt x="27" y="27"/>
                    <a:pt x="26" y="29"/>
                  </a:cubicBezTo>
                  <a:cubicBezTo>
                    <a:pt x="26" y="29"/>
                    <a:pt x="26" y="30"/>
                    <a:pt x="26" y="30"/>
                  </a:cubicBezTo>
                  <a:cubicBezTo>
                    <a:pt x="26" y="31"/>
                    <a:pt x="23" y="34"/>
                    <a:pt x="22" y="35"/>
                  </a:cubicBezTo>
                  <a:cubicBezTo>
                    <a:pt x="21" y="35"/>
                    <a:pt x="20" y="35"/>
                    <a:pt x="20" y="35"/>
                  </a:cubicBezTo>
                  <a:cubicBezTo>
                    <a:pt x="19" y="36"/>
                    <a:pt x="20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6" y="37"/>
                    <a:pt x="14" y="35"/>
                    <a:pt x="14" y="35"/>
                  </a:cubicBezTo>
                  <a:cubicBezTo>
                    <a:pt x="14" y="33"/>
                    <a:pt x="12" y="31"/>
                    <a:pt x="11" y="29"/>
                  </a:cubicBezTo>
                  <a:cubicBezTo>
                    <a:pt x="10" y="28"/>
                    <a:pt x="8" y="27"/>
                    <a:pt x="8" y="27"/>
                  </a:cubicBezTo>
                  <a:cubicBezTo>
                    <a:pt x="7" y="26"/>
                    <a:pt x="6" y="25"/>
                    <a:pt x="5" y="25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0" y="18"/>
                    <a:pt x="1" y="17"/>
                    <a:pt x="2" y="12"/>
                  </a:cubicBezTo>
                  <a:cubicBezTo>
                    <a:pt x="2" y="11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52"/>
            <p:cNvSpPr>
              <a:spLocks noEditPoints="1"/>
            </p:cNvSpPr>
            <p:nvPr userDrawn="1"/>
          </p:nvSpPr>
          <p:spPr bwMode="auto">
            <a:xfrm>
              <a:off x="8847216" y="4611977"/>
              <a:ext cx="46038" cy="58738"/>
            </a:xfrm>
            <a:custGeom>
              <a:avLst/>
              <a:gdLst>
                <a:gd name="T0" fmla="*/ 8 w 31"/>
                <a:gd name="T1" fmla="*/ 31 h 39"/>
                <a:gd name="T2" fmla="*/ 9 w 31"/>
                <a:gd name="T3" fmla="*/ 30 h 39"/>
                <a:gd name="T4" fmla="*/ 8 w 31"/>
                <a:gd name="T5" fmla="*/ 26 h 39"/>
                <a:gd name="T6" fmla="*/ 18 w 31"/>
                <a:gd name="T7" fmla="*/ 18 h 39"/>
                <a:gd name="T8" fmla="*/ 18 w 31"/>
                <a:gd name="T9" fmla="*/ 21 h 39"/>
                <a:gd name="T10" fmla="*/ 19 w 31"/>
                <a:gd name="T11" fmla="*/ 18 h 39"/>
                <a:gd name="T12" fmla="*/ 7 w 31"/>
                <a:gd name="T13" fmla="*/ 22 h 39"/>
                <a:gd name="T14" fmla="*/ 6 w 31"/>
                <a:gd name="T15" fmla="*/ 23 h 39"/>
                <a:gd name="T16" fmla="*/ 7 w 31"/>
                <a:gd name="T17" fmla="*/ 22 h 39"/>
                <a:gd name="T18" fmla="*/ 7 w 31"/>
                <a:gd name="T19" fmla="*/ 22 h 39"/>
                <a:gd name="T20" fmla="*/ 23 w 31"/>
                <a:gd name="T21" fmla="*/ 12 h 39"/>
                <a:gd name="T22" fmla="*/ 23 w 31"/>
                <a:gd name="T23" fmla="*/ 12 h 39"/>
                <a:gd name="T24" fmla="*/ 23 w 31"/>
                <a:gd name="T25" fmla="*/ 11 h 39"/>
                <a:gd name="T26" fmla="*/ 10 w 31"/>
                <a:gd name="T27" fmla="*/ 19 h 39"/>
                <a:gd name="T28" fmla="*/ 10 w 31"/>
                <a:gd name="T29" fmla="*/ 23 h 39"/>
                <a:gd name="T30" fmla="*/ 10 w 31"/>
                <a:gd name="T31" fmla="*/ 19 h 39"/>
                <a:gd name="T32" fmla="*/ 15 w 31"/>
                <a:gd name="T33" fmla="*/ 13 h 39"/>
                <a:gd name="T34" fmla="*/ 16 w 31"/>
                <a:gd name="T35" fmla="*/ 14 h 39"/>
                <a:gd name="T36" fmla="*/ 15 w 31"/>
                <a:gd name="T37" fmla="*/ 13 h 39"/>
                <a:gd name="T38" fmla="*/ 9 w 31"/>
                <a:gd name="T39" fmla="*/ 16 h 39"/>
                <a:gd name="T40" fmla="*/ 9 w 31"/>
                <a:gd name="T41" fmla="*/ 18 h 39"/>
                <a:gd name="T42" fmla="*/ 9 w 31"/>
                <a:gd name="T43" fmla="*/ 16 h 39"/>
                <a:gd name="T44" fmla="*/ 19 w 31"/>
                <a:gd name="T45" fmla="*/ 4 h 39"/>
                <a:gd name="T46" fmla="*/ 23 w 31"/>
                <a:gd name="T47" fmla="*/ 7 h 39"/>
                <a:gd name="T48" fmla="*/ 29 w 31"/>
                <a:gd name="T49" fmla="*/ 9 h 39"/>
                <a:gd name="T50" fmla="*/ 25 w 31"/>
                <a:gd name="T51" fmla="*/ 16 h 39"/>
                <a:gd name="T52" fmla="*/ 29 w 31"/>
                <a:gd name="T53" fmla="*/ 26 h 39"/>
                <a:gd name="T54" fmla="*/ 30 w 31"/>
                <a:gd name="T55" fmla="*/ 30 h 39"/>
                <a:gd name="T56" fmla="*/ 31 w 31"/>
                <a:gd name="T57" fmla="*/ 32 h 39"/>
                <a:gd name="T58" fmla="*/ 22 w 31"/>
                <a:gd name="T59" fmla="*/ 23 h 39"/>
                <a:gd name="T60" fmla="*/ 16 w 31"/>
                <a:gd name="T61" fmla="*/ 29 h 39"/>
                <a:gd name="T62" fmla="*/ 15 w 31"/>
                <a:gd name="T63" fmla="*/ 22 h 39"/>
                <a:gd name="T64" fmla="*/ 15 w 31"/>
                <a:gd name="T65" fmla="*/ 19 h 39"/>
                <a:gd name="T66" fmla="*/ 12 w 31"/>
                <a:gd name="T67" fmla="*/ 19 h 39"/>
                <a:gd name="T68" fmla="*/ 13 w 31"/>
                <a:gd name="T69" fmla="*/ 29 h 39"/>
                <a:gd name="T70" fmla="*/ 17 w 31"/>
                <a:gd name="T71" fmla="*/ 34 h 39"/>
                <a:gd name="T72" fmla="*/ 14 w 31"/>
                <a:gd name="T73" fmla="*/ 33 h 39"/>
                <a:gd name="T74" fmla="*/ 12 w 31"/>
                <a:gd name="T75" fmla="*/ 32 h 39"/>
                <a:gd name="T76" fmla="*/ 7 w 31"/>
                <a:gd name="T77" fmla="*/ 39 h 39"/>
                <a:gd name="T78" fmla="*/ 6 w 31"/>
                <a:gd name="T79" fmla="*/ 33 h 39"/>
                <a:gd name="T80" fmla="*/ 6 w 31"/>
                <a:gd name="T81" fmla="*/ 26 h 39"/>
                <a:gd name="T82" fmla="*/ 2 w 31"/>
                <a:gd name="T83" fmla="*/ 29 h 39"/>
                <a:gd name="T84" fmla="*/ 4 w 31"/>
                <a:gd name="T85" fmla="*/ 13 h 39"/>
                <a:gd name="T86" fmla="*/ 6 w 31"/>
                <a:gd name="T87" fmla="*/ 9 h 39"/>
                <a:gd name="T88" fmla="*/ 3 w 31"/>
                <a:gd name="T89" fmla="*/ 23 h 39"/>
                <a:gd name="T90" fmla="*/ 3 w 31"/>
                <a:gd name="T91" fmla="*/ 27 h 39"/>
                <a:gd name="T92" fmla="*/ 9 w 31"/>
                <a:gd name="T93" fmla="*/ 14 h 39"/>
                <a:gd name="T94" fmla="*/ 13 w 31"/>
                <a:gd name="T95" fmla="*/ 15 h 39"/>
                <a:gd name="T96" fmla="*/ 12 w 31"/>
                <a:gd name="T97" fmla="*/ 9 h 39"/>
                <a:gd name="T98" fmla="*/ 11 w 31"/>
                <a:gd name="T9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9">
                  <a:moveTo>
                    <a:pt x="8" y="26"/>
                  </a:moveTo>
                  <a:cubicBezTo>
                    <a:pt x="8" y="27"/>
                    <a:pt x="8" y="30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9" y="31"/>
                    <a:pt x="9" y="30"/>
                  </a:cubicBezTo>
                  <a:cubicBezTo>
                    <a:pt x="9" y="29"/>
                    <a:pt x="11" y="27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9" y="26"/>
                    <a:pt x="8" y="26"/>
                    <a:pt x="8" y="26"/>
                  </a:cubicBezTo>
                  <a:close/>
                  <a:moveTo>
                    <a:pt x="18" y="18"/>
                  </a:moveTo>
                  <a:cubicBezTo>
                    <a:pt x="18" y="19"/>
                    <a:pt x="17" y="20"/>
                    <a:pt x="17" y="21"/>
                  </a:cubicBezTo>
                  <a:cubicBezTo>
                    <a:pt x="17" y="21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1" y="19"/>
                    <a:pt x="19" y="18"/>
                  </a:cubicBezTo>
                  <a:cubicBezTo>
                    <a:pt x="19" y="17"/>
                    <a:pt x="19" y="17"/>
                    <a:pt x="18" y="18"/>
                  </a:cubicBezTo>
                  <a:close/>
                  <a:moveTo>
                    <a:pt x="7" y="22"/>
                  </a:moveTo>
                  <a:cubicBezTo>
                    <a:pt x="7" y="22"/>
                    <a:pt x="7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lose/>
                  <a:moveTo>
                    <a:pt x="23" y="11"/>
                  </a:move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10" y="19"/>
                  </a:moveTo>
                  <a:cubicBezTo>
                    <a:pt x="9" y="20"/>
                    <a:pt x="9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0"/>
                    <a:pt x="11" y="19"/>
                  </a:cubicBezTo>
                  <a:cubicBezTo>
                    <a:pt x="11" y="19"/>
                    <a:pt x="10" y="19"/>
                    <a:pt x="10" y="19"/>
                  </a:cubicBezTo>
                  <a:close/>
                  <a:moveTo>
                    <a:pt x="15" y="13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6" y="13"/>
                    <a:pt x="16" y="13"/>
                    <a:pt x="15" y="13"/>
                  </a:cubicBezTo>
                  <a:cubicBezTo>
                    <a:pt x="16" y="13"/>
                    <a:pt x="16" y="13"/>
                    <a:pt x="15" y="13"/>
                  </a:cubicBezTo>
                  <a:close/>
                  <a:moveTo>
                    <a:pt x="9" y="16"/>
                  </a:moveTo>
                  <a:cubicBezTo>
                    <a:pt x="8" y="17"/>
                    <a:pt x="8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9" y="15"/>
                    <a:pt x="9" y="16"/>
                    <a:pt x="9" y="16"/>
                  </a:cubicBezTo>
                  <a:close/>
                  <a:moveTo>
                    <a:pt x="11" y="1"/>
                  </a:moveTo>
                  <a:cubicBezTo>
                    <a:pt x="13" y="0"/>
                    <a:pt x="17" y="2"/>
                    <a:pt x="19" y="4"/>
                  </a:cubicBezTo>
                  <a:cubicBezTo>
                    <a:pt x="19" y="5"/>
                    <a:pt x="19" y="6"/>
                    <a:pt x="20" y="6"/>
                  </a:cubicBezTo>
                  <a:cubicBezTo>
                    <a:pt x="21" y="7"/>
                    <a:pt x="22" y="7"/>
                    <a:pt x="23" y="7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7" y="9"/>
                    <a:pt x="28" y="9"/>
                    <a:pt x="29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8" y="12"/>
                    <a:pt x="25" y="14"/>
                    <a:pt x="25" y="16"/>
                  </a:cubicBezTo>
                  <a:cubicBezTo>
                    <a:pt x="25" y="18"/>
                    <a:pt x="27" y="19"/>
                    <a:pt x="27" y="21"/>
                  </a:cubicBezTo>
                  <a:cubicBezTo>
                    <a:pt x="28" y="23"/>
                    <a:pt x="29" y="24"/>
                    <a:pt x="29" y="26"/>
                  </a:cubicBezTo>
                  <a:cubicBezTo>
                    <a:pt x="29" y="26"/>
                    <a:pt x="29" y="27"/>
                    <a:pt x="30" y="27"/>
                  </a:cubicBezTo>
                  <a:cubicBezTo>
                    <a:pt x="30" y="28"/>
                    <a:pt x="30" y="29"/>
                    <a:pt x="30" y="30"/>
                  </a:cubicBezTo>
                  <a:cubicBezTo>
                    <a:pt x="30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1"/>
                    <a:pt x="27" y="30"/>
                    <a:pt x="25" y="28"/>
                  </a:cubicBezTo>
                  <a:cubicBezTo>
                    <a:pt x="24" y="26"/>
                    <a:pt x="23" y="24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0" y="25"/>
                    <a:pt x="19" y="27"/>
                    <a:pt x="16" y="29"/>
                  </a:cubicBezTo>
                  <a:cubicBezTo>
                    <a:pt x="15" y="28"/>
                    <a:pt x="13" y="26"/>
                    <a:pt x="14" y="25"/>
                  </a:cubicBezTo>
                  <a:cubicBezTo>
                    <a:pt x="14" y="24"/>
                    <a:pt x="15" y="23"/>
                    <a:pt x="15" y="22"/>
                  </a:cubicBezTo>
                  <a:cubicBezTo>
                    <a:pt x="15" y="22"/>
                    <a:pt x="14" y="21"/>
                    <a:pt x="14" y="21"/>
                  </a:cubicBezTo>
                  <a:cubicBezTo>
                    <a:pt x="14" y="20"/>
                    <a:pt x="14" y="19"/>
                    <a:pt x="15" y="19"/>
                  </a:cubicBezTo>
                  <a:cubicBezTo>
                    <a:pt x="15" y="18"/>
                    <a:pt x="14" y="15"/>
                    <a:pt x="13" y="16"/>
                  </a:cubicBezTo>
                  <a:cubicBezTo>
                    <a:pt x="12" y="16"/>
                    <a:pt x="12" y="18"/>
                    <a:pt x="12" y="19"/>
                  </a:cubicBezTo>
                  <a:cubicBezTo>
                    <a:pt x="12" y="20"/>
                    <a:pt x="13" y="21"/>
                    <a:pt x="13" y="23"/>
                  </a:cubicBezTo>
                  <a:cubicBezTo>
                    <a:pt x="13" y="25"/>
                    <a:pt x="11" y="26"/>
                    <a:pt x="13" y="29"/>
                  </a:cubicBezTo>
                  <a:cubicBezTo>
                    <a:pt x="14" y="31"/>
                    <a:pt x="17" y="33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4"/>
                    <a:pt x="15" y="34"/>
                    <a:pt x="14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4"/>
                    <a:pt x="11" y="37"/>
                    <a:pt x="8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5" y="36"/>
                    <a:pt x="5" y="35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6" y="31"/>
                    <a:pt x="6" y="28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3" y="29"/>
                    <a:pt x="2" y="29"/>
                  </a:cubicBezTo>
                  <a:cubicBezTo>
                    <a:pt x="0" y="27"/>
                    <a:pt x="2" y="23"/>
                    <a:pt x="3" y="21"/>
                  </a:cubicBezTo>
                  <a:cubicBezTo>
                    <a:pt x="3" y="19"/>
                    <a:pt x="4" y="14"/>
                    <a:pt x="4" y="13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5" y="17"/>
                    <a:pt x="4" y="21"/>
                    <a:pt x="3" y="23"/>
                  </a:cubicBezTo>
                  <a:cubicBezTo>
                    <a:pt x="3" y="24"/>
                    <a:pt x="3" y="25"/>
                    <a:pt x="3" y="26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6"/>
                    <a:pt x="8" y="22"/>
                    <a:pt x="8" y="22"/>
                  </a:cubicBezTo>
                  <a:cubicBezTo>
                    <a:pt x="9" y="20"/>
                    <a:pt x="5" y="15"/>
                    <a:pt x="9" y="14"/>
                  </a:cubicBezTo>
                  <a:cubicBezTo>
                    <a:pt x="10" y="15"/>
                    <a:pt x="12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3"/>
                    <a:pt x="13" y="13"/>
                    <a:pt x="11" y="12"/>
                  </a:cubicBezTo>
                  <a:cubicBezTo>
                    <a:pt x="11" y="11"/>
                    <a:pt x="11" y="10"/>
                    <a:pt x="12" y="9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5" y="7"/>
                    <a:pt x="11" y="3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06D7B3F2-2C3C-40B2-AFD3-838E8BE785FC}"/>
              </a:ext>
            </a:extLst>
          </p:cNvPr>
          <p:cNvSpPr txBox="1"/>
          <p:nvPr userDrawn="1"/>
        </p:nvSpPr>
        <p:spPr>
          <a:xfrm>
            <a:off x="1651775" y="6424264"/>
            <a:ext cx="8656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+mj-lt"/>
                <a:ea typeface="隶书" panose="02010509060101010101" pitchFamily="49" charset="-122"/>
              </a:rPr>
              <a:t>Deyong Duan, TAUP 2025 (August 27, Xichang)</a:t>
            </a:r>
            <a:endParaRPr lang="zh-CN" altLang="en-US" sz="1600" dirty="0">
              <a:latin typeface="+mj-lt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842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99" y="635001"/>
            <a:ext cx="10741155" cy="5291666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grpSp>
        <p:nvGrpSpPr>
          <p:cNvPr id="50" name="组合 49"/>
          <p:cNvGrpSpPr/>
          <p:nvPr userDrawn="1"/>
        </p:nvGrpSpPr>
        <p:grpSpPr>
          <a:xfrm>
            <a:off x="183356" y="6466052"/>
            <a:ext cx="1663478" cy="280823"/>
            <a:chOff x="8729742" y="4570696"/>
            <a:chExt cx="2830517" cy="477836"/>
          </a:xfrm>
          <a:solidFill>
            <a:schemeClr val="accent4"/>
          </a:solidFill>
        </p:grpSpPr>
        <p:sp>
          <p:nvSpPr>
            <p:cNvPr id="51" name="Freeform 34"/>
            <p:cNvSpPr>
              <a:spLocks noEditPoints="1"/>
            </p:cNvSpPr>
            <p:nvPr userDrawn="1"/>
          </p:nvSpPr>
          <p:spPr bwMode="auto">
            <a:xfrm>
              <a:off x="9304417" y="4945345"/>
              <a:ext cx="1363665" cy="101600"/>
            </a:xfrm>
            <a:custGeom>
              <a:avLst/>
              <a:gdLst>
                <a:gd name="T0" fmla="*/ 15 w 915"/>
                <a:gd name="T1" fmla="*/ 51 h 68"/>
                <a:gd name="T2" fmla="*/ 14 w 915"/>
                <a:gd name="T3" fmla="*/ 11 h 68"/>
                <a:gd name="T4" fmla="*/ 35 w 915"/>
                <a:gd name="T5" fmla="*/ 4 h 68"/>
                <a:gd name="T6" fmla="*/ 77 w 915"/>
                <a:gd name="T7" fmla="*/ 51 h 68"/>
                <a:gd name="T8" fmla="*/ 74 w 915"/>
                <a:gd name="T9" fmla="*/ 51 h 68"/>
                <a:gd name="T10" fmla="*/ 57 w 915"/>
                <a:gd name="T11" fmla="*/ 21 h 68"/>
                <a:gd name="T12" fmla="*/ 108 w 915"/>
                <a:gd name="T13" fmla="*/ 0 h 68"/>
                <a:gd name="T14" fmla="*/ 104 w 915"/>
                <a:gd name="T15" fmla="*/ 32 h 68"/>
                <a:gd name="T16" fmla="*/ 134 w 915"/>
                <a:gd name="T17" fmla="*/ 21 h 68"/>
                <a:gd name="T18" fmla="*/ 155 w 915"/>
                <a:gd name="T19" fmla="*/ 21 h 68"/>
                <a:gd name="T20" fmla="*/ 187 w 915"/>
                <a:gd name="T21" fmla="*/ 46 h 68"/>
                <a:gd name="T22" fmla="*/ 169 w 915"/>
                <a:gd name="T23" fmla="*/ 29 h 68"/>
                <a:gd name="T24" fmla="*/ 221 w 915"/>
                <a:gd name="T25" fmla="*/ 24 h 68"/>
                <a:gd name="T26" fmla="*/ 198 w 915"/>
                <a:gd name="T27" fmla="*/ 52 h 68"/>
                <a:gd name="T28" fmla="*/ 209 w 915"/>
                <a:gd name="T29" fmla="*/ 18 h 68"/>
                <a:gd name="T30" fmla="*/ 247 w 915"/>
                <a:gd name="T31" fmla="*/ 51 h 68"/>
                <a:gd name="T32" fmla="*/ 244 w 915"/>
                <a:gd name="T33" fmla="*/ 42 h 68"/>
                <a:gd name="T34" fmla="*/ 271 w 915"/>
                <a:gd name="T35" fmla="*/ 1 h 68"/>
                <a:gd name="T36" fmla="*/ 276 w 915"/>
                <a:gd name="T37" fmla="*/ 51 h 68"/>
                <a:gd name="T38" fmla="*/ 259 w 915"/>
                <a:gd name="T39" fmla="*/ 22 h 68"/>
                <a:gd name="T40" fmla="*/ 301 w 915"/>
                <a:gd name="T41" fmla="*/ 46 h 68"/>
                <a:gd name="T42" fmla="*/ 292 w 915"/>
                <a:gd name="T43" fmla="*/ 7 h 68"/>
                <a:gd name="T44" fmla="*/ 333 w 915"/>
                <a:gd name="T45" fmla="*/ 20 h 68"/>
                <a:gd name="T46" fmla="*/ 309 w 915"/>
                <a:gd name="T47" fmla="*/ 67 h 68"/>
                <a:gd name="T48" fmla="*/ 305 w 915"/>
                <a:gd name="T49" fmla="*/ 19 h 68"/>
                <a:gd name="T50" fmla="*/ 379 w 915"/>
                <a:gd name="T51" fmla="*/ 18 h 68"/>
                <a:gd name="T52" fmla="*/ 415 w 915"/>
                <a:gd name="T53" fmla="*/ 44 h 68"/>
                <a:gd name="T54" fmla="*/ 403 w 915"/>
                <a:gd name="T55" fmla="*/ 21 h 68"/>
                <a:gd name="T56" fmla="*/ 425 w 915"/>
                <a:gd name="T57" fmla="*/ 5 h 68"/>
                <a:gd name="T58" fmla="*/ 475 w 915"/>
                <a:gd name="T59" fmla="*/ 19 h 68"/>
                <a:gd name="T60" fmla="*/ 465 w 915"/>
                <a:gd name="T61" fmla="*/ 54 h 68"/>
                <a:gd name="T62" fmla="*/ 471 w 915"/>
                <a:gd name="T63" fmla="*/ 48 h 68"/>
                <a:gd name="T64" fmla="*/ 474 w 915"/>
                <a:gd name="T65" fmla="*/ 4 h 68"/>
                <a:gd name="T66" fmla="*/ 516 w 915"/>
                <a:gd name="T67" fmla="*/ 28 h 68"/>
                <a:gd name="T68" fmla="*/ 517 w 915"/>
                <a:gd name="T69" fmla="*/ 40 h 68"/>
                <a:gd name="T70" fmla="*/ 537 w 915"/>
                <a:gd name="T71" fmla="*/ 49 h 68"/>
                <a:gd name="T72" fmla="*/ 528 w 915"/>
                <a:gd name="T73" fmla="*/ 23 h 68"/>
                <a:gd name="T74" fmla="*/ 565 w 915"/>
                <a:gd name="T75" fmla="*/ 53 h 68"/>
                <a:gd name="T76" fmla="*/ 563 w 915"/>
                <a:gd name="T77" fmla="*/ 21 h 68"/>
                <a:gd name="T78" fmla="*/ 620 w 915"/>
                <a:gd name="T79" fmla="*/ 52 h 68"/>
                <a:gd name="T80" fmla="*/ 596 w 915"/>
                <a:gd name="T81" fmla="*/ 49 h 68"/>
                <a:gd name="T82" fmla="*/ 587 w 915"/>
                <a:gd name="T83" fmla="*/ 22 h 68"/>
                <a:gd name="T84" fmla="*/ 642 w 915"/>
                <a:gd name="T85" fmla="*/ 17 h 68"/>
                <a:gd name="T86" fmla="*/ 643 w 915"/>
                <a:gd name="T87" fmla="*/ 48 h 68"/>
                <a:gd name="T88" fmla="*/ 667 w 915"/>
                <a:gd name="T89" fmla="*/ 49 h 68"/>
                <a:gd name="T90" fmla="*/ 671 w 915"/>
                <a:gd name="T91" fmla="*/ 23 h 68"/>
                <a:gd name="T92" fmla="*/ 726 w 915"/>
                <a:gd name="T93" fmla="*/ 20 h 68"/>
                <a:gd name="T94" fmla="*/ 739 w 915"/>
                <a:gd name="T95" fmla="*/ 29 h 68"/>
                <a:gd name="T96" fmla="*/ 731 w 915"/>
                <a:gd name="T97" fmla="*/ 33 h 68"/>
                <a:gd name="T98" fmla="*/ 778 w 915"/>
                <a:gd name="T99" fmla="*/ 45 h 68"/>
                <a:gd name="T100" fmla="*/ 771 w 915"/>
                <a:gd name="T101" fmla="*/ 24 h 68"/>
                <a:gd name="T102" fmla="*/ 753 w 915"/>
                <a:gd name="T103" fmla="*/ 45 h 68"/>
                <a:gd name="T104" fmla="*/ 803 w 915"/>
                <a:gd name="T105" fmla="*/ 54 h 68"/>
                <a:gd name="T106" fmla="*/ 816 w 915"/>
                <a:gd name="T107" fmla="*/ 0 h 68"/>
                <a:gd name="T108" fmla="*/ 812 w 915"/>
                <a:gd name="T109" fmla="*/ 29 h 68"/>
                <a:gd name="T110" fmla="*/ 881 w 915"/>
                <a:gd name="T111" fmla="*/ 10 h 68"/>
                <a:gd name="T112" fmla="*/ 859 w 915"/>
                <a:gd name="T113" fmla="*/ 49 h 68"/>
                <a:gd name="T114" fmla="*/ 903 w 915"/>
                <a:gd name="T115" fmla="*/ 48 h 68"/>
                <a:gd name="T116" fmla="*/ 891 w 915"/>
                <a:gd name="T117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5" h="68">
                  <a:moveTo>
                    <a:pt x="35" y="4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4"/>
                    <a:pt x="47" y="5"/>
                    <a:pt x="46" y="6"/>
                  </a:cubicBezTo>
                  <a:cubicBezTo>
                    <a:pt x="46" y="7"/>
                    <a:pt x="45" y="9"/>
                    <a:pt x="45" y="11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7"/>
                    <a:pt x="45" y="41"/>
                    <a:pt x="44" y="43"/>
                  </a:cubicBezTo>
                  <a:cubicBezTo>
                    <a:pt x="43" y="46"/>
                    <a:pt x="41" y="49"/>
                    <a:pt x="38" y="51"/>
                  </a:cubicBezTo>
                  <a:cubicBezTo>
                    <a:pt x="35" y="53"/>
                    <a:pt x="31" y="53"/>
                    <a:pt x="27" y="53"/>
                  </a:cubicBezTo>
                  <a:cubicBezTo>
                    <a:pt x="21" y="53"/>
                    <a:pt x="17" y="53"/>
                    <a:pt x="15" y="51"/>
                  </a:cubicBezTo>
                  <a:cubicBezTo>
                    <a:pt x="12" y="49"/>
                    <a:pt x="10" y="46"/>
                    <a:pt x="9" y="43"/>
                  </a:cubicBezTo>
                  <a:cubicBezTo>
                    <a:pt x="8" y="41"/>
                    <a:pt x="7" y="37"/>
                    <a:pt x="7" y="3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8"/>
                    <a:pt x="7" y="6"/>
                    <a:pt x="6" y="5"/>
                  </a:cubicBezTo>
                  <a:cubicBezTo>
                    <a:pt x="5" y="4"/>
                    <a:pt x="4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5" y="4"/>
                    <a:pt x="15" y="5"/>
                  </a:cubicBezTo>
                  <a:cubicBezTo>
                    <a:pt x="14" y="6"/>
                    <a:pt x="14" y="8"/>
                    <a:pt x="14" y="11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5"/>
                    <a:pt x="14" y="37"/>
                    <a:pt x="14" y="40"/>
                  </a:cubicBezTo>
                  <a:cubicBezTo>
                    <a:pt x="15" y="43"/>
                    <a:pt x="15" y="45"/>
                    <a:pt x="16" y="46"/>
                  </a:cubicBezTo>
                  <a:cubicBezTo>
                    <a:pt x="17" y="48"/>
                    <a:pt x="19" y="49"/>
                    <a:pt x="20" y="50"/>
                  </a:cubicBezTo>
                  <a:cubicBezTo>
                    <a:pt x="22" y="51"/>
                    <a:pt x="24" y="51"/>
                    <a:pt x="27" y="51"/>
                  </a:cubicBezTo>
                  <a:cubicBezTo>
                    <a:pt x="30" y="51"/>
                    <a:pt x="33" y="50"/>
                    <a:pt x="35" y="49"/>
                  </a:cubicBezTo>
                  <a:cubicBezTo>
                    <a:pt x="37" y="47"/>
                    <a:pt x="39" y="46"/>
                    <a:pt x="40" y="43"/>
                  </a:cubicBezTo>
                  <a:cubicBezTo>
                    <a:pt x="41" y="41"/>
                    <a:pt x="41" y="37"/>
                    <a:pt x="41" y="3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9"/>
                    <a:pt x="41" y="7"/>
                    <a:pt x="40" y="6"/>
                  </a:cubicBezTo>
                  <a:cubicBezTo>
                    <a:pt x="39" y="5"/>
                    <a:pt x="38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69" y="25"/>
                  </a:moveTo>
                  <a:cubicBezTo>
                    <a:pt x="73" y="20"/>
                    <a:pt x="76" y="18"/>
                    <a:pt x="79" y="18"/>
                  </a:cubicBezTo>
                  <a:cubicBezTo>
                    <a:pt x="81" y="18"/>
                    <a:pt x="83" y="18"/>
                    <a:pt x="84" y="19"/>
                  </a:cubicBezTo>
                  <a:cubicBezTo>
                    <a:pt x="85" y="20"/>
                    <a:pt x="87" y="21"/>
                    <a:pt x="87" y="23"/>
                  </a:cubicBezTo>
                  <a:cubicBezTo>
                    <a:pt x="88" y="25"/>
                    <a:pt x="88" y="27"/>
                    <a:pt x="88" y="30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8" y="47"/>
                    <a:pt x="88" y="48"/>
                    <a:pt x="89" y="49"/>
                  </a:cubicBezTo>
                  <a:cubicBezTo>
                    <a:pt x="89" y="50"/>
                    <a:pt x="89" y="50"/>
                    <a:pt x="90" y="51"/>
                  </a:cubicBezTo>
                  <a:cubicBezTo>
                    <a:pt x="90" y="51"/>
                    <a:pt x="91" y="51"/>
                    <a:pt x="93" y="51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9" y="51"/>
                    <a:pt x="80" y="51"/>
                    <a:pt x="81" y="50"/>
                  </a:cubicBezTo>
                  <a:cubicBezTo>
                    <a:pt x="82" y="50"/>
                    <a:pt x="82" y="49"/>
                    <a:pt x="82" y="48"/>
                  </a:cubicBezTo>
                  <a:cubicBezTo>
                    <a:pt x="82" y="48"/>
                    <a:pt x="82" y="47"/>
                    <a:pt x="82" y="45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2" y="27"/>
                    <a:pt x="82" y="25"/>
                    <a:pt x="81" y="24"/>
                  </a:cubicBezTo>
                  <a:cubicBezTo>
                    <a:pt x="80" y="23"/>
                    <a:pt x="79" y="22"/>
                    <a:pt x="77" y="22"/>
                  </a:cubicBezTo>
                  <a:cubicBezTo>
                    <a:pt x="74" y="22"/>
                    <a:pt x="71" y="23"/>
                    <a:pt x="69" y="27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7"/>
                    <a:pt x="69" y="48"/>
                    <a:pt x="69" y="49"/>
                  </a:cubicBezTo>
                  <a:cubicBezTo>
                    <a:pt x="69" y="50"/>
                    <a:pt x="70" y="50"/>
                    <a:pt x="70" y="51"/>
                  </a:cubicBezTo>
                  <a:cubicBezTo>
                    <a:pt x="71" y="51"/>
                    <a:pt x="72" y="51"/>
                    <a:pt x="74" y="51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1"/>
                    <a:pt x="61" y="51"/>
                    <a:pt x="62" y="50"/>
                  </a:cubicBezTo>
                  <a:cubicBezTo>
                    <a:pt x="62" y="49"/>
                    <a:pt x="63" y="47"/>
                    <a:pt x="63" y="45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28"/>
                    <a:pt x="63" y="25"/>
                    <a:pt x="62" y="24"/>
                  </a:cubicBezTo>
                  <a:cubicBezTo>
                    <a:pt x="62" y="23"/>
                    <a:pt x="62" y="23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25"/>
                    <a:pt x="69" y="25"/>
                    <a:pt x="69" y="25"/>
                  </a:cubicBezTo>
                  <a:close/>
                  <a:moveTo>
                    <a:pt x="108" y="0"/>
                  </a:moveTo>
                  <a:cubicBezTo>
                    <a:pt x="109" y="0"/>
                    <a:pt x="110" y="0"/>
                    <a:pt x="110" y="1"/>
                  </a:cubicBezTo>
                  <a:cubicBezTo>
                    <a:pt x="111" y="2"/>
                    <a:pt x="111" y="3"/>
                    <a:pt x="111" y="4"/>
                  </a:cubicBezTo>
                  <a:cubicBezTo>
                    <a:pt x="111" y="5"/>
                    <a:pt x="111" y="6"/>
                    <a:pt x="110" y="7"/>
                  </a:cubicBezTo>
                  <a:cubicBezTo>
                    <a:pt x="109" y="7"/>
                    <a:pt x="109" y="8"/>
                    <a:pt x="108" y="8"/>
                  </a:cubicBezTo>
                  <a:cubicBezTo>
                    <a:pt x="107" y="8"/>
                    <a:pt x="106" y="7"/>
                    <a:pt x="105" y="7"/>
                  </a:cubicBezTo>
                  <a:cubicBezTo>
                    <a:pt x="105" y="6"/>
                    <a:pt x="104" y="5"/>
                    <a:pt x="104" y="4"/>
                  </a:cubicBezTo>
                  <a:cubicBezTo>
                    <a:pt x="104" y="3"/>
                    <a:pt x="105" y="2"/>
                    <a:pt x="105" y="1"/>
                  </a:cubicBezTo>
                  <a:cubicBezTo>
                    <a:pt x="106" y="0"/>
                    <a:pt x="107" y="0"/>
                    <a:pt x="108" y="0"/>
                  </a:cubicBezTo>
                  <a:close/>
                  <a:moveTo>
                    <a:pt x="111" y="18"/>
                  </a:moveTo>
                  <a:cubicBezTo>
                    <a:pt x="111" y="45"/>
                    <a:pt x="111" y="45"/>
                    <a:pt x="111" y="45"/>
                  </a:cubicBezTo>
                  <a:cubicBezTo>
                    <a:pt x="111" y="47"/>
                    <a:pt x="111" y="49"/>
                    <a:pt x="111" y="49"/>
                  </a:cubicBezTo>
                  <a:cubicBezTo>
                    <a:pt x="111" y="50"/>
                    <a:pt x="112" y="51"/>
                    <a:pt x="112" y="51"/>
                  </a:cubicBezTo>
                  <a:cubicBezTo>
                    <a:pt x="113" y="51"/>
                    <a:pt x="114" y="51"/>
                    <a:pt x="115" y="51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3" y="51"/>
                    <a:pt x="103" y="50"/>
                    <a:pt x="104" y="49"/>
                  </a:cubicBezTo>
                  <a:cubicBezTo>
                    <a:pt x="104" y="49"/>
                    <a:pt x="104" y="47"/>
                    <a:pt x="104" y="45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8"/>
                    <a:pt x="104" y="26"/>
                    <a:pt x="104" y="25"/>
                  </a:cubicBezTo>
                  <a:cubicBezTo>
                    <a:pt x="104" y="24"/>
                    <a:pt x="103" y="23"/>
                    <a:pt x="103" y="23"/>
                  </a:cubicBezTo>
                  <a:cubicBezTo>
                    <a:pt x="103" y="23"/>
                    <a:pt x="102" y="23"/>
                    <a:pt x="101" y="23"/>
                  </a:cubicBezTo>
                  <a:cubicBezTo>
                    <a:pt x="101" y="23"/>
                    <a:pt x="100" y="23"/>
                    <a:pt x="99" y="23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1" y="18"/>
                    <a:pt x="111" y="18"/>
                    <a:pt x="111" y="18"/>
                  </a:cubicBezTo>
                  <a:close/>
                  <a:moveTo>
                    <a:pt x="122" y="19"/>
                  </a:moveTo>
                  <a:cubicBezTo>
                    <a:pt x="137" y="19"/>
                    <a:pt x="137" y="19"/>
                    <a:pt x="137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20"/>
                    <a:pt x="134" y="20"/>
                    <a:pt x="134" y="21"/>
                  </a:cubicBezTo>
                  <a:cubicBezTo>
                    <a:pt x="133" y="21"/>
                    <a:pt x="133" y="22"/>
                    <a:pt x="133" y="23"/>
                  </a:cubicBezTo>
                  <a:cubicBezTo>
                    <a:pt x="133" y="23"/>
                    <a:pt x="133" y="25"/>
                    <a:pt x="134" y="26"/>
                  </a:cubicBezTo>
                  <a:cubicBezTo>
                    <a:pt x="141" y="45"/>
                    <a:pt x="141" y="45"/>
                    <a:pt x="141" y="4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9" y="24"/>
                    <a:pt x="150" y="23"/>
                    <a:pt x="150" y="22"/>
                  </a:cubicBezTo>
                  <a:cubicBezTo>
                    <a:pt x="150" y="21"/>
                    <a:pt x="150" y="21"/>
                    <a:pt x="149" y="21"/>
                  </a:cubicBezTo>
                  <a:cubicBezTo>
                    <a:pt x="149" y="21"/>
                    <a:pt x="149" y="20"/>
                    <a:pt x="149" y="20"/>
                  </a:cubicBezTo>
                  <a:cubicBezTo>
                    <a:pt x="148" y="20"/>
                    <a:pt x="147" y="20"/>
                    <a:pt x="146" y="20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6" y="20"/>
                    <a:pt x="155" y="20"/>
                    <a:pt x="155" y="21"/>
                  </a:cubicBezTo>
                  <a:cubicBezTo>
                    <a:pt x="154" y="21"/>
                    <a:pt x="153" y="23"/>
                    <a:pt x="152" y="24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7" y="23"/>
                    <a:pt x="126" y="22"/>
                    <a:pt x="126" y="22"/>
                  </a:cubicBezTo>
                  <a:cubicBezTo>
                    <a:pt x="125" y="21"/>
                    <a:pt x="125" y="21"/>
                    <a:pt x="124" y="20"/>
                  </a:cubicBezTo>
                  <a:cubicBezTo>
                    <a:pt x="123" y="20"/>
                    <a:pt x="123" y="20"/>
                    <a:pt x="121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69" y="31"/>
                  </a:moveTo>
                  <a:cubicBezTo>
                    <a:pt x="169" y="37"/>
                    <a:pt x="170" y="40"/>
                    <a:pt x="173" y="43"/>
                  </a:cubicBezTo>
                  <a:cubicBezTo>
                    <a:pt x="175" y="46"/>
                    <a:pt x="178" y="48"/>
                    <a:pt x="181" y="48"/>
                  </a:cubicBezTo>
                  <a:cubicBezTo>
                    <a:pt x="183" y="48"/>
                    <a:pt x="185" y="47"/>
                    <a:pt x="187" y="46"/>
                  </a:cubicBezTo>
                  <a:cubicBezTo>
                    <a:pt x="188" y="45"/>
                    <a:pt x="189" y="43"/>
                    <a:pt x="191" y="39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91" y="43"/>
                    <a:pt x="190" y="47"/>
                    <a:pt x="187" y="49"/>
                  </a:cubicBezTo>
                  <a:cubicBezTo>
                    <a:pt x="185" y="52"/>
                    <a:pt x="182" y="53"/>
                    <a:pt x="178" y="53"/>
                  </a:cubicBezTo>
                  <a:cubicBezTo>
                    <a:pt x="174" y="53"/>
                    <a:pt x="171" y="52"/>
                    <a:pt x="168" y="49"/>
                  </a:cubicBezTo>
                  <a:cubicBezTo>
                    <a:pt x="165" y="45"/>
                    <a:pt x="164" y="41"/>
                    <a:pt x="164" y="36"/>
                  </a:cubicBezTo>
                  <a:cubicBezTo>
                    <a:pt x="164" y="30"/>
                    <a:pt x="166" y="25"/>
                    <a:pt x="169" y="22"/>
                  </a:cubicBezTo>
                  <a:cubicBezTo>
                    <a:pt x="171" y="19"/>
                    <a:pt x="175" y="17"/>
                    <a:pt x="179" y="17"/>
                  </a:cubicBezTo>
                  <a:cubicBezTo>
                    <a:pt x="183" y="17"/>
                    <a:pt x="186" y="19"/>
                    <a:pt x="189" y="21"/>
                  </a:cubicBezTo>
                  <a:cubicBezTo>
                    <a:pt x="191" y="23"/>
                    <a:pt x="192" y="27"/>
                    <a:pt x="192" y="31"/>
                  </a:cubicBezTo>
                  <a:cubicBezTo>
                    <a:pt x="169" y="31"/>
                    <a:pt x="169" y="31"/>
                    <a:pt x="169" y="31"/>
                  </a:cubicBezTo>
                  <a:close/>
                  <a:moveTo>
                    <a:pt x="169" y="29"/>
                  </a:moveTo>
                  <a:cubicBezTo>
                    <a:pt x="184" y="29"/>
                    <a:pt x="184" y="29"/>
                    <a:pt x="184" y="29"/>
                  </a:cubicBezTo>
                  <a:cubicBezTo>
                    <a:pt x="184" y="27"/>
                    <a:pt x="184" y="26"/>
                    <a:pt x="183" y="25"/>
                  </a:cubicBezTo>
                  <a:cubicBezTo>
                    <a:pt x="183" y="24"/>
                    <a:pt x="182" y="23"/>
                    <a:pt x="181" y="22"/>
                  </a:cubicBezTo>
                  <a:cubicBezTo>
                    <a:pt x="179" y="21"/>
                    <a:pt x="178" y="21"/>
                    <a:pt x="177" y="21"/>
                  </a:cubicBezTo>
                  <a:cubicBezTo>
                    <a:pt x="175" y="21"/>
                    <a:pt x="173" y="21"/>
                    <a:pt x="172" y="23"/>
                  </a:cubicBezTo>
                  <a:cubicBezTo>
                    <a:pt x="170" y="24"/>
                    <a:pt x="169" y="27"/>
                    <a:pt x="169" y="29"/>
                  </a:cubicBezTo>
                  <a:close/>
                  <a:moveTo>
                    <a:pt x="209" y="18"/>
                  </a:moveTo>
                  <a:cubicBezTo>
                    <a:pt x="209" y="25"/>
                    <a:pt x="209" y="25"/>
                    <a:pt x="209" y="25"/>
                  </a:cubicBezTo>
                  <a:cubicBezTo>
                    <a:pt x="212" y="20"/>
                    <a:pt x="215" y="18"/>
                    <a:pt x="218" y="18"/>
                  </a:cubicBezTo>
                  <a:cubicBezTo>
                    <a:pt x="219" y="18"/>
                    <a:pt x="220" y="18"/>
                    <a:pt x="221" y="19"/>
                  </a:cubicBezTo>
                  <a:cubicBezTo>
                    <a:pt x="222" y="20"/>
                    <a:pt x="222" y="21"/>
                    <a:pt x="222" y="22"/>
                  </a:cubicBezTo>
                  <a:cubicBezTo>
                    <a:pt x="222" y="23"/>
                    <a:pt x="222" y="23"/>
                    <a:pt x="221" y="24"/>
                  </a:cubicBezTo>
                  <a:cubicBezTo>
                    <a:pt x="221" y="25"/>
                    <a:pt x="220" y="25"/>
                    <a:pt x="219" y="25"/>
                  </a:cubicBezTo>
                  <a:cubicBezTo>
                    <a:pt x="218" y="25"/>
                    <a:pt x="217" y="25"/>
                    <a:pt x="216" y="24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3" y="23"/>
                    <a:pt x="213" y="23"/>
                    <a:pt x="213" y="24"/>
                  </a:cubicBezTo>
                  <a:cubicBezTo>
                    <a:pt x="211" y="25"/>
                    <a:pt x="211" y="27"/>
                    <a:pt x="209" y="29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209" y="47"/>
                    <a:pt x="210" y="49"/>
                    <a:pt x="210" y="50"/>
                  </a:cubicBezTo>
                  <a:cubicBezTo>
                    <a:pt x="211" y="51"/>
                    <a:pt x="211" y="51"/>
                    <a:pt x="212" y="51"/>
                  </a:cubicBezTo>
                  <a:cubicBezTo>
                    <a:pt x="213" y="52"/>
                    <a:pt x="214" y="52"/>
                    <a:pt x="215" y="52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200" y="52"/>
                    <a:pt x="201" y="52"/>
                    <a:pt x="202" y="51"/>
                  </a:cubicBezTo>
                  <a:cubicBezTo>
                    <a:pt x="202" y="51"/>
                    <a:pt x="203" y="50"/>
                    <a:pt x="203" y="49"/>
                  </a:cubicBezTo>
                  <a:cubicBezTo>
                    <a:pt x="203" y="49"/>
                    <a:pt x="203" y="48"/>
                    <a:pt x="203" y="46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3" y="29"/>
                    <a:pt x="203" y="26"/>
                    <a:pt x="203" y="25"/>
                  </a:cubicBezTo>
                  <a:cubicBezTo>
                    <a:pt x="203" y="25"/>
                    <a:pt x="202" y="24"/>
                    <a:pt x="202" y="24"/>
                  </a:cubicBezTo>
                  <a:cubicBezTo>
                    <a:pt x="201" y="23"/>
                    <a:pt x="201" y="23"/>
                    <a:pt x="200" y="23"/>
                  </a:cubicBezTo>
                  <a:cubicBezTo>
                    <a:pt x="199" y="23"/>
                    <a:pt x="199" y="23"/>
                    <a:pt x="198" y="24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207" y="19"/>
                    <a:pt x="207" y="19"/>
                    <a:pt x="207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9" y="18"/>
                    <a:pt x="209" y="18"/>
                    <a:pt x="209" y="18"/>
                  </a:cubicBezTo>
                  <a:close/>
                  <a:moveTo>
                    <a:pt x="249" y="18"/>
                  </a:moveTo>
                  <a:cubicBezTo>
                    <a:pt x="249" y="29"/>
                    <a:pt x="249" y="29"/>
                    <a:pt x="249" y="29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6"/>
                    <a:pt x="245" y="23"/>
                    <a:pt x="244" y="22"/>
                  </a:cubicBezTo>
                  <a:cubicBezTo>
                    <a:pt x="242" y="21"/>
                    <a:pt x="241" y="20"/>
                    <a:pt x="238" y="20"/>
                  </a:cubicBezTo>
                  <a:cubicBezTo>
                    <a:pt x="237" y="20"/>
                    <a:pt x="235" y="20"/>
                    <a:pt x="234" y="21"/>
                  </a:cubicBezTo>
                  <a:cubicBezTo>
                    <a:pt x="233" y="22"/>
                    <a:pt x="233" y="23"/>
                    <a:pt x="233" y="24"/>
                  </a:cubicBezTo>
                  <a:cubicBezTo>
                    <a:pt x="233" y="25"/>
                    <a:pt x="233" y="27"/>
                    <a:pt x="234" y="28"/>
                  </a:cubicBezTo>
                  <a:cubicBezTo>
                    <a:pt x="235" y="29"/>
                    <a:pt x="236" y="30"/>
                    <a:pt x="238" y="31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8" y="36"/>
                    <a:pt x="251" y="39"/>
                    <a:pt x="251" y="43"/>
                  </a:cubicBezTo>
                  <a:cubicBezTo>
                    <a:pt x="251" y="47"/>
                    <a:pt x="249" y="49"/>
                    <a:pt x="247" y="51"/>
                  </a:cubicBezTo>
                  <a:cubicBezTo>
                    <a:pt x="245" y="53"/>
                    <a:pt x="243" y="54"/>
                    <a:pt x="240" y="54"/>
                  </a:cubicBezTo>
                  <a:cubicBezTo>
                    <a:pt x="238" y="54"/>
                    <a:pt x="235" y="53"/>
                    <a:pt x="233" y="53"/>
                  </a:cubicBezTo>
                  <a:cubicBezTo>
                    <a:pt x="232" y="52"/>
                    <a:pt x="231" y="52"/>
                    <a:pt x="231" y="52"/>
                  </a:cubicBezTo>
                  <a:cubicBezTo>
                    <a:pt x="231" y="52"/>
                    <a:pt x="230" y="53"/>
                    <a:pt x="230" y="53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31" y="45"/>
                    <a:pt x="232" y="47"/>
                    <a:pt x="234" y="49"/>
                  </a:cubicBezTo>
                  <a:cubicBezTo>
                    <a:pt x="236" y="51"/>
                    <a:pt x="238" y="52"/>
                    <a:pt x="240" y="52"/>
                  </a:cubicBezTo>
                  <a:cubicBezTo>
                    <a:pt x="242" y="52"/>
                    <a:pt x="243" y="51"/>
                    <a:pt x="244" y="50"/>
                  </a:cubicBezTo>
                  <a:cubicBezTo>
                    <a:pt x="245" y="49"/>
                    <a:pt x="246" y="48"/>
                    <a:pt x="246" y="47"/>
                  </a:cubicBezTo>
                  <a:cubicBezTo>
                    <a:pt x="246" y="45"/>
                    <a:pt x="245" y="43"/>
                    <a:pt x="244" y="42"/>
                  </a:cubicBezTo>
                  <a:cubicBezTo>
                    <a:pt x="243" y="41"/>
                    <a:pt x="241" y="39"/>
                    <a:pt x="237" y="38"/>
                  </a:cubicBezTo>
                  <a:cubicBezTo>
                    <a:pt x="234" y="36"/>
                    <a:pt x="232" y="35"/>
                    <a:pt x="231" y="33"/>
                  </a:cubicBezTo>
                  <a:cubicBezTo>
                    <a:pt x="229" y="31"/>
                    <a:pt x="229" y="30"/>
                    <a:pt x="229" y="28"/>
                  </a:cubicBezTo>
                  <a:cubicBezTo>
                    <a:pt x="229" y="25"/>
                    <a:pt x="230" y="23"/>
                    <a:pt x="232" y="21"/>
                  </a:cubicBezTo>
                  <a:cubicBezTo>
                    <a:pt x="234" y="19"/>
                    <a:pt x="236" y="18"/>
                    <a:pt x="239" y="18"/>
                  </a:cubicBezTo>
                  <a:cubicBezTo>
                    <a:pt x="240" y="18"/>
                    <a:pt x="242" y="18"/>
                    <a:pt x="244" y="19"/>
                  </a:cubicBezTo>
                  <a:cubicBezTo>
                    <a:pt x="245" y="19"/>
                    <a:pt x="246" y="19"/>
                    <a:pt x="246" y="19"/>
                  </a:cubicBezTo>
                  <a:cubicBezTo>
                    <a:pt x="247" y="19"/>
                    <a:pt x="247" y="19"/>
                    <a:pt x="247" y="19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9" y="18"/>
                    <a:pt x="249" y="18"/>
                    <a:pt x="249" y="18"/>
                  </a:cubicBezTo>
                  <a:close/>
                  <a:moveTo>
                    <a:pt x="268" y="0"/>
                  </a:moveTo>
                  <a:cubicBezTo>
                    <a:pt x="269" y="0"/>
                    <a:pt x="270" y="0"/>
                    <a:pt x="271" y="1"/>
                  </a:cubicBezTo>
                  <a:cubicBezTo>
                    <a:pt x="271" y="2"/>
                    <a:pt x="272" y="3"/>
                    <a:pt x="272" y="4"/>
                  </a:cubicBezTo>
                  <a:cubicBezTo>
                    <a:pt x="272" y="5"/>
                    <a:pt x="271" y="6"/>
                    <a:pt x="271" y="7"/>
                  </a:cubicBezTo>
                  <a:cubicBezTo>
                    <a:pt x="270" y="7"/>
                    <a:pt x="269" y="8"/>
                    <a:pt x="268" y="8"/>
                  </a:cubicBezTo>
                  <a:cubicBezTo>
                    <a:pt x="267" y="8"/>
                    <a:pt x="266" y="7"/>
                    <a:pt x="266" y="7"/>
                  </a:cubicBezTo>
                  <a:cubicBezTo>
                    <a:pt x="265" y="6"/>
                    <a:pt x="265" y="5"/>
                    <a:pt x="265" y="4"/>
                  </a:cubicBezTo>
                  <a:cubicBezTo>
                    <a:pt x="265" y="3"/>
                    <a:pt x="265" y="2"/>
                    <a:pt x="266" y="1"/>
                  </a:cubicBezTo>
                  <a:cubicBezTo>
                    <a:pt x="266" y="0"/>
                    <a:pt x="267" y="0"/>
                    <a:pt x="268" y="0"/>
                  </a:cubicBezTo>
                  <a:close/>
                  <a:moveTo>
                    <a:pt x="271" y="18"/>
                  </a:moveTo>
                  <a:cubicBezTo>
                    <a:pt x="271" y="45"/>
                    <a:pt x="271" y="45"/>
                    <a:pt x="271" y="45"/>
                  </a:cubicBezTo>
                  <a:cubicBezTo>
                    <a:pt x="271" y="47"/>
                    <a:pt x="271" y="49"/>
                    <a:pt x="271" y="49"/>
                  </a:cubicBezTo>
                  <a:cubicBezTo>
                    <a:pt x="272" y="50"/>
                    <a:pt x="272" y="51"/>
                    <a:pt x="273" y="51"/>
                  </a:cubicBezTo>
                  <a:cubicBezTo>
                    <a:pt x="273" y="51"/>
                    <a:pt x="274" y="51"/>
                    <a:pt x="276" y="51"/>
                  </a:cubicBezTo>
                  <a:cubicBezTo>
                    <a:pt x="276" y="53"/>
                    <a:pt x="276" y="53"/>
                    <a:pt x="276" y="53"/>
                  </a:cubicBezTo>
                  <a:cubicBezTo>
                    <a:pt x="260" y="53"/>
                    <a:pt x="260" y="53"/>
                    <a:pt x="260" y="53"/>
                  </a:cubicBezTo>
                  <a:cubicBezTo>
                    <a:pt x="260" y="51"/>
                    <a:pt x="260" y="51"/>
                    <a:pt x="260" y="51"/>
                  </a:cubicBezTo>
                  <a:cubicBezTo>
                    <a:pt x="261" y="51"/>
                    <a:pt x="263" y="51"/>
                    <a:pt x="263" y="51"/>
                  </a:cubicBezTo>
                  <a:cubicBezTo>
                    <a:pt x="263" y="51"/>
                    <a:pt x="264" y="50"/>
                    <a:pt x="264" y="49"/>
                  </a:cubicBezTo>
                  <a:cubicBezTo>
                    <a:pt x="265" y="49"/>
                    <a:pt x="265" y="47"/>
                    <a:pt x="265" y="45"/>
                  </a:cubicBezTo>
                  <a:cubicBezTo>
                    <a:pt x="265" y="32"/>
                    <a:pt x="265" y="32"/>
                    <a:pt x="265" y="32"/>
                  </a:cubicBezTo>
                  <a:cubicBezTo>
                    <a:pt x="265" y="28"/>
                    <a:pt x="265" y="26"/>
                    <a:pt x="264" y="25"/>
                  </a:cubicBezTo>
                  <a:cubicBezTo>
                    <a:pt x="264" y="24"/>
                    <a:pt x="264" y="23"/>
                    <a:pt x="263" y="23"/>
                  </a:cubicBezTo>
                  <a:cubicBezTo>
                    <a:pt x="263" y="23"/>
                    <a:pt x="263" y="23"/>
                    <a:pt x="262" y="23"/>
                  </a:cubicBezTo>
                  <a:cubicBezTo>
                    <a:pt x="261" y="23"/>
                    <a:pt x="260" y="23"/>
                    <a:pt x="259" y="23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9" y="18"/>
                    <a:pt x="269" y="18"/>
                    <a:pt x="269" y="18"/>
                  </a:cubicBezTo>
                  <a:cubicBezTo>
                    <a:pt x="271" y="18"/>
                    <a:pt x="271" y="18"/>
                    <a:pt x="271" y="18"/>
                  </a:cubicBezTo>
                  <a:close/>
                  <a:moveTo>
                    <a:pt x="293" y="7"/>
                  </a:moveTo>
                  <a:cubicBezTo>
                    <a:pt x="293" y="19"/>
                    <a:pt x="293" y="19"/>
                    <a:pt x="293" y="19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3" y="43"/>
                    <a:pt x="293" y="43"/>
                    <a:pt x="293" y="43"/>
                  </a:cubicBezTo>
                  <a:cubicBezTo>
                    <a:pt x="293" y="45"/>
                    <a:pt x="294" y="47"/>
                    <a:pt x="294" y="48"/>
                  </a:cubicBezTo>
                  <a:cubicBezTo>
                    <a:pt x="295" y="49"/>
                    <a:pt x="295" y="49"/>
                    <a:pt x="297" y="49"/>
                  </a:cubicBezTo>
                  <a:cubicBezTo>
                    <a:pt x="297" y="49"/>
                    <a:pt x="298" y="49"/>
                    <a:pt x="299" y="48"/>
                  </a:cubicBezTo>
                  <a:cubicBezTo>
                    <a:pt x="300" y="48"/>
                    <a:pt x="300" y="47"/>
                    <a:pt x="301" y="46"/>
                  </a:cubicBezTo>
                  <a:cubicBezTo>
                    <a:pt x="302" y="46"/>
                    <a:pt x="302" y="46"/>
                    <a:pt x="302" y="46"/>
                  </a:cubicBezTo>
                  <a:cubicBezTo>
                    <a:pt x="301" y="48"/>
                    <a:pt x="300" y="50"/>
                    <a:pt x="298" y="51"/>
                  </a:cubicBezTo>
                  <a:cubicBezTo>
                    <a:pt x="297" y="53"/>
                    <a:pt x="295" y="53"/>
                    <a:pt x="293" y="53"/>
                  </a:cubicBezTo>
                  <a:cubicBezTo>
                    <a:pt x="292" y="53"/>
                    <a:pt x="291" y="53"/>
                    <a:pt x="290" y="53"/>
                  </a:cubicBezTo>
                  <a:cubicBezTo>
                    <a:pt x="289" y="52"/>
                    <a:pt x="288" y="51"/>
                    <a:pt x="288" y="50"/>
                  </a:cubicBezTo>
                  <a:cubicBezTo>
                    <a:pt x="287" y="49"/>
                    <a:pt x="287" y="47"/>
                    <a:pt x="287" y="44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2" y="21"/>
                    <a:pt x="282" y="21"/>
                    <a:pt x="282" y="21"/>
                  </a:cubicBezTo>
                  <a:cubicBezTo>
                    <a:pt x="282" y="20"/>
                    <a:pt x="282" y="20"/>
                    <a:pt x="282" y="20"/>
                  </a:cubicBezTo>
                  <a:cubicBezTo>
                    <a:pt x="283" y="20"/>
                    <a:pt x="285" y="19"/>
                    <a:pt x="286" y="17"/>
                  </a:cubicBezTo>
                  <a:cubicBezTo>
                    <a:pt x="287" y="16"/>
                    <a:pt x="288" y="15"/>
                    <a:pt x="289" y="13"/>
                  </a:cubicBezTo>
                  <a:cubicBezTo>
                    <a:pt x="290" y="12"/>
                    <a:pt x="291" y="10"/>
                    <a:pt x="292" y="7"/>
                  </a:cubicBezTo>
                  <a:cubicBezTo>
                    <a:pt x="293" y="7"/>
                    <a:pt x="293" y="7"/>
                    <a:pt x="293" y="7"/>
                  </a:cubicBezTo>
                  <a:close/>
                  <a:moveTo>
                    <a:pt x="306" y="19"/>
                  </a:moveTo>
                  <a:cubicBezTo>
                    <a:pt x="321" y="19"/>
                    <a:pt x="321" y="19"/>
                    <a:pt x="321" y="19"/>
                  </a:cubicBezTo>
                  <a:cubicBezTo>
                    <a:pt x="321" y="20"/>
                    <a:pt x="321" y="20"/>
                    <a:pt x="321" y="2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19" y="20"/>
                    <a:pt x="318" y="20"/>
                    <a:pt x="318" y="21"/>
                  </a:cubicBezTo>
                  <a:cubicBezTo>
                    <a:pt x="317" y="21"/>
                    <a:pt x="317" y="22"/>
                    <a:pt x="317" y="22"/>
                  </a:cubicBezTo>
                  <a:cubicBezTo>
                    <a:pt x="317" y="23"/>
                    <a:pt x="317" y="25"/>
                    <a:pt x="318" y="26"/>
                  </a:cubicBezTo>
                  <a:cubicBezTo>
                    <a:pt x="326" y="43"/>
                    <a:pt x="326" y="43"/>
                    <a:pt x="326" y="43"/>
                  </a:cubicBezTo>
                  <a:cubicBezTo>
                    <a:pt x="333" y="25"/>
                    <a:pt x="333" y="25"/>
                    <a:pt x="333" y="25"/>
                  </a:cubicBezTo>
                  <a:cubicBezTo>
                    <a:pt x="334" y="23"/>
                    <a:pt x="334" y="23"/>
                    <a:pt x="334" y="21"/>
                  </a:cubicBezTo>
                  <a:cubicBezTo>
                    <a:pt x="334" y="21"/>
                    <a:pt x="334" y="21"/>
                    <a:pt x="333" y="20"/>
                  </a:cubicBezTo>
                  <a:cubicBezTo>
                    <a:pt x="333" y="20"/>
                    <a:pt x="333" y="20"/>
                    <a:pt x="333" y="19"/>
                  </a:cubicBezTo>
                  <a:cubicBezTo>
                    <a:pt x="332" y="19"/>
                    <a:pt x="331" y="19"/>
                    <a:pt x="331" y="19"/>
                  </a:cubicBezTo>
                  <a:cubicBezTo>
                    <a:pt x="331" y="18"/>
                    <a:pt x="331" y="18"/>
                    <a:pt x="331" y="18"/>
                  </a:cubicBezTo>
                  <a:cubicBezTo>
                    <a:pt x="341" y="18"/>
                    <a:pt x="341" y="18"/>
                    <a:pt x="341" y="18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0" y="19"/>
                    <a:pt x="339" y="19"/>
                  </a:cubicBezTo>
                  <a:cubicBezTo>
                    <a:pt x="339" y="20"/>
                    <a:pt x="338" y="20"/>
                    <a:pt x="338" y="21"/>
                  </a:cubicBezTo>
                  <a:cubicBezTo>
                    <a:pt x="337" y="21"/>
                    <a:pt x="337" y="22"/>
                    <a:pt x="337" y="24"/>
                  </a:cubicBezTo>
                  <a:cubicBezTo>
                    <a:pt x="323" y="58"/>
                    <a:pt x="323" y="58"/>
                    <a:pt x="323" y="58"/>
                  </a:cubicBezTo>
                  <a:cubicBezTo>
                    <a:pt x="322" y="61"/>
                    <a:pt x="321" y="63"/>
                    <a:pt x="318" y="65"/>
                  </a:cubicBezTo>
                  <a:cubicBezTo>
                    <a:pt x="316" y="67"/>
                    <a:pt x="314" y="68"/>
                    <a:pt x="312" y="68"/>
                  </a:cubicBezTo>
                  <a:cubicBezTo>
                    <a:pt x="311" y="68"/>
                    <a:pt x="310" y="67"/>
                    <a:pt x="309" y="67"/>
                  </a:cubicBezTo>
                  <a:cubicBezTo>
                    <a:pt x="308" y="66"/>
                    <a:pt x="307" y="65"/>
                    <a:pt x="307" y="64"/>
                  </a:cubicBezTo>
                  <a:cubicBezTo>
                    <a:pt x="307" y="63"/>
                    <a:pt x="308" y="62"/>
                    <a:pt x="308" y="61"/>
                  </a:cubicBezTo>
                  <a:cubicBezTo>
                    <a:pt x="309" y="61"/>
                    <a:pt x="310" y="61"/>
                    <a:pt x="311" y="61"/>
                  </a:cubicBezTo>
                  <a:cubicBezTo>
                    <a:pt x="312" y="61"/>
                    <a:pt x="313" y="61"/>
                    <a:pt x="314" y="61"/>
                  </a:cubicBezTo>
                  <a:cubicBezTo>
                    <a:pt x="315" y="62"/>
                    <a:pt x="316" y="62"/>
                    <a:pt x="316" y="62"/>
                  </a:cubicBezTo>
                  <a:cubicBezTo>
                    <a:pt x="317" y="62"/>
                    <a:pt x="317" y="61"/>
                    <a:pt x="318" y="61"/>
                  </a:cubicBezTo>
                  <a:cubicBezTo>
                    <a:pt x="319" y="60"/>
                    <a:pt x="320" y="58"/>
                    <a:pt x="321" y="56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11" y="25"/>
                    <a:pt x="311" y="25"/>
                    <a:pt x="311" y="25"/>
                  </a:cubicBezTo>
                  <a:cubicBezTo>
                    <a:pt x="311" y="24"/>
                    <a:pt x="311" y="23"/>
                    <a:pt x="310" y="22"/>
                  </a:cubicBezTo>
                  <a:cubicBezTo>
                    <a:pt x="309" y="21"/>
                    <a:pt x="309" y="20"/>
                    <a:pt x="308" y="20"/>
                  </a:cubicBezTo>
                  <a:cubicBezTo>
                    <a:pt x="308" y="20"/>
                    <a:pt x="307" y="19"/>
                    <a:pt x="305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79" y="18"/>
                  </a:moveTo>
                  <a:cubicBezTo>
                    <a:pt x="383" y="18"/>
                    <a:pt x="387" y="20"/>
                    <a:pt x="391" y="24"/>
                  </a:cubicBezTo>
                  <a:cubicBezTo>
                    <a:pt x="393" y="27"/>
                    <a:pt x="395" y="31"/>
                    <a:pt x="395" y="35"/>
                  </a:cubicBezTo>
                  <a:cubicBezTo>
                    <a:pt x="395" y="39"/>
                    <a:pt x="394" y="41"/>
                    <a:pt x="393" y="45"/>
                  </a:cubicBezTo>
                  <a:cubicBezTo>
                    <a:pt x="391" y="48"/>
                    <a:pt x="389" y="50"/>
                    <a:pt x="387" y="52"/>
                  </a:cubicBezTo>
                  <a:cubicBezTo>
                    <a:pt x="385" y="53"/>
                    <a:pt x="382" y="54"/>
                    <a:pt x="379" y="54"/>
                  </a:cubicBezTo>
                  <a:cubicBezTo>
                    <a:pt x="374" y="54"/>
                    <a:pt x="370" y="52"/>
                    <a:pt x="367" y="48"/>
                  </a:cubicBezTo>
                  <a:cubicBezTo>
                    <a:pt x="365" y="45"/>
                    <a:pt x="363" y="41"/>
                    <a:pt x="363" y="37"/>
                  </a:cubicBezTo>
                  <a:cubicBezTo>
                    <a:pt x="363" y="33"/>
                    <a:pt x="364" y="30"/>
                    <a:pt x="366" y="27"/>
                  </a:cubicBezTo>
                  <a:cubicBezTo>
                    <a:pt x="367" y="24"/>
                    <a:pt x="369" y="22"/>
                    <a:pt x="372" y="21"/>
                  </a:cubicBezTo>
                  <a:cubicBezTo>
                    <a:pt x="373" y="19"/>
                    <a:pt x="376" y="18"/>
                    <a:pt x="379" y="18"/>
                  </a:cubicBezTo>
                  <a:close/>
                  <a:moveTo>
                    <a:pt x="377" y="20"/>
                  </a:moveTo>
                  <a:cubicBezTo>
                    <a:pt x="376" y="20"/>
                    <a:pt x="375" y="21"/>
                    <a:pt x="373" y="21"/>
                  </a:cubicBezTo>
                  <a:cubicBezTo>
                    <a:pt x="372" y="22"/>
                    <a:pt x="371" y="23"/>
                    <a:pt x="370" y="25"/>
                  </a:cubicBezTo>
                  <a:cubicBezTo>
                    <a:pt x="369" y="27"/>
                    <a:pt x="369" y="30"/>
                    <a:pt x="369" y="33"/>
                  </a:cubicBezTo>
                  <a:cubicBezTo>
                    <a:pt x="369" y="38"/>
                    <a:pt x="370" y="42"/>
                    <a:pt x="372" y="46"/>
                  </a:cubicBezTo>
                  <a:cubicBezTo>
                    <a:pt x="374" y="49"/>
                    <a:pt x="376" y="51"/>
                    <a:pt x="379" y="51"/>
                  </a:cubicBezTo>
                  <a:cubicBezTo>
                    <a:pt x="382" y="51"/>
                    <a:pt x="384" y="50"/>
                    <a:pt x="385" y="48"/>
                  </a:cubicBezTo>
                  <a:cubicBezTo>
                    <a:pt x="387" y="46"/>
                    <a:pt x="387" y="43"/>
                    <a:pt x="387" y="38"/>
                  </a:cubicBezTo>
                  <a:cubicBezTo>
                    <a:pt x="387" y="32"/>
                    <a:pt x="386" y="27"/>
                    <a:pt x="384" y="24"/>
                  </a:cubicBezTo>
                  <a:cubicBezTo>
                    <a:pt x="382" y="21"/>
                    <a:pt x="380" y="20"/>
                    <a:pt x="377" y="20"/>
                  </a:cubicBezTo>
                  <a:close/>
                  <a:moveTo>
                    <a:pt x="415" y="21"/>
                  </a:moveTo>
                  <a:cubicBezTo>
                    <a:pt x="415" y="44"/>
                    <a:pt x="415" y="44"/>
                    <a:pt x="415" y="44"/>
                  </a:cubicBezTo>
                  <a:cubicBezTo>
                    <a:pt x="415" y="47"/>
                    <a:pt x="416" y="49"/>
                    <a:pt x="416" y="50"/>
                  </a:cubicBezTo>
                  <a:cubicBezTo>
                    <a:pt x="417" y="51"/>
                    <a:pt x="418" y="51"/>
                    <a:pt x="420" y="51"/>
                  </a:cubicBezTo>
                  <a:cubicBezTo>
                    <a:pt x="423" y="51"/>
                    <a:pt x="423" y="51"/>
                    <a:pt x="423" y="51"/>
                  </a:cubicBezTo>
                  <a:cubicBezTo>
                    <a:pt x="423" y="53"/>
                    <a:pt x="423" y="53"/>
                    <a:pt x="423" y="53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5" y="51"/>
                    <a:pt x="405" y="51"/>
                    <a:pt x="405" y="51"/>
                  </a:cubicBezTo>
                  <a:cubicBezTo>
                    <a:pt x="406" y="51"/>
                    <a:pt x="407" y="51"/>
                    <a:pt x="408" y="51"/>
                  </a:cubicBezTo>
                  <a:cubicBezTo>
                    <a:pt x="409" y="50"/>
                    <a:pt x="409" y="49"/>
                    <a:pt x="409" y="49"/>
                  </a:cubicBezTo>
                  <a:cubicBezTo>
                    <a:pt x="410" y="48"/>
                    <a:pt x="410" y="46"/>
                    <a:pt x="410" y="44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3" y="19"/>
                    <a:pt x="403" y="19"/>
                    <a:pt x="403" y="19"/>
                  </a:cubicBezTo>
                  <a:cubicBezTo>
                    <a:pt x="410" y="19"/>
                    <a:pt x="410" y="19"/>
                    <a:pt x="410" y="19"/>
                  </a:cubicBezTo>
                  <a:cubicBezTo>
                    <a:pt x="410" y="16"/>
                    <a:pt x="410" y="16"/>
                    <a:pt x="410" y="16"/>
                  </a:cubicBezTo>
                  <a:cubicBezTo>
                    <a:pt x="410" y="13"/>
                    <a:pt x="410" y="10"/>
                    <a:pt x="411" y="7"/>
                  </a:cubicBezTo>
                  <a:cubicBezTo>
                    <a:pt x="413" y="5"/>
                    <a:pt x="414" y="3"/>
                    <a:pt x="416" y="2"/>
                  </a:cubicBezTo>
                  <a:cubicBezTo>
                    <a:pt x="418" y="0"/>
                    <a:pt x="421" y="0"/>
                    <a:pt x="423" y="0"/>
                  </a:cubicBezTo>
                  <a:cubicBezTo>
                    <a:pt x="426" y="0"/>
                    <a:pt x="428" y="1"/>
                    <a:pt x="430" y="2"/>
                  </a:cubicBezTo>
                  <a:cubicBezTo>
                    <a:pt x="431" y="3"/>
                    <a:pt x="432" y="5"/>
                    <a:pt x="432" y="6"/>
                  </a:cubicBezTo>
                  <a:cubicBezTo>
                    <a:pt x="432" y="7"/>
                    <a:pt x="432" y="7"/>
                    <a:pt x="431" y="8"/>
                  </a:cubicBezTo>
                  <a:cubicBezTo>
                    <a:pt x="431" y="9"/>
                    <a:pt x="430" y="9"/>
                    <a:pt x="429" y="9"/>
                  </a:cubicBezTo>
                  <a:cubicBezTo>
                    <a:pt x="429" y="9"/>
                    <a:pt x="428" y="8"/>
                    <a:pt x="428" y="8"/>
                  </a:cubicBezTo>
                  <a:cubicBezTo>
                    <a:pt x="427" y="7"/>
                    <a:pt x="427" y="7"/>
                    <a:pt x="425" y="5"/>
                  </a:cubicBezTo>
                  <a:cubicBezTo>
                    <a:pt x="425" y="4"/>
                    <a:pt x="424" y="3"/>
                    <a:pt x="423" y="2"/>
                  </a:cubicBezTo>
                  <a:cubicBezTo>
                    <a:pt x="422" y="2"/>
                    <a:pt x="421" y="1"/>
                    <a:pt x="421" y="1"/>
                  </a:cubicBezTo>
                  <a:cubicBezTo>
                    <a:pt x="419" y="1"/>
                    <a:pt x="419" y="2"/>
                    <a:pt x="418" y="2"/>
                  </a:cubicBezTo>
                  <a:cubicBezTo>
                    <a:pt x="417" y="3"/>
                    <a:pt x="417" y="4"/>
                    <a:pt x="416" y="5"/>
                  </a:cubicBezTo>
                  <a:cubicBezTo>
                    <a:pt x="416" y="6"/>
                    <a:pt x="416" y="9"/>
                    <a:pt x="416" y="15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24" y="17"/>
                    <a:pt x="424" y="17"/>
                    <a:pt x="424" y="17"/>
                  </a:cubicBezTo>
                  <a:cubicBezTo>
                    <a:pt x="424" y="21"/>
                    <a:pt x="424" y="21"/>
                    <a:pt x="424" y="21"/>
                  </a:cubicBezTo>
                  <a:cubicBezTo>
                    <a:pt x="415" y="21"/>
                    <a:pt x="415" y="21"/>
                    <a:pt x="415" y="21"/>
                  </a:cubicBezTo>
                  <a:close/>
                  <a:moveTo>
                    <a:pt x="477" y="1"/>
                  </a:moveTo>
                  <a:cubicBezTo>
                    <a:pt x="477" y="19"/>
                    <a:pt x="477" y="19"/>
                    <a:pt x="477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5"/>
                    <a:pt x="474" y="13"/>
                    <a:pt x="473" y="11"/>
                  </a:cubicBezTo>
                  <a:cubicBezTo>
                    <a:pt x="472" y="9"/>
                    <a:pt x="470" y="7"/>
                    <a:pt x="468" y="6"/>
                  </a:cubicBezTo>
                  <a:cubicBezTo>
                    <a:pt x="466" y="5"/>
                    <a:pt x="464" y="4"/>
                    <a:pt x="462" y="4"/>
                  </a:cubicBezTo>
                  <a:cubicBezTo>
                    <a:pt x="459" y="4"/>
                    <a:pt x="457" y="5"/>
                    <a:pt x="456" y="7"/>
                  </a:cubicBezTo>
                  <a:cubicBezTo>
                    <a:pt x="454" y="8"/>
                    <a:pt x="453" y="10"/>
                    <a:pt x="453" y="12"/>
                  </a:cubicBezTo>
                  <a:cubicBezTo>
                    <a:pt x="453" y="13"/>
                    <a:pt x="454" y="15"/>
                    <a:pt x="455" y="16"/>
                  </a:cubicBezTo>
                  <a:cubicBezTo>
                    <a:pt x="457" y="18"/>
                    <a:pt x="460" y="20"/>
                    <a:pt x="465" y="23"/>
                  </a:cubicBezTo>
                  <a:cubicBezTo>
                    <a:pt x="470" y="26"/>
                    <a:pt x="473" y="28"/>
                    <a:pt x="475" y="29"/>
                  </a:cubicBezTo>
                  <a:cubicBezTo>
                    <a:pt x="476" y="31"/>
                    <a:pt x="477" y="32"/>
                    <a:pt x="479" y="34"/>
                  </a:cubicBezTo>
                  <a:cubicBezTo>
                    <a:pt x="479" y="36"/>
                    <a:pt x="480" y="38"/>
                    <a:pt x="480" y="40"/>
                  </a:cubicBezTo>
                  <a:cubicBezTo>
                    <a:pt x="480" y="44"/>
                    <a:pt x="478" y="47"/>
                    <a:pt x="475" y="50"/>
                  </a:cubicBezTo>
                  <a:cubicBezTo>
                    <a:pt x="473" y="53"/>
                    <a:pt x="469" y="54"/>
                    <a:pt x="465" y="54"/>
                  </a:cubicBezTo>
                  <a:cubicBezTo>
                    <a:pt x="463" y="54"/>
                    <a:pt x="462" y="54"/>
                    <a:pt x="461" y="53"/>
                  </a:cubicBezTo>
                  <a:cubicBezTo>
                    <a:pt x="460" y="53"/>
                    <a:pt x="458" y="53"/>
                    <a:pt x="456" y="52"/>
                  </a:cubicBezTo>
                  <a:cubicBezTo>
                    <a:pt x="454" y="51"/>
                    <a:pt x="453" y="51"/>
                    <a:pt x="452" y="51"/>
                  </a:cubicBezTo>
                  <a:cubicBezTo>
                    <a:pt x="451" y="51"/>
                    <a:pt x="451" y="51"/>
                    <a:pt x="450" y="51"/>
                  </a:cubicBezTo>
                  <a:cubicBezTo>
                    <a:pt x="450" y="52"/>
                    <a:pt x="450" y="53"/>
                    <a:pt x="449" y="54"/>
                  </a:cubicBezTo>
                  <a:cubicBezTo>
                    <a:pt x="448" y="54"/>
                    <a:pt x="448" y="54"/>
                    <a:pt x="448" y="54"/>
                  </a:cubicBezTo>
                  <a:cubicBezTo>
                    <a:pt x="448" y="37"/>
                    <a:pt x="448" y="37"/>
                    <a:pt x="448" y="37"/>
                  </a:cubicBezTo>
                  <a:cubicBezTo>
                    <a:pt x="449" y="37"/>
                    <a:pt x="449" y="37"/>
                    <a:pt x="449" y="37"/>
                  </a:cubicBezTo>
                  <a:cubicBezTo>
                    <a:pt x="450" y="40"/>
                    <a:pt x="451" y="43"/>
                    <a:pt x="452" y="45"/>
                  </a:cubicBezTo>
                  <a:cubicBezTo>
                    <a:pt x="453" y="46"/>
                    <a:pt x="455" y="48"/>
                    <a:pt x="457" y="49"/>
                  </a:cubicBezTo>
                  <a:cubicBezTo>
                    <a:pt x="459" y="50"/>
                    <a:pt x="461" y="51"/>
                    <a:pt x="464" y="51"/>
                  </a:cubicBezTo>
                  <a:cubicBezTo>
                    <a:pt x="467" y="51"/>
                    <a:pt x="469" y="50"/>
                    <a:pt x="471" y="48"/>
                  </a:cubicBezTo>
                  <a:cubicBezTo>
                    <a:pt x="473" y="47"/>
                    <a:pt x="473" y="45"/>
                    <a:pt x="473" y="43"/>
                  </a:cubicBezTo>
                  <a:cubicBezTo>
                    <a:pt x="473" y="41"/>
                    <a:pt x="473" y="40"/>
                    <a:pt x="473" y="39"/>
                  </a:cubicBezTo>
                  <a:cubicBezTo>
                    <a:pt x="472" y="38"/>
                    <a:pt x="471" y="37"/>
                    <a:pt x="469" y="35"/>
                  </a:cubicBezTo>
                  <a:cubicBezTo>
                    <a:pt x="469" y="35"/>
                    <a:pt x="466" y="33"/>
                    <a:pt x="462" y="31"/>
                  </a:cubicBezTo>
                  <a:cubicBezTo>
                    <a:pt x="458" y="28"/>
                    <a:pt x="455" y="26"/>
                    <a:pt x="453" y="25"/>
                  </a:cubicBezTo>
                  <a:cubicBezTo>
                    <a:pt x="451" y="23"/>
                    <a:pt x="450" y="22"/>
                    <a:pt x="449" y="20"/>
                  </a:cubicBezTo>
                  <a:cubicBezTo>
                    <a:pt x="448" y="19"/>
                    <a:pt x="448" y="17"/>
                    <a:pt x="448" y="15"/>
                  </a:cubicBezTo>
                  <a:cubicBezTo>
                    <a:pt x="448" y="11"/>
                    <a:pt x="449" y="8"/>
                    <a:pt x="452" y="5"/>
                  </a:cubicBezTo>
                  <a:cubicBezTo>
                    <a:pt x="455" y="3"/>
                    <a:pt x="458" y="1"/>
                    <a:pt x="462" y="1"/>
                  </a:cubicBezTo>
                  <a:cubicBezTo>
                    <a:pt x="464" y="1"/>
                    <a:pt x="467" y="2"/>
                    <a:pt x="470" y="3"/>
                  </a:cubicBezTo>
                  <a:cubicBezTo>
                    <a:pt x="471" y="4"/>
                    <a:pt x="472" y="4"/>
                    <a:pt x="473" y="4"/>
                  </a:cubicBezTo>
                  <a:cubicBezTo>
                    <a:pt x="473" y="4"/>
                    <a:pt x="474" y="4"/>
                    <a:pt x="474" y="4"/>
                  </a:cubicBezTo>
                  <a:cubicBezTo>
                    <a:pt x="475" y="3"/>
                    <a:pt x="475" y="3"/>
                    <a:pt x="475" y="1"/>
                  </a:cubicBezTo>
                  <a:cubicBezTo>
                    <a:pt x="477" y="1"/>
                    <a:pt x="477" y="1"/>
                    <a:pt x="477" y="1"/>
                  </a:cubicBezTo>
                  <a:close/>
                  <a:moveTo>
                    <a:pt x="517" y="40"/>
                  </a:moveTo>
                  <a:cubicBezTo>
                    <a:pt x="517" y="44"/>
                    <a:pt x="515" y="48"/>
                    <a:pt x="512" y="50"/>
                  </a:cubicBezTo>
                  <a:cubicBezTo>
                    <a:pt x="510" y="53"/>
                    <a:pt x="507" y="54"/>
                    <a:pt x="504" y="54"/>
                  </a:cubicBezTo>
                  <a:cubicBezTo>
                    <a:pt x="500" y="54"/>
                    <a:pt x="497" y="52"/>
                    <a:pt x="494" y="49"/>
                  </a:cubicBezTo>
                  <a:cubicBezTo>
                    <a:pt x="491" y="46"/>
                    <a:pt x="490" y="41"/>
                    <a:pt x="490" y="36"/>
                  </a:cubicBezTo>
                  <a:cubicBezTo>
                    <a:pt x="490" y="31"/>
                    <a:pt x="492" y="26"/>
                    <a:pt x="495" y="23"/>
                  </a:cubicBezTo>
                  <a:cubicBezTo>
                    <a:pt x="498" y="19"/>
                    <a:pt x="501" y="17"/>
                    <a:pt x="506" y="17"/>
                  </a:cubicBezTo>
                  <a:cubicBezTo>
                    <a:pt x="509" y="17"/>
                    <a:pt x="512" y="18"/>
                    <a:pt x="514" y="20"/>
                  </a:cubicBezTo>
                  <a:cubicBezTo>
                    <a:pt x="516" y="22"/>
                    <a:pt x="517" y="24"/>
                    <a:pt x="517" y="26"/>
                  </a:cubicBezTo>
                  <a:cubicBezTo>
                    <a:pt x="517" y="27"/>
                    <a:pt x="517" y="27"/>
                    <a:pt x="516" y="28"/>
                  </a:cubicBezTo>
                  <a:cubicBezTo>
                    <a:pt x="516" y="29"/>
                    <a:pt x="515" y="29"/>
                    <a:pt x="514" y="29"/>
                  </a:cubicBezTo>
                  <a:cubicBezTo>
                    <a:pt x="512" y="29"/>
                    <a:pt x="511" y="29"/>
                    <a:pt x="511" y="27"/>
                  </a:cubicBezTo>
                  <a:cubicBezTo>
                    <a:pt x="510" y="27"/>
                    <a:pt x="510" y="26"/>
                    <a:pt x="510" y="25"/>
                  </a:cubicBezTo>
                  <a:cubicBezTo>
                    <a:pt x="510" y="23"/>
                    <a:pt x="509" y="22"/>
                    <a:pt x="508" y="21"/>
                  </a:cubicBezTo>
                  <a:cubicBezTo>
                    <a:pt x="507" y="21"/>
                    <a:pt x="506" y="20"/>
                    <a:pt x="505" y="20"/>
                  </a:cubicBezTo>
                  <a:cubicBezTo>
                    <a:pt x="502" y="20"/>
                    <a:pt x="500" y="21"/>
                    <a:pt x="499" y="23"/>
                  </a:cubicBezTo>
                  <a:cubicBezTo>
                    <a:pt x="497" y="25"/>
                    <a:pt x="496" y="29"/>
                    <a:pt x="496" y="33"/>
                  </a:cubicBezTo>
                  <a:cubicBezTo>
                    <a:pt x="496" y="37"/>
                    <a:pt x="497" y="40"/>
                    <a:pt x="499" y="43"/>
                  </a:cubicBezTo>
                  <a:cubicBezTo>
                    <a:pt x="501" y="47"/>
                    <a:pt x="503" y="48"/>
                    <a:pt x="507" y="48"/>
                  </a:cubicBezTo>
                  <a:cubicBezTo>
                    <a:pt x="509" y="48"/>
                    <a:pt x="511" y="47"/>
                    <a:pt x="513" y="46"/>
                  </a:cubicBezTo>
                  <a:cubicBezTo>
                    <a:pt x="514" y="45"/>
                    <a:pt x="515" y="43"/>
                    <a:pt x="517" y="40"/>
                  </a:cubicBezTo>
                  <a:cubicBezTo>
                    <a:pt x="517" y="40"/>
                    <a:pt x="517" y="40"/>
                    <a:pt x="517" y="40"/>
                  </a:cubicBezTo>
                  <a:close/>
                  <a:moveTo>
                    <a:pt x="534" y="0"/>
                  </a:moveTo>
                  <a:cubicBezTo>
                    <a:pt x="535" y="0"/>
                    <a:pt x="536" y="0"/>
                    <a:pt x="537" y="1"/>
                  </a:cubicBezTo>
                  <a:cubicBezTo>
                    <a:pt x="537" y="2"/>
                    <a:pt x="538" y="3"/>
                    <a:pt x="538" y="4"/>
                  </a:cubicBezTo>
                  <a:cubicBezTo>
                    <a:pt x="538" y="5"/>
                    <a:pt x="537" y="6"/>
                    <a:pt x="537" y="7"/>
                  </a:cubicBezTo>
                  <a:cubicBezTo>
                    <a:pt x="536" y="7"/>
                    <a:pt x="535" y="8"/>
                    <a:pt x="534" y="8"/>
                  </a:cubicBezTo>
                  <a:cubicBezTo>
                    <a:pt x="533" y="8"/>
                    <a:pt x="532" y="7"/>
                    <a:pt x="532" y="7"/>
                  </a:cubicBezTo>
                  <a:cubicBezTo>
                    <a:pt x="531" y="6"/>
                    <a:pt x="531" y="5"/>
                    <a:pt x="531" y="4"/>
                  </a:cubicBezTo>
                  <a:cubicBezTo>
                    <a:pt x="531" y="3"/>
                    <a:pt x="531" y="2"/>
                    <a:pt x="532" y="1"/>
                  </a:cubicBezTo>
                  <a:cubicBezTo>
                    <a:pt x="532" y="0"/>
                    <a:pt x="533" y="0"/>
                    <a:pt x="534" y="0"/>
                  </a:cubicBezTo>
                  <a:close/>
                  <a:moveTo>
                    <a:pt x="537" y="18"/>
                  </a:moveTo>
                  <a:cubicBezTo>
                    <a:pt x="537" y="45"/>
                    <a:pt x="537" y="45"/>
                    <a:pt x="537" y="45"/>
                  </a:cubicBezTo>
                  <a:cubicBezTo>
                    <a:pt x="537" y="47"/>
                    <a:pt x="537" y="49"/>
                    <a:pt x="537" y="49"/>
                  </a:cubicBezTo>
                  <a:cubicBezTo>
                    <a:pt x="538" y="50"/>
                    <a:pt x="538" y="51"/>
                    <a:pt x="539" y="51"/>
                  </a:cubicBezTo>
                  <a:cubicBezTo>
                    <a:pt x="539" y="51"/>
                    <a:pt x="540" y="51"/>
                    <a:pt x="542" y="51"/>
                  </a:cubicBezTo>
                  <a:cubicBezTo>
                    <a:pt x="542" y="53"/>
                    <a:pt x="542" y="53"/>
                    <a:pt x="542" y="53"/>
                  </a:cubicBezTo>
                  <a:cubicBezTo>
                    <a:pt x="526" y="53"/>
                    <a:pt x="526" y="53"/>
                    <a:pt x="526" y="53"/>
                  </a:cubicBezTo>
                  <a:cubicBezTo>
                    <a:pt x="526" y="51"/>
                    <a:pt x="526" y="51"/>
                    <a:pt x="526" y="51"/>
                  </a:cubicBezTo>
                  <a:cubicBezTo>
                    <a:pt x="527" y="51"/>
                    <a:pt x="529" y="51"/>
                    <a:pt x="529" y="51"/>
                  </a:cubicBezTo>
                  <a:cubicBezTo>
                    <a:pt x="529" y="51"/>
                    <a:pt x="530" y="50"/>
                    <a:pt x="530" y="49"/>
                  </a:cubicBezTo>
                  <a:cubicBezTo>
                    <a:pt x="531" y="49"/>
                    <a:pt x="531" y="47"/>
                    <a:pt x="531" y="45"/>
                  </a:cubicBezTo>
                  <a:cubicBezTo>
                    <a:pt x="531" y="32"/>
                    <a:pt x="531" y="32"/>
                    <a:pt x="531" y="32"/>
                  </a:cubicBezTo>
                  <a:cubicBezTo>
                    <a:pt x="531" y="28"/>
                    <a:pt x="531" y="26"/>
                    <a:pt x="530" y="25"/>
                  </a:cubicBezTo>
                  <a:cubicBezTo>
                    <a:pt x="530" y="24"/>
                    <a:pt x="530" y="23"/>
                    <a:pt x="529" y="23"/>
                  </a:cubicBezTo>
                  <a:cubicBezTo>
                    <a:pt x="529" y="23"/>
                    <a:pt x="529" y="23"/>
                    <a:pt x="528" y="23"/>
                  </a:cubicBezTo>
                  <a:cubicBezTo>
                    <a:pt x="527" y="23"/>
                    <a:pt x="526" y="23"/>
                    <a:pt x="525" y="23"/>
                  </a:cubicBezTo>
                  <a:cubicBezTo>
                    <a:pt x="525" y="22"/>
                    <a:pt x="525" y="22"/>
                    <a:pt x="525" y="22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7" y="18"/>
                    <a:pt x="537" y="18"/>
                    <a:pt x="537" y="18"/>
                  </a:cubicBezTo>
                  <a:close/>
                  <a:moveTo>
                    <a:pt x="555" y="31"/>
                  </a:moveTo>
                  <a:cubicBezTo>
                    <a:pt x="555" y="37"/>
                    <a:pt x="557" y="40"/>
                    <a:pt x="559" y="43"/>
                  </a:cubicBezTo>
                  <a:cubicBezTo>
                    <a:pt x="561" y="46"/>
                    <a:pt x="564" y="48"/>
                    <a:pt x="567" y="48"/>
                  </a:cubicBezTo>
                  <a:cubicBezTo>
                    <a:pt x="569" y="48"/>
                    <a:pt x="571" y="47"/>
                    <a:pt x="573" y="46"/>
                  </a:cubicBezTo>
                  <a:cubicBezTo>
                    <a:pt x="575" y="45"/>
                    <a:pt x="576" y="43"/>
                    <a:pt x="577" y="39"/>
                  </a:cubicBezTo>
                  <a:cubicBezTo>
                    <a:pt x="578" y="40"/>
                    <a:pt x="578" y="40"/>
                    <a:pt x="578" y="40"/>
                  </a:cubicBezTo>
                  <a:cubicBezTo>
                    <a:pt x="578" y="43"/>
                    <a:pt x="576" y="47"/>
                    <a:pt x="574" y="49"/>
                  </a:cubicBezTo>
                  <a:cubicBezTo>
                    <a:pt x="571" y="52"/>
                    <a:pt x="568" y="53"/>
                    <a:pt x="565" y="53"/>
                  </a:cubicBezTo>
                  <a:cubicBezTo>
                    <a:pt x="561" y="53"/>
                    <a:pt x="557" y="52"/>
                    <a:pt x="555" y="49"/>
                  </a:cubicBezTo>
                  <a:cubicBezTo>
                    <a:pt x="552" y="45"/>
                    <a:pt x="551" y="41"/>
                    <a:pt x="551" y="36"/>
                  </a:cubicBezTo>
                  <a:cubicBezTo>
                    <a:pt x="551" y="30"/>
                    <a:pt x="552" y="25"/>
                    <a:pt x="555" y="22"/>
                  </a:cubicBezTo>
                  <a:cubicBezTo>
                    <a:pt x="558" y="19"/>
                    <a:pt x="561" y="17"/>
                    <a:pt x="566" y="17"/>
                  </a:cubicBezTo>
                  <a:cubicBezTo>
                    <a:pt x="569" y="17"/>
                    <a:pt x="573" y="19"/>
                    <a:pt x="575" y="21"/>
                  </a:cubicBezTo>
                  <a:cubicBezTo>
                    <a:pt x="577" y="23"/>
                    <a:pt x="579" y="27"/>
                    <a:pt x="579" y="31"/>
                  </a:cubicBezTo>
                  <a:cubicBezTo>
                    <a:pt x="555" y="31"/>
                    <a:pt x="555" y="31"/>
                    <a:pt x="555" y="31"/>
                  </a:cubicBezTo>
                  <a:close/>
                  <a:moveTo>
                    <a:pt x="555" y="29"/>
                  </a:moveTo>
                  <a:cubicBezTo>
                    <a:pt x="571" y="29"/>
                    <a:pt x="571" y="29"/>
                    <a:pt x="571" y="29"/>
                  </a:cubicBezTo>
                  <a:cubicBezTo>
                    <a:pt x="571" y="27"/>
                    <a:pt x="570" y="26"/>
                    <a:pt x="570" y="25"/>
                  </a:cubicBezTo>
                  <a:cubicBezTo>
                    <a:pt x="569" y="24"/>
                    <a:pt x="568" y="23"/>
                    <a:pt x="567" y="22"/>
                  </a:cubicBezTo>
                  <a:cubicBezTo>
                    <a:pt x="566" y="21"/>
                    <a:pt x="565" y="21"/>
                    <a:pt x="563" y="21"/>
                  </a:cubicBezTo>
                  <a:cubicBezTo>
                    <a:pt x="561" y="21"/>
                    <a:pt x="560" y="21"/>
                    <a:pt x="558" y="23"/>
                  </a:cubicBezTo>
                  <a:cubicBezTo>
                    <a:pt x="557" y="24"/>
                    <a:pt x="555" y="27"/>
                    <a:pt x="555" y="29"/>
                  </a:cubicBezTo>
                  <a:close/>
                  <a:moveTo>
                    <a:pt x="595" y="25"/>
                  </a:moveTo>
                  <a:cubicBezTo>
                    <a:pt x="599" y="20"/>
                    <a:pt x="603" y="18"/>
                    <a:pt x="606" y="18"/>
                  </a:cubicBezTo>
                  <a:cubicBezTo>
                    <a:pt x="608" y="18"/>
                    <a:pt x="609" y="18"/>
                    <a:pt x="611" y="19"/>
                  </a:cubicBezTo>
                  <a:cubicBezTo>
                    <a:pt x="612" y="20"/>
                    <a:pt x="613" y="21"/>
                    <a:pt x="614" y="23"/>
                  </a:cubicBezTo>
                  <a:cubicBezTo>
                    <a:pt x="615" y="25"/>
                    <a:pt x="615" y="27"/>
                    <a:pt x="615" y="30"/>
                  </a:cubicBezTo>
                  <a:cubicBezTo>
                    <a:pt x="615" y="45"/>
                    <a:pt x="615" y="45"/>
                    <a:pt x="615" y="45"/>
                  </a:cubicBezTo>
                  <a:cubicBezTo>
                    <a:pt x="615" y="47"/>
                    <a:pt x="615" y="48"/>
                    <a:pt x="615" y="49"/>
                  </a:cubicBezTo>
                  <a:cubicBezTo>
                    <a:pt x="616" y="50"/>
                    <a:pt x="616" y="50"/>
                    <a:pt x="617" y="51"/>
                  </a:cubicBezTo>
                  <a:cubicBezTo>
                    <a:pt x="617" y="51"/>
                    <a:pt x="618" y="51"/>
                    <a:pt x="620" y="51"/>
                  </a:cubicBezTo>
                  <a:cubicBezTo>
                    <a:pt x="620" y="52"/>
                    <a:pt x="620" y="52"/>
                    <a:pt x="620" y="52"/>
                  </a:cubicBezTo>
                  <a:cubicBezTo>
                    <a:pt x="604" y="52"/>
                    <a:pt x="604" y="52"/>
                    <a:pt x="604" y="52"/>
                  </a:cubicBezTo>
                  <a:cubicBezTo>
                    <a:pt x="604" y="51"/>
                    <a:pt x="604" y="51"/>
                    <a:pt x="604" y="51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6" y="51"/>
                    <a:pt x="607" y="51"/>
                    <a:pt x="608" y="50"/>
                  </a:cubicBezTo>
                  <a:cubicBezTo>
                    <a:pt x="609" y="50"/>
                    <a:pt x="609" y="49"/>
                    <a:pt x="609" y="48"/>
                  </a:cubicBezTo>
                  <a:cubicBezTo>
                    <a:pt x="609" y="48"/>
                    <a:pt x="609" y="47"/>
                    <a:pt x="609" y="45"/>
                  </a:cubicBezTo>
                  <a:cubicBezTo>
                    <a:pt x="609" y="31"/>
                    <a:pt x="609" y="31"/>
                    <a:pt x="609" y="31"/>
                  </a:cubicBezTo>
                  <a:cubicBezTo>
                    <a:pt x="609" y="27"/>
                    <a:pt x="609" y="25"/>
                    <a:pt x="608" y="24"/>
                  </a:cubicBezTo>
                  <a:cubicBezTo>
                    <a:pt x="607" y="23"/>
                    <a:pt x="606" y="22"/>
                    <a:pt x="604" y="22"/>
                  </a:cubicBezTo>
                  <a:cubicBezTo>
                    <a:pt x="601" y="22"/>
                    <a:pt x="598" y="23"/>
                    <a:pt x="595" y="27"/>
                  </a:cubicBezTo>
                  <a:cubicBezTo>
                    <a:pt x="595" y="45"/>
                    <a:pt x="595" y="45"/>
                    <a:pt x="595" y="45"/>
                  </a:cubicBezTo>
                  <a:cubicBezTo>
                    <a:pt x="595" y="47"/>
                    <a:pt x="595" y="48"/>
                    <a:pt x="596" y="49"/>
                  </a:cubicBezTo>
                  <a:cubicBezTo>
                    <a:pt x="596" y="50"/>
                    <a:pt x="597" y="50"/>
                    <a:pt x="597" y="51"/>
                  </a:cubicBezTo>
                  <a:cubicBezTo>
                    <a:pt x="597" y="51"/>
                    <a:pt x="599" y="51"/>
                    <a:pt x="601" y="51"/>
                  </a:cubicBezTo>
                  <a:cubicBezTo>
                    <a:pt x="601" y="52"/>
                    <a:pt x="601" y="52"/>
                    <a:pt x="601" y="52"/>
                  </a:cubicBezTo>
                  <a:cubicBezTo>
                    <a:pt x="585" y="52"/>
                    <a:pt x="585" y="52"/>
                    <a:pt x="585" y="52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7" y="51"/>
                    <a:pt x="588" y="51"/>
                    <a:pt x="589" y="50"/>
                  </a:cubicBezTo>
                  <a:cubicBezTo>
                    <a:pt x="589" y="49"/>
                    <a:pt x="589" y="47"/>
                    <a:pt x="589" y="45"/>
                  </a:cubicBezTo>
                  <a:cubicBezTo>
                    <a:pt x="589" y="32"/>
                    <a:pt x="589" y="32"/>
                    <a:pt x="589" y="32"/>
                  </a:cubicBezTo>
                  <a:cubicBezTo>
                    <a:pt x="589" y="28"/>
                    <a:pt x="589" y="25"/>
                    <a:pt x="589" y="24"/>
                  </a:cubicBezTo>
                  <a:cubicBezTo>
                    <a:pt x="589" y="23"/>
                    <a:pt x="589" y="23"/>
                    <a:pt x="588" y="22"/>
                  </a:cubicBezTo>
                  <a:cubicBezTo>
                    <a:pt x="588" y="22"/>
                    <a:pt x="587" y="22"/>
                    <a:pt x="587" y="22"/>
                  </a:cubicBezTo>
                  <a:cubicBezTo>
                    <a:pt x="586" y="22"/>
                    <a:pt x="585" y="22"/>
                    <a:pt x="584" y="22"/>
                  </a:cubicBezTo>
                  <a:cubicBezTo>
                    <a:pt x="584" y="21"/>
                    <a:pt x="584" y="21"/>
                    <a:pt x="584" y="21"/>
                  </a:cubicBezTo>
                  <a:cubicBezTo>
                    <a:pt x="594" y="17"/>
                    <a:pt x="594" y="17"/>
                    <a:pt x="594" y="17"/>
                  </a:cubicBezTo>
                  <a:cubicBezTo>
                    <a:pt x="595" y="17"/>
                    <a:pt x="595" y="17"/>
                    <a:pt x="595" y="17"/>
                  </a:cubicBezTo>
                  <a:cubicBezTo>
                    <a:pt x="595" y="25"/>
                    <a:pt x="595" y="25"/>
                    <a:pt x="595" y="25"/>
                  </a:cubicBezTo>
                  <a:close/>
                  <a:moveTo>
                    <a:pt x="654" y="40"/>
                  </a:moveTo>
                  <a:cubicBezTo>
                    <a:pt x="653" y="44"/>
                    <a:pt x="651" y="48"/>
                    <a:pt x="649" y="50"/>
                  </a:cubicBezTo>
                  <a:cubicBezTo>
                    <a:pt x="646" y="53"/>
                    <a:pt x="643" y="54"/>
                    <a:pt x="640" y="54"/>
                  </a:cubicBezTo>
                  <a:cubicBezTo>
                    <a:pt x="637" y="54"/>
                    <a:pt x="633" y="52"/>
                    <a:pt x="631" y="49"/>
                  </a:cubicBezTo>
                  <a:cubicBezTo>
                    <a:pt x="628" y="46"/>
                    <a:pt x="627" y="41"/>
                    <a:pt x="627" y="36"/>
                  </a:cubicBezTo>
                  <a:cubicBezTo>
                    <a:pt x="627" y="31"/>
                    <a:pt x="628" y="26"/>
                    <a:pt x="631" y="23"/>
                  </a:cubicBezTo>
                  <a:cubicBezTo>
                    <a:pt x="634" y="19"/>
                    <a:pt x="638" y="17"/>
                    <a:pt x="642" y="17"/>
                  </a:cubicBezTo>
                  <a:cubicBezTo>
                    <a:pt x="645" y="17"/>
                    <a:pt x="648" y="18"/>
                    <a:pt x="650" y="20"/>
                  </a:cubicBezTo>
                  <a:cubicBezTo>
                    <a:pt x="652" y="22"/>
                    <a:pt x="653" y="24"/>
                    <a:pt x="653" y="26"/>
                  </a:cubicBezTo>
                  <a:cubicBezTo>
                    <a:pt x="653" y="27"/>
                    <a:pt x="653" y="27"/>
                    <a:pt x="653" y="28"/>
                  </a:cubicBezTo>
                  <a:cubicBezTo>
                    <a:pt x="652" y="29"/>
                    <a:pt x="651" y="29"/>
                    <a:pt x="650" y="29"/>
                  </a:cubicBezTo>
                  <a:cubicBezTo>
                    <a:pt x="649" y="29"/>
                    <a:pt x="648" y="29"/>
                    <a:pt x="647" y="27"/>
                  </a:cubicBezTo>
                  <a:cubicBezTo>
                    <a:pt x="647" y="27"/>
                    <a:pt x="646" y="26"/>
                    <a:pt x="646" y="25"/>
                  </a:cubicBezTo>
                  <a:cubicBezTo>
                    <a:pt x="646" y="23"/>
                    <a:pt x="645" y="22"/>
                    <a:pt x="645" y="21"/>
                  </a:cubicBezTo>
                  <a:cubicBezTo>
                    <a:pt x="644" y="21"/>
                    <a:pt x="643" y="20"/>
                    <a:pt x="641" y="20"/>
                  </a:cubicBezTo>
                  <a:cubicBezTo>
                    <a:pt x="639" y="20"/>
                    <a:pt x="637" y="21"/>
                    <a:pt x="635" y="23"/>
                  </a:cubicBezTo>
                  <a:cubicBezTo>
                    <a:pt x="633" y="25"/>
                    <a:pt x="633" y="29"/>
                    <a:pt x="633" y="33"/>
                  </a:cubicBezTo>
                  <a:cubicBezTo>
                    <a:pt x="633" y="37"/>
                    <a:pt x="633" y="40"/>
                    <a:pt x="635" y="43"/>
                  </a:cubicBezTo>
                  <a:cubicBezTo>
                    <a:pt x="637" y="47"/>
                    <a:pt x="640" y="48"/>
                    <a:pt x="643" y="48"/>
                  </a:cubicBezTo>
                  <a:cubicBezTo>
                    <a:pt x="645" y="48"/>
                    <a:pt x="647" y="47"/>
                    <a:pt x="649" y="46"/>
                  </a:cubicBezTo>
                  <a:cubicBezTo>
                    <a:pt x="651" y="45"/>
                    <a:pt x="652" y="43"/>
                    <a:pt x="654" y="40"/>
                  </a:cubicBezTo>
                  <a:cubicBezTo>
                    <a:pt x="654" y="40"/>
                    <a:pt x="654" y="40"/>
                    <a:pt x="654" y="40"/>
                  </a:cubicBezTo>
                  <a:close/>
                  <a:moveTo>
                    <a:pt x="668" y="31"/>
                  </a:moveTo>
                  <a:cubicBezTo>
                    <a:pt x="668" y="37"/>
                    <a:pt x="669" y="40"/>
                    <a:pt x="671" y="43"/>
                  </a:cubicBezTo>
                  <a:cubicBezTo>
                    <a:pt x="674" y="46"/>
                    <a:pt x="677" y="48"/>
                    <a:pt x="680" y="48"/>
                  </a:cubicBezTo>
                  <a:cubicBezTo>
                    <a:pt x="682" y="48"/>
                    <a:pt x="684" y="47"/>
                    <a:pt x="685" y="46"/>
                  </a:cubicBezTo>
                  <a:cubicBezTo>
                    <a:pt x="687" y="45"/>
                    <a:pt x="688" y="43"/>
                    <a:pt x="689" y="39"/>
                  </a:cubicBezTo>
                  <a:cubicBezTo>
                    <a:pt x="691" y="40"/>
                    <a:pt x="691" y="40"/>
                    <a:pt x="691" y="40"/>
                  </a:cubicBezTo>
                  <a:cubicBezTo>
                    <a:pt x="690" y="43"/>
                    <a:pt x="689" y="47"/>
                    <a:pt x="686" y="49"/>
                  </a:cubicBezTo>
                  <a:cubicBezTo>
                    <a:pt x="684" y="52"/>
                    <a:pt x="681" y="53"/>
                    <a:pt x="677" y="53"/>
                  </a:cubicBezTo>
                  <a:cubicBezTo>
                    <a:pt x="673" y="53"/>
                    <a:pt x="670" y="52"/>
                    <a:pt x="667" y="49"/>
                  </a:cubicBezTo>
                  <a:cubicBezTo>
                    <a:pt x="664" y="45"/>
                    <a:pt x="663" y="41"/>
                    <a:pt x="663" y="36"/>
                  </a:cubicBezTo>
                  <a:cubicBezTo>
                    <a:pt x="663" y="30"/>
                    <a:pt x="665" y="25"/>
                    <a:pt x="667" y="22"/>
                  </a:cubicBezTo>
                  <a:cubicBezTo>
                    <a:pt x="670" y="19"/>
                    <a:pt x="674" y="17"/>
                    <a:pt x="678" y="17"/>
                  </a:cubicBezTo>
                  <a:cubicBezTo>
                    <a:pt x="682" y="17"/>
                    <a:pt x="685" y="19"/>
                    <a:pt x="687" y="21"/>
                  </a:cubicBezTo>
                  <a:cubicBezTo>
                    <a:pt x="690" y="23"/>
                    <a:pt x="691" y="27"/>
                    <a:pt x="691" y="31"/>
                  </a:cubicBezTo>
                  <a:cubicBezTo>
                    <a:pt x="668" y="31"/>
                    <a:pt x="668" y="31"/>
                    <a:pt x="668" y="31"/>
                  </a:cubicBezTo>
                  <a:close/>
                  <a:moveTo>
                    <a:pt x="668" y="29"/>
                  </a:moveTo>
                  <a:cubicBezTo>
                    <a:pt x="683" y="29"/>
                    <a:pt x="683" y="29"/>
                    <a:pt x="683" y="29"/>
                  </a:cubicBezTo>
                  <a:cubicBezTo>
                    <a:pt x="683" y="27"/>
                    <a:pt x="683" y="26"/>
                    <a:pt x="682" y="25"/>
                  </a:cubicBezTo>
                  <a:cubicBezTo>
                    <a:pt x="682" y="24"/>
                    <a:pt x="681" y="23"/>
                    <a:pt x="679" y="22"/>
                  </a:cubicBezTo>
                  <a:cubicBezTo>
                    <a:pt x="678" y="21"/>
                    <a:pt x="677" y="21"/>
                    <a:pt x="676" y="21"/>
                  </a:cubicBezTo>
                  <a:cubicBezTo>
                    <a:pt x="674" y="21"/>
                    <a:pt x="672" y="21"/>
                    <a:pt x="671" y="23"/>
                  </a:cubicBezTo>
                  <a:cubicBezTo>
                    <a:pt x="669" y="24"/>
                    <a:pt x="668" y="27"/>
                    <a:pt x="668" y="29"/>
                  </a:cubicBezTo>
                  <a:close/>
                  <a:moveTo>
                    <a:pt x="731" y="48"/>
                  </a:moveTo>
                  <a:cubicBezTo>
                    <a:pt x="728" y="51"/>
                    <a:pt x="726" y="52"/>
                    <a:pt x="725" y="53"/>
                  </a:cubicBezTo>
                  <a:cubicBezTo>
                    <a:pt x="724" y="53"/>
                    <a:pt x="722" y="53"/>
                    <a:pt x="721" y="53"/>
                  </a:cubicBezTo>
                  <a:cubicBezTo>
                    <a:pt x="719" y="53"/>
                    <a:pt x="717" y="53"/>
                    <a:pt x="715" y="51"/>
                  </a:cubicBezTo>
                  <a:cubicBezTo>
                    <a:pt x="714" y="49"/>
                    <a:pt x="713" y="47"/>
                    <a:pt x="713" y="45"/>
                  </a:cubicBezTo>
                  <a:cubicBezTo>
                    <a:pt x="713" y="43"/>
                    <a:pt x="714" y="41"/>
                    <a:pt x="715" y="40"/>
                  </a:cubicBezTo>
                  <a:cubicBezTo>
                    <a:pt x="715" y="39"/>
                    <a:pt x="717" y="37"/>
                    <a:pt x="720" y="35"/>
                  </a:cubicBezTo>
                  <a:cubicBezTo>
                    <a:pt x="722" y="34"/>
                    <a:pt x="726" y="32"/>
                    <a:pt x="732" y="30"/>
                  </a:cubicBezTo>
                  <a:cubicBezTo>
                    <a:pt x="732" y="29"/>
                    <a:pt x="732" y="29"/>
                    <a:pt x="732" y="29"/>
                  </a:cubicBezTo>
                  <a:cubicBezTo>
                    <a:pt x="732" y="25"/>
                    <a:pt x="731" y="23"/>
                    <a:pt x="730" y="22"/>
                  </a:cubicBezTo>
                  <a:cubicBezTo>
                    <a:pt x="729" y="21"/>
                    <a:pt x="728" y="20"/>
                    <a:pt x="726" y="20"/>
                  </a:cubicBezTo>
                  <a:cubicBezTo>
                    <a:pt x="724" y="20"/>
                    <a:pt x="723" y="20"/>
                    <a:pt x="722" y="21"/>
                  </a:cubicBezTo>
                  <a:cubicBezTo>
                    <a:pt x="721" y="22"/>
                    <a:pt x="721" y="23"/>
                    <a:pt x="721" y="24"/>
                  </a:cubicBezTo>
                  <a:cubicBezTo>
                    <a:pt x="721" y="26"/>
                    <a:pt x="721" y="26"/>
                    <a:pt x="721" y="26"/>
                  </a:cubicBezTo>
                  <a:cubicBezTo>
                    <a:pt x="721" y="27"/>
                    <a:pt x="721" y="28"/>
                    <a:pt x="720" y="29"/>
                  </a:cubicBezTo>
                  <a:cubicBezTo>
                    <a:pt x="720" y="29"/>
                    <a:pt x="719" y="29"/>
                    <a:pt x="718" y="29"/>
                  </a:cubicBezTo>
                  <a:cubicBezTo>
                    <a:pt x="717" y="29"/>
                    <a:pt x="717" y="29"/>
                    <a:pt x="716" y="29"/>
                  </a:cubicBezTo>
                  <a:cubicBezTo>
                    <a:pt x="716" y="28"/>
                    <a:pt x="715" y="27"/>
                    <a:pt x="715" y="26"/>
                  </a:cubicBezTo>
                  <a:cubicBezTo>
                    <a:pt x="715" y="24"/>
                    <a:pt x="717" y="22"/>
                    <a:pt x="719" y="20"/>
                  </a:cubicBezTo>
                  <a:cubicBezTo>
                    <a:pt x="721" y="18"/>
                    <a:pt x="724" y="17"/>
                    <a:pt x="727" y="17"/>
                  </a:cubicBezTo>
                  <a:cubicBezTo>
                    <a:pt x="730" y="17"/>
                    <a:pt x="733" y="17"/>
                    <a:pt x="735" y="19"/>
                  </a:cubicBezTo>
                  <a:cubicBezTo>
                    <a:pt x="736" y="19"/>
                    <a:pt x="737" y="21"/>
                    <a:pt x="738" y="22"/>
                  </a:cubicBezTo>
                  <a:cubicBezTo>
                    <a:pt x="738" y="23"/>
                    <a:pt x="739" y="25"/>
                    <a:pt x="739" y="29"/>
                  </a:cubicBezTo>
                  <a:cubicBezTo>
                    <a:pt x="739" y="40"/>
                    <a:pt x="739" y="40"/>
                    <a:pt x="739" y="40"/>
                  </a:cubicBezTo>
                  <a:cubicBezTo>
                    <a:pt x="739" y="43"/>
                    <a:pt x="739" y="45"/>
                    <a:pt x="739" y="46"/>
                  </a:cubicBezTo>
                  <a:cubicBezTo>
                    <a:pt x="739" y="47"/>
                    <a:pt x="739" y="47"/>
                    <a:pt x="739" y="48"/>
                  </a:cubicBezTo>
                  <a:cubicBezTo>
                    <a:pt x="739" y="48"/>
                    <a:pt x="739" y="48"/>
                    <a:pt x="740" y="48"/>
                  </a:cubicBezTo>
                  <a:cubicBezTo>
                    <a:pt x="740" y="48"/>
                    <a:pt x="741" y="48"/>
                    <a:pt x="741" y="48"/>
                  </a:cubicBezTo>
                  <a:cubicBezTo>
                    <a:pt x="741" y="47"/>
                    <a:pt x="743" y="47"/>
                    <a:pt x="744" y="45"/>
                  </a:cubicBezTo>
                  <a:cubicBezTo>
                    <a:pt x="744" y="47"/>
                    <a:pt x="744" y="47"/>
                    <a:pt x="744" y="47"/>
                  </a:cubicBezTo>
                  <a:cubicBezTo>
                    <a:pt x="741" y="51"/>
                    <a:pt x="739" y="53"/>
                    <a:pt x="736" y="53"/>
                  </a:cubicBezTo>
                  <a:cubicBezTo>
                    <a:pt x="735" y="53"/>
                    <a:pt x="734" y="52"/>
                    <a:pt x="733" y="51"/>
                  </a:cubicBezTo>
                  <a:cubicBezTo>
                    <a:pt x="732" y="51"/>
                    <a:pt x="731" y="50"/>
                    <a:pt x="731" y="48"/>
                  </a:cubicBezTo>
                  <a:close/>
                  <a:moveTo>
                    <a:pt x="731" y="45"/>
                  </a:moveTo>
                  <a:cubicBezTo>
                    <a:pt x="731" y="33"/>
                    <a:pt x="731" y="33"/>
                    <a:pt x="731" y="33"/>
                  </a:cubicBezTo>
                  <a:cubicBezTo>
                    <a:pt x="728" y="34"/>
                    <a:pt x="725" y="35"/>
                    <a:pt x="725" y="36"/>
                  </a:cubicBezTo>
                  <a:cubicBezTo>
                    <a:pt x="723" y="37"/>
                    <a:pt x="721" y="38"/>
                    <a:pt x="721" y="39"/>
                  </a:cubicBezTo>
                  <a:cubicBezTo>
                    <a:pt x="720" y="41"/>
                    <a:pt x="719" y="42"/>
                    <a:pt x="719" y="43"/>
                  </a:cubicBezTo>
                  <a:cubicBezTo>
                    <a:pt x="719" y="45"/>
                    <a:pt x="720" y="47"/>
                    <a:pt x="721" y="48"/>
                  </a:cubicBezTo>
                  <a:cubicBezTo>
                    <a:pt x="722" y="49"/>
                    <a:pt x="723" y="49"/>
                    <a:pt x="725" y="49"/>
                  </a:cubicBezTo>
                  <a:cubicBezTo>
                    <a:pt x="726" y="49"/>
                    <a:pt x="729" y="48"/>
                    <a:pt x="731" y="45"/>
                  </a:cubicBezTo>
                  <a:close/>
                  <a:moveTo>
                    <a:pt x="759" y="25"/>
                  </a:moveTo>
                  <a:cubicBezTo>
                    <a:pt x="763" y="20"/>
                    <a:pt x="766" y="18"/>
                    <a:pt x="769" y="18"/>
                  </a:cubicBezTo>
                  <a:cubicBezTo>
                    <a:pt x="771" y="18"/>
                    <a:pt x="773" y="18"/>
                    <a:pt x="774" y="19"/>
                  </a:cubicBezTo>
                  <a:cubicBezTo>
                    <a:pt x="775" y="20"/>
                    <a:pt x="777" y="21"/>
                    <a:pt x="777" y="23"/>
                  </a:cubicBezTo>
                  <a:cubicBezTo>
                    <a:pt x="778" y="25"/>
                    <a:pt x="778" y="27"/>
                    <a:pt x="778" y="30"/>
                  </a:cubicBezTo>
                  <a:cubicBezTo>
                    <a:pt x="778" y="45"/>
                    <a:pt x="778" y="45"/>
                    <a:pt x="778" y="45"/>
                  </a:cubicBezTo>
                  <a:cubicBezTo>
                    <a:pt x="778" y="47"/>
                    <a:pt x="778" y="48"/>
                    <a:pt x="779" y="49"/>
                  </a:cubicBezTo>
                  <a:cubicBezTo>
                    <a:pt x="779" y="50"/>
                    <a:pt x="779" y="50"/>
                    <a:pt x="780" y="51"/>
                  </a:cubicBezTo>
                  <a:cubicBezTo>
                    <a:pt x="780" y="51"/>
                    <a:pt x="781" y="51"/>
                    <a:pt x="783" y="51"/>
                  </a:cubicBezTo>
                  <a:cubicBezTo>
                    <a:pt x="783" y="52"/>
                    <a:pt x="783" y="52"/>
                    <a:pt x="783" y="52"/>
                  </a:cubicBezTo>
                  <a:cubicBezTo>
                    <a:pt x="767" y="52"/>
                    <a:pt x="767" y="52"/>
                    <a:pt x="767" y="52"/>
                  </a:cubicBezTo>
                  <a:cubicBezTo>
                    <a:pt x="767" y="51"/>
                    <a:pt x="767" y="51"/>
                    <a:pt x="767" y="51"/>
                  </a:cubicBezTo>
                  <a:cubicBezTo>
                    <a:pt x="768" y="51"/>
                    <a:pt x="768" y="51"/>
                    <a:pt x="768" y="51"/>
                  </a:cubicBezTo>
                  <a:cubicBezTo>
                    <a:pt x="769" y="51"/>
                    <a:pt x="770" y="51"/>
                    <a:pt x="771" y="50"/>
                  </a:cubicBezTo>
                  <a:cubicBezTo>
                    <a:pt x="772" y="50"/>
                    <a:pt x="772" y="49"/>
                    <a:pt x="772" y="48"/>
                  </a:cubicBezTo>
                  <a:cubicBezTo>
                    <a:pt x="772" y="48"/>
                    <a:pt x="772" y="47"/>
                    <a:pt x="772" y="45"/>
                  </a:cubicBezTo>
                  <a:cubicBezTo>
                    <a:pt x="772" y="31"/>
                    <a:pt x="772" y="31"/>
                    <a:pt x="772" y="31"/>
                  </a:cubicBezTo>
                  <a:cubicBezTo>
                    <a:pt x="772" y="27"/>
                    <a:pt x="772" y="25"/>
                    <a:pt x="771" y="24"/>
                  </a:cubicBezTo>
                  <a:cubicBezTo>
                    <a:pt x="770" y="23"/>
                    <a:pt x="769" y="22"/>
                    <a:pt x="767" y="22"/>
                  </a:cubicBezTo>
                  <a:cubicBezTo>
                    <a:pt x="764" y="22"/>
                    <a:pt x="761" y="23"/>
                    <a:pt x="759" y="27"/>
                  </a:cubicBezTo>
                  <a:cubicBezTo>
                    <a:pt x="759" y="45"/>
                    <a:pt x="759" y="45"/>
                    <a:pt x="759" y="45"/>
                  </a:cubicBezTo>
                  <a:cubicBezTo>
                    <a:pt x="759" y="47"/>
                    <a:pt x="759" y="48"/>
                    <a:pt x="759" y="49"/>
                  </a:cubicBezTo>
                  <a:cubicBezTo>
                    <a:pt x="759" y="50"/>
                    <a:pt x="760" y="50"/>
                    <a:pt x="760" y="51"/>
                  </a:cubicBezTo>
                  <a:cubicBezTo>
                    <a:pt x="761" y="51"/>
                    <a:pt x="762" y="51"/>
                    <a:pt x="764" y="51"/>
                  </a:cubicBezTo>
                  <a:cubicBezTo>
                    <a:pt x="764" y="52"/>
                    <a:pt x="764" y="52"/>
                    <a:pt x="764" y="52"/>
                  </a:cubicBezTo>
                  <a:cubicBezTo>
                    <a:pt x="748" y="52"/>
                    <a:pt x="748" y="52"/>
                    <a:pt x="748" y="52"/>
                  </a:cubicBezTo>
                  <a:cubicBezTo>
                    <a:pt x="748" y="51"/>
                    <a:pt x="748" y="51"/>
                    <a:pt x="748" y="51"/>
                  </a:cubicBezTo>
                  <a:cubicBezTo>
                    <a:pt x="749" y="51"/>
                    <a:pt x="749" y="51"/>
                    <a:pt x="749" y="51"/>
                  </a:cubicBezTo>
                  <a:cubicBezTo>
                    <a:pt x="750" y="51"/>
                    <a:pt x="751" y="51"/>
                    <a:pt x="752" y="50"/>
                  </a:cubicBezTo>
                  <a:cubicBezTo>
                    <a:pt x="752" y="49"/>
                    <a:pt x="753" y="47"/>
                    <a:pt x="753" y="45"/>
                  </a:cubicBezTo>
                  <a:cubicBezTo>
                    <a:pt x="753" y="32"/>
                    <a:pt x="753" y="32"/>
                    <a:pt x="753" y="32"/>
                  </a:cubicBezTo>
                  <a:cubicBezTo>
                    <a:pt x="753" y="28"/>
                    <a:pt x="753" y="25"/>
                    <a:pt x="752" y="24"/>
                  </a:cubicBezTo>
                  <a:cubicBezTo>
                    <a:pt x="752" y="23"/>
                    <a:pt x="752" y="23"/>
                    <a:pt x="751" y="22"/>
                  </a:cubicBezTo>
                  <a:cubicBezTo>
                    <a:pt x="751" y="22"/>
                    <a:pt x="751" y="22"/>
                    <a:pt x="750" y="22"/>
                  </a:cubicBezTo>
                  <a:cubicBezTo>
                    <a:pt x="749" y="22"/>
                    <a:pt x="748" y="22"/>
                    <a:pt x="747" y="22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57" y="17"/>
                    <a:pt x="757" y="17"/>
                    <a:pt x="757" y="17"/>
                  </a:cubicBezTo>
                  <a:cubicBezTo>
                    <a:pt x="759" y="17"/>
                    <a:pt x="759" y="17"/>
                    <a:pt x="759" y="17"/>
                  </a:cubicBezTo>
                  <a:cubicBezTo>
                    <a:pt x="759" y="25"/>
                    <a:pt x="759" y="25"/>
                    <a:pt x="759" y="25"/>
                  </a:cubicBezTo>
                  <a:close/>
                  <a:moveTo>
                    <a:pt x="812" y="49"/>
                  </a:moveTo>
                  <a:cubicBezTo>
                    <a:pt x="811" y="51"/>
                    <a:pt x="809" y="52"/>
                    <a:pt x="807" y="53"/>
                  </a:cubicBezTo>
                  <a:cubicBezTo>
                    <a:pt x="806" y="53"/>
                    <a:pt x="804" y="54"/>
                    <a:pt x="803" y="54"/>
                  </a:cubicBezTo>
                  <a:cubicBezTo>
                    <a:pt x="799" y="54"/>
                    <a:pt x="796" y="52"/>
                    <a:pt x="793" y="49"/>
                  </a:cubicBezTo>
                  <a:cubicBezTo>
                    <a:pt x="791" y="46"/>
                    <a:pt x="789" y="42"/>
                    <a:pt x="789" y="37"/>
                  </a:cubicBezTo>
                  <a:cubicBezTo>
                    <a:pt x="789" y="32"/>
                    <a:pt x="791" y="28"/>
                    <a:pt x="794" y="24"/>
                  </a:cubicBezTo>
                  <a:cubicBezTo>
                    <a:pt x="797" y="20"/>
                    <a:pt x="801" y="18"/>
                    <a:pt x="805" y="18"/>
                  </a:cubicBezTo>
                  <a:cubicBezTo>
                    <a:pt x="808" y="18"/>
                    <a:pt x="810" y="19"/>
                    <a:pt x="812" y="21"/>
                  </a:cubicBezTo>
                  <a:cubicBezTo>
                    <a:pt x="812" y="14"/>
                    <a:pt x="812" y="14"/>
                    <a:pt x="812" y="14"/>
                  </a:cubicBezTo>
                  <a:cubicBezTo>
                    <a:pt x="812" y="10"/>
                    <a:pt x="812" y="8"/>
                    <a:pt x="812" y="7"/>
                  </a:cubicBezTo>
                  <a:cubicBezTo>
                    <a:pt x="812" y="6"/>
                    <a:pt x="811" y="5"/>
                    <a:pt x="811" y="5"/>
                  </a:cubicBezTo>
                  <a:cubicBezTo>
                    <a:pt x="811" y="5"/>
                    <a:pt x="810" y="5"/>
                    <a:pt x="809" y="5"/>
                  </a:cubicBezTo>
                  <a:cubicBezTo>
                    <a:pt x="809" y="5"/>
                    <a:pt x="808" y="5"/>
                    <a:pt x="807" y="5"/>
                  </a:cubicBezTo>
                  <a:cubicBezTo>
                    <a:pt x="807" y="4"/>
                    <a:pt x="807" y="4"/>
                    <a:pt x="807" y="4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18" y="39"/>
                    <a:pt x="818" y="39"/>
                    <a:pt x="818" y="39"/>
                  </a:cubicBezTo>
                  <a:cubicBezTo>
                    <a:pt x="818" y="43"/>
                    <a:pt x="818" y="45"/>
                    <a:pt x="818" y="46"/>
                  </a:cubicBezTo>
                  <a:cubicBezTo>
                    <a:pt x="818" y="47"/>
                    <a:pt x="819" y="48"/>
                    <a:pt x="819" y="48"/>
                  </a:cubicBezTo>
                  <a:cubicBezTo>
                    <a:pt x="819" y="49"/>
                    <a:pt x="820" y="49"/>
                    <a:pt x="820" y="49"/>
                  </a:cubicBezTo>
                  <a:cubicBezTo>
                    <a:pt x="821" y="49"/>
                    <a:pt x="822" y="48"/>
                    <a:pt x="823" y="48"/>
                  </a:cubicBezTo>
                  <a:cubicBezTo>
                    <a:pt x="823" y="49"/>
                    <a:pt x="823" y="49"/>
                    <a:pt x="823" y="49"/>
                  </a:cubicBezTo>
                  <a:cubicBezTo>
                    <a:pt x="813" y="53"/>
                    <a:pt x="813" y="53"/>
                    <a:pt x="813" y="53"/>
                  </a:cubicBezTo>
                  <a:cubicBezTo>
                    <a:pt x="812" y="53"/>
                    <a:pt x="812" y="53"/>
                    <a:pt x="812" y="53"/>
                  </a:cubicBezTo>
                  <a:cubicBezTo>
                    <a:pt x="812" y="49"/>
                    <a:pt x="812" y="49"/>
                    <a:pt x="812" y="49"/>
                  </a:cubicBezTo>
                  <a:close/>
                  <a:moveTo>
                    <a:pt x="812" y="46"/>
                  </a:moveTo>
                  <a:cubicBezTo>
                    <a:pt x="812" y="29"/>
                    <a:pt x="812" y="29"/>
                    <a:pt x="812" y="29"/>
                  </a:cubicBezTo>
                  <a:cubicBezTo>
                    <a:pt x="812" y="27"/>
                    <a:pt x="812" y="25"/>
                    <a:pt x="811" y="24"/>
                  </a:cubicBezTo>
                  <a:cubicBezTo>
                    <a:pt x="810" y="23"/>
                    <a:pt x="809" y="22"/>
                    <a:pt x="808" y="21"/>
                  </a:cubicBezTo>
                  <a:cubicBezTo>
                    <a:pt x="807" y="20"/>
                    <a:pt x="806" y="20"/>
                    <a:pt x="805" y="20"/>
                  </a:cubicBezTo>
                  <a:cubicBezTo>
                    <a:pt x="803" y="20"/>
                    <a:pt x="801" y="21"/>
                    <a:pt x="799" y="23"/>
                  </a:cubicBezTo>
                  <a:cubicBezTo>
                    <a:pt x="797" y="25"/>
                    <a:pt x="796" y="29"/>
                    <a:pt x="796" y="34"/>
                  </a:cubicBezTo>
                  <a:cubicBezTo>
                    <a:pt x="796" y="39"/>
                    <a:pt x="797" y="43"/>
                    <a:pt x="799" y="45"/>
                  </a:cubicBezTo>
                  <a:cubicBezTo>
                    <a:pt x="801" y="48"/>
                    <a:pt x="803" y="49"/>
                    <a:pt x="806" y="49"/>
                  </a:cubicBezTo>
                  <a:cubicBezTo>
                    <a:pt x="808" y="50"/>
                    <a:pt x="810" y="49"/>
                    <a:pt x="812" y="46"/>
                  </a:cubicBezTo>
                  <a:close/>
                  <a:moveTo>
                    <a:pt x="883" y="3"/>
                  </a:moveTo>
                  <a:cubicBezTo>
                    <a:pt x="883" y="14"/>
                    <a:pt x="883" y="14"/>
                    <a:pt x="883" y="14"/>
                  </a:cubicBezTo>
                  <a:cubicBezTo>
                    <a:pt x="882" y="14"/>
                    <a:pt x="882" y="14"/>
                    <a:pt x="882" y="14"/>
                  </a:cubicBezTo>
                  <a:cubicBezTo>
                    <a:pt x="882" y="12"/>
                    <a:pt x="881" y="11"/>
                    <a:pt x="881" y="10"/>
                  </a:cubicBezTo>
                  <a:cubicBezTo>
                    <a:pt x="880" y="8"/>
                    <a:pt x="879" y="7"/>
                    <a:pt x="878" y="7"/>
                  </a:cubicBezTo>
                  <a:cubicBezTo>
                    <a:pt x="877" y="6"/>
                    <a:pt x="875" y="5"/>
                    <a:pt x="873" y="5"/>
                  </a:cubicBezTo>
                  <a:cubicBezTo>
                    <a:pt x="867" y="5"/>
                    <a:pt x="867" y="5"/>
                    <a:pt x="867" y="5"/>
                  </a:cubicBezTo>
                  <a:cubicBezTo>
                    <a:pt x="867" y="44"/>
                    <a:pt x="867" y="44"/>
                    <a:pt x="867" y="44"/>
                  </a:cubicBezTo>
                  <a:cubicBezTo>
                    <a:pt x="867" y="47"/>
                    <a:pt x="867" y="49"/>
                    <a:pt x="867" y="49"/>
                  </a:cubicBezTo>
                  <a:cubicBezTo>
                    <a:pt x="868" y="51"/>
                    <a:pt x="870" y="51"/>
                    <a:pt x="871" y="51"/>
                  </a:cubicBezTo>
                  <a:cubicBezTo>
                    <a:pt x="873" y="51"/>
                    <a:pt x="873" y="51"/>
                    <a:pt x="873" y="51"/>
                  </a:cubicBezTo>
                  <a:cubicBezTo>
                    <a:pt x="873" y="52"/>
                    <a:pt x="873" y="52"/>
                    <a:pt x="873" y="52"/>
                  </a:cubicBezTo>
                  <a:cubicBezTo>
                    <a:pt x="853" y="52"/>
                    <a:pt x="853" y="52"/>
                    <a:pt x="853" y="52"/>
                  </a:cubicBezTo>
                  <a:cubicBezTo>
                    <a:pt x="853" y="51"/>
                    <a:pt x="853" y="51"/>
                    <a:pt x="853" y="51"/>
                  </a:cubicBezTo>
                  <a:cubicBezTo>
                    <a:pt x="854" y="51"/>
                    <a:pt x="854" y="51"/>
                    <a:pt x="854" y="51"/>
                  </a:cubicBezTo>
                  <a:cubicBezTo>
                    <a:pt x="856" y="51"/>
                    <a:pt x="858" y="50"/>
                    <a:pt x="859" y="49"/>
                  </a:cubicBezTo>
                  <a:cubicBezTo>
                    <a:pt x="859" y="48"/>
                    <a:pt x="859" y="47"/>
                    <a:pt x="859" y="43"/>
                  </a:cubicBezTo>
                  <a:cubicBezTo>
                    <a:pt x="859" y="5"/>
                    <a:pt x="859" y="5"/>
                    <a:pt x="859" y="5"/>
                  </a:cubicBezTo>
                  <a:cubicBezTo>
                    <a:pt x="853" y="5"/>
                    <a:pt x="853" y="5"/>
                    <a:pt x="853" y="5"/>
                  </a:cubicBezTo>
                  <a:cubicBezTo>
                    <a:pt x="851" y="5"/>
                    <a:pt x="849" y="5"/>
                    <a:pt x="849" y="6"/>
                  </a:cubicBezTo>
                  <a:cubicBezTo>
                    <a:pt x="847" y="6"/>
                    <a:pt x="846" y="7"/>
                    <a:pt x="845" y="9"/>
                  </a:cubicBezTo>
                  <a:cubicBezTo>
                    <a:pt x="845" y="10"/>
                    <a:pt x="844" y="12"/>
                    <a:pt x="844" y="14"/>
                  </a:cubicBezTo>
                  <a:cubicBezTo>
                    <a:pt x="843" y="14"/>
                    <a:pt x="843" y="14"/>
                    <a:pt x="843" y="14"/>
                  </a:cubicBezTo>
                  <a:cubicBezTo>
                    <a:pt x="843" y="3"/>
                    <a:pt x="843" y="3"/>
                    <a:pt x="843" y="3"/>
                  </a:cubicBezTo>
                  <a:cubicBezTo>
                    <a:pt x="883" y="3"/>
                    <a:pt x="883" y="3"/>
                    <a:pt x="883" y="3"/>
                  </a:cubicBezTo>
                  <a:close/>
                  <a:moveTo>
                    <a:pt x="891" y="31"/>
                  </a:moveTo>
                  <a:cubicBezTo>
                    <a:pt x="891" y="37"/>
                    <a:pt x="893" y="40"/>
                    <a:pt x="895" y="43"/>
                  </a:cubicBezTo>
                  <a:cubicBezTo>
                    <a:pt x="897" y="46"/>
                    <a:pt x="900" y="48"/>
                    <a:pt x="903" y="48"/>
                  </a:cubicBezTo>
                  <a:cubicBezTo>
                    <a:pt x="905" y="48"/>
                    <a:pt x="907" y="47"/>
                    <a:pt x="909" y="46"/>
                  </a:cubicBezTo>
                  <a:cubicBezTo>
                    <a:pt x="911" y="45"/>
                    <a:pt x="912" y="43"/>
                    <a:pt x="913" y="39"/>
                  </a:cubicBezTo>
                  <a:cubicBezTo>
                    <a:pt x="914" y="40"/>
                    <a:pt x="914" y="40"/>
                    <a:pt x="914" y="40"/>
                  </a:cubicBezTo>
                  <a:cubicBezTo>
                    <a:pt x="914" y="43"/>
                    <a:pt x="912" y="47"/>
                    <a:pt x="910" y="49"/>
                  </a:cubicBezTo>
                  <a:cubicBezTo>
                    <a:pt x="907" y="52"/>
                    <a:pt x="904" y="53"/>
                    <a:pt x="901" y="53"/>
                  </a:cubicBezTo>
                  <a:cubicBezTo>
                    <a:pt x="897" y="53"/>
                    <a:pt x="893" y="52"/>
                    <a:pt x="891" y="49"/>
                  </a:cubicBezTo>
                  <a:cubicBezTo>
                    <a:pt x="888" y="45"/>
                    <a:pt x="887" y="41"/>
                    <a:pt x="887" y="36"/>
                  </a:cubicBezTo>
                  <a:cubicBezTo>
                    <a:pt x="887" y="30"/>
                    <a:pt x="888" y="25"/>
                    <a:pt x="891" y="22"/>
                  </a:cubicBezTo>
                  <a:cubicBezTo>
                    <a:pt x="894" y="19"/>
                    <a:pt x="897" y="17"/>
                    <a:pt x="902" y="17"/>
                  </a:cubicBezTo>
                  <a:cubicBezTo>
                    <a:pt x="905" y="17"/>
                    <a:pt x="909" y="19"/>
                    <a:pt x="911" y="21"/>
                  </a:cubicBezTo>
                  <a:cubicBezTo>
                    <a:pt x="913" y="23"/>
                    <a:pt x="915" y="27"/>
                    <a:pt x="915" y="31"/>
                  </a:cubicBezTo>
                  <a:cubicBezTo>
                    <a:pt x="891" y="31"/>
                    <a:pt x="891" y="31"/>
                    <a:pt x="891" y="31"/>
                  </a:cubicBezTo>
                  <a:close/>
                  <a:moveTo>
                    <a:pt x="891" y="29"/>
                  </a:moveTo>
                  <a:cubicBezTo>
                    <a:pt x="907" y="29"/>
                    <a:pt x="907" y="29"/>
                    <a:pt x="907" y="29"/>
                  </a:cubicBezTo>
                  <a:cubicBezTo>
                    <a:pt x="907" y="27"/>
                    <a:pt x="906" y="26"/>
                    <a:pt x="906" y="25"/>
                  </a:cubicBezTo>
                  <a:cubicBezTo>
                    <a:pt x="905" y="24"/>
                    <a:pt x="904" y="23"/>
                    <a:pt x="903" y="22"/>
                  </a:cubicBezTo>
                  <a:cubicBezTo>
                    <a:pt x="902" y="21"/>
                    <a:pt x="901" y="21"/>
                    <a:pt x="899" y="21"/>
                  </a:cubicBezTo>
                  <a:cubicBezTo>
                    <a:pt x="897" y="21"/>
                    <a:pt x="896" y="21"/>
                    <a:pt x="894" y="23"/>
                  </a:cubicBezTo>
                  <a:cubicBezTo>
                    <a:pt x="893" y="24"/>
                    <a:pt x="892" y="27"/>
                    <a:pt x="89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35"/>
            <p:cNvSpPr>
              <a:spLocks noEditPoints="1"/>
            </p:cNvSpPr>
            <p:nvPr userDrawn="1"/>
          </p:nvSpPr>
          <p:spPr bwMode="auto">
            <a:xfrm>
              <a:off x="10679194" y="4943758"/>
              <a:ext cx="873127" cy="103187"/>
            </a:xfrm>
            <a:custGeom>
              <a:avLst/>
              <a:gdLst>
                <a:gd name="T0" fmla="*/ 23 w 586"/>
                <a:gd name="T1" fmla="*/ 21 h 69"/>
                <a:gd name="T2" fmla="*/ 8 w 586"/>
                <a:gd name="T3" fmla="*/ 24 h 69"/>
                <a:gd name="T4" fmla="*/ 45 w 586"/>
                <a:gd name="T5" fmla="*/ 26 h 69"/>
                <a:gd name="T6" fmla="*/ 66 w 586"/>
                <a:gd name="T7" fmla="*/ 52 h 69"/>
                <a:gd name="T8" fmla="*/ 58 w 586"/>
                <a:gd name="T9" fmla="*/ 46 h 69"/>
                <a:gd name="T10" fmla="*/ 46 w 586"/>
                <a:gd name="T11" fmla="*/ 50 h 69"/>
                <a:gd name="T12" fmla="*/ 40 w 586"/>
                <a:gd name="T13" fmla="*/ 46 h 69"/>
                <a:gd name="T14" fmla="*/ 45 w 586"/>
                <a:gd name="T15" fmla="*/ 1 h 69"/>
                <a:gd name="T16" fmla="*/ 106 w 586"/>
                <a:gd name="T17" fmla="*/ 52 h 69"/>
                <a:gd name="T18" fmla="*/ 98 w 586"/>
                <a:gd name="T19" fmla="*/ 46 h 69"/>
                <a:gd name="T20" fmla="*/ 90 w 586"/>
                <a:gd name="T21" fmla="*/ 52 h 69"/>
                <a:gd name="T22" fmla="*/ 78 w 586"/>
                <a:gd name="T23" fmla="*/ 25 h 69"/>
                <a:gd name="T24" fmla="*/ 132 w 586"/>
                <a:gd name="T25" fmla="*/ 19 h 69"/>
                <a:gd name="T26" fmla="*/ 118 w 586"/>
                <a:gd name="T27" fmla="*/ 28 h 69"/>
                <a:gd name="T28" fmla="*/ 133 w 586"/>
                <a:gd name="T29" fmla="*/ 52 h 69"/>
                <a:gd name="T30" fmla="*/ 169 w 586"/>
                <a:gd name="T31" fmla="*/ 52 h 69"/>
                <a:gd name="T32" fmla="*/ 161 w 586"/>
                <a:gd name="T33" fmla="*/ 15 h 69"/>
                <a:gd name="T34" fmla="*/ 167 w 586"/>
                <a:gd name="T35" fmla="*/ 1 h 69"/>
                <a:gd name="T36" fmla="*/ 181 w 586"/>
                <a:gd name="T37" fmla="*/ 38 h 69"/>
                <a:gd name="T38" fmla="*/ 189 w 586"/>
                <a:gd name="T39" fmla="*/ 47 h 69"/>
                <a:gd name="T40" fmla="*/ 222 w 586"/>
                <a:gd name="T41" fmla="*/ 31 h 69"/>
                <a:gd name="T42" fmla="*/ 252 w 586"/>
                <a:gd name="T43" fmla="*/ 24 h 69"/>
                <a:gd name="T44" fmla="*/ 228 w 586"/>
                <a:gd name="T45" fmla="*/ 44 h 69"/>
                <a:gd name="T46" fmla="*/ 249 w 586"/>
                <a:gd name="T47" fmla="*/ 64 h 69"/>
                <a:gd name="T48" fmla="*/ 223 w 586"/>
                <a:gd name="T49" fmla="*/ 48 h 69"/>
                <a:gd name="T50" fmla="*/ 240 w 586"/>
                <a:gd name="T51" fmla="*/ 39 h 69"/>
                <a:gd name="T52" fmla="*/ 238 w 586"/>
                <a:gd name="T53" fmla="*/ 66 h 69"/>
                <a:gd name="T54" fmla="*/ 274 w 586"/>
                <a:gd name="T55" fmla="*/ 21 h 69"/>
                <a:gd name="T56" fmla="*/ 286 w 586"/>
                <a:gd name="T57" fmla="*/ 21 h 69"/>
                <a:gd name="T58" fmla="*/ 290 w 586"/>
                <a:gd name="T59" fmla="*/ 25 h 69"/>
                <a:gd name="T60" fmla="*/ 267 w 586"/>
                <a:gd name="T61" fmla="*/ 62 h 69"/>
                <a:gd name="T62" fmla="*/ 258 w 586"/>
                <a:gd name="T63" fmla="*/ 20 h 69"/>
                <a:gd name="T64" fmla="*/ 319 w 586"/>
                <a:gd name="T65" fmla="*/ 49 h 69"/>
                <a:gd name="T66" fmla="*/ 322 w 586"/>
                <a:gd name="T67" fmla="*/ 34 h 69"/>
                <a:gd name="T68" fmla="*/ 368 w 586"/>
                <a:gd name="T69" fmla="*/ 45 h 69"/>
                <a:gd name="T70" fmla="*/ 360 w 586"/>
                <a:gd name="T71" fmla="*/ 52 h 69"/>
                <a:gd name="T72" fmla="*/ 364 w 586"/>
                <a:gd name="T73" fmla="*/ 8 h 69"/>
                <a:gd name="T74" fmla="*/ 378 w 586"/>
                <a:gd name="T75" fmla="*/ 6 h 69"/>
                <a:gd name="T76" fmla="*/ 377 w 586"/>
                <a:gd name="T77" fmla="*/ 22 h 69"/>
                <a:gd name="T78" fmla="*/ 408 w 586"/>
                <a:gd name="T79" fmla="*/ 16 h 69"/>
                <a:gd name="T80" fmla="*/ 433 w 586"/>
                <a:gd name="T81" fmla="*/ 52 h 69"/>
                <a:gd name="T82" fmla="*/ 435 w 586"/>
                <a:gd name="T83" fmla="*/ 6 h 69"/>
                <a:gd name="T84" fmla="*/ 476 w 586"/>
                <a:gd name="T85" fmla="*/ 20 h 69"/>
                <a:gd name="T86" fmla="*/ 468 w 586"/>
                <a:gd name="T87" fmla="*/ 54 h 69"/>
                <a:gd name="T88" fmla="*/ 472 w 586"/>
                <a:gd name="T89" fmla="*/ 24 h 69"/>
                <a:gd name="T90" fmla="*/ 466 w 586"/>
                <a:gd name="T91" fmla="*/ 54 h 69"/>
                <a:gd name="T92" fmla="*/ 454 w 586"/>
                <a:gd name="T93" fmla="*/ 6 h 69"/>
                <a:gd name="T94" fmla="*/ 502 w 586"/>
                <a:gd name="T95" fmla="*/ 5 h 69"/>
                <a:gd name="T96" fmla="*/ 502 w 586"/>
                <a:gd name="T97" fmla="*/ 46 h 69"/>
                <a:gd name="T98" fmla="*/ 495 w 586"/>
                <a:gd name="T99" fmla="*/ 50 h 69"/>
                <a:gd name="T100" fmla="*/ 500 w 586"/>
                <a:gd name="T101" fmla="*/ 19 h 69"/>
                <a:gd name="T102" fmla="*/ 544 w 586"/>
                <a:gd name="T103" fmla="*/ 50 h 69"/>
                <a:gd name="T104" fmla="*/ 538 w 586"/>
                <a:gd name="T105" fmla="*/ 49 h 69"/>
                <a:gd name="T106" fmla="*/ 526 w 586"/>
                <a:gd name="T107" fmla="*/ 52 h 69"/>
                <a:gd name="T108" fmla="*/ 518 w 586"/>
                <a:gd name="T109" fmla="*/ 33 h 69"/>
                <a:gd name="T110" fmla="*/ 524 w 586"/>
                <a:gd name="T111" fmla="*/ 26 h 69"/>
                <a:gd name="T112" fmla="*/ 574 w 586"/>
                <a:gd name="T113" fmla="*/ 31 h 69"/>
                <a:gd name="T114" fmla="*/ 560 w 586"/>
                <a:gd name="T115" fmla="*/ 30 h 69"/>
                <a:gd name="T116" fmla="*/ 580 w 586"/>
                <a:gd name="T117" fmla="*/ 41 h 69"/>
                <a:gd name="T118" fmla="*/ 575 w 586"/>
                <a:gd name="T119" fmla="*/ 52 h 69"/>
                <a:gd name="T120" fmla="*/ 566 w 586"/>
                <a:gd name="T121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6" h="69">
                  <a:moveTo>
                    <a:pt x="27" y="41"/>
                  </a:moveTo>
                  <a:cubicBezTo>
                    <a:pt x="26" y="45"/>
                    <a:pt x="24" y="49"/>
                    <a:pt x="22" y="51"/>
                  </a:cubicBezTo>
                  <a:cubicBezTo>
                    <a:pt x="19" y="54"/>
                    <a:pt x="16" y="55"/>
                    <a:pt x="13" y="55"/>
                  </a:cubicBezTo>
                  <a:cubicBezTo>
                    <a:pt x="10" y="55"/>
                    <a:pt x="6" y="53"/>
                    <a:pt x="4" y="50"/>
                  </a:cubicBezTo>
                  <a:cubicBezTo>
                    <a:pt x="1" y="47"/>
                    <a:pt x="0" y="42"/>
                    <a:pt x="0" y="37"/>
                  </a:cubicBezTo>
                  <a:cubicBezTo>
                    <a:pt x="0" y="32"/>
                    <a:pt x="1" y="27"/>
                    <a:pt x="4" y="24"/>
                  </a:cubicBezTo>
                  <a:cubicBezTo>
                    <a:pt x="7" y="20"/>
                    <a:pt x="11" y="18"/>
                    <a:pt x="15" y="18"/>
                  </a:cubicBezTo>
                  <a:cubicBezTo>
                    <a:pt x="18" y="18"/>
                    <a:pt x="21" y="19"/>
                    <a:pt x="23" y="21"/>
                  </a:cubicBezTo>
                  <a:cubicBezTo>
                    <a:pt x="25" y="23"/>
                    <a:pt x="26" y="25"/>
                    <a:pt x="26" y="27"/>
                  </a:cubicBezTo>
                  <a:cubicBezTo>
                    <a:pt x="26" y="28"/>
                    <a:pt x="26" y="28"/>
                    <a:pt x="26" y="29"/>
                  </a:cubicBezTo>
                  <a:cubicBezTo>
                    <a:pt x="25" y="30"/>
                    <a:pt x="24" y="30"/>
                    <a:pt x="23" y="30"/>
                  </a:cubicBezTo>
                  <a:cubicBezTo>
                    <a:pt x="22" y="30"/>
                    <a:pt x="21" y="30"/>
                    <a:pt x="20" y="28"/>
                  </a:cubicBezTo>
                  <a:cubicBezTo>
                    <a:pt x="20" y="28"/>
                    <a:pt x="19" y="27"/>
                    <a:pt x="19" y="26"/>
                  </a:cubicBezTo>
                  <a:cubicBezTo>
                    <a:pt x="19" y="24"/>
                    <a:pt x="18" y="23"/>
                    <a:pt x="18" y="22"/>
                  </a:cubicBezTo>
                  <a:cubicBezTo>
                    <a:pt x="17" y="22"/>
                    <a:pt x="16" y="21"/>
                    <a:pt x="14" y="21"/>
                  </a:cubicBezTo>
                  <a:cubicBezTo>
                    <a:pt x="12" y="21"/>
                    <a:pt x="10" y="22"/>
                    <a:pt x="8" y="24"/>
                  </a:cubicBezTo>
                  <a:cubicBezTo>
                    <a:pt x="6" y="26"/>
                    <a:pt x="6" y="30"/>
                    <a:pt x="6" y="34"/>
                  </a:cubicBezTo>
                  <a:cubicBezTo>
                    <a:pt x="6" y="38"/>
                    <a:pt x="6" y="41"/>
                    <a:pt x="8" y="44"/>
                  </a:cubicBezTo>
                  <a:cubicBezTo>
                    <a:pt x="10" y="48"/>
                    <a:pt x="13" y="49"/>
                    <a:pt x="16" y="49"/>
                  </a:cubicBezTo>
                  <a:cubicBezTo>
                    <a:pt x="18" y="49"/>
                    <a:pt x="20" y="48"/>
                    <a:pt x="22" y="47"/>
                  </a:cubicBezTo>
                  <a:cubicBezTo>
                    <a:pt x="24" y="46"/>
                    <a:pt x="25" y="44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lose/>
                  <a:moveTo>
                    <a:pt x="45" y="1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8" y="22"/>
                    <a:pt x="50" y="21"/>
                    <a:pt x="51" y="20"/>
                  </a:cubicBezTo>
                  <a:cubicBezTo>
                    <a:pt x="53" y="19"/>
                    <a:pt x="54" y="18"/>
                    <a:pt x="56" y="18"/>
                  </a:cubicBezTo>
                  <a:cubicBezTo>
                    <a:pt x="58" y="18"/>
                    <a:pt x="60" y="19"/>
                    <a:pt x="61" y="20"/>
                  </a:cubicBezTo>
                  <a:cubicBezTo>
                    <a:pt x="62" y="21"/>
                    <a:pt x="63" y="23"/>
                    <a:pt x="64" y="25"/>
                  </a:cubicBezTo>
                  <a:cubicBezTo>
                    <a:pt x="64" y="27"/>
                    <a:pt x="64" y="30"/>
                    <a:pt x="64" y="3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8"/>
                    <a:pt x="64" y="50"/>
                    <a:pt x="65" y="50"/>
                  </a:cubicBezTo>
                  <a:cubicBezTo>
                    <a:pt x="65" y="51"/>
                    <a:pt x="66" y="52"/>
                    <a:pt x="66" y="52"/>
                  </a:cubicBezTo>
                  <a:cubicBezTo>
                    <a:pt x="66" y="52"/>
                    <a:pt x="68" y="52"/>
                    <a:pt x="69" y="52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6" y="52"/>
                    <a:pt x="56" y="52"/>
                    <a:pt x="57" y="52"/>
                  </a:cubicBezTo>
                  <a:cubicBezTo>
                    <a:pt x="58" y="51"/>
                    <a:pt x="58" y="50"/>
                    <a:pt x="58" y="50"/>
                  </a:cubicBezTo>
                  <a:cubicBezTo>
                    <a:pt x="58" y="49"/>
                    <a:pt x="58" y="48"/>
                    <a:pt x="58" y="46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0"/>
                    <a:pt x="58" y="28"/>
                    <a:pt x="58" y="27"/>
                  </a:cubicBezTo>
                  <a:cubicBezTo>
                    <a:pt x="58" y="26"/>
                    <a:pt x="57" y="25"/>
                    <a:pt x="56" y="24"/>
                  </a:cubicBezTo>
                  <a:cubicBezTo>
                    <a:pt x="56" y="24"/>
                    <a:pt x="55" y="23"/>
                    <a:pt x="54" y="23"/>
                  </a:cubicBezTo>
                  <a:cubicBezTo>
                    <a:pt x="52" y="23"/>
                    <a:pt x="51" y="24"/>
                    <a:pt x="50" y="24"/>
                  </a:cubicBezTo>
                  <a:cubicBezTo>
                    <a:pt x="49" y="25"/>
                    <a:pt x="47" y="26"/>
                    <a:pt x="46" y="28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8"/>
                    <a:pt x="46" y="50"/>
                    <a:pt x="46" y="50"/>
                  </a:cubicBezTo>
                  <a:cubicBezTo>
                    <a:pt x="46" y="51"/>
                    <a:pt x="47" y="52"/>
                    <a:pt x="47" y="52"/>
                  </a:cubicBezTo>
                  <a:cubicBezTo>
                    <a:pt x="48" y="52"/>
                    <a:pt x="49" y="52"/>
                    <a:pt x="51" y="52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6" y="52"/>
                    <a:pt x="37" y="52"/>
                    <a:pt x="38" y="52"/>
                  </a:cubicBezTo>
                  <a:cubicBezTo>
                    <a:pt x="38" y="51"/>
                    <a:pt x="39" y="51"/>
                    <a:pt x="39" y="50"/>
                  </a:cubicBezTo>
                  <a:cubicBezTo>
                    <a:pt x="40" y="49"/>
                    <a:pt x="40" y="48"/>
                    <a:pt x="40" y="4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1"/>
                    <a:pt x="40" y="8"/>
                    <a:pt x="39" y="8"/>
                  </a:cubicBezTo>
                  <a:cubicBezTo>
                    <a:pt x="39" y="7"/>
                    <a:pt x="39" y="6"/>
                    <a:pt x="38" y="6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6" y="5"/>
                    <a:pt x="36" y="5"/>
                    <a:pt x="34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1"/>
                    <a:pt x="45" y="1"/>
                    <a:pt x="45" y="1"/>
                  </a:cubicBezTo>
                  <a:close/>
                  <a:moveTo>
                    <a:pt x="85" y="26"/>
                  </a:moveTo>
                  <a:cubicBezTo>
                    <a:pt x="89" y="21"/>
                    <a:pt x="92" y="19"/>
                    <a:pt x="96" y="19"/>
                  </a:cubicBezTo>
                  <a:cubicBezTo>
                    <a:pt x="97" y="19"/>
                    <a:pt x="99" y="19"/>
                    <a:pt x="100" y="20"/>
                  </a:cubicBezTo>
                  <a:cubicBezTo>
                    <a:pt x="102" y="21"/>
                    <a:pt x="103" y="22"/>
                    <a:pt x="104" y="24"/>
                  </a:cubicBezTo>
                  <a:cubicBezTo>
                    <a:pt x="104" y="26"/>
                    <a:pt x="104" y="28"/>
                    <a:pt x="104" y="31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104" y="48"/>
                    <a:pt x="104" y="49"/>
                    <a:pt x="105" y="50"/>
                  </a:cubicBezTo>
                  <a:cubicBezTo>
                    <a:pt x="105" y="51"/>
                    <a:pt x="106" y="51"/>
                    <a:pt x="106" y="52"/>
                  </a:cubicBezTo>
                  <a:cubicBezTo>
                    <a:pt x="106" y="52"/>
                    <a:pt x="108" y="52"/>
                    <a:pt x="109" y="52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6" y="52"/>
                    <a:pt x="96" y="52"/>
                    <a:pt x="97" y="51"/>
                  </a:cubicBezTo>
                  <a:cubicBezTo>
                    <a:pt x="98" y="51"/>
                    <a:pt x="98" y="50"/>
                    <a:pt x="98" y="49"/>
                  </a:cubicBezTo>
                  <a:cubicBezTo>
                    <a:pt x="98" y="49"/>
                    <a:pt x="98" y="48"/>
                    <a:pt x="98" y="46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28"/>
                    <a:pt x="98" y="26"/>
                    <a:pt x="97" y="25"/>
                  </a:cubicBezTo>
                  <a:cubicBezTo>
                    <a:pt x="96" y="24"/>
                    <a:pt x="95" y="23"/>
                    <a:pt x="93" y="23"/>
                  </a:cubicBezTo>
                  <a:cubicBezTo>
                    <a:pt x="90" y="23"/>
                    <a:pt x="88" y="24"/>
                    <a:pt x="85" y="28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5" y="48"/>
                    <a:pt x="85" y="49"/>
                    <a:pt x="85" y="50"/>
                  </a:cubicBezTo>
                  <a:cubicBezTo>
                    <a:pt x="86" y="51"/>
                    <a:pt x="86" y="51"/>
                    <a:pt x="86" y="52"/>
                  </a:cubicBezTo>
                  <a:cubicBezTo>
                    <a:pt x="87" y="52"/>
                    <a:pt x="88" y="52"/>
                    <a:pt x="90" y="52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8" y="52"/>
                    <a:pt x="78" y="51"/>
                  </a:cubicBezTo>
                  <a:cubicBezTo>
                    <a:pt x="78" y="50"/>
                    <a:pt x="79" y="48"/>
                    <a:pt x="79" y="46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9" y="29"/>
                    <a:pt x="79" y="26"/>
                    <a:pt x="78" y="25"/>
                  </a:cubicBezTo>
                  <a:cubicBezTo>
                    <a:pt x="78" y="24"/>
                    <a:pt x="78" y="24"/>
                    <a:pt x="78" y="23"/>
                  </a:cubicBezTo>
                  <a:cubicBezTo>
                    <a:pt x="77" y="23"/>
                    <a:pt x="77" y="23"/>
                    <a:pt x="76" y="23"/>
                  </a:cubicBezTo>
                  <a:cubicBezTo>
                    <a:pt x="75" y="23"/>
                    <a:pt x="74" y="23"/>
                    <a:pt x="74" y="23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26"/>
                    <a:pt x="85" y="26"/>
                    <a:pt x="85" y="26"/>
                  </a:cubicBezTo>
                  <a:close/>
                  <a:moveTo>
                    <a:pt x="132" y="19"/>
                  </a:moveTo>
                  <a:cubicBezTo>
                    <a:pt x="136" y="19"/>
                    <a:pt x="140" y="21"/>
                    <a:pt x="144" y="25"/>
                  </a:cubicBezTo>
                  <a:cubicBezTo>
                    <a:pt x="146" y="28"/>
                    <a:pt x="148" y="32"/>
                    <a:pt x="148" y="36"/>
                  </a:cubicBezTo>
                  <a:cubicBezTo>
                    <a:pt x="148" y="40"/>
                    <a:pt x="147" y="42"/>
                    <a:pt x="146" y="46"/>
                  </a:cubicBezTo>
                  <a:cubicBezTo>
                    <a:pt x="144" y="49"/>
                    <a:pt x="142" y="51"/>
                    <a:pt x="140" y="53"/>
                  </a:cubicBezTo>
                  <a:cubicBezTo>
                    <a:pt x="137" y="54"/>
                    <a:pt x="134" y="55"/>
                    <a:pt x="131" y="55"/>
                  </a:cubicBezTo>
                  <a:cubicBezTo>
                    <a:pt x="126" y="55"/>
                    <a:pt x="122" y="53"/>
                    <a:pt x="120" y="49"/>
                  </a:cubicBezTo>
                  <a:cubicBezTo>
                    <a:pt x="117" y="46"/>
                    <a:pt x="116" y="42"/>
                    <a:pt x="116" y="38"/>
                  </a:cubicBezTo>
                  <a:cubicBezTo>
                    <a:pt x="116" y="34"/>
                    <a:pt x="117" y="31"/>
                    <a:pt x="118" y="28"/>
                  </a:cubicBezTo>
                  <a:cubicBezTo>
                    <a:pt x="120" y="26"/>
                    <a:pt x="122" y="23"/>
                    <a:pt x="124" y="22"/>
                  </a:cubicBezTo>
                  <a:cubicBezTo>
                    <a:pt x="126" y="20"/>
                    <a:pt x="129" y="19"/>
                    <a:pt x="132" y="19"/>
                  </a:cubicBezTo>
                  <a:close/>
                  <a:moveTo>
                    <a:pt x="130" y="21"/>
                  </a:moveTo>
                  <a:cubicBezTo>
                    <a:pt x="129" y="21"/>
                    <a:pt x="128" y="22"/>
                    <a:pt x="127" y="22"/>
                  </a:cubicBezTo>
                  <a:cubicBezTo>
                    <a:pt x="126" y="23"/>
                    <a:pt x="124" y="24"/>
                    <a:pt x="124" y="26"/>
                  </a:cubicBezTo>
                  <a:cubicBezTo>
                    <a:pt x="123" y="28"/>
                    <a:pt x="122" y="31"/>
                    <a:pt x="122" y="34"/>
                  </a:cubicBezTo>
                  <a:cubicBezTo>
                    <a:pt x="122" y="39"/>
                    <a:pt x="123" y="43"/>
                    <a:pt x="125" y="47"/>
                  </a:cubicBezTo>
                  <a:cubicBezTo>
                    <a:pt x="127" y="50"/>
                    <a:pt x="130" y="52"/>
                    <a:pt x="133" y="52"/>
                  </a:cubicBezTo>
                  <a:cubicBezTo>
                    <a:pt x="135" y="52"/>
                    <a:pt x="137" y="51"/>
                    <a:pt x="138" y="49"/>
                  </a:cubicBezTo>
                  <a:cubicBezTo>
                    <a:pt x="140" y="47"/>
                    <a:pt x="141" y="44"/>
                    <a:pt x="141" y="39"/>
                  </a:cubicBezTo>
                  <a:cubicBezTo>
                    <a:pt x="141" y="33"/>
                    <a:pt x="140" y="28"/>
                    <a:pt x="137" y="25"/>
                  </a:cubicBezTo>
                  <a:cubicBezTo>
                    <a:pt x="135" y="22"/>
                    <a:pt x="133" y="21"/>
                    <a:pt x="130" y="21"/>
                  </a:cubicBezTo>
                  <a:close/>
                  <a:moveTo>
                    <a:pt x="167" y="1"/>
                  </a:moveTo>
                  <a:cubicBezTo>
                    <a:pt x="167" y="46"/>
                    <a:pt x="167" y="46"/>
                    <a:pt x="167" y="46"/>
                  </a:cubicBezTo>
                  <a:cubicBezTo>
                    <a:pt x="167" y="48"/>
                    <a:pt x="167" y="50"/>
                    <a:pt x="168" y="50"/>
                  </a:cubicBezTo>
                  <a:cubicBezTo>
                    <a:pt x="168" y="51"/>
                    <a:pt x="168" y="52"/>
                    <a:pt x="169" y="52"/>
                  </a:cubicBezTo>
                  <a:cubicBezTo>
                    <a:pt x="170" y="52"/>
                    <a:pt x="170" y="52"/>
                    <a:pt x="172" y="52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58" y="52"/>
                    <a:pt x="159" y="52"/>
                    <a:pt x="160" y="52"/>
                  </a:cubicBezTo>
                  <a:cubicBezTo>
                    <a:pt x="160" y="52"/>
                    <a:pt x="160" y="51"/>
                    <a:pt x="161" y="50"/>
                  </a:cubicBezTo>
                  <a:cubicBezTo>
                    <a:pt x="161" y="50"/>
                    <a:pt x="161" y="48"/>
                    <a:pt x="161" y="46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1" y="11"/>
                    <a:pt x="161" y="9"/>
                    <a:pt x="161" y="8"/>
                  </a:cubicBezTo>
                  <a:cubicBezTo>
                    <a:pt x="161" y="7"/>
                    <a:pt x="160" y="6"/>
                    <a:pt x="160" y="6"/>
                  </a:cubicBezTo>
                  <a:cubicBezTo>
                    <a:pt x="160" y="6"/>
                    <a:pt x="159" y="6"/>
                    <a:pt x="158" y="6"/>
                  </a:cubicBezTo>
                  <a:cubicBezTo>
                    <a:pt x="158" y="6"/>
                    <a:pt x="157" y="6"/>
                    <a:pt x="156" y="6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7" y="1"/>
                    <a:pt x="167" y="1"/>
                    <a:pt x="167" y="1"/>
                  </a:cubicBezTo>
                  <a:cubicBezTo>
                    <a:pt x="167" y="1"/>
                    <a:pt x="167" y="1"/>
                    <a:pt x="167" y="1"/>
                  </a:cubicBezTo>
                  <a:close/>
                  <a:moveTo>
                    <a:pt x="196" y="19"/>
                  </a:moveTo>
                  <a:cubicBezTo>
                    <a:pt x="201" y="19"/>
                    <a:pt x="205" y="21"/>
                    <a:pt x="208" y="25"/>
                  </a:cubicBezTo>
                  <a:cubicBezTo>
                    <a:pt x="210" y="28"/>
                    <a:pt x="212" y="32"/>
                    <a:pt x="212" y="36"/>
                  </a:cubicBezTo>
                  <a:cubicBezTo>
                    <a:pt x="212" y="40"/>
                    <a:pt x="211" y="42"/>
                    <a:pt x="210" y="46"/>
                  </a:cubicBezTo>
                  <a:cubicBezTo>
                    <a:pt x="209" y="49"/>
                    <a:pt x="207" y="51"/>
                    <a:pt x="204" y="53"/>
                  </a:cubicBezTo>
                  <a:cubicBezTo>
                    <a:pt x="202" y="54"/>
                    <a:pt x="199" y="55"/>
                    <a:pt x="196" y="55"/>
                  </a:cubicBezTo>
                  <a:cubicBezTo>
                    <a:pt x="191" y="55"/>
                    <a:pt x="187" y="53"/>
                    <a:pt x="184" y="49"/>
                  </a:cubicBezTo>
                  <a:cubicBezTo>
                    <a:pt x="182" y="46"/>
                    <a:pt x="181" y="42"/>
                    <a:pt x="181" y="38"/>
                  </a:cubicBezTo>
                  <a:cubicBezTo>
                    <a:pt x="181" y="34"/>
                    <a:pt x="182" y="31"/>
                    <a:pt x="183" y="28"/>
                  </a:cubicBezTo>
                  <a:cubicBezTo>
                    <a:pt x="185" y="26"/>
                    <a:pt x="187" y="23"/>
                    <a:pt x="189" y="22"/>
                  </a:cubicBezTo>
                  <a:cubicBezTo>
                    <a:pt x="190" y="20"/>
                    <a:pt x="193" y="19"/>
                    <a:pt x="196" y="19"/>
                  </a:cubicBezTo>
                  <a:close/>
                  <a:moveTo>
                    <a:pt x="195" y="21"/>
                  </a:moveTo>
                  <a:cubicBezTo>
                    <a:pt x="194" y="21"/>
                    <a:pt x="192" y="22"/>
                    <a:pt x="191" y="22"/>
                  </a:cubicBezTo>
                  <a:cubicBezTo>
                    <a:pt x="190" y="23"/>
                    <a:pt x="188" y="24"/>
                    <a:pt x="188" y="26"/>
                  </a:cubicBezTo>
                  <a:cubicBezTo>
                    <a:pt x="187" y="28"/>
                    <a:pt x="186" y="31"/>
                    <a:pt x="186" y="34"/>
                  </a:cubicBezTo>
                  <a:cubicBezTo>
                    <a:pt x="186" y="39"/>
                    <a:pt x="187" y="43"/>
                    <a:pt x="189" y="47"/>
                  </a:cubicBezTo>
                  <a:cubicBezTo>
                    <a:pt x="191" y="50"/>
                    <a:pt x="194" y="52"/>
                    <a:pt x="197" y="52"/>
                  </a:cubicBezTo>
                  <a:cubicBezTo>
                    <a:pt x="199" y="52"/>
                    <a:pt x="201" y="51"/>
                    <a:pt x="202" y="49"/>
                  </a:cubicBezTo>
                  <a:cubicBezTo>
                    <a:pt x="204" y="47"/>
                    <a:pt x="205" y="44"/>
                    <a:pt x="205" y="39"/>
                  </a:cubicBezTo>
                  <a:cubicBezTo>
                    <a:pt x="205" y="33"/>
                    <a:pt x="204" y="28"/>
                    <a:pt x="201" y="25"/>
                  </a:cubicBezTo>
                  <a:cubicBezTo>
                    <a:pt x="200" y="22"/>
                    <a:pt x="197" y="21"/>
                    <a:pt x="195" y="21"/>
                  </a:cubicBezTo>
                  <a:close/>
                  <a:moveTo>
                    <a:pt x="229" y="41"/>
                  </a:moveTo>
                  <a:cubicBezTo>
                    <a:pt x="227" y="40"/>
                    <a:pt x="225" y="39"/>
                    <a:pt x="224" y="37"/>
                  </a:cubicBezTo>
                  <a:cubicBezTo>
                    <a:pt x="223" y="35"/>
                    <a:pt x="222" y="33"/>
                    <a:pt x="222" y="31"/>
                  </a:cubicBezTo>
                  <a:cubicBezTo>
                    <a:pt x="222" y="28"/>
                    <a:pt x="224" y="24"/>
                    <a:pt x="226" y="22"/>
                  </a:cubicBezTo>
                  <a:cubicBezTo>
                    <a:pt x="228" y="20"/>
                    <a:pt x="232" y="18"/>
                    <a:pt x="235" y="18"/>
                  </a:cubicBezTo>
                  <a:cubicBezTo>
                    <a:pt x="238" y="18"/>
                    <a:pt x="241" y="19"/>
                    <a:pt x="243" y="21"/>
                  </a:cubicBezTo>
                  <a:cubicBezTo>
                    <a:pt x="250" y="21"/>
                    <a:pt x="250" y="21"/>
                    <a:pt x="250" y="21"/>
                  </a:cubicBezTo>
                  <a:cubicBezTo>
                    <a:pt x="251" y="21"/>
                    <a:pt x="252" y="21"/>
                    <a:pt x="252" y="21"/>
                  </a:cubicBezTo>
                  <a:cubicBezTo>
                    <a:pt x="252" y="21"/>
                    <a:pt x="252" y="21"/>
                    <a:pt x="252" y="21"/>
                  </a:cubicBezTo>
                  <a:cubicBezTo>
                    <a:pt x="252" y="22"/>
                    <a:pt x="252" y="22"/>
                    <a:pt x="252" y="22"/>
                  </a:cubicBezTo>
                  <a:cubicBezTo>
                    <a:pt x="252" y="23"/>
                    <a:pt x="252" y="24"/>
                    <a:pt x="252" y="24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252" y="24"/>
                    <a:pt x="251" y="24"/>
                    <a:pt x="250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7" y="26"/>
                    <a:pt x="248" y="28"/>
                    <a:pt x="248" y="31"/>
                  </a:cubicBezTo>
                  <a:cubicBezTo>
                    <a:pt x="248" y="34"/>
                    <a:pt x="246" y="37"/>
                    <a:pt x="244" y="39"/>
                  </a:cubicBezTo>
                  <a:cubicBezTo>
                    <a:pt x="242" y="41"/>
                    <a:pt x="238" y="42"/>
                    <a:pt x="235" y="42"/>
                  </a:cubicBezTo>
                  <a:cubicBezTo>
                    <a:pt x="233" y="42"/>
                    <a:pt x="232" y="42"/>
                    <a:pt x="230" y="41"/>
                  </a:cubicBezTo>
                  <a:cubicBezTo>
                    <a:pt x="229" y="42"/>
                    <a:pt x="228" y="43"/>
                    <a:pt x="228" y="44"/>
                  </a:cubicBezTo>
                  <a:cubicBezTo>
                    <a:pt x="228" y="44"/>
                    <a:pt x="228" y="45"/>
                    <a:pt x="228" y="45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8" y="47"/>
                    <a:pt x="229" y="47"/>
                    <a:pt x="230" y="47"/>
                  </a:cubicBezTo>
                  <a:cubicBezTo>
                    <a:pt x="231" y="47"/>
                    <a:pt x="233" y="47"/>
                    <a:pt x="236" y="48"/>
                  </a:cubicBezTo>
                  <a:cubicBezTo>
                    <a:pt x="240" y="48"/>
                    <a:pt x="244" y="48"/>
                    <a:pt x="245" y="48"/>
                  </a:cubicBezTo>
                  <a:cubicBezTo>
                    <a:pt x="248" y="48"/>
                    <a:pt x="249" y="49"/>
                    <a:pt x="250" y="50"/>
                  </a:cubicBezTo>
                  <a:cubicBezTo>
                    <a:pt x="252" y="52"/>
                    <a:pt x="252" y="54"/>
                    <a:pt x="252" y="56"/>
                  </a:cubicBezTo>
                  <a:cubicBezTo>
                    <a:pt x="252" y="58"/>
                    <a:pt x="251" y="61"/>
                    <a:pt x="249" y="64"/>
                  </a:cubicBezTo>
                  <a:cubicBezTo>
                    <a:pt x="245" y="67"/>
                    <a:pt x="240" y="69"/>
                    <a:pt x="234" y="69"/>
                  </a:cubicBezTo>
                  <a:cubicBezTo>
                    <a:pt x="230" y="69"/>
                    <a:pt x="226" y="68"/>
                    <a:pt x="223" y="66"/>
                  </a:cubicBezTo>
                  <a:cubicBezTo>
                    <a:pt x="221" y="65"/>
                    <a:pt x="220" y="64"/>
                    <a:pt x="220" y="62"/>
                  </a:cubicBezTo>
                  <a:cubicBezTo>
                    <a:pt x="220" y="62"/>
                    <a:pt x="220" y="61"/>
                    <a:pt x="220" y="60"/>
                  </a:cubicBezTo>
                  <a:cubicBezTo>
                    <a:pt x="221" y="60"/>
                    <a:pt x="222" y="58"/>
                    <a:pt x="223" y="56"/>
                  </a:cubicBezTo>
                  <a:cubicBezTo>
                    <a:pt x="223" y="56"/>
                    <a:pt x="224" y="55"/>
                    <a:pt x="226" y="52"/>
                  </a:cubicBezTo>
                  <a:cubicBezTo>
                    <a:pt x="225" y="52"/>
                    <a:pt x="224" y="51"/>
                    <a:pt x="224" y="50"/>
                  </a:cubicBezTo>
                  <a:cubicBezTo>
                    <a:pt x="223" y="50"/>
                    <a:pt x="223" y="49"/>
                    <a:pt x="223" y="48"/>
                  </a:cubicBezTo>
                  <a:cubicBezTo>
                    <a:pt x="223" y="48"/>
                    <a:pt x="223" y="46"/>
                    <a:pt x="224" y="45"/>
                  </a:cubicBezTo>
                  <a:cubicBezTo>
                    <a:pt x="225" y="45"/>
                    <a:pt x="226" y="44"/>
                    <a:pt x="229" y="41"/>
                  </a:cubicBezTo>
                  <a:close/>
                  <a:moveTo>
                    <a:pt x="235" y="20"/>
                  </a:moveTo>
                  <a:cubicBezTo>
                    <a:pt x="233" y="20"/>
                    <a:pt x="232" y="21"/>
                    <a:pt x="230" y="22"/>
                  </a:cubicBezTo>
                  <a:cubicBezTo>
                    <a:pt x="229" y="24"/>
                    <a:pt x="229" y="26"/>
                    <a:pt x="229" y="29"/>
                  </a:cubicBezTo>
                  <a:cubicBezTo>
                    <a:pt x="229" y="33"/>
                    <a:pt x="230" y="36"/>
                    <a:pt x="231" y="38"/>
                  </a:cubicBezTo>
                  <a:cubicBezTo>
                    <a:pt x="232" y="40"/>
                    <a:pt x="234" y="41"/>
                    <a:pt x="236" y="41"/>
                  </a:cubicBezTo>
                  <a:cubicBezTo>
                    <a:pt x="238" y="41"/>
                    <a:pt x="239" y="40"/>
                    <a:pt x="240" y="39"/>
                  </a:cubicBezTo>
                  <a:cubicBezTo>
                    <a:pt x="242" y="37"/>
                    <a:pt x="242" y="35"/>
                    <a:pt x="242" y="32"/>
                  </a:cubicBezTo>
                  <a:cubicBezTo>
                    <a:pt x="242" y="28"/>
                    <a:pt x="241" y="25"/>
                    <a:pt x="240" y="23"/>
                  </a:cubicBezTo>
                  <a:cubicBezTo>
                    <a:pt x="238" y="21"/>
                    <a:pt x="237" y="20"/>
                    <a:pt x="235" y="20"/>
                  </a:cubicBezTo>
                  <a:close/>
                  <a:moveTo>
                    <a:pt x="228" y="54"/>
                  </a:moveTo>
                  <a:cubicBezTo>
                    <a:pt x="227" y="55"/>
                    <a:pt x="226" y="56"/>
                    <a:pt x="226" y="57"/>
                  </a:cubicBezTo>
                  <a:cubicBezTo>
                    <a:pt x="226" y="58"/>
                    <a:pt x="225" y="59"/>
                    <a:pt x="225" y="60"/>
                  </a:cubicBezTo>
                  <a:cubicBezTo>
                    <a:pt x="225" y="62"/>
                    <a:pt x="226" y="63"/>
                    <a:pt x="227" y="64"/>
                  </a:cubicBezTo>
                  <a:cubicBezTo>
                    <a:pt x="230" y="65"/>
                    <a:pt x="233" y="66"/>
                    <a:pt x="238" y="66"/>
                  </a:cubicBezTo>
                  <a:cubicBezTo>
                    <a:pt x="242" y="66"/>
                    <a:pt x="245" y="65"/>
                    <a:pt x="247" y="64"/>
                  </a:cubicBezTo>
                  <a:cubicBezTo>
                    <a:pt x="249" y="62"/>
                    <a:pt x="250" y="60"/>
                    <a:pt x="250" y="58"/>
                  </a:cubicBezTo>
                  <a:cubicBezTo>
                    <a:pt x="250" y="57"/>
                    <a:pt x="250" y="56"/>
                    <a:pt x="248" y="56"/>
                  </a:cubicBezTo>
                  <a:cubicBezTo>
                    <a:pt x="247" y="55"/>
                    <a:pt x="245" y="55"/>
                    <a:pt x="241" y="55"/>
                  </a:cubicBezTo>
                  <a:cubicBezTo>
                    <a:pt x="236" y="54"/>
                    <a:pt x="231" y="54"/>
                    <a:pt x="228" y="54"/>
                  </a:cubicBezTo>
                  <a:close/>
                  <a:moveTo>
                    <a:pt x="258" y="20"/>
                  </a:moveTo>
                  <a:cubicBezTo>
                    <a:pt x="274" y="20"/>
                    <a:pt x="274" y="20"/>
                    <a:pt x="274" y="20"/>
                  </a:cubicBezTo>
                  <a:cubicBezTo>
                    <a:pt x="274" y="21"/>
                    <a:pt x="274" y="21"/>
                    <a:pt x="274" y="21"/>
                  </a:cubicBezTo>
                  <a:cubicBezTo>
                    <a:pt x="273" y="21"/>
                    <a:pt x="273" y="21"/>
                    <a:pt x="273" y="21"/>
                  </a:cubicBezTo>
                  <a:cubicBezTo>
                    <a:pt x="272" y="21"/>
                    <a:pt x="271" y="21"/>
                    <a:pt x="270" y="22"/>
                  </a:cubicBezTo>
                  <a:cubicBezTo>
                    <a:pt x="270" y="22"/>
                    <a:pt x="270" y="23"/>
                    <a:pt x="270" y="23"/>
                  </a:cubicBezTo>
                  <a:cubicBezTo>
                    <a:pt x="270" y="24"/>
                    <a:pt x="270" y="26"/>
                    <a:pt x="271" y="27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86" y="26"/>
                    <a:pt x="286" y="26"/>
                    <a:pt x="286" y="26"/>
                  </a:cubicBezTo>
                  <a:cubicBezTo>
                    <a:pt x="286" y="24"/>
                    <a:pt x="287" y="24"/>
                    <a:pt x="287" y="22"/>
                  </a:cubicBezTo>
                  <a:cubicBezTo>
                    <a:pt x="287" y="22"/>
                    <a:pt x="287" y="22"/>
                    <a:pt x="286" y="21"/>
                  </a:cubicBezTo>
                  <a:cubicBezTo>
                    <a:pt x="286" y="21"/>
                    <a:pt x="286" y="21"/>
                    <a:pt x="286" y="20"/>
                  </a:cubicBezTo>
                  <a:cubicBezTo>
                    <a:pt x="285" y="20"/>
                    <a:pt x="284" y="20"/>
                    <a:pt x="284" y="20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4" y="20"/>
                    <a:pt x="293" y="20"/>
                    <a:pt x="292" y="20"/>
                  </a:cubicBezTo>
                  <a:cubicBezTo>
                    <a:pt x="292" y="21"/>
                    <a:pt x="292" y="21"/>
                    <a:pt x="291" y="22"/>
                  </a:cubicBezTo>
                  <a:cubicBezTo>
                    <a:pt x="290" y="22"/>
                    <a:pt x="290" y="23"/>
                    <a:pt x="290" y="25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75" y="62"/>
                    <a:pt x="274" y="64"/>
                    <a:pt x="271" y="66"/>
                  </a:cubicBezTo>
                  <a:cubicBezTo>
                    <a:pt x="269" y="68"/>
                    <a:pt x="267" y="69"/>
                    <a:pt x="265" y="69"/>
                  </a:cubicBezTo>
                  <a:cubicBezTo>
                    <a:pt x="264" y="69"/>
                    <a:pt x="263" y="68"/>
                    <a:pt x="262" y="68"/>
                  </a:cubicBezTo>
                  <a:cubicBezTo>
                    <a:pt x="261" y="67"/>
                    <a:pt x="260" y="66"/>
                    <a:pt x="260" y="65"/>
                  </a:cubicBezTo>
                  <a:cubicBezTo>
                    <a:pt x="260" y="64"/>
                    <a:pt x="261" y="63"/>
                    <a:pt x="261" y="62"/>
                  </a:cubicBezTo>
                  <a:cubicBezTo>
                    <a:pt x="262" y="62"/>
                    <a:pt x="263" y="62"/>
                    <a:pt x="264" y="62"/>
                  </a:cubicBezTo>
                  <a:cubicBezTo>
                    <a:pt x="265" y="62"/>
                    <a:pt x="266" y="62"/>
                    <a:pt x="267" y="62"/>
                  </a:cubicBezTo>
                  <a:cubicBezTo>
                    <a:pt x="268" y="63"/>
                    <a:pt x="269" y="63"/>
                    <a:pt x="269" y="63"/>
                  </a:cubicBezTo>
                  <a:cubicBezTo>
                    <a:pt x="270" y="63"/>
                    <a:pt x="270" y="62"/>
                    <a:pt x="271" y="62"/>
                  </a:cubicBezTo>
                  <a:cubicBezTo>
                    <a:pt x="272" y="61"/>
                    <a:pt x="273" y="59"/>
                    <a:pt x="274" y="57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25"/>
                    <a:pt x="264" y="24"/>
                    <a:pt x="263" y="23"/>
                  </a:cubicBezTo>
                  <a:cubicBezTo>
                    <a:pt x="262" y="22"/>
                    <a:pt x="262" y="21"/>
                    <a:pt x="261" y="21"/>
                  </a:cubicBezTo>
                  <a:cubicBezTo>
                    <a:pt x="261" y="21"/>
                    <a:pt x="260" y="20"/>
                    <a:pt x="258" y="20"/>
                  </a:cubicBezTo>
                  <a:cubicBezTo>
                    <a:pt x="258" y="20"/>
                    <a:pt x="258" y="20"/>
                    <a:pt x="258" y="20"/>
                  </a:cubicBezTo>
                  <a:close/>
                  <a:moveTo>
                    <a:pt x="331" y="19"/>
                  </a:moveTo>
                  <a:cubicBezTo>
                    <a:pt x="336" y="19"/>
                    <a:pt x="340" y="21"/>
                    <a:pt x="343" y="25"/>
                  </a:cubicBezTo>
                  <a:cubicBezTo>
                    <a:pt x="346" y="28"/>
                    <a:pt x="347" y="32"/>
                    <a:pt x="347" y="36"/>
                  </a:cubicBezTo>
                  <a:cubicBezTo>
                    <a:pt x="347" y="40"/>
                    <a:pt x="346" y="42"/>
                    <a:pt x="345" y="46"/>
                  </a:cubicBezTo>
                  <a:cubicBezTo>
                    <a:pt x="344" y="49"/>
                    <a:pt x="342" y="51"/>
                    <a:pt x="339" y="53"/>
                  </a:cubicBezTo>
                  <a:cubicBezTo>
                    <a:pt x="336" y="54"/>
                    <a:pt x="334" y="55"/>
                    <a:pt x="331" y="55"/>
                  </a:cubicBezTo>
                  <a:cubicBezTo>
                    <a:pt x="326" y="55"/>
                    <a:pt x="322" y="53"/>
                    <a:pt x="319" y="49"/>
                  </a:cubicBezTo>
                  <a:cubicBezTo>
                    <a:pt x="317" y="46"/>
                    <a:pt x="316" y="42"/>
                    <a:pt x="316" y="38"/>
                  </a:cubicBezTo>
                  <a:cubicBezTo>
                    <a:pt x="316" y="34"/>
                    <a:pt x="316" y="31"/>
                    <a:pt x="318" y="28"/>
                  </a:cubicBezTo>
                  <a:cubicBezTo>
                    <a:pt x="320" y="26"/>
                    <a:pt x="322" y="23"/>
                    <a:pt x="324" y="22"/>
                  </a:cubicBezTo>
                  <a:cubicBezTo>
                    <a:pt x="326" y="20"/>
                    <a:pt x="328" y="19"/>
                    <a:pt x="331" y="19"/>
                  </a:cubicBezTo>
                  <a:close/>
                  <a:moveTo>
                    <a:pt x="330" y="21"/>
                  </a:moveTo>
                  <a:cubicBezTo>
                    <a:pt x="329" y="21"/>
                    <a:pt x="328" y="22"/>
                    <a:pt x="326" y="22"/>
                  </a:cubicBezTo>
                  <a:cubicBezTo>
                    <a:pt x="325" y="23"/>
                    <a:pt x="324" y="24"/>
                    <a:pt x="323" y="26"/>
                  </a:cubicBezTo>
                  <a:cubicBezTo>
                    <a:pt x="322" y="28"/>
                    <a:pt x="322" y="31"/>
                    <a:pt x="322" y="34"/>
                  </a:cubicBezTo>
                  <a:cubicBezTo>
                    <a:pt x="322" y="39"/>
                    <a:pt x="323" y="43"/>
                    <a:pt x="325" y="47"/>
                  </a:cubicBezTo>
                  <a:cubicBezTo>
                    <a:pt x="327" y="50"/>
                    <a:pt x="329" y="52"/>
                    <a:pt x="332" y="52"/>
                  </a:cubicBezTo>
                  <a:cubicBezTo>
                    <a:pt x="335" y="52"/>
                    <a:pt x="337" y="51"/>
                    <a:pt x="338" y="49"/>
                  </a:cubicBezTo>
                  <a:cubicBezTo>
                    <a:pt x="340" y="47"/>
                    <a:pt x="340" y="44"/>
                    <a:pt x="340" y="39"/>
                  </a:cubicBezTo>
                  <a:cubicBezTo>
                    <a:pt x="340" y="33"/>
                    <a:pt x="339" y="28"/>
                    <a:pt x="337" y="25"/>
                  </a:cubicBezTo>
                  <a:cubicBezTo>
                    <a:pt x="335" y="22"/>
                    <a:pt x="332" y="21"/>
                    <a:pt x="330" y="21"/>
                  </a:cubicBezTo>
                  <a:close/>
                  <a:moveTo>
                    <a:pt x="368" y="22"/>
                  </a:moveTo>
                  <a:cubicBezTo>
                    <a:pt x="368" y="45"/>
                    <a:pt x="368" y="45"/>
                    <a:pt x="368" y="45"/>
                  </a:cubicBezTo>
                  <a:cubicBezTo>
                    <a:pt x="368" y="48"/>
                    <a:pt x="368" y="50"/>
                    <a:pt x="369" y="51"/>
                  </a:cubicBezTo>
                  <a:cubicBezTo>
                    <a:pt x="370" y="52"/>
                    <a:pt x="371" y="52"/>
                    <a:pt x="373" y="52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6" y="54"/>
                    <a:pt x="376" y="54"/>
                    <a:pt x="376" y="54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52"/>
                    <a:pt x="356" y="52"/>
                    <a:pt x="356" y="52"/>
                  </a:cubicBezTo>
                  <a:cubicBezTo>
                    <a:pt x="358" y="52"/>
                    <a:pt x="358" y="52"/>
                    <a:pt x="358" y="52"/>
                  </a:cubicBezTo>
                  <a:cubicBezTo>
                    <a:pt x="358" y="52"/>
                    <a:pt x="360" y="52"/>
                    <a:pt x="360" y="52"/>
                  </a:cubicBezTo>
                  <a:cubicBezTo>
                    <a:pt x="361" y="51"/>
                    <a:pt x="362" y="50"/>
                    <a:pt x="362" y="50"/>
                  </a:cubicBezTo>
                  <a:cubicBezTo>
                    <a:pt x="362" y="49"/>
                    <a:pt x="362" y="47"/>
                    <a:pt x="362" y="45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56" y="22"/>
                    <a:pt x="356" y="22"/>
                    <a:pt x="356" y="22"/>
                  </a:cubicBezTo>
                  <a:cubicBezTo>
                    <a:pt x="356" y="20"/>
                    <a:pt x="356" y="20"/>
                    <a:pt x="356" y="20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2" y="14"/>
                    <a:pt x="363" y="11"/>
                    <a:pt x="364" y="8"/>
                  </a:cubicBezTo>
                  <a:cubicBezTo>
                    <a:pt x="365" y="6"/>
                    <a:pt x="367" y="4"/>
                    <a:pt x="369" y="3"/>
                  </a:cubicBezTo>
                  <a:cubicBezTo>
                    <a:pt x="371" y="2"/>
                    <a:pt x="373" y="1"/>
                    <a:pt x="376" y="1"/>
                  </a:cubicBezTo>
                  <a:cubicBezTo>
                    <a:pt x="378" y="1"/>
                    <a:pt x="381" y="2"/>
                    <a:pt x="383" y="3"/>
                  </a:cubicBezTo>
                  <a:cubicBezTo>
                    <a:pt x="384" y="4"/>
                    <a:pt x="385" y="6"/>
                    <a:pt x="385" y="7"/>
                  </a:cubicBezTo>
                  <a:cubicBezTo>
                    <a:pt x="385" y="8"/>
                    <a:pt x="384" y="8"/>
                    <a:pt x="384" y="9"/>
                  </a:cubicBezTo>
                  <a:cubicBezTo>
                    <a:pt x="383" y="10"/>
                    <a:pt x="383" y="10"/>
                    <a:pt x="382" y="10"/>
                  </a:cubicBezTo>
                  <a:cubicBezTo>
                    <a:pt x="382" y="10"/>
                    <a:pt x="381" y="9"/>
                    <a:pt x="380" y="9"/>
                  </a:cubicBezTo>
                  <a:cubicBezTo>
                    <a:pt x="380" y="8"/>
                    <a:pt x="379" y="8"/>
                    <a:pt x="378" y="6"/>
                  </a:cubicBezTo>
                  <a:cubicBezTo>
                    <a:pt x="377" y="5"/>
                    <a:pt x="376" y="4"/>
                    <a:pt x="376" y="3"/>
                  </a:cubicBezTo>
                  <a:cubicBezTo>
                    <a:pt x="375" y="3"/>
                    <a:pt x="374" y="2"/>
                    <a:pt x="373" y="2"/>
                  </a:cubicBezTo>
                  <a:cubicBezTo>
                    <a:pt x="372" y="2"/>
                    <a:pt x="371" y="3"/>
                    <a:pt x="370" y="3"/>
                  </a:cubicBezTo>
                  <a:cubicBezTo>
                    <a:pt x="370" y="4"/>
                    <a:pt x="369" y="5"/>
                    <a:pt x="369" y="6"/>
                  </a:cubicBezTo>
                  <a:cubicBezTo>
                    <a:pt x="368" y="7"/>
                    <a:pt x="368" y="10"/>
                    <a:pt x="368" y="16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77" y="18"/>
                    <a:pt x="377" y="18"/>
                    <a:pt x="377" y="18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68" y="22"/>
                    <a:pt x="368" y="22"/>
                    <a:pt x="368" y="22"/>
                  </a:cubicBezTo>
                  <a:close/>
                  <a:moveTo>
                    <a:pt x="440" y="2"/>
                  </a:moveTo>
                  <a:cubicBezTo>
                    <a:pt x="441" y="20"/>
                    <a:pt x="441" y="20"/>
                    <a:pt x="441" y="20"/>
                  </a:cubicBezTo>
                  <a:cubicBezTo>
                    <a:pt x="440" y="20"/>
                    <a:pt x="440" y="20"/>
                    <a:pt x="440" y="20"/>
                  </a:cubicBezTo>
                  <a:cubicBezTo>
                    <a:pt x="438" y="14"/>
                    <a:pt x="436" y="11"/>
                    <a:pt x="433" y="8"/>
                  </a:cubicBezTo>
                  <a:cubicBezTo>
                    <a:pt x="430" y="6"/>
                    <a:pt x="427" y="5"/>
                    <a:pt x="423" y="5"/>
                  </a:cubicBezTo>
                  <a:cubicBezTo>
                    <a:pt x="420" y="5"/>
                    <a:pt x="417" y="6"/>
                    <a:pt x="414" y="8"/>
                  </a:cubicBezTo>
                  <a:cubicBezTo>
                    <a:pt x="412" y="9"/>
                    <a:pt x="410" y="12"/>
                    <a:pt x="408" y="16"/>
                  </a:cubicBezTo>
                  <a:cubicBezTo>
                    <a:pt x="407" y="19"/>
                    <a:pt x="406" y="24"/>
                    <a:pt x="406" y="30"/>
                  </a:cubicBezTo>
                  <a:cubicBezTo>
                    <a:pt x="406" y="34"/>
                    <a:pt x="407" y="38"/>
                    <a:pt x="408" y="42"/>
                  </a:cubicBezTo>
                  <a:cubicBezTo>
                    <a:pt x="409" y="45"/>
                    <a:pt x="412" y="48"/>
                    <a:pt x="414" y="49"/>
                  </a:cubicBezTo>
                  <a:cubicBezTo>
                    <a:pt x="417" y="51"/>
                    <a:pt x="420" y="52"/>
                    <a:pt x="424" y="52"/>
                  </a:cubicBezTo>
                  <a:cubicBezTo>
                    <a:pt x="427" y="52"/>
                    <a:pt x="430" y="51"/>
                    <a:pt x="432" y="50"/>
                  </a:cubicBezTo>
                  <a:cubicBezTo>
                    <a:pt x="435" y="49"/>
                    <a:pt x="438" y="46"/>
                    <a:pt x="440" y="42"/>
                  </a:cubicBezTo>
                  <a:cubicBezTo>
                    <a:pt x="442" y="42"/>
                    <a:pt x="442" y="42"/>
                    <a:pt x="442" y="42"/>
                  </a:cubicBezTo>
                  <a:cubicBezTo>
                    <a:pt x="439" y="47"/>
                    <a:pt x="436" y="50"/>
                    <a:pt x="433" y="52"/>
                  </a:cubicBezTo>
                  <a:cubicBezTo>
                    <a:pt x="430" y="54"/>
                    <a:pt x="426" y="56"/>
                    <a:pt x="422" y="56"/>
                  </a:cubicBezTo>
                  <a:cubicBezTo>
                    <a:pt x="414" y="56"/>
                    <a:pt x="407" y="52"/>
                    <a:pt x="403" y="46"/>
                  </a:cubicBezTo>
                  <a:cubicBezTo>
                    <a:pt x="400" y="42"/>
                    <a:pt x="398" y="36"/>
                    <a:pt x="398" y="30"/>
                  </a:cubicBezTo>
                  <a:cubicBezTo>
                    <a:pt x="398" y="25"/>
                    <a:pt x="399" y="20"/>
                    <a:pt x="401" y="16"/>
                  </a:cubicBezTo>
                  <a:cubicBezTo>
                    <a:pt x="403" y="12"/>
                    <a:pt x="406" y="8"/>
                    <a:pt x="410" y="6"/>
                  </a:cubicBezTo>
                  <a:cubicBezTo>
                    <a:pt x="414" y="4"/>
                    <a:pt x="418" y="3"/>
                    <a:pt x="422" y="3"/>
                  </a:cubicBezTo>
                  <a:cubicBezTo>
                    <a:pt x="426" y="3"/>
                    <a:pt x="429" y="4"/>
                    <a:pt x="433" y="6"/>
                  </a:cubicBezTo>
                  <a:cubicBezTo>
                    <a:pt x="434" y="6"/>
                    <a:pt x="434" y="6"/>
                    <a:pt x="435" y="6"/>
                  </a:cubicBezTo>
                  <a:cubicBezTo>
                    <a:pt x="436" y="6"/>
                    <a:pt x="436" y="6"/>
                    <a:pt x="436" y="6"/>
                  </a:cubicBezTo>
                  <a:cubicBezTo>
                    <a:pt x="437" y="5"/>
                    <a:pt x="438" y="4"/>
                    <a:pt x="438" y="3"/>
                  </a:cubicBezTo>
                  <a:cubicBezTo>
                    <a:pt x="440" y="2"/>
                    <a:pt x="440" y="2"/>
                    <a:pt x="440" y="2"/>
                  </a:cubicBezTo>
                  <a:close/>
                  <a:moveTo>
                    <a:pt x="460" y="1"/>
                  </a:moveTo>
                  <a:cubicBezTo>
                    <a:pt x="460" y="26"/>
                    <a:pt x="460" y="26"/>
                    <a:pt x="460" y="26"/>
                  </a:cubicBezTo>
                  <a:cubicBezTo>
                    <a:pt x="463" y="22"/>
                    <a:pt x="465" y="21"/>
                    <a:pt x="466" y="20"/>
                  </a:cubicBezTo>
                  <a:cubicBezTo>
                    <a:pt x="468" y="19"/>
                    <a:pt x="470" y="18"/>
                    <a:pt x="471" y="18"/>
                  </a:cubicBezTo>
                  <a:cubicBezTo>
                    <a:pt x="473" y="18"/>
                    <a:pt x="475" y="19"/>
                    <a:pt x="476" y="20"/>
                  </a:cubicBezTo>
                  <a:cubicBezTo>
                    <a:pt x="477" y="21"/>
                    <a:pt x="478" y="23"/>
                    <a:pt x="479" y="25"/>
                  </a:cubicBezTo>
                  <a:cubicBezTo>
                    <a:pt x="479" y="27"/>
                    <a:pt x="480" y="30"/>
                    <a:pt x="480" y="34"/>
                  </a:cubicBezTo>
                  <a:cubicBezTo>
                    <a:pt x="480" y="46"/>
                    <a:pt x="480" y="46"/>
                    <a:pt x="480" y="46"/>
                  </a:cubicBezTo>
                  <a:cubicBezTo>
                    <a:pt x="480" y="48"/>
                    <a:pt x="480" y="50"/>
                    <a:pt x="480" y="50"/>
                  </a:cubicBezTo>
                  <a:cubicBezTo>
                    <a:pt x="480" y="51"/>
                    <a:pt x="481" y="52"/>
                    <a:pt x="481" y="52"/>
                  </a:cubicBezTo>
                  <a:cubicBezTo>
                    <a:pt x="482" y="52"/>
                    <a:pt x="483" y="52"/>
                    <a:pt x="484" y="52"/>
                  </a:cubicBezTo>
                  <a:cubicBezTo>
                    <a:pt x="484" y="54"/>
                    <a:pt x="484" y="54"/>
                    <a:pt x="484" y="54"/>
                  </a:cubicBezTo>
                  <a:cubicBezTo>
                    <a:pt x="468" y="54"/>
                    <a:pt x="468" y="54"/>
                    <a:pt x="468" y="54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69" y="52"/>
                    <a:pt x="469" y="52"/>
                    <a:pt x="469" y="52"/>
                  </a:cubicBezTo>
                  <a:cubicBezTo>
                    <a:pt x="471" y="52"/>
                    <a:pt x="472" y="52"/>
                    <a:pt x="472" y="52"/>
                  </a:cubicBezTo>
                  <a:cubicBezTo>
                    <a:pt x="473" y="51"/>
                    <a:pt x="474" y="50"/>
                    <a:pt x="474" y="50"/>
                  </a:cubicBezTo>
                  <a:cubicBezTo>
                    <a:pt x="474" y="49"/>
                    <a:pt x="474" y="48"/>
                    <a:pt x="474" y="46"/>
                  </a:cubicBezTo>
                  <a:cubicBezTo>
                    <a:pt x="474" y="34"/>
                    <a:pt x="474" y="34"/>
                    <a:pt x="474" y="34"/>
                  </a:cubicBezTo>
                  <a:cubicBezTo>
                    <a:pt x="474" y="30"/>
                    <a:pt x="474" y="28"/>
                    <a:pt x="473" y="27"/>
                  </a:cubicBezTo>
                  <a:cubicBezTo>
                    <a:pt x="473" y="26"/>
                    <a:pt x="472" y="25"/>
                    <a:pt x="472" y="24"/>
                  </a:cubicBezTo>
                  <a:cubicBezTo>
                    <a:pt x="471" y="24"/>
                    <a:pt x="470" y="23"/>
                    <a:pt x="469" y="23"/>
                  </a:cubicBezTo>
                  <a:cubicBezTo>
                    <a:pt x="468" y="23"/>
                    <a:pt x="466" y="24"/>
                    <a:pt x="465" y="24"/>
                  </a:cubicBezTo>
                  <a:cubicBezTo>
                    <a:pt x="464" y="25"/>
                    <a:pt x="462" y="26"/>
                    <a:pt x="461" y="28"/>
                  </a:cubicBezTo>
                  <a:cubicBezTo>
                    <a:pt x="461" y="46"/>
                    <a:pt x="461" y="46"/>
                    <a:pt x="461" y="46"/>
                  </a:cubicBezTo>
                  <a:cubicBezTo>
                    <a:pt x="461" y="48"/>
                    <a:pt x="461" y="50"/>
                    <a:pt x="461" y="50"/>
                  </a:cubicBezTo>
                  <a:cubicBezTo>
                    <a:pt x="462" y="51"/>
                    <a:pt x="462" y="52"/>
                    <a:pt x="462" y="52"/>
                  </a:cubicBezTo>
                  <a:cubicBezTo>
                    <a:pt x="463" y="52"/>
                    <a:pt x="464" y="52"/>
                    <a:pt x="466" y="52"/>
                  </a:cubicBezTo>
                  <a:cubicBezTo>
                    <a:pt x="466" y="54"/>
                    <a:pt x="466" y="54"/>
                    <a:pt x="466" y="54"/>
                  </a:cubicBezTo>
                  <a:cubicBezTo>
                    <a:pt x="450" y="54"/>
                    <a:pt x="450" y="54"/>
                    <a:pt x="450" y="54"/>
                  </a:cubicBezTo>
                  <a:cubicBezTo>
                    <a:pt x="450" y="52"/>
                    <a:pt x="450" y="52"/>
                    <a:pt x="450" y="52"/>
                  </a:cubicBezTo>
                  <a:cubicBezTo>
                    <a:pt x="451" y="52"/>
                    <a:pt x="452" y="52"/>
                    <a:pt x="453" y="52"/>
                  </a:cubicBezTo>
                  <a:cubicBezTo>
                    <a:pt x="454" y="51"/>
                    <a:pt x="454" y="51"/>
                    <a:pt x="454" y="50"/>
                  </a:cubicBezTo>
                  <a:cubicBezTo>
                    <a:pt x="455" y="49"/>
                    <a:pt x="455" y="48"/>
                    <a:pt x="455" y="46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1"/>
                    <a:pt x="455" y="8"/>
                    <a:pt x="454" y="8"/>
                  </a:cubicBezTo>
                  <a:cubicBezTo>
                    <a:pt x="454" y="7"/>
                    <a:pt x="454" y="6"/>
                    <a:pt x="454" y="6"/>
                  </a:cubicBezTo>
                  <a:cubicBezTo>
                    <a:pt x="453" y="5"/>
                    <a:pt x="453" y="5"/>
                    <a:pt x="452" y="5"/>
                  </a:cubicBezTo>
                  <a:cubicBezTo>
                    <a:pt x="452" y="5"/>
                    <a:pt x="451" y="5"/>
                    <a:pt x="450" y="6"/>
                  </a:cubicBezTo>
                  <a:cubicBezTo>
                    <a:pt x="449" y="4"/>
                    <a:pt x="449" y="4"/>
                    <a:pt x="449" y="4"/>
                  </a:cubicBezTo>
                  <a:cubicBezTo>
                    <a:pt x="459" y="0"/>
                    <a:pt x="459" y="0"/>
                    <a:pt x="459" y="0"/>
                  </a:cubicBezTo>
                  <a:cubicBezTo>
                    <a:pt x="460" y="1"/>
                    <a:pt x="460" y="1"/>
                    <a:pt x="460" y="1"/>
                  </a:cubicBezTo>
                  <a:close/>
                  <a:moveTo>
                    <a:pt x="499" y="1"/>
                  </a:moveTo>
                  <a:cubicBezTo>
                    <a:pt x="500" y="1"/>
                    <a:pt x="501" y="1"/>
                    <a:pt x="501" y="2"/>
                  </a:cubicBezTo>
                  <a:cubicBezTo>
                    <a:pt x="502" y="3"/>
                    <a:pt x="502" y="4"/>
                    <a:pt x="502" y="5"/>
                  </a:cubicBezTo>
                  <a:cubicBezTo>
                    <a:pt x="502" y="6"/>
                    <a:pt x="502" y="7"/>
                    <a:pt x="501" y="8"/>
                  </a:cubicBezTo>
                  <a:cubicBezTo>
                    <a:pt x="500" y="8"/>
                    <a:pt x="500" y="9"/>
                    <a:pt x="499" y="9"/>
                  </a:cubicBezTo>
                  <a:cubicBezTo>
                    <a:pt x="498" y="9"/>
                    <a:pt x="497" y="8"/>
                    <a:pt x="496" y="8"/>
                  </a:cubicBezTo>
                  <a:cubicBezTo>
                    <a:pt x="496" y="7"/>
                    <a:pt x="495" y="6"/>
                    <a:pt x="495" y="5"/>
                  </a:cubicBezTo>
                  <a:cubicBezTo>
                    <a:pt x="495" y="4"/>
                    <a:pt x="496" y="3"/>
                    <a:pt x="496" y="2"/>
                  </a:cubicBezTo>
                  <a:cubicBezTo>
                    <a:pt x="497" y="1"/>
                    <a:pt x="498" y="1"/>
                    <a:pt x="499" y="1"/>
                  </a:cubicBezTo>
                  <a:close/>
                  <a:moveTo>
                    <a:pt x="502" y="19"/>
                  </a:moveTo>
                  <a:cubicBezTo>
                    <a:pt x="502" y="46"/>
                    <a:pt x="502" y="46"/>
                    <a:pt x="502" y="46"/>
                  </a:cubicBezTo>
                  <a:cubicBezTo>
                    <a:pt x="502" y="48"/>
                    <a:pt x="502" y="50"/>
                    <a:pt x="502" y="50"/>
                  </a:cubicBezTo>
                  <a:cubicBezTo>
                    <a:pt x="503" y="51"/>
                    <a:pt x="503" y="52"/>
                    <a:pt x="504" y="52"/>
                  </a:cubicBezTo>
                  <a:cubicBezTo>
                    <a:pt x="504" y="52"/>
                    <a:pt x="505" y="52"/>
                    <a:pt x="507" y="52"/>
                  </a:cubicBezTo>
                  <a:cubicBezTo>
                    <a:pt x="507" y="54"/>
                    <a:pt x="507" y="54"/>
                    <a:pt x="507" y="54"/>
                  </a:cubicBezTo>
                  <a:cubicBezTo>
                    <a:pt x="491" y="54"/>
                    <a:pt x="491" y="54"/>
                    <a:pt x="491" y="54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2" y="52"/>
                    <a:pt x="494" y="52"/>
                    <a:pt x="494" y="52"/>
                  </a:cubicBezTo>
                  <a:cubicBezTo>
                    <a:pt x="494" y="52"/>
                    <a:pt x="495" y="51"/>
                    <a:pt x="495" y="50"/>
                  </a:cubicBezTo>
                  <a:cubicBezTo>
                    <a:pt x="496" y="50"/>
                    <a:pt x="496" y="48"/>
                    <a:pt x="496" y="46"/>
                  </a:cubicBezTo>
                  <a:cubicBezTo>
                    <a:pt x="496" y="33"/>
                    <a:pt x="496" y="33"/>
                    <a:pt x="496" y="33"/>
                  </a:cubicBezTo>
                  <a:cubicBezTo>
                    <a:pt x="496" y="29"/>
                    <a:pt x="496" y="27"/>
                    <a:pt x="495" y="26"/>
                  </a:cubicBezTo>
                  <a:cubicBezTo>
                    <a:pt x="495" y="25"/>
                    <a:pt x="495" y="24"/>
                    <a:pt x="494" y="24"/>
                  </a:cubicBezTo>
                  <a:cubicBezTo>
                    <a:pt x="494" y="24"/>
                    <a:pt x="494" y="24"/>
                    <a:pt x="493" y="24"/>
                  </a:cubicBezTo>
                  <a:cubicBezTo>
                    <a:pt x="492" y="24"/>
                    <a:pt x="491" y="24"/>
                    <a:pt x="490" y="24"/>
                  </a:cubicBezTo>
                  <a:cubicBezTo>
                    <a:pt x="490" y="23"/>
                    <a:pt x="490" y="23"/>
                    <a:pt x="490" y="23"/>
                  </a:cubicBezTo>
                  <a:cubicBezTo>
                    <a:pt x="500" y="19"/>
                    <a:pt x="500" y="19"/>
                    <a:pt x="500" y="19"/>
                  </a:cubicBezTo>
                  <a:cubicBezTo>
                    <a:pt x="502" y="19"/>
                    <a:pt x="502" y="19"/>
                    <a:pt x="502" y="19"/>
                  </a:cubicBezTo>
                  <a:close/>
                  <a:moveTo>
                    <a:pt x="524" y="26"/>
                  </a:moveTo>
                  <a:cubicBezTo>
                    <a:pt x="528" y="21"/>
                    <a:pt x="532" y="19"/>
                    <a:pt x="535" y="19"/>
                  </a:cubicBezTo>
                  <a:cubicBezTo>
                    <a:pt x="536" y="19"/>
                    <a:pt x="538" y="19"/>
                    <a:pt x="540" y="20"/>
                  </a:cubicBezTo>
                  <a:cubicBezTo>
                    <a:pt x="541" y="21"/>
                    <a:pt x="542" y="22"/>
                    <a:pt x="543" y="24"/>
                  </a:cubicBezTo>
                  <a:cubicBezTo>
                    <a:pt x="543" y="26"/>
                    <a:pt x="544" y="28"/>
                    <a:pt x="544" y="31"/>
                  </a:cubicBezTo>
                  <a:cubicBezTo>
                    <a:pt x="544" y="46"/>
                    <a:pt x="544" y="46"/>
                    <a:pt x="544" y="46"/>
                  </a:cubicBezTo>
                  <a:cubicBezTo>
                    <a:pt x="544" y="48"/>
                    <a:pt x="544" y="49"/>
                    <a:pt x="544" y="50"/>
                  </a:cubicBezTo>
                  <a:cubicBezTo>
                    <a:pt x="544" y="51"/>
                    <a:pt x="545" y="51"/>
                    <a:pt x="545" y="52"/>
                  </a:cubicBezTo>
                  <a:cubicBezTo>
                    <a:pt x="546" y="52"/>
                    <a:pt x="547" y="52"/>
                    <a:pt x="548" y="52"/>
                  </a:cubicBezTo>
                  <a:cubicBezTo>
                    <a:pt x="548" y="53"/>
                    <a:pt x="548" y="53"/>
                    <a:pt x="548" y="53"/>
                  </a:cubicBezTo>
                  <a:cubicBezTo>
                    <a:pt x="532" y="53"/>
                    <a:pt x="532" y="53"/>
                    <a:pt x="532" y="53"/>
                  </a:cubicBezTo>
                  <a:cubicBezTo>
                    <a:pt x="532" y="52"/>
                    <a:pt x="532" y="52"/>
                    <a:pt x="532" y="52"/>
                  </a:cubicBezTo>
                  <a:cubicBezTo>
                    <a:pt x="533" y="52"/>
                    <a:pt x="533" y="52"/>
                    <a:pt x="533" y="52"/>
                  </a:cubicBezTo>
                  <a:cubicBezTo>
                    <a:pt x="535" y="52"/>
                    <a:pt x="536" y="52"/>
                    <a:pt x="536" y="51"/>
                  </a:cubicBezTo>
                  <a:cubicBezTo>
                    <a:pt x="537" y="51"/>
                    <a:pt x="538" y="50"/>
                    <a:pt x="538" y="49"/>
                  </a:cubicBezTo>
                  <a:cubicBezTo>
                    <a:pt x="538" y="49"/>
                    <a:pt x="538" y="48"/>
                    <a:pt x="538" y="46"/>
                  </a:cubicBezTo>
                  <a:cubicBezTo>
                    <a:pt x="538" y="32"/>
                    <a:pt x="538" y="32"/>
                    <a:pt x="538" y="32"/>
                  </a:cubicBezTo>
                  <a:cubicBezTo>
                    <a:pt x="538" y="28"/>
                    <a:pt x="537" y="26"/>
                    <a:pt x="536" y="25"/>
                  </a:cubicBezTo>
                  <a:cubicBezTo>
                    <a:pt x="536" y="24"/>
                    <a:pt x="534" y="23"/>
                    <a:pt x="532" y="23"/>
                  </a:cubicBezTo>
                  <a:cubicBezTo>
                    <a:pt x="530" y="23"/>
                    <a:pt x="527" y="24"/>
                    <a:pt x="524" y="28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8"/>
                    <a:pt x="524" y="49"/>
                    <a:pt x="524" y="50"/>
                  </a:cubicBezTo>
                  <a:cubicBezTo>
                    <a:pt x="525" y="51"/>
                    <a:pt x="525" y="51"/>
                    <a:pt x="526" y="52"/>
                  </a:cubicBezTo>
                  <a:cubicBezTo>
                    <a:pt x="526" y="52"/>
                    <a:pt x="527" y="52"/>
                    <a:pt x="529" y="52"/>
                  </a:cubicBezTo>
                  <a:cubicBezTo>
                    <a:pt x="529" y="53"/>
                    <a:pt x="529" y="53"/>
                    <a:pt x="529" y="53"/>
                  </a:cubicBezTo>
                  <a:cubicBezTo>
                    <a:pt x="513" y="53"/>
                    <a:pt x="513" y="53"/>
                    <a:pt x="513" y="53"/>
                  </a:cubicBezTo>
                  <a:cubicBezTo>
                    <a:pt x="513" y="52"/>
                    <a:pt x="513" y="52"/>
                    <a:pt x="513" y="52"/>
                  </a:cubicBezTo>
                  <a:cubicBezTo>
                    <a:pt x="514" y="52"/>
                    <a:pt x="514" y="52"/>
                    <a:pt x="514" y="52"/>
                  </a:cubicBezTo>
                  <a:cubicBezTo>
                    <a:pt x="516" y="52"/>
                    <a:pt x="517" y="52"/>
                    <a:pt x="517" y="51"/>
                  </a:cubicBezTo>
                  <a:cubicBezTo>
                    <a:pt x="518" y="50"/>
                    <a:pt x="518" y="48"/>
                    <a:pt x="518" y="46"/>
                  </a:cubicBezTo>
                  <a:cubicBezTo>
                    <a:pt x="518" y="33"/>
                    <a:pt x="518" y="33"/>
                    <a:pt x="518" y="33"/>
                  </a:cubicBezTo>
                  <a:cubicBezTo>
                    <a:pt x="518" y="29"/>
                    <a:pt x="518" y="26"/>
                    <a:pt x="518" y="25"/>
                  </a:cubicBezTo>
                  <a:cubicBezTo>
                    <a:pt x="518" y="24"/>
                    <a:pt x="517" y="24"/>
                    <a:pt x="517" y="23"/>
                  </a:cubicBezTo>
                  <a:cubicBezTo>
                    <a:pt x="516" y="23"/>
                    <a:pt x="516" y="23"/>
                    <a:pt x="515" y="23"/>
                  </a:cubicBezTo>
                  <a:cubicBezTo>
                    <a:pt x="514" y="23"/>
                    <a:pt x="514" y="23"/>
                    <a:pt x="513" y="23"/>
                  </a:cubicBezTo>
                  <a:cubicBezTo>
                    <a:pt x="512" y="22"/>
                    <a:pt x="512" y="22"/>
                    <a:pt x="512" y="22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524" y="18"/>
                    <a:pt x="524" y="18"/>
                    <a:pt x="524" y="18"/>
                  </a:cubicBezTo>
                  <a:cubicBezTo>
                    <a:pt x="524" y="26"/>
                    <a:pt x="524" y="26"/>
                    <a:pt x="524" y="26"/>
                  </a:cubicBezTo>
                  <a:close/>
                  <a:moveTo>
                    <a:pt x="573" y="49"/>
                  </a:moveTo>
                  <a:cubicBezTo>
                    <a:pt x="570" y="52"/>
                    <a:pt x="568" y="53"/>
                    <a:pt x="567" y="54"/>
                  </a:cubicBezTo>
                  <a:cubicBezTo>
                    <a:pt x="566" y="54"/>
                    <a:pt x="564" y="54"/>
                    <a:pt x="563" y="54"/>
                  </a:cubicBezTo>
                  <a:cubicBezTo>
                    <a:pt x="560" y="54"/>
                    <a:pt x="559" y="54"/>
                    <a:pt x="557" y="52"/>
                  </a:cubicBezTo>
                  <a:cubicBezTo>
                    <a:pt x="556" y="50"/>
                    <a:pt x="555" y="48"/>
                    <a:pt x="555" y="46"/>
                  </a:cubicBezTo>
                  <a:cubicBezTo>
                    <a:pt x="555" y="44"/>
                    <a:pt x="556" y="42"/>
                    <a:pt x="556" y="41"/>
                  </a:cubicBezTo>
                  <a:cubicBezTo>
                    <a:pt x="557" y="40"/>
                    <a:pt x="559" y="38"/>
                    <a:pt x="562" y="36"/>
                  </a:cubicBezTo>
                  <a:cubicBezTo>
                    <a:pt x="564" y="35"/>
                    <a:pt x="568" y="33"/>
                    <a:pt x="574" y="31"/>
                  </a:cubicBezTo>
                  <a:cubicBezTo>
                    <a:pt x="574" y="30"/>
                    <a:pt x="574" y="30"/>
                    <a:pt x="574" y="30"/>
                  </a:cubicBezTo>
                  <a:cubicBezTo>
                    <a:pt x="574" y="26"/>
                    <a:pt x="573" y="24"/>
                    <a:pt x="572" y="23"/>
                  </a:cubicBezTo>
                  <a:cubicBezTo>
                    <a:pt x="571" y="22"/>
                    <a:pt x="570" y="21"/>
                    <a:pt x="568" y="21"/>
                  </a:cubicBezTo>
                  <a:cubicBezTo>
                    <a:pt x="566" y="21"/>
                    <a:pt x="565" y="21"/>
                    <a:pt x="564" y="22"/>
                  </a:cubicBezTo>
                  <a:cubicBezTo>
                    <a:pt x="563" y="23"/>
                    <a:pt x="563" y="24"/>
                    <a:pt x="563" y="25"/>
                  </a:cubicBezTo>
                  <a:cubicBezTo>
                    <a:pt x="563" y="27"/>
                    <a:pt x="563" y="27"/>
                    <a:pt x="563" y="27"/>
                  </a:cubicBezTo>
                  <a:cubicBezTo>
                    <a:pt x="563" y="28"/>
                    <a:pt x="562" y="29"/>
                    <a:pt x="562" y="30"/>
                  </a:cubicBezTo>
                  <a:cubicBezTo>
                    <a:pt x="562" y="30"/>
                    <a:pt x="561" y="30"/>
                    <a:pt x="560" y="30"/>
                  </a:cubicBezTo>
                  <a:cubicBezTo>
                    <a:pt x="559" y="30"/>
                    <a:pt x="558" y="30"/>
                    <a:pt x="558" y="30"/>
                  </a:cubicBezTo>
                  <a:cubicBezTo>
                    <a:pt x="558" y="29"/>
                    <a:pt x="557" y="28"/>
                    <a:pt x="557" y="27"/>
                  </a:cubicBezTo>
                  <a:cubicBezTo>
                    <a:pt x="557" y="25"/>
                    <a:pt x="558" y="23"/>
                    <a:pt x="560" y="21"/>
                  </a:cubicBezTo>
                  <a:cubicBezTo>
                    <a:pt x="562" y="19"/>
                    <a:pt x="566" y="18"/>
                    <a:pt x="569" y="18"/>
                  </a:cubicBezTo>
                  <a:cubicBezTo>
                    <a:pt x="572" y="18"/>
                    <a:pt x="574" y="18"/>
                    <a:pt x="576" y="20"/>
                  </a:cubicBezTo>
                  <a:cubicBezTo>
                    <a:pt x="578" y="20"/>
                    <a:pt x="579" y="22"/>
                    <a:pt x="580" y="23"/>
                  </a:cubicBezTo>
                  <a:cubicBezTo>
                    <a:pt x="580" y="24"/>
                    <a:pt x="580" y="26"/>
                    <a:pt x="580" y="30"/>
                  </a:cubicBezTo>
                  <a:cubicBezTo>
                    <a:pt x="580" y="41"/>
                    <a:pt x="580" y="41"/>
                    <a:pt x="580" y="41"/>
                  </a:cubicBezTo>
                  <a:cubicBezTo>
                    <a:pt x="580" y="44"/>
                    <a:pt x="580" y="46"/>
                    <a:pt x="580" y="47"/>
                  </a:cubicBezTo>
                  <a:cubicBezTo>
                    <a:pt x="580" y="48"/>
                    <a:pt x="581" y="48"/>
                    <a:pt x="581" y="49"/>
                  </a:cubicBezTo>
                  <a:cubicBezTo>
                    <a:pt x="581" y="49"/>
                    <a:pt x="581" y="49"/>
                    <a:pt x="582" y="49"/>
                  </a:cubicBezTo>
                  <a:cubicBezTo>
                    <a:pt x="582" y="49"/>
                    <a:pt x="582" y="49"/>
                    <a:pt x="583" y="49"/>
                  </a:cubicBezTo>
                  <a:cubicBezTo>
                    <a:pt x="583" y="48"/>
                    <a:pt x="584" y="48"/>
                    <a:pt x="586" y="46"/>
                  </a:cubicBezTo>
                  <a:cubicBezTo>
                    <a:pt x="586" y="48"/>
                    <a:pt x="586" y="48"/>
                    <a:pt x="586" y="48"/>
                  </a:cubicBezTo>
                  <a:cubicBezTo>
                    <a:pt x="583" y="52"/>
                    <a:pt x="580" y="54"/>
                    <a:pt x="578" y="54"/>
                  </a:cubicBezTo>
                  <a:cubicBezTo>
                    <a:pt x="577" y="54"/>
                    <a:pt x="576" y="53"/>
                    <a:pt x="575" y="52"/>
                  </a:cubicBezTo>
                  <a:cubicBezTo>
                    <a:pt x="574" y="52"/>
                    <a:pt x="573" y="51"/>
                    <a:pt x="573" y="49"/>
                  </a:cubicBezTo>
                  <a:close/>
                  <a:moveTo>
                    <a:pt x="573" y="46"/>
                  </a:moveTo>
                  <a:cubicBezTo>
                    <a:pt x="573" y="34"/>
                    <a:pt x="573" y="34"/>
                    <a:pt x="573" y="34"/>
                  </a:cubicBezTo>
                  <a:cubicBezTo>
                    <a:pt x="570" y="35"/>
                    <a:pt x="567" y="36"/>
                    <a:pt x="566" y="37"/>
                  </a:cubicBezTo>
                  <a:cubicBezTo>
                    <a:pt x="564" y="38"/>
                    <a:pt x="563" y="39"/>
                    <a:pt x="562" y="40"/>
                  </a:cubicBezTo>
                  <a:cubicBezTo>
                    <a:pt x="562" y="42"/>
                    <a:pt x="561" y="43"/>
                    <a:pt x="561" y="44"/>
                  </a:cubicBezTo>
                  <a:cubicBezTo>
                    <a:pt x="561" y="46"/>
                    <a:pt x="562" y="48"/>
                    <a:pt x="563" y="49"/>
                  </a:cubicBezTo>
                  <a:cubicBezTo>
                    <a:pt x="564" y="50"/>
                    <a:pt x="565" y="50"/>
                    <a:pt x="566" y="50"/>
                  </a:cubicBezTo>
                  <a:cubicBezTo>
                    <a:pt x="568" y="50"/>
                    <a:pt x="570" y="49"/>
                    <a:pt x="5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36"/>
            <p:cNvSpPr>
              <a:spLocks noEditPoints="1"/>
            </p:cNvSpPr>
            <p:nvPr userDrawn="1"/>
          </p:nvSpPr>
          <p:spPr bwMode="auto">
            <a:xfrm>
              <a:off x="9304417" y="4596096"/>
              <a:ext cx="2255842" cy="300036"/>
            </a:xfrm>
            <a:custGeom>
              <a:avLst/>
              <a:gdLst>
                <a:gd name="T0" fmla="*/ 1465 w 1513"/>
                <a:gd name="T1" fmla="*/ 107 h 200"/>
                <a:gd name="T2" fmla="*/ 1416 w 1513"/>
                <a:gd name="T3" fmla="*/ 130 h 200"/>
                <a:gd name="T4" fmla="*/ 1450 w 1513"/>
                <a:gd name="T5" fmla="*/ 47 h 200"/>
                <a:gd name="T6" fmla="*/ 1458 w 1513"/>
                <a:gd name="T7" fmla="*/ 70 h 200"/>
                <a:gd name="T8" fmla="*/ 1467 w 1513"/>
                <a:gd name="T9" fmla="*/ 146 h 200"/>
                <a:gd name="T10" fmla="*/ 1410 w 1513"/>
                <a:gd name="T11" fmla="*/ 171 h 200"/>
                <a:gd name="T12" fmla="*/ 1408 w 1513"/>
                <a:gd name="T13" fmla="*/ 153 h 200"/>
                <a:gd name="T14" fmla="*/ 1272 w 1513"/>
                <a:gd name="T15" fmla="*/ 125 h 200"/>
                <a:gd name="T16" fmla="*/ 1257 w 1513"/>
                <a:gd name="T17" fmla="*/ 79 h 200"/>
                <a:gd name="T18" fmla="*/ 1298 w 1513"/>
                <a:gd name="T19" fmla="*/ 59 h 200"/>
                <a:gd name="T20" fmla="*/ 1220 w 1513"/>
                <a:gd name="T21" fmla="*/ 139 h 200"/>
                <a:gd name="T22" fmla="*/ 1112 w 1513"/>
                <a:gd name="T23" fmla="*/ 16 h 200"/>
                <a:gd name="T24" fmla="*/ 1064 w 1513"/>
                <a:gd name="T25" fmla="*/ 107 h 200"/>
                <a:gd name="T26" fmla="*/ 1074 w 1513"/>
                <a:gd name="T27" fmla="*/ 95 h 200"/>
                <a:gd name="T28" fmla="*/ 1096 w 1513"/>
                <a:gd name="T29" fmla="*/ 49 h 200"/>
                <a:gd name="T30" fmla="*/ 1098 w 1513"/>
                <a:gd name="T31" fmla="*/ 84 h 200"/>
                <a:gd name="T32" fmla="*/ 1101 w 1513"/>
                <a:gd name="T33" fmla="*/ 154 h 200"/>
                <a:gd name="T34" fmla="*/ 1038 w 1513"/>
                <a:gd name="T35" fmla="*/ 172 h 200"/>
                <a:gd name="T36" fmla="*/ 862 w 1513"/>
                <a:gd name="T37" fmla="*/ 136 h 200"/>
                <a:gd name="T38" fmla="*/ 895 w 1513"/>
                <a:gd name="T39" fmla="*/ 103 h 200"/>
                <a:gd name="T40" fmla="*/ 856 w 1513"/>
                <a:gd name="T41" fmla="*/ 83 h 200"/>
                <a:gd name="T42" fmla="*/ 873 w 1513"/>
                <a:gd name="T43" fmla="*/ 80 h 200"/>
                <a:gd name="T44" fmla="*/ 905 w 1513"/>
                <a:gd name="T45" fmla="*/ 38 h 200"/>
                <a:gd name="T46" fmla="*/ 908 w 1513"/>
                <a:gd name="T47" fmla="*/ 83 h 200"/>
                <a:gd name="T48" fmla="*/ 874 w 1513"/>
                <a:gd name="T49" fmla="*/ 168 h 200"/>
                <a:gd name="T50" fmla="*/ 809 w 1513"/>
                <a:gd name="T51" fmla="*/ 149 h 200"/>
                <a:gd name="T52" fmla="*/ 704 w 1513"/>
                <a:gd name="T53" fmla="*/ 45 h 200"/>
                <a:gd name="T54" fmla="*/ 658 w 1513"/>
                <a:gd name="T55" fmla="*/ 45 h 200"/>
                <a:gd name="T56" fmla="*/ 694 w 1513"/>
                <a:gd name="T57" fmla="*/ 50 h 200"/>
                <a:gd name="T58" fmla="*/ 705 w 1513"/>
                <a:gd name="T59" fmla="*/ 55 h 200"/>
                <a:gd name="T60" fmla="*/ 697 w 1513"/>
                <a:gd name="T61" fmla="*/ 139 h 200"/>
                <a:gd name="T62" fmla="*/ 662 w 1513"/>
                <a:gd name="T63" fmla="*/ 179 h 200"/>
                <a:gd name="T64" fmla="*/ 686 w 1513"/>
                <a:gd name="T65" fmla="*/ 141 h 200"/>
                <a:gd name="T66" fmla="*/ 720 w 1513"/>
                <a:gd name="T67" fmla="*/ 90 h 200"/>
                <a:gd name="T68" fmla="*/ 540 w 1513"/>
                <a:gd name="T69" fmla="*/ 92 h 200"/>
                <a:gd name="T70" fmla="*/ 491 w 1513"/>
                <a:gd name="T71" fmla="*/ 115 h 200"/>
                <a:gd name="T72" fmla="*/ 466 w 1513"/>
                <a:gd name="T73" fmla="*/ 70 h 200"/>
                <a:gd name="T74" fmla="*/ 444 w 1513"/>
                <a:gd name="T75" fmla="*/ 90 h 200"/>
                <a:gd name="T76" fmla="*/ 426 w 1513"/>
                <a:gd name="T77" fmla="*/ 96 h 200"/>
                <a:gd name="T78" fmla="*/ 414 w 1513"/>
                <a:gd name="T79" fmla="*/ 90 h 200"/>
                <a:gd name="T80" fmla="*/ 502 w 1513"/>
                <a:gd name="T81" fmla="*/ 43 h 200"/>
                <a:gd name="T82" fmla="*/ 560 w 1513"/>
                <a:gd name="T83" fmla="*/ 85 h 200"/>
                <a:gd name="T84" fmla="*/ 520 w 1513"/>
                <a:gd name="T85" fmla="*/ 187 h 200"/>
                <a:gd name="T86" fmla="*/ 465 w 1513"/>
                <a:gd name="T87" fmla="*/ 119 h 200"/>
                <a:gd name="T88" fmla="*/ 442 w 1513"/>
                <a:gd name="T89" fmla="*/ 153 h 200"/>
                <a:gd name="T90" fmla="*/ 282 w 1513"/>
                <a:gd name="T91" fmla="*/ 98 h 200"/>
                <a:gd name="T92" fmla="*/ 259 w 1513"/>
                <a:gd name="T93" fmla="*/ 93 h 200"/>
                <a:gd name="T94" fmla="*/ 226 w 1513"/>
                <a:gd name="T95" fmla="*/ 158 h 200"/>
                <a:gd name="T96" fmla="*/ 307 w 1513"/>
                <a:gd name="T97" fmla="*/ 43 h 200"/>
                <a:gd name="T98" fmla="*/ 290 w 1513"/>
                <a:gd name="T99" fmla="*/ 120 h 200"/>
                <a:gd name="T100" fmla="*/ 234 w 1513"/>
                <a:gd name="T101" fmla="*/ 93 h 200"/>
                <a:gd name="T102" fmla="*/ 205 w 1513"/>
                <a:gd name="T103" fmla="*/ 107 h 200"/>
                <a:gd name="T104" fmla="*/ 226 w 1513"/>
                <a:gd name="T105" fmla="*/ 171 h 200"/>
                <a:gd name="T106" fmla="*/ 101 w 1513"/>
                <a:gd name="T107" fmla="*/ 63 h 200"/>
                <a:gd name="T108" fmla="*/ 32 w 1513"/>
                <a:gd name="T109" fmla="*/ 94 h 200"/>
                <a:gd name="T110" fmla="*/ 58 w 1513"/>
                <a:gd name="T111" fmla="*/ 7 h 200"/>
                <a:gd name="T112" fmla="*/ 104 w 1513"/>
                <a:gd name="T113" fmla="*/ 90 h 200"/>
                <a:gd name="T114" fmla="*/ 48 w 1513"/>
                <a:gd name="T115" fmla="*/ 152 h 200"/>
                <a:gd name="T116" fmla="*/ 3 w 1513"/>
                <a:gd name="T117" fmla="*/ 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3" h="200">
                  <a:moveTo>
                    <a:pt x="1410" y="31"/>
                  </a:moveTo>
                  <a:cubicBezTo>
                    <a:pt x="1410" y="28"/>
                    <a:pt x="1410" y="26"/>
                    <a:pt x="1410" y="23"/>
                  </a:cubicBezTo>
                  <a:cubicBezTo>
                    <a:pt x="1418" y="21"/>
                    <a:pt x="1413" y="3"/>
                    <a:pt x="1421" y="0"/>
                  </a:cubicBezTo>
                  <a:cubicBezTo>
                    <a:pt x="1424" y="0"/>
                    <a:pt x="1424" y="0"/>
                    <a:pt x="1424" y="0"/>
                  </a:cubicBezTo>
                  <a:cubicBezTo>
                    <a:pt x="1425" y="3"/>
                    <a:pt x="1427" y="7"/>
                    <a:pt x="1428" y="11"/>
                  </a:cubicBezTo>
                  <a:cubicBezTo>
                    <a:pt x="1428" y="13"/>
                    <a:pt x="1428" y="15"/>
                    <a:pt x="1428" y="17"/>
                  </a:cubicBezTo>
                  <a:cubicBezTo>
                    <a:pt x="1431" y="30"/>
                    <a:pt x="1429" y="36"/>
                    <a:pt x="1427" y="47"/>
                  </a:cubicBezTo>
                  <a:cubicBezTo>
                    <a:pt x="1414" y="49"/>
                    <a:pt x="1415" y="38"/>
                    <a:pt x="1410" y="31"/>
                  </a:cubicBezTo>
                  <a:close/>
                  <a:moveTo>
                    <a:pt x="1442" y="122"/>
                  </a:moveTo>
                  <a:cubicBezTo>
                    <a:pt x="1442" y="107"/>
                    <a:pt x="1454" y="110"/>
                    <a:pt x="1465" y="107"/>
                  </a:cubicBezTo>
                  <a:cubicBezTo>
                    <a:pt x="1470" y="105"/>
                    <a:pt x="1478" y="101"/>
                    <a:pt x="1482" y="97"/>
                  </a:cubicBezTo>
                  <a:cubicBezTo>
                    <a:pt x="1484" y="95"/>
                    <a:pt x="1484" y="93"/>
                    <a:pt x="1486" y="91"/>
                  </a:cubicBezTo>
                  <a:cubicBezTo>
                    <a:pt x="1485" y="90"/>
                    <a:pt x="1485" y="88"/>
                    <a:pt x="1484" y="87"/>
                  </a:cubicBezTo>
                  <a:cubicBezTo>
                    <a:pt x="1482" y="86"/>
                    <a:pt x="1479" y="83"/>
                    <a:pt x="1477" y="83"/>
                  </a:cubicBezTo>
                  <a:cubicBezTo>
                    <a:pt x="1474" y="81"/>
                    <a:pt x="1470" y="82"/>
                    <a:pt x="1468" y="81"/>
                  </a:cubicBezTo>
                  <a:cubicBezTo>
                    <a:pt x="1452" y="83"/>
                    <a:pt x="1429" y="95"/>
                    <a:pt x="1424" y="105"/>
                  </a:cubicBezTo>
                  <a:cubicBezTo>
                    <a:pt x="1424" y="108"/>
                    <a:pt x="1424" y="111"/>
                    <a:pt x="1424" y="113"/>
                  </a:cubicBezTo>
                  <a:cubicBezTo>
                    <a:pt x="1426" y="115"/>
                    <a:pt x="1428" y="117"/>
                    <a:pt x="1430" y="119"/>
                  </a:cubicBezTo>
                  <a:cubicBezTo>
                    <a:pt x="1430" y="126"/>
                    <a:pt x="1430" y="134"/>
                    <a:pt x="1422" y="135"/>
                  </a:cubicBezTo>
                  <a:cubicBezTo>
                    <a:pt x="1420" y="133"/>
                    <a:pt x="1418" y="132"/>
                    <a:pt x="1416" y="130"/>
                  </a:cubicBezTo>
                  <a:cubicBezTo>
                    <a:pt x="1414" y="132"/>
                    <a:pt x="1413" y="133"/>
                    <a:pt x="1409" y="132"/>
                  </a:cubicBezTo>
                  <a:cubicBezTo>
                    <a:pt x="1407" y="128"/>
                    <a:pt x="1397" y="105"/>
                    <a:pt x="1398" y="102"/>
                  </a:cubicBezTo>
                  <a:cubicBezTo>
                    <a:pt x="1399" y="99"/>
                    <a:pt x="1405" y="97"/>
                    <a:pt x="1408" y="96"/>
                  </a:cubicBezTo>
                  <a:cubicBezTo>
                    <a:pt x="1414" y="93"/>
                    <a:pt x="1418" y="86"/>
                    <a:pt x="1423" y="82"/>
                  </a:cubicBezTo>
                  <a:cubicBezTo>
                    <a:pt x="1426" y="80"/>
                    <a:pt x="1430" y="80"/>
                    <a:pt x="1433" y="79"/>
                  </a:cubicBezTo>
                  <a:cubicBezTo>
                    <a:pt x="1441" y="75"/>
                    <a:pt x="1447" y="65"/>
                    <a:pt x="1454" y="59"/>
                  </a:cubicBezTo>
                  <a:cubicBezTo>
                    <a:pt x="1462" y="51"/>
                    <a:pt x="1472" y="50"/>
                    <a:pt x="1478" y="41"/>
                  </a:cubicBezTo>
                  <a:cubicBezTo>
                    <a:pt x="1478" y="41"/>
                    <a:pt x="1478" y="41"/>
                    <a:pt x="1478" y="40"/>
                  </a:cubicBezTo>
                  <a:cubicBezTo>
                    <a:pt x="1477" y="40"/>
                    <a:pt x="1477" y="40"/>
                    <a:pt x="1477" y="40"/>
                  </a:cubicBezTo>
                  <a:cubicBezTo>
                    <a:pt x="1472" y="45"/>
                    <a:pt x="1459" y="54"/>
                    <a:pt x="1450" y="47"/>
                  </a:cubicBezTo>
                  <a:cubicBezTo>
                    <a:pt x="1446" y="45"/>
                    <a:pt x="1447" y="40"/>
                    <a:pt x="1444" y="37"/>
                  </a:cubicBezTo>
                  <a:cubicBezTo>
                    <a:pt x="1443" y="35"/>
                    <a:pt x="1440" y="34"/>
                    <a:pt x="1440" y="31"/>
                  </a:cubicBezTo>
                  <a:cubicBezTo>
                    <a:pt x="1440" y="29"/>
                    <a:pt x="1441" y="28"/>
                    <a:pt x="1441" y="27"/>
                  </a:cubicBezTo>
                  <a:cubicBezTo>
                    <a:pt x="1447" y="27"/>
                    <a:pt x="1459" y="35"/>
                    <a:pt x="1462" y="38"/>
                  </a:cubicBezTo>
                  <a:cubicBezTo>
                    <a:pt x="1471" y="35"/>
                    <a:pt x="1480" y="33"/>
                    <a:pt x="1488" y="28"/>
                  </a:cubicBezTo>
                  <a:cubicBezTo>
                    <a:pt x="1491" y="26"/>
                    <a:pt x="1496" y="30"/>
                    <a:pt x="1498" y="29"/>
                  </a:cubicBezTo>
                  <a:cubicBezTo>
                    <a:pt x="1502" y="32"/>
                    <a:pt x="1508" y="48"/>
                    <a:pt x="1500" y="52"/>
                  </a:cubicBezTo>
                  <a:cubicBezTo>
                    <a:pt x="1496" y="53"/>
                    <a:pt x="1490" y="53"/>
                    <a:pt x="1486" y="54"/>
                  </a:cubicBezTo>
                  <a:cubicBezTo>
                    <a:pt x="1476" y="56"/>
                    <a:pt x="1464" y="63"/>
                    <a:pt x="1457" y="69"/>
                  </a:cubicBezTo>
                  <a:cubicBezTo>
                    <a:pt x="1457" y="69"/>
                    <a:pt x="1458" y="69"/>
                    <a:pt x="1458" y="70"/>
                  </a:cubicBezTo>
                  <a:cubicBezTo>
                    <a:pt x="1458" y="70"/>
                    <a:pt x="1458" y="70"/>
                    <a:pt x="1458" y="70"/>
                  </a:cubicBezTo>
                  <a:cubicBezTo>
                    <a:pt x="1462" y="71"/>
                    <a:pt x="1469" y="68"/>
                    <a:pt x="1474" y="71"/>
                  </a:cubicBezTo>
                  <a:cubicBezTo>
                    <a:pt x="1485" y="76"/>
                    <a:pt x="1500" y="81"/>
                    <a:pt x="1500" y="99"/>
                  </a:cubicBezTo>
                  <a:cubicBezTo>
                    <a:pt x="1497" y="100"/>
                    <a:pt x="1496" y="102"/>
                    <a:pt x="1494" y="103"/>
                  </a:cubicBezTo>
                  <a:cubicBezTo>
                    <a:pt x="1488" y="105"/>
                    <a:pt x="1482" y="105"/>
                    <a:pt x="1477" y="108"/>
                  </a:cubicBezTo>
                  <a:cubicBezTo>
                    <a:pt x="1477" y="109"/>
                    <a:pt x="1477" y="109"/>
                    <a:pt x="1477" y="110"/>
                  </a:cubicBezTo>
                  <a:cubicBezTo>
                    <a:pt x="1478" y="112"/>
                    <a:pt x="1479" y="113"/>
                    <a:pt x="1479" y="118"/>
                  </a:cubicBezTo>
                  <a:cubicBezTo>
                    <a:pt x="1477" y="119"/>
                    <a:pt x="1478" y="122"/>
                    <a:pt x="1476" y="123"/>
                  </a:cubicBezTo>
                  <a:cubicBezTo>
                    <a:pt x="1472" y="130"/>
                    <a:pt x="1465" y="135"/>
                    <a:pt x="1463" y="142"/>
                  </a:cubicBezTo>
                  <a:cubicBezTo>
                    <a:pt x="1464" y="143"/>
                    <a:pt x="1466" y="145"/>
                    <a:pt x="1467" y="146"/>
                  </a:cubicBezTo>
                  <a:cubicBezTo>
                    <a:pt x="1476" y="149"/>
                    <a:pt x="1513" y="129"/>
                    <a:pt x="1508" y="151"/>
                  </a:cubicBezTo>
                  <a:cubicBezTo>
                    <a:pt x="1507" y="154"/>
                    <a:pt x="1505" y="156"/>
                    <a:pt x="1504" y="158"/>
                  </a:cubicBezTo>
                  <a:cubicBezTo>
                    <a:pt x="1500" y="158"/>
                    <a:pt x="1498" y="157"/>
                    <a:pt x="1495" y="157"/>
                  </a:cubicBezTo>
                  <a:cubicBezTo>
                    <a:pt x="1490" y="155"/>
                    <a:pt x="1472" y="161"/>
                    <a:pt x="1469" y="163"/>
                  </a:cubicBezTo>
                  <a:cubicBezTo>
                    <a:pt x="1470" y="169"/>
                    <a:pt x="1471" y="175"/>
                    <a:pt x="1471" y="182"/>
                  </a:cubicBezTo>
                  <a:cubicBezTo>
                    <a:pt x="1469" y="183"/>
                    <a:pt x="1469" y="185"/>
                    <a:pt x="1468" y="186"/>
                  </a:cubicBezTo>
                  <a:cubicBezTo>
                    <a:pt x="1465" y="188"/>
                    <a:pt x="1462" y="187"/>
                    <a:pt x="1458" y="189"/>
                  </a:cubicBezTo>
                  <a:cubicBezTo>
                    <a:pt x="1456" y="190"/>
                    <a:pt x="1453" y="193"/>
                    <a:pt x="1450" y="193"/>
                  </a:cubicBezTo>
                  <a:cubicBezTo>
                    <a:pt x="1432" y="200"/>
                    <a:pt x="1414" y="183"/>
                    <a:pt x="1410" y="171"/>
                  </a:cubicBezTo>
                  <a:cubicBezTo>
                    <a:pt x="1410" y="171"/>
                    <a:pt x="1410" y="171"/>
                    <a:pt x="1410" y="171"/>
                  </a:cubicBezTo>
                  <a:cubicBezTo>
                    <a:pt x="1416" y="171"/>
                    <a:pt x="1423" y="177"/>
                    <a:pt x="1428" y="179"/>
                  </a:cubicBezTo>
                  <a:cubicBezTo>
                    <a:pt x="1430" y="179"/>
                    <a:pt x="1433" y="179"/>
                    <a:pt x="1435" y="179"/>
                  </a:cubicBezTo>
                  <a:cubicBezTo>
                    <a:pt x="1449" y="179"/>
                    <a:pt x="1457" y="174"/>
                    <a:pt x="1463" y="165"/>
                  </a:cubicBezTo>
                  <a:cubicBezTo>
                    <a:pt x="1463" y="164"/>
                    <a:pt x="1463" y="163"/>
                    <a:pt x="1463" y="162"/>
                  </a:cubicBezTo>
                  <a:cubicBezTo>
                    <a:pt x="1462" y="162"/>
                    <a:pt x="1461" y="161"/>
                    <a:pt x="1460" y="161"/>
                  </a:cubicBezTo>
                  <a:cubicBezTo>
                    <a:pt x="1453" y="158"/>
                    <a:pt x="1440" y="165"/>
                    <a:pt x="1434" y="166"/>
                  </a:cubicBezTo>
                  <a:cubicBezTo>
                    <a:pt x="1428" y="167"/>
                    <a:pt x="1413" y="167"/>
                    <a:pt x="1408" y="164"/>
                  </a:cubicBezTo>
                  <a:cubicBezTo>
                    <a:pt x="1406" y="163"/>
                    <a:pt x="1405" y="161"/>
                    <a:pt x="1404" y="160"/>
                  </a:cubicBezTo>
                  <a:cubicBezTo>
                    <a:pt x="1404" y="159"/>
                    <a:pt x="1404" y="157"/>
                    <a:pt x="1404" y="156"/>
                  </a:cubicBezTo>
                  <a:cubicBezTo>
                    <a:pt x="1406" y="155"/>
                    <a:pt x="1407" y="154"/>
                    <a:pt x="1408" y="153"/>
                  </a:cubicBezTo>
                  <a:cubicBezTo>
                    <a:pt x="1418" y="153"/>
                    <a:pt x="1426" y="153"/>
                    <a:pt x="1436" y="153"/>
                  </a:cubicBezTo>
                  <a:cubicBezTo>
                    <a:pt x="1438" y="152"/>
                    <a:pt x="1442" y="149"/>
                    <a:pt x="1444" y="149"/>
                  </a:cubicBezTo>
                  <a:cubicBezTo>
                    <a:pt x="1448" y="147"/>
                    <a:pt x="1452" y="148"/>
                    <a:pt x="1455" y="147"/>
                  </a:cubicBezTo>
                  <a:cubicBezTo>
                    <a:pt x="1456" y="146"/>
                    <a:pt x="1456" y="146"/>
                    <a:pt x="1457" y="145"/>
                  </a:cubicBezTo>
                  <a:cubicBezTo>
                    <a:pt x="1456" y="143"/>
                    <a:pt x="1454" y="139"/>
                    <a:pt x="1456" y="136"/>
                  </a:cubicBezTo>
                  <a:cubicBezTo>
                    <a:pt x="1458" y="129"/>
                    <a:pt x="1460" y="125"/>
                    <a:pt x="1464" y="118"/>
                  </a:cubicBezTo>
                  <a:cubicBezTo>
                    <a:pt x="1463" y="117"/>
                    <a:pt x="1462" y="117"/>
                    <a:pt x="1461" y="117"/>
                  </a:cubicBezTo>
                  <a:cubicBezTo>
                    <a:pt x="1455" y="118"/>
                    <a:pt x="1451" y="121"/>
                    <a:pt x="1442" y="122"/>
                  </a:cubicBezTo>
                  <a:close/>
                  <a:moveTo>
                    <a:pt x="1272" y="127"/>
                  </a:moveTo>
                  <a:cubicBezTo>
                    <a:pt x="1272" y="125"/>
                    <a:pt x="1271" y="126"/>
                    <a:pt x="1272" y="125"/>
                  </a:cubicBezTo>
                  <a:cubicBezTo>
                    <a:pt x="1274" y="119"/>
                    <a:pt x="1285" y="115"/>
                    <a:pt x="1292" y="119"/>
                  </a:cubicBezTo>
                  <a:cubicBezTo>
                    <a:pt x="1301" y="125"/>
                    <a:pt x="1318" y="137"/>
                    <a:pt x="1316" y="154"/>
                  </a:cubicBezTo>
                  <a:cubicBezTo>
                    <a:pt x="1310" y="157"/>
                    <a:pt x="1309" y="164"/>
                    <a:pt x="1298" y="164"/>
                  </a:cubicBezTo>
                  <a:cubicBezTo>
                    <a:pt x="1298" y="161"/>
                    <a:pt x="1294" y="159"/>
                    <a:pt x="1293" y="157"/>
                  </a:cubicBezTo>
                  <a:cubicBezTo>
                    <a:pt x="1292" y="155"/>
                    <a:pt x="1292" y="152"/>
                    <a:pt x="1291" y="149"/>
                  </a:cubicBezTo>
                  <a:cubicBezTo>
                    <a:pt x="1288" y="143"/>
                    <a:pt x="1279" y="128"/>
                    <a:pt x="1272" y="127"/>
                  </a:cubicBezTo>
                  <a:close/>
                  <a:moveTo>
                    <a:pt x="1216" y="87"/>
                  </a:moveTo>
                  <a:cubicBezTo>
                    <a:pt x="1216" y="86"/>
                    <a:pt x="1217" y="85"/>
                    <a:pt x="1217" y="84"/>
                  </a:cubicBezTo>
                  <a:cubicBezTo>
                    <a:pt x="1222" y="85"/>
                    <a:pt x="1227" y="86"/>
                    <a:pt x="1232" y="87"/>
                  </a:cubicBezTo>
                  <a:cubicBezTo>
                    <a:pt x="1237" y="89"/>
                    <a:pt x="1256" y="82"/>
                    <a:pt x="1257" y="79"/>
                  </a:cubicBezTo>
                  <a:cubicBezTo>
                    <a:pt x="1260" y="74"/>
                    <a:pt x="1260" y="41"/>
                    <a:pt x="1257" y="36"/>
                  </a:cubicBezTo>
                  <a:cubicBezTo>
                    <a:pt x="1255" y="31"/>
                    <a:pt x="1252" y="30"/>
                    <a:pt x="1252" y="23"/>
                  </a:cubicBezTo>
                  <a:cubicBezTo>
                    <a:pt x="1256" y="21"/>
                    <a:pt x="1256" y="20"/>
                    <a:pt x="1264" y="20"/>
                  </a:cubicBezTo>
                  <a:cubicBezTo>
                    <a:pt x="1272" y="26"/>
                    <a:pt x="1273" y="39"/>
                    <a:pt x="1273" y="54"/>
                  </a:cubicBezTo>
                  <a:cubicBezTo>
                    <a:pt x="1273" y="59"/>
                    <a:pt x="1271" y="74"/>
                    <a:pt x="1272" y="74"/>
                  </a:cubicBezTo>
                  <a:cubicBezTo>
                    <a:pt x="1276" y="75"/>
                    <a:pt x="1290" y="70"/>
                    <a:pt x="1293" y="68"/>
                  </a:cubicBezTo>
                  <a:cubicBezTo>
                    <a:pt x="1293" y="63"/>
                    <a:pt x="1292" y="61"/>
                    <a:pt x="1288" y="58"/>
                  </a:cubicBezTo>
                  <a:cubicBezTo>
                    <a:pt x="1288" y="57"/>
                    <a:pt x="1288" y="55"/>
                    <a:pt x="1288" y="53"/>
                  </a:cubicBezTo>
                  <a:cubicBezTo>
                    <a:pt x="1289" y="53"/>
                    <a:pt x="1290" y="54"/>
                    <a:pt x="1290" y="54"/>
                  </a:cubicBezTo>
                  <a:cubicBezTo>
                    <a:pt x="1293" y="55"/>
                    <a:pt x="1295" y="59"/>
                    <a:pt x="1298" y="59"/>
                  </a:cubicBezTo>
                  <a:cubicBezTo>
                    <a:pt x="1306" y="62"/>
                    <a:pt x="1314" y="60"/>
                    <a:pt x="1321" y="63"/>
                  </a:cubicBezTo>
                  <a:cubicBezTo>
                    <a:pt x="1322" y="64"/>
                    <a:pt x="1322" y="63"/>
                    <a:pt x="1322" y="65"/>
                  </a:cubicBezTo>
                  <a:cubicBezTo>
                    <a:pt x="1322" y="67"/>
                    <a:pt x="1322" y="69"/>
                    <a:pt x="1322" y="71"/>
                  </a:cubicBezTo>
                  <a:cubicBezTo>
                    <a:pt x="1321" y="71"/>
                    <a:pt x="1320" y="74"/>
                    <a:pt x="1319" y="75"/>
                  </a:cubicBezTo>
                  <a:cubicBezTo>
                    <a:pt x="1317" y="76"/>
                    <a:pt x="1310" y="75"/>
                    <a:pt x="1308" y="76"/>
                  </a:cubicBezTo>
                  <a:cubicBezTo>
                    <a:pt x="1301" y="79"/>
                    <a:pt x="1273" y="90"/>
                    <a:pt x="1268" y="95"/>
                  </a:cubicBezTo>
                  <a:cubicBezTo>
                    <a:pt x="1264" y="99"/>
                    <a:pt x="1266" y="105"/>
                    <a:pt x="1264" y="110"/>
                  </a:cubicBezTo>
                  <a:cubicBezTo>
                    <a:pt x="1260" y="123"/>
                    <a:pt x="1250" y="153"/>
                    <a:pt x="1232" y="145"/>
                  </a:cubicBezTo>
                  <a:cubicBezTo>
                    <a:pt x="1230" y="145"/>
                    <a:pt x="1229" y="145"/>
                    <a:pt x="1228" y="145"/>
                  </a:cubicBezTo>
                  <a:cubicBezTo>
                    <a:pt x="1225" y="143"/>
                    <a:pt x="1223" y="141"/>
                    <a:pt x="1220" y="139"/>
                  </a:cubicBezTo>
                  <a:cubicBezTo>
                    <a:pt x="1220" y="138"/>
                    <a:pt x="1220" y="137"/>
                    <a:pt x="1220" y="135"/>
                  </a:cubicBezTo>
                  <a:cubicBezTo>
                    <a:pt x="1222" y="135"/>
                    <a:pt x="1225" y="131"/>
                    <a:pt x="1227" y="130"/>
                  </a:cubicBezTo>
                  <a:cubicBezTo>
                    <a:pt x="1232" y="128"/>
                    <a:pt x="1236" y="129"/>
                    <a:pt x="1240" y="127"/>
                  </a:cubicBezTo>
                  <a:cubicBezTo>
                    <a:pt x="1246" y="125"/>
                    <a:pt x="1256" y="107"/>
                    <a:pt x="1254" y="101"/>
                  </a:cubicBezTo>
                  <a:cubicBezTo>
                    <a:pt x="1246" y="100"/>
                    <a:pt x="1236" y="101"/>
                    <a:pt x="1228" y="101"/>
                  </a:cubicBezTo>
                  <a:cubicBezTo>
                    <a:pt x="1225" y="98"/>
                    <a:pt x="1222" y="96"/>
                    <a:pt x="1219" y="93"/>
                  </a:cubicBezTo>
                  <a:cubicBezTo>
                    <a:pt x="1217" y="91"/>
                    <a:pt x="1217" y="88"/>
                    <a:pt x="1216" y="87"/>
                  </a:cubicBezTo>
                  <a:close/>
                  <a:moveTo>
                    <a:pt x="1110" y="21"/>
                  </a:moveTo>
                  <a:cubicBezTo>
                    <a:pt x="1110" y="20"/>
                    <a:pt x="1110" y="19"/>
                    <a:pt x="1110" y="17"/>
                  </a:cubicBezTo>
                  <a:cubicBezTo>
                    <a:pt x="1110" y="17"/>
                    <a:pt x="1111" y="16"/>
                    <a:pt x="1112" y="16"/>
                  </a:cubicBezTo>
                  <a:cubicBezTo>
                    <a:pt x="1124" y="17"/>
                    <a:pt x="1148" y="19"/>
                    <a:pt x="1147" y="35"/>
                  </a:cubicBezTo>
                  <a:cubicBezTo>
                    <a:pt x="1142" y="43"/>
                    <a:pt x="1140" y="49"/>
                    <a:pt x="1128" y="45"/>
                  </a:cubicBezTo>
                  <a:cubicBezTo>
                    <a:pt x="1127" y="43"/>
                    <a:pt x="1126" y="41"/>
                    <a:pt x="1124" y="39"/>
                  </a:cubicBezTo>
                  <a:cubicBezTo>
                    <a:pt x="1123" y="38"/>
                    <a:pt x="1121" y="38"/>
                    <a:pt x="1119" y="37"/>
                  </a:cubicBezTo>
                  <a:cubicBezTo>
                    <a:pt x="1119" y="31"/>
                    <a:pt x="1113" y="23"/>
                    <a:pt x="1110" y="21"/>
                  </a:cubicBezTo>
                  <a:close/>
                  <a:moveTo>
                    <a:pt x="1055" y="126"/>
                  </a:moveTo>
                  <a:cubicBezTo>
                    <a:pt x="1058" y="127"/>
                    <a:pt x="1062" y="127"/>
                    <a:pt x="1064" y="125"/>
                  </a:cubicBezTo>
                  <a:cubicBezTo>
                    <a:pt x="1066" y="124"/>
                    <a:pt x="1068" y="125"/>
                    <a:pt x="1070" y="123"/>
                  </a:cubicBezTo>
                  <a:cubicBezTo>
                    <a:pt x="1074" y="119"/>
                    <a:pt x="1070" y="109"/>
                    <a:pt x="1066" y="107"/>
                  </a:cubicBezTo>
                  <a:cubicBezTo>
                    <a:pt x="1066" y="107"/>
                    <a:pt x="1064" y="107"/>
                    <a:pt x="1064" y="107"/>
                  </a:cubicBezTo>
                  <a:cubicBezTo>
                    <a:pt x="1056" y="125"/>
                    <a:pt x="1056" y="125"/>
                    <a:pt x="1056" y="125"/>
                  </a:cubicBezTo>
                  <a:cubicBezTo>
                    <a:pt x="1056" y="125"/>
                    <a:pt x="1056" y="126"/>
                    <a:pt x="1055" y="126"/>
                  </a:cubicBezTo>
                  <a:close/>
                  <a:moveTo>
                    <a:pt x="1021" y="158"/>
                  </a:moveTo>
                  <a:cubicBezTo>
                    <a:pt x="1021" y="153"/>
                    <a:pt x="1024" y="148"/>
                    <a:pt x="1024" y="143"/>
                  </a:cubicBezTo>
                  <a:cubicBezTo>
                    <a:pt x="1025" y="140"/>
                    <a:pt x="1023" y="136"/>
                    <a:pt x="1024" y="133"/>
                  </a:cubicBezTo>
                  <a:cubicBezTo>
                    <a:pt x="1031" y="132"/>
                    <a:pt x="1042" y="114"/>
                    <a:pt x="1048" y="108"/>
                  </a:cubicBezTo>
                  <a:cubicBezTo>
                    <a:pt x="1051" y="106"/>
                    <a:pt x="1056" y="103"/>
                    <a:pt x="1059" y="102"/>
                  </a:cubicBezTo>
                  <a:cubicBezTo>
                    <a:pt x="1060" y="102"/>
                    <a:pt x="1062" y="102"/>
                    <a:pt x="1063" y="103"/>
                  </a:cubicBezTo>
                  <a:cubicBezTo>
                    <a:pt x="1068" y="104"/>
                    <a:pt x="1072" y="102"/>
                    <a:pt x="1075" y="101"/>
                  </a:cubicBezTo>
                  <a:cubicBezTo>
                    <a:pt x="1075" y="99"/>
                    <a:pt x="1075" y="97"/>
                    <a:pt x="1074" y="95"/>
                  </a:cubicBezTo>
                  <a:cubicBezTo>
                    <a:pt x="1074" y="95"/>
                    <a:pt x="1072" y="92"/>
                    <a:pt x="1072" y="93"/>
                  </a:cubicBezTo>
                  <a:cubicBezTo>
                    <a:pt x="1069" y="93"/>
                    <a:pt x="1067" y="96"/>
                    <a:pt x="1065" y="97"/>
                  </a:cubicBezTo>
                  <a:cubicBezTo>
                    <a:pt x="1064" y="97"/>
                    <a:pt x="1062" y="97"/>
                    <a:pt x="1060" y="97"/>
                  </a:cubicBezTo>
                  <a:cubicBezTo>
                    <a:pt x="1051" y="97"/>
                    <a:pt x="1045" y="88"/>
                    <a:pt x="1047" y="79"/>
                  </a:cubicBezTo>
                  <a:cubicBezTo>
                    <a:pt x="1056" y="81"/>
                    <a:pt x="1069" y="81"/>
                    <a:pt x="1076" y="76"/>
                  </a:cubicBezTo>
                  <a:cubicBezTo>
                    <a:pt x="1078" y="64"/>
                    <a:pt x="1079" y="47"/>
                    <a:pt x="1083" y="37"/>
                  </a:cubicBezTo>
                  <a:cubicBezTo>
                    <a:pt x="1085" y="34"/>
                    <a:pt x="1081" y="25"/>
                    <a:pt x="1084" y="18"/>
                  </a:cubicBezTo>
                  <a:cubicBezTo>
                    <a:pt x="1085" y="18"/>
                    <a:pt x="1087" y="18"/>
                    <a:pt x="1089" y="18"/>
                  </a:cubicBezTo>
                  <a:cubicBezTo>
                    <a:pt x="1090" y="19"/>
                    <a:pt x="1091" y="21"/>
                    <a:pt x="1092" y="22"/>
                  </a:cubicBezTo>
                  <a:cubicBezTo>
                    <a:pt x="1092" y="24"/>
                    <a:pt x="1097" y="47"/>
                    <a:pt x="1096" y="49"/>
                  </a:cubicBezTo>
                  <a:cubicBezTo>
                    <a:pt x="1095" y="53"/>
                    <a:pt x="1090" y="67"/>
                    <a:pt x="1092" y="70"/>
                  </a:cubicBezTo>
                  <a:cubicBezTo>
                    <a:pt x="1092" y="71"/>
                    <a:pt x="1092" y="71"/>
                    <a:pt x="1093" y="71"/>
                  </a:cubicBezTo>
                  <a:cubicBezTo>
                    <a:pt x="1099" y="71"/>
                    <a:pt x="1107" y="67"/>
                    <a:pt x="1109" y="62"/>
                  </a:cubicBezTo>
                  <a:cubicBezTo>
                    <a:pt x="1110" y="58"/>
                    <a:pt x="1107" y="56"/>
                    <a:pt x="1108" y="54"/>
                  </a:cubicBezTo>
                  <a:cubicBezTo>
                    <a:pt x="1108" y="54"/>
                    <a:pt x="1109" y="54"/>
                    <a:pt x="1109" y="54"/>
                  </a:cubicBezTo>
                  <a:cubicBezTo>
                    <a:pt x="1113" y="56"/>
                    <a:pt x="1126" y="58"/>
                    <a:pt x="1132" y="59"/>
                  </a:cubicBezTo>
                  <a:cubicBezTo>
                    <a:pt x="1132" y="61"/>
                    <a:pt x="1132" y="63"/>
                    <a:pt x="1132" y="65"/>
                  </a:cubicBezTo>
                  <a:cubicBezTo>
                    <a:pt x="1131" y="65"/>
                    <a:pt x="1130" y="66"/>
                    <a:pt x="1130" y="66"/>
                  </a:cubicBezTo>
                  <a:cubicBezTo>
                    <a:pt x="1129" y="66"/>
                    <a:pt x="1129" y="65"/>
                    <a:pt x="1129" y="65"/>
                  </a:cubicBezTo>
                  <a:cubicBezTo>
                    <a:pt x="1120" y="68"/>
                    <a:pt x="1100" y="77"/>
                    <a:pt x="1098" y="84"/>
                  </a:cubicBezTo>
                  <a:cubicBezTo>
                    <a:pt x="1096" y="84"/>
                    <a:pt x="1093" y="83"/>
                    <a:pt x="1092" y="85"/>
                  </a:cubicBezTo>
                  <a:cubicBezTo>
                    <a:pt x="1085" y="89"/>
                    <a:pt x="1090" y="98"/>
                    <a:pt x="1088" y="106"/>
                  </a:cubicBezTo>
                  <a:cubicBezTo>
                    <a:pt x="1087" y="109"/>
                    <a:pt x="1086" y="112"/>
                    <a:pt x="1087" y="115"/>
                  </a:cubicBezTo>
                  <a:cubicBezTo>
                    <a:pt x="1088" y="115"/>
                    <a:pt x="1089" y="116"/>
                    <a:pt x="1090" y="116"/>
                  </a:cubicBezTo>
                  <a:cubicBezTo>
                    <a:pt x="1095" y="108"/>
                    <a:pt x="1106" y="105"/>
                    <a:pt x="1114" y="111"/>
                  </a:cubicBezTo>
                  <a:cubicBezTo>
                    <a:pt x="1122" y="117"/>
                    <a:pt x="1116" y="123"/>
                    <a:pt x="1119" y="131"/>
                  </a:cubicBezTo>
                  <a:cubicBezTo>
                    <a:pt x="1120" y="136"/>
                    <a:pt x="1126" y="139"/>
                    <a:pt x="1128" y="145"/>
                  </a:cubicBezTo>
                  <a:cubicBezTo>
                    <a:pt x="1128" y="145"/>
                    <a:pt x="1128" y="147"/>
                    <a:pt x="1129" y="146"/>
                  </a:cubicBezTo>
                  <a:cubicBezTo>
                    <a:pt x="1134" y="161"/>
                    <a:pt x="1113" y="161"/>
                    <a:pt x="1105" y="160"/>
                  </a:cubicBezTo>
                  <a:cubicBezTo>
                    <a:pt x="1104" y="158"/>
                    <a:pt x="1102" y="156"/>
                    <a:pt x="1101" y="154"/>
                  </a:cubicBezTo>
                  <a:cubicBezTo>
                    <a:pt x="1098" y="145"/>
                    <a:pt x="1098" y="133"/>
                    <a:pt x="1090" y="130"/>
                  </a:cubicBezTo>
                  <a:cubicBezTo>
                    <a:pt x="1076" y="139"/>
                    <a:pt x="1092" y="160"/>
                    <a:pt x="1085" y="177"/>
                  </a:cubicBezTo>
                  <a:cubicBezTo>
                    <a:pt x="1085" y="177"/>
                    <a:pt x="1085" y="177"/>
                    <a:pt x="1085" y="177"/>
                  </a:cubicBezTo>
                  <a:cubicBezTo>
                    <a:pt x="1083" y="175"/>
                    <a:pt x="1080" y="175"/>
                    <a:pt x="1079" y="173"/>
                  </a:cubicBezTo>
                  <a:cubicBezTo>
                    <a:pt x="1075" y="170"/>
                    <a:pt x="1072" y="163"/>
                    <a:pt x="1070" y="156"/>
                  </a:cubicBezTo>
                  <a:cubicBezTo>
                    <a:pt x="1068" y="149"/>
                    <a:pt x="1074" y="143"/>
                    <a:pt x="1072" y="139"/>
                  </a:cubicBezTo>
                  <a:cubicBezTo>
                    <a:pt x="1071" y="139"/>
                    <a:pt x="1071" y="138"/>
                    <a:pt x="1070" y="137"/>
                  </a:cubicBezTo>
                  <a:cubicBezTo>
                    <a:pt x="1065" y="137"/>
                    <a:pt x="1056" y="139"/>
                    <a:pt x="1054" y="144"/>
                  </a:cubicBezTo>
                  <a:cubicBezTo>
                    <a:pt x="1053" y="147"/>
                    <a:pt x="1054" y="149"/>
                    <a:pt x="1053" y="151"/>
                  </a:cubicBezTo>
                  <a:cubicBezTo>
                    <a:pt x="1050" y="156"/>
                    <a:pt x="1042" y="170"/>
                    <a:pt x="1038" y="172"/>
                  </a:cubicBezTo>
                  <a:cubicBezTo>
                    <a:pt x="1034" y="173"/>
                    <a:pt x="1030" y="171"/>
                    <a:pt x="1027" y="169"/>
                  </a:cubicBezTo>
                  <a:cubicBezTo>
                    <a:pt x="1028" y="163"/>
                    <a:pt x="1024" y="158"/>
                    <a:pt x="1021" y="158"/>
                  </a:cubicBezTo>
                  <a:close/>
                  <a:moveTo>
                    <a:pt x="913" y="65"/>
                  </a:moveTo>
                  <a:cubicBezTo>
                    <a:pt x="914" y="65"/>
                    <a:pt x="913" y="65"/>
                    <a:pt x="915" y="65"/>
                  </a:cubicBezTo>
                  <a:cubicBezTo>
                    <a:pt x="919" y="64"/>
                    <a:pt x="929" y="61"/>
                    <a:pt x="931" y="58"/>
                  </a:cubicBezTo>
                  <a:cubicBezTo>
                    <a:pt x="931" y="57"/>
                    <a:pt x="931" y="55"/>
                    <a:pt x="931" y="54"/>
                  </a:cubicBezTo>
                  <a:cubicBezTo>
                    <a:pt x="929" y="49"/>
                    <a:pt x="924" y="45"/>
                    <a:pt x="920" y="43"/>
                  </a:cubicBezTo>
                  <a:cubicBezTo>
                    <a:pt x="920" y="43"/>
                    <a:pt x="920" y="43"/>
                    <a:pt x="919" y="43"/>
                  </a:cubicBezTo>
                  <a:cubicBezTo>
                    <a:pt x="917" y="47"/>
                    <a:pt x="913" y="58"/>
                    <a:pt x="913" y="65"/>
                  </a:cubicBezTo>
                  <a:close/>
                  <a:moveTo>
                    <a:pt x="862" y="136"/>
                  </a:moveTo>
                  <a:cubicBezTo>
                    <a:pt x="863" y="139"/>
                    <a:pt x="864" y="143"/>
                    <a:pt x="865" y="147"/>
                  </a:cubicBezTo>
                  <a:cubicBezTo>
                    <a:pt x="870" y="155"/>
                    <a:pt x="887" y="161"/>
                    <a:pt x="898" y="154"/>
                  </a:cubicBezTo>
                  <a:cubicBezTo>
                    <a:pt x="900" y="149"/>
                    <a:pt x="886" y="129"/>
                    <a:pt x="882" y="126"/>
                  </a:cubicBezTo>
                  <a:cubicBezTo>
                    <a:pt x="886" y="126"/>
                    <a:pt x="890" y="126"/>
                    <a:pt x="894" y="126"/>
                  </a:cubicBezTo>
                  <a:cubicBezTo>
                    <a:pt x="896" y="127"/>
                    <a:pt x="913" y="133"/>
                    <a:pt x="914" y="132"/>
                  </a:cubicBezTo>
                  <a:cubicBezTo>
                    <a:pt x="918" y="129"/>
                    <a:pt x="918" y="106"/>
                    <a:pt x="916" y="105"/>
                  </a:cubicBezTo>
                  <a:cubicBezTo>
                    <a:pt x="914" y="104"/>
                    <a:pt x="913" y="104"/>
                    <a:pt x="912" y="104"/>
                  </a:cubicBezTo>
                  <a:cubicBezTo>
                    <a:pt x="910" y="107"/>
                    <a:pt x="907" y="113"/>
                    <a:pt x="904" y="116"/>
                  </a:cubicBezTo>
                  <a:cubicBezTo>
                    <a:pt x="903" y="116"/>
                    <a:pt x="902" y="116"/>
                    <a:pt x="902" y="116"/>
                  </a:cubicBezTo>
                  <a:cubicBezTo>
                    <a:pt x="900" y="112"/>
                    <a:pt x="897" y="108"/>
                    <a:pt x="895" y="103"/>
                  </a:cubicBezTo>
                  <a:cubicBezTo>
                    <a:pt x="893" y="99"/>
                    <a:pt x="896" y="91"/>
                    <a:pt x="894" y="87"/>
                  </a:cubicBezTo>
                  <a:cubicBezTo>
                    <a:pt x="881" y="85"/>
                    <a:pt x="881" y="95"/>
                    <a:pt x="876" y="101"/>
                  </a:cubicBezTo>
                  <a:cubicBezTo>
                    <a:pt x="869" y="111"/>
                    <a:pt x="862" y="119"/>
                    <a:pt x="862" y="136"/>
                  </a:cubicBezTo>
                  <a:close/>
                  <a:moveTo>
                    <a:pt x="801" y="141"/>
                  </a:moveTo>
                  <a:cubicBezTo>
                    <a:pt x="801" y="139"/>
                    <a:pt x="801" y="137"/>
                    <a:pt x="801" y="134"/>
                  </a:cubicBezTo>
                  <a:cubicBezTo>
                    <a:pt x="804" y="132"/>
                    <a:pt x="806" y="128"/>
                    <a:pt x="810" y="126"/>
                  </a:cubicBezTo>
                  <a:cubicBezTo>
                    <a:pt x="808" y="123"/>
                    <a:pt x="808" y="120"/>
                    <a:pt x="808" y="116"/>
                  </a:cubicBezTo>
                  <a:cubicBezTo>
                    <a:pt x="811" y="116"/>
                    <a:pt x="820" y="118"/>
                    <a:pt x="825" y="116"/>
                  </a:cubicBezTo>
                  <a:cubicBezTo>
                    <a:pt x="830" y="115"/>
                    <a:pt x="851" y="107"/>
                    <a:pt x="854" y="104"/>
                  </a:cubicBezTo>
                  <a:cubicBezTo>
                    <a:pt x="856" y="100"/>
                    <a:pt x="854" y="87"/>
                    <a:pt x="856" y="83"/>
                  </a:cubicBezTo>
                  <a:cubicBezTo>
                    <a:pt x="857" y="81"/>
                    <a:pt x="863" y="72"/>
                    <a:pt x="861" y="69"/>
                  </a:cubicBezTo>
                  <a:cubicBezTo>
                    <a:pt x="856" y="62"/>
                    <a:pt x="835" y="75"/>
                    <a:pt x="835" y="59"/>
                  </a:cubicBezTo>
                  <a:cubicBezTo>
                    <a:pt x="836" y="59"/>
                    <a:pt x="836" y="59"/>
                    <a:pt x="837" y="58"/>
                  </a:cubicBezTo>
                  <a:cubicBezTo>
                    <a:pt x="840" y="58"/>
                    <a:pt x="843" y="59"/>
                    <a:pt x="845" y="60"/>
                  </a:cubicBezTo>
                  <a:cubicBezTo>
                    <a:pt x="850" y="57"/>
                    <a:pt x="865" y="52"/>
                    <a:pt x="868" y="47"/>
                  </a:cubicBezTo>
                  <a:cubicBezTo>
                    <a:pt x="873" y="39"/>
                    <a:pt x="871" y="30"/>
                    <a:pt x="878" y="23"/>
                  </a:cubicBezTo>
                  <a:cubicBezTo>
                    <a:pt x="884" y="23"/>
                    <a:pt x="888" y="24"/>
                    <a:pt x="893" y="26"/>
                  </a:cubicBezTo>
                  <a:cubicBezTo>
                    <a:pt x="890" y="36"/>
                    <a:pt x="882" y="41"/>
                    <a:pt x="878" y="49"/>
                  </a:cubicBezTo>
                  <a:cubicBezTo>
                    <a:pt x="875" y="56"/>
                    <a:pt x="874" y="68"/>
                    <a:pt x="873" y="74"/>
                  </a:cubicBezTo>
                  <a:cubicBezTo>
                    <a:pt x="873" y="76"/>
                    <a:pt x="873" y="78"/>
                    <a:pt x="873" y="80"/>
                  </a:cubicBezTo>
                  <a:cubicBezTo>
                    <a:pt x="872" y="80"/>
                    <a:pt x="870" y="88"/>
                    <a:pt x="870" y="90"/>
                  </a:cubicBezTo>
                  <a:cubicBezTo>
                    <a:pt x="871" y="90"/>
                    <a:pt x="871" y="91"/>
                    <a:pt x="871" y="91"/>
                  </a:cubicBezTo>
                  <a:cubicBezTo>
                    <a:pt x="872" y="91"/>
                    <a:pt x="872" y="90"/>
                    <a:pt x="873" y="90"/>
                  </a:cubicBezTo>
                  <a:cubicBezTo>
                    <a:pt x="873" y="90"/>
                    <a:pt x="873" y="90"/>
                    <a:pt x="874" y="90"/>
                  </a:cubicBezTo>
                  <a:cubicBezTo>
                    <a:pt x="875" y="89"/>
                    <a:pt x="877" y="87"/>
                    <a:pt x="877" y="85"/>
                  </a:cubicBezTo>
                  <a:cubicBezTo>
                    <a:pt x="877" y="84"/>
                    <a:pt x="877" y="83"/>
                    <a:pt x="877" y="82"/>
                  </a:cubicBezTo>
                  <a:cubicBezTo>
                    <a:pt x="878" y="80"/>
                    <a:pt x="880" y="79"/>
                    <a:pt x="881" y="77"/>
                  </a:cubicBezTo>
                  <a:cubicBezTo>
                    <a:pt x="887" y="77"/>
                    <a:pt x="895" y="75"/>
                    <a:pt x="897" y="72"/>
                  </a:cubicBezTo>
                  <a:cubicBezTo>
                    <a:pt x="899" y="67"/>
                    <a:pt x="897" y="58"/>
                    <a:pt x="899" y="55"/>
                  </a:cubicBezTo>
                  <a:cubicBezTo>
                    <a:pt x="901" y="51"/>
                    <a:pt x="904" y="42"/>
                    <a:pt x="905" y="38"/>
                  </a:cubicBezTo>
                  <a:cubicBezTo>
                    <a:pt x="907" y="29"/>
                    <a:pt x="898" y="22"/>
                    <a:pt x="903" y="17"/>
                  </a:cubicBezTo>
                  <a:cubicBezTo>
                    <a:pt x="907" y="13"/>
                    <a:pt x="915" y="19"/>
                    <a:pt x="917" y="21"/>
                  </a:cubicBezTo>
                  <a:cubicBezTo>
                    <a:pt x="921" y="25"/>
                    <a:pt x="916" y="31"/>
                    <a:pt x="918" y="36"/>
                  </a:cubicBezTo>
                  <a:cubicBezTo>
                    <a:pt x="920" y="41"/>
                    <a:pt x="930" y="45"/>
                    <a:pt x="934" y="47"/>
                  </a:cubicBezTo>
                  <a:cubicBezTo>
                    <a:pt x="938" y="48"/>
                    <a:pt x="943" y="48"/>
                    <a:pt x="948" y="49"/>
                  </a:cubicBezTo>
                  <a:cubicBezTo>
                    <a:pt x="948" y="49"/>
                    <a:pt x="949" y="50"/>
                    <a:pt x="949" y="50"/>
                  </a:cubicBezTo>
                  <a:cubicBezTo>
                    <a:pt x="949" y="51"/>
                    <a:pt x="948" y="53"/>
                    <a:pt x="948" y="54"/>
                  </a:cubicBezTo>
                  <a:cubicBezTo>
                    <a:pt x="945" y="60"/>
                    <a:pt x="935" y="64"/>
                    <a:pt x="930" y="67"/>
                  </a:cubicBezTo>
                  <a:cubicBezTo>
                    <a:pt x="926" y="70"/>
                    <a:pt x="924" y="75"/>
                    <a:pt x="921" y="77"/>
                  </a:cubicBezTo>
                  <a:cubicBezTo>
                    <a:pt x="916" y="80"/>
                    <a:pt x="910" y="79"/>
                    <a:pt x="908" y="83"/>
                  </a:cubicBezTo>
                  <a:cubicBezTo>
                    <a:pt x="908" y="85"/>
                    <a:pt x="907" y="85"/>
                    <a:pt x="907" y="87"/>
                  </a:cubicBezTo>
                  <a:cubicBezTo>
                    <a:pt x="905" y="86"/>
                    <a:pt x="906" y="90"/>
                    <a:pt x="906" y="91"/>
                  </a:cubicBezTo>
                  <a:cubicBezTo>
                    <a:pt x="910" y="93"/>
                    <a:pt x="924" y="95"/>
                    <a:pt x="926" y="99"/>
                  </a:cubicBezTo>
                  <a:cubicBezTo>
                    <a:pt x="930" y="105"/>
                    <a:pt x="930" y="119"/>
                    <a:pt x="928" y="129"/>
                  </a:cubicBezTo>
                  <a:cubicBezTo>
                    <a:pt x="927" y="131"/>
                    <a:pt x="926" y="134"/>
                    <a:pt x="927" y="138"/>
                  </a:cubicBezTo>
                  <a:cubicBezTo>
                    <a:pt x="944" y="144"/>
                    <a:pt x="968" y="157"/>
                    <a:pt x="946" y="175"/>
                  </a:cubicBezTo>
                  <a:cubicBezTo>
                    <a:pt x="930" y="175"/>
                    <a:pt x="930" y="166"/>
                    <a:pt x="917" y="161"/>
                  </a:cubicBezTo>
                  <a:cubicBezTo>
                    <a:pt x="915" y="161"/>
                    <a:pt x="906" y="165"/>
                    <a:pt x="905" y="165"/>
                  </a:cubicBezTo>
                  <a:cubicBezTo>
                    <a:pt x="903" y="165"/>
                    <a:pt x="901" y="165"/>
                    <a:pt x="899" y="165"/>
                  </a:cubicBezTo>
                  <a:cubicBezTo>
                    <a:pt x="892" y="168"/>
                    <a:pt x="882" y="170"/>
                    <a:pt x="874" y="168"/>
                  </a:cubicBezTo>
                  <a:cubicBezTo>
                    <a:pt x="872" y="163"/>
                    <a:pt x="867" y="157"/>
                    <a:pt x="863" y="153"/>
                  </a:cubicBezTo>
                  <a:cubicBezTo>
                    <a:pt x="863" y="153"/>
                    <a:pt x="863" y="153"/>
                    <a:pt x="863" y="153"/>
                  </a:cubicBezTo>
                  <a:cubicBezTo>
                    <a:pt x="862" y="154"/>
                    <a:pt x="862" y="154"/>
                    <a:pt x="862" y="154"/>
                  </a:cubicBezTo>
                  <a:cubicBezTo>
                    <a:pt x="862" y="162"/>
                    <a:pt x="869" y="172"/>
                    <a:pt x="864" y="179"/>
                  </a:cubicBezTo>
                  <a:cubicBezTo>
                    <a:pt x="863" y="179"/>
                    <a:pt x="861" y="179"/>
                    <a:pt x="859" y="178"/>
                  </a:cubicBezTo>
                  <a:cubicBezTo>
                    <a:pt x="855" y="176"/>
                    <a:pt x="854" y="171"/>
                    <a:pt x="851" y="167"/>
                  </a:cubicBezTo>
                  <a:cubicBezTo>
                    <a:pt x="850" y="165"/>
                    <a:pt x="850" y="163"/>
                    <a:pt x="849" y="161"/>
                  </a:cubicBezTo>
                  <a:cubicBezTo>
                    <a:pt x="846" y="159"/>
                    <a:pt x="844" y="156"/>
                    <a:pt x="841" y="153"/>
                  </a:cubicBezTo>
                  <a:cubicBezTo>
                    <a:pt x="839" y="151"/>
                    <a:pt x="840" y="146"/>
                    <a:pt x="837" y="144"/>
                  </a:cubicBezTo>
                  <a:cubicBezTo>
                    <a:pt x="834" y="141"/>
                    <a:pt x="817" y="153"/>
                    <a:pt x="809" y="149"/>
                  </a:cubicBezTo>
                  <a:cubicBezTo>
                    <a:pt x="806" y="147"/>
                    <a:pt x="803" y="144"/>
                    <a:pt x="801" y="141"/>
                  </a:cubicBezTo>
                  <a:close/>
                  <a:moveTo>
                    <a:pt x="704" y="44"/>
                  </a:moveTo>
                  <a:cubicBezTo>
                    <a:pt x="705" y="43"/>
                    <a:pt x="706" y="43"/>
                    <a:pt x="707" y="42"/>
                  </a:cubicBezTo>
                  <a:cubicBezTo>
                    <a:pt x="707" y="41"/>
                    <a:pt x="707" y="41"/>
                    <a:pt x="706" y="40"/>
                  </a:cubicBezTo>
                  <a:cubicBezTo>
                    <a:pt x="706" y="40"/>
                    <a:pt x="706" y="40"/>
                    <a:pt x="706" y="40"/>
                  </a:cubicBezTo>
                  <a:cubicBezTo>
                    <a:pt x="706" y="40"/>
                    <a:pt x="706" y="40"/>
                    <a:pt x="705" y="40"/>
                  </a:cubicBezTo>
                  <a:cubicBezTo>
                    <a:pt x="705" y="41"/>
                    <a:pt x="705" y="43"/>
                    <a:pt x="704" y="44"/>
                  </a:cubicBezTo>
                  <a:close/>
                  <a:moveTo>
                    <a:pt x="702" y="45"/>
                  </a:moveTo>
                  <a:cubicBezTo>
                    <a:pt x="702" y="46"/>
                    <a:pt x="703" y="46"/>
                    <a:pt x="703" y="46"/>
                  </a:cubicBezTo>
                  <a:cubicBezTo>
                    <a:pt x="704" y="46"/>
                    <a:pt x="704" y="46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4"/>
                    <a:pt x="704" y="44"/>
                  </a:cubicBezTo>
                  <a:cubicBezTo>
                    <a:pt x="704" y="44"/>
                    <a:pt x="703" y="43"/>
                    <a:pt x="703" y="43"/>
                  </a:cubicBezTo>
                  <a:cubicBezTo>
                    <a:pt x="703" y="43"/>
                    <a:pt x="703" y="44"/>
                    <a:pt x="702" y="44"/>
                  </a:cubicBezTo>
                  <a:cubicBezTo>
                    <a:pt x="702" y="45"/>
                    <a:pt x="702" y="45"/>
                    <a:pt x="702" y="45"/>
                  </a:cubicBezTo>
                  <a:close/>
                  <a:moveTo>
                    <a:pt x="637" y="47"/>
                  </a:moveTo>
                  <a:cubicBezTo>
                    <a:pt x="637" y="41"/>
                    <a:pt x="637" y="35"/>
                    <a:pt x="639" y="30"/>
                  </a:cubicBezTo>
                  <a:cubicBezTo>
                    <a:pt x="639" y="27"/>
                    <a:pt x="639" y="25"/>
                    <a:pt x="638" y="23"/>
                  </a:cubicBezTo>
                  <a:cubicBezTo>
                    <a:pt x="640" y="23"/>
                    <a:pt x="647" y="21"/>
                    <a:pt x="647" y="21"/>
                  </a:cubicBezTo>
                  <a:cubicBezTo>
                    <a:pt x="652" y="29"/>
                    <a:pt x="651" y="39"/>
                    <a:pt x="658" y="45"/>
                  </a:cubicBezTo>
                  <a:cubicBezTo>
                    <a:pt x="658" y="48"/>
                    <a:pt x="658" y="51"/>
                    <a:pt x="658" y="55"/>
                  </a:cubicBezTo>
                  <a:cubicBezTo>
                    <a:pt x="656" y="55"/>
                    <a:pt x="654" y="58"/>
                    <a:pt x="653" y="59"/>
                  </a:cubicBezTo>
                  <a:cubicBezTo>
                    <a:pt x="643" y="59"/>
                    <a:pt x="640" y="53"/>
                    <a:pt x="637" y="47"/>
                  </a:cubicBezTo>
                  <a:close/>
                  <a:moveTo>
                    <a:pt x="621" y="118"/>
                  </a:moveTo>
                  <a:cubicBezTo>
                    <a:pt x="621" y="113"/>
                    <a:pt x="621" y="109"/>
                    <a:pt x="621" y="105"/>
                  </a:cubicBezTo>
                  <a:cubicBezTo>
                    <a:pt x="628" y="104"/>
                    <a:pt x="632" y="97"/>
                    <a:pt x="636" y="92"/>
                  </a:cubicBezTo>
                  <a:cubicBezTo>
                    <a:pt x="640" y="85"/>
                    <a:pt x="652" y="76"/>
                    <a:pt x="660" y="71"/>
                  </a:cubicBezTo>
                  <a:cubicBezTo>
                    <a:pt x="663" y="70"/>
                    <a:pt x="678" y="62"/>
                    <a:pt x="677" y="61"/>
                  </a:cubicBezTo>
                  <a:cubicBezTo>
                    <a:pt x="680" y="60"/>
                    <a:pt x="693" y="54"/>
                    <a:pt x="694" y="51"/>
                  </a:cubicBezTo>
                  <a:cubicBezTo>
                    <a:pt x="694" y="50"/>
                    <a:pt x="694" y="50"/>
                    <a:pt x="694" y="50"/>
                  </a:cubicBezTo>
                  <a:cubicBezTo>
                    <a:pt x="692" y="49"/>
                    <a:pt x="681" y="45"/>
                    <a:pt x="680" y="44"/>
                  </a:cubicBezTo>
                  <a:cubicBezTo>
                    <a:pt x="678" y="43"/>
                    <a:pt x="676" y="39"/>
                    <a:pt x="675" y="39"/>
                  </a:cubicBezTo>
                  <a:cubicBezTo>
                    <a:pt x="675" y="38"/>
                    <a:pt x="675" y="37"/>
                    <a:pt x="675" y="37"/>
                  </a:cubicBezTo>
                  <a:cubicBezTo>
                    <a:pt x="684" y="39"/>
                    <a:pt x="702" y="36"/>
                    <a:pt x="707" y="33"/>
                  </a:cubicBezTo>
                  <a:cubicBezTo>
                    <a:pt x="709" y="31"/>
                    <a:pt x="712" y="28"/>
                    <a:pt x="716" y="27"/>
                  </a:cubicBezTo>
                  <a:cubicBezTo>
                    <a:pt x="721" y="26"/>
                    <a:pt x="736" y="34"/>
                    <a:pt x="739" y="36"/>
                  </a:cubicBezTo>
                  <a:cubicBezTo>
                    <a:pt x="739" y="38"/>
                    <a:pt x="738" y="39"/>
                    <a:pt x="738" y="41"/>
                  </a:cubicBezTo>
                  <a:cubicBezTo>
                    <a:pt x="736" y="42"/>
                    <a:pt x="734" y="44"/>
                    <a:pt x="732" y="45"/>
                  </a:cubicBezTo>
                  <a:cubicBezTo>
                    <a:pt x="731" y="45"/>
                    <a:pt x="730" y="45"/>
                    <a:pt x="730" y="45"/>
                  </a:cubicBezTo>
                  <a:cubicBezTo>
                    <a:pt x="724" y="47"/>
                    <a:pt x="709" y="51"/>
                    <a:pt x="705" y="55"/>
                  </a:cubicBezTo>
                  <a:cubicBezTo>
                    <a:pt x="706" y="56"/>
                    <a:pt x="706" y="57"/>
                    <a:pt x="706" y="58"/>
                  </a:cubicBezTo>
                  <a:cubicBezTo>
                    <a:pt x="708" y="59"/>
                    <a:pt x="710" y="60"/>
                    <a:pt x="712" y="61"/>
                  </a:cubicBezTo>
                  <a:cubicBezTo>
                    <a:pt x="713" y="61"/>
                    <a:pt x="715" y="61"/>
                    <a:pt x="717" y="61"/>
                  </a:cubicBezTo>
                  <a:cubicBezTo>
                    <a:pt x="724" y="65"/>
                    <a:pt x="744" y="92"/>
                    <a:pt x="730" y="103"/>
                  </a:cubicBezTo>
                  <a:cubicBezTo>
                    <a:pt x="728" y="104"/>
                    <a:pt x="716" y="108"/>
                    <a:pt x="717" y="108"/>
                  </a:cubicBezTo>
                  <a:cubicBezTo>
                    <a:pt x="711" y="111"/>
                    <a:pt x="705" y="106"/>
                    <a:pt x="702" y="111"/>
                  </a:cubicBezTo>
                  <a:cubicBezTo>
                    <a:pt x="702" y="114"/>
                    <a:pt x="702" y="117"/>
                    <a:pt x="702" y="120"/>
                  </a:cubicBezTo>
                  <a:cubicBezTo>
                    <a:pt x="699" y="125"/>
                    <a:pt x="694" y="130"/>
                    <a:pt x="690" y="134"/>
                  </a:cubicBezTo>
                  <a:cubicBezTo>
                    <a:pt x="690" y="136"/>
                    <a:pt x="690" y="137"/>
                    <a:pt x="691" y="137"/>
                  </a:cubicBezTo>
                  <a:cubicBezTo>
                    <a:pt x="692" y="139"/>
                    <a:pt x="695" y="139"/>
                    <a:pt x="697" y="139"/>
                  </a:cubicBezTo>
                  <a:cubicBezTo>
                    <a:pt x="698" y="138"/>
                    <a:pt x="699" y="137"/>
                    <a:pt x="700" y="134"/>
                  </a:cubicBezTo>
                  <a:cubicBezTo>
                    <a:pt x="711" y="134"/>
                    <a:pt x="716" y="138"/>
                    <a:pt x="726" y="140"/>
                  </a:cubicBezTo>
                  <a:cubicBezTo>
                    <a:pt x="727" y="143"/>
                    <a:pt x="730" y="149"/>
                    <a:pt x="729" y="151"/>
                  </a:cubicBezTo>
                  <a:cubicBezTo>
                    <a:pt x="728" y="152"/>
                    <a:pt x="727" y="154"/>
                    <a:pt x="725" y="155"/>
                  </a:cubicBezTo>
                  <a:cubicBezTo>
                    <a:pt x="716" y="158"/>
                    <a:pt x="712" y="149"/>
                    <a:pt x="705" y="150"/>
                  </a:cubicBezTo>
                  <a:cubicBezTo>
                    <a:pt x="704" y="149"/>
                    <a:pt x="700" y="153"/>
                    <a:pt x="699" y="155"/>
                  </a:cubicBezTo>
                  <a:cubicBezTo>
                    <a:pt x="698" y="157"/>
                    <a:pt x="700" y="159"/>
                    <a:pt x="700" y="160"/>
                  </a:cubicBezTo>
                  <a:cubicBezTo>
                    <a:pt x="700" y="162"/>
                    <a:pt x="700" y="164"/>
                    <a:pt x="700" y="166"/>
                  </a:cubicBezTo>
                  <a:cubicBezTo>
                    <a:pt x="702" y="174"/>
                    <a:pt x="698" y="180"/>
                    <a:pt x="692" y="183"/>
                  </a:cubicBezTo>
                  <a:cubicBezTo>
                    <a:pt x="685" y="187"/>
                    <a:pt x="666" y="181"/>
                    <a:pt x="662" y="179"/>
                  </a:cubicBezTo>
                  <a:cubicBezTo>
                    <a:pt x="662" y="177"/>
                    <a:pt x="653" y="173"/>
                    <a:pt x="651" y="173"/>
                  </a:cubicBezTo>
                  <a:cubicBezTo>
                    <a:pt x="651" y="172"/>
                    <a:pt x="652" y="172"/>
                    <a:pt x="652" y="172"/>
                  </a:cubicBezTo>
                  <a:cubicBezTo>
                    <a:pt x="660" y="170"/>
                    <a:pt x="676" y="168"/>
                    <a:pt x="683" y="163"/>
                  </a:cubicBezTo>
                  <a:cubicBezTo>
                    <a:pt x="685" y="162"/>
                    <a:pt x="692" y="157"/>
                    <a:pt x="689" y="155"/>
                  </a:cubicBezTo>
                  <a:cubicBezTo>
                    <a:pt x="685" y="154"/>
                    <a:pt x="675" y="155"/>
                    <a:pt x="672" y="157"/>
                  </a:cubicBezTo>
                  <a:cubicBezTo>
                    <a:pt x="668" y="159"/>
                    <a:pt x="653" y="154"/>
                    <a:pt x="652" y="153"/>
                  </a:cubicBezTo>
                  <a:cubicBezTo>
                    <a:pt x="650" y="152"/>
                    <a:pt x="650" y="151"/>
                    <a:pt x="649" y="149"/>
                  </a:cubicBezTo>
                  <a:cubicBezTo>
                    <a:pt x="649" y="148"/>
                    <a:pt x="649" y="148"/>
                    <a:pt x="650" y="147"/>
                  </a:cubicBezTo>
                  <a:cubicBezTo>
                    <a:pt x="660" y="147"/>
                    <a:pt x="674" y="146"/>
                    <a:pt x="684" y="144"/>
                  </a:cubicBezTo>
                  <a:cubicBezTo>
                    <a:pt x="685" y="143"/>
                    <a:pt x="685" y="142"/>
                    <a:pt x="686" y="141"/>
                  </a:cubicBezTo>
                  <a:cubicBezTo>
                    <a:pt x="686" y="141"/>
                    <a:pt x="686" y="141"/>
                    <a:pt x="686" y="140"/>
                  </a:cubicBezTo>
                  <a:cubicBezTo>
                    <a:pt x="684" y="139"/>
                    <a:pt x="684" y="138"/>
                    <a:pt x="682" y="137"/>
                  </a:cubicBezTo>
                  <a:cubicBezTo>
                    <a:pt x="682" y="133"/>
                    <a:pt x="681" y="129"/>
                    <a:pt x="683" y="125"/>
                  </a:cubicBezTo>
                  <a:cubicBezTo>
                    <a:pt x="685" y="122"/>
                    <a:pt x="691" y="115"/>
                    <a:pt x="690" y="111"/>
                  </a:cubicBezTo>
                  <a:cubicBezTo>
                    <a:pt x="690" y="109"/>
                    <a:pt x="689" y="109"/>
                    <a:pt x="688" y="109"/>
                  </a:cubicBezTo>
                  <a:cubicBezTo>
                    <a:pt x="680" y="105"/>
                    <a:pt x="670" y="123"/>
                    <a:pt x="665" y="118"/>
                  </a:cubicBezTo>
                  <a:cubicBezTo>
                    <a:pt x="666" y="112"/>
                    <a:pt x="667" y="106"/>
                    <a:pt x="670" y="102"/>
                  </a:cubicBezTo>
                  <a:cubicBezTo>
                    <a:pt x="675" y="96"/>
                    <a:pt x="690" y="97"/>
                    <a:pt x="695" y="102"/>
                  </a:cubicBezTo>
                  <a:cubicBezTo>
                    <a:pt x="701" y="102"/>
                    <a:pt x="703" y="100"/>
                    <a:pt x="707" y="98"/>
                  </a:cubicBezTo>
                  <a:cubicBezTo>
                    <a:pt x="711" y="95"/>
                    <a:pt x="717" y="94"/>
                    <a:pt x="720" y="90"/>
                  </a:cubicBezTo>
                  <a:cubicBezTo>
                    <a:pt x="720" y="89"/>
                    <a:pt x="720" y="88"/>
                    <a:pt x="720" y="89"/>
                  </a:cubicBezTo>
                  <a:cubicBezTo>
                    <a:pt x="726" y="78"/>
                    <a:pt x="710" y="68"/>
                    <a:pt x="705" y="66"/>
                  </a:cubicBezTo>
                  <a:cubicBezTo>
                    <a:pt x="694" y="63"/>
                    <a:pt x="681" y="76"/>
                    <a:pt x="678" y="81"/>
                  </a:cubicBezTo>
                  <a:cubicBezTo>
                    <a:pt x="670" y="91"/>
                    <a:pt x="657" y="97"/>
                    <a:pt x="649" y="107"/>
                  </a:cubicBezTo>
                  <a:cubicBezTo>
                    <a:pt x="645" y="112"/>
                    <a:pt x="646" y="118"/>
                    <a:pt x="644" y="123"/>
                  </a:cubicBezTo>
                  <a:cubicBezTo>
                    <a:pt x="643" y="127"/>
                    <a:pt x="640" y="131"/>
                    <a:pt x="639" y="133"/>
                  </a:cubicBezTo>
                  <a:cubicBezTo>
                    <a:pt x="632" y="134"/>
                    <a:pt x="625" y="130"/>
                    <a:pt x="623" y="125"/>
                  </a:cubicBezTo>
                  <a:cubicBezTo>
                    <a:pt x="621" y="123"/>
                    <a:pt x="623" y="120"/>
                    <a:pt x="621" y="118"/>
                  </a:cubicBezTo>
                  <a:close/>
                  <a:moveTo>
                    <a:pt x="537" y="94"/>
                  </a:moveTo>
                  <a:cubicBezTo>
                    <a:pt x="538" y="94"/>
                    <a:pt x="540" y="93"/>
                    <a:pt x="540" y="92"/>
                  </a:cubicBezTo>
                  <a:cubicBezTo>
                    <a:pt x="541" y="91"/>
                    <a:pt x="540" y="90"/>
                    <a:pt x="540" y="89"/>
                  </a:cubicBezTo>
                  <a:cubicBezTo>
                    <a:pt x="539" y="90"/>
                    <a:pt x="539" y="90"/>
                    <a:pt x="539" y="90"/>
                  </a:cubicBezTo>
                  <a:cubicBezTo>
                    <a:pt x="538" y="91"/>
                    <a:pt x="538" y="93"/>
                    <a:pt x="537" y="94"/>
                  </a:cubicBezTo>
                  <a:close/>
                  <a:moveTo>
                    <a:pt x="503" y="79"/>
                  </a:moveTo>
                  <a:cubicBezTo>
                    <a:pt x="504" y="80"/>
                    <a:pt x="505" y="81"/>
                    <a:pt x="507" y="79"/>
                  </a:cubicBezTo>
                  <a:cubicBezTo>
                    <a:pt x="507" y="77"/>
                    <a:pt x="508" y="77"/>
                    <a:pt x="508" y="75"/>
                  </a:cubicBezTo>
                  <a:cubicBezTo>
                    <a:pt x="508" y="75"/>
                    <a:pt x="507" y="75"/>
                    <a:pt x="507" y="74"/>
                  </a:cubicBezTo>
                  <a:cubicBezTo>
                    <a:pt x="506" y="75"/>
                    <a:pt x="505" y="75"/>
                    <a:pt x="504" y="75"/>
                  </a:cubicBezTo>
                  <a:cubicBezTo>
                    <a:pt x="504" y="77"/>
                    <a:pt x="504" y="77"/>
                    <a:pt x="503" y="79"/>
                  </a:cubicBezTo>
                  <a:close/>
                  <a:moveTo>
                    <a:pt x="491" y="115"/>
                  </a:moveTo>
                  <a:cubicBezTo>
                    <a:pt x="496" y="117"/>
                    <a:pt x="504" y="111"/>
                    <a:pt x="507" y="108"/>
                  </a:cubicBezTo>
                  <a:cubicBezTo>
                    <a:pt x="506" y="107"/>
                    <a:pt x="506" y="105"/>
                    <a:pt x="506" y="104"/>
                  </a:cubicBezTo>
                  <a:cubicBezTo>
                    <a:pt x="505" y="104"/>
                    <a:pt x="505" y="103"/>
                    <a:pt x="504" y="103"/>
                  </a:cubicBezTo>
                  <a:cubicBezTo>
                    <a:pt x="501" y="105"/>
                    <a:pt x="494" y="109"/>
                    <a:pt x="491" y="113"/>
                  </a:cubicBezTo>
                  <a:cubicBezTo>
                    <a:pt x="491" y="113"/>
                    <a:pt x="491" y="114"/>
                    <a:pt x="491" y="115"/>
                  </a:cubicBezTo>
                  <a:close/>
                  <a:moveTo>
                    <a:pt x="460" y="78"/>
                  </a:moveTo>
                  <a:cubicBezTo>
                    <a:pt x="461" y="79"/>
                    <a:pt x="462" y="79"/>
                    <a:pt x="463" y="79"/>
                  </a:cubicBezTo>
                  <a:cubicBezTo>
                    <a:pt x="466" y="77"/>
                    <a:pt x="468" y="75"/>
                    <a:pt x="470" y="73"/>
                  </a:cubicBezTo>
                  <a:cubicBezTo>
                    <a:pt x="470" y="71"/>
                    <a:pt x="470" y="71"/>
                    <a:pt x="470" y="69"/>
                  </a:cubicBezTo>
                  <a:cubicBezTo>
                    <a:pt x="468" y="69"/>
                    <a:pt x="467" y="70"/>
                    <a:pt x="466" y="70"/>
                  </a:cubicBezTo>
                  <a:cubicBezTo>
                    <a:pt x="464" y="71"/>
                    <a:pt x="461" y="74"/>
                    <a:pt x="460" y="78"/>
                  </a:cubicBezTo>
                  <a:close/>
                  <a:moveTo>
                    <a:pt x="453" y="106"/>
                  </a:moveTo>
                  <a:cubicBezTo>
                    <a:pt x="454" y="106"/>
                    <a:pt x="454" y="106"/>
                    <a:pt x="455" y="106"/>
                  </a:cubicBezTo>
                  <a:cubicBezTo>
                    <a:pt x="457" y="103"/>
                    <a:pt x="473" y="90"/>
                    <a:pt x="469" y="87"/>
                  </a:cubicBezTo>
                  <a:cubicBezTo>
                    <a:pt x="458" y="82"/>
                    <a:pt x="453" y="96"/>
                    <a:pt x="453" y="106"/>
                  </a:cubicBezTo>
                  <a:close/>
                  <a:moveTo>
                    <a:pt x="438" y="93"/>
                  </a:moveTo>
                  <a:cubicBezTo>
                    <a:pt x="439" y="93"/>
                    <a:pt x="440" y="94"/>
                    <a:pt x="440" y="95"/>
                  </a:cubicBezTo>
                  <a:cubicBezTo>
                    <a:pt x="442" y="95"/>
                    <a:pt x="443" y="95"/>
                    <a:pt x="444" y="95"/>
                  </a:cubicBezTo>
                  <a:cubicBezTo>
                    <a:pt x="445" y="94"/>
                    <a:pt x="446" y="93"/>
                    <a:pt x="446" y="92"/>
                  </a:cubicBezTo>
                  <a:cubicBezTo>
                    <a:pt x="445" y="91"/>
                    <a:pt x="444" y="91"/>
                    <a:pt x="444" y="90"/>
                  </a:cubicBezTo>
                  <a:cubicBezTo>
                    <a:pt x="444" y="91"/>
                    <a:pt x="439" y="91"/>
                    <a:pt x="438" y="92"/>
                  </a:cubicBezTo>
                  <a:cubicBezTo>
                    <a:pt x="438" y="92"/>
                    <a:pt x="438" y="92"/>
                    <a:pt x="438" y="93"/>
                  </a:cubicBezTo>
                  <a:close/>
                  <a:moveTo>
                    <a:pt x="425" y="130"/>
                  </a:moveTo>
                  <a:cubicBezTo>
                    <a:pt x="429" y="129"/>
                    <a:pt x="448" y="117"/>
                    <a:pt x="439" y="112"/>
                  </a:cubicBezTo>
                  <a:cubicBezTo>
                    <a:pt x="438" y="112"/>
                    <a:pt x="438" y="112"/>
                    <a:pt x="437" y="112"/>
                  </a:cubicBezTo>
                  <a:cubicBezTo>
                    <a:pt x="435" y="119"/>
                    <a:pt x="428" y="123"/>
                    <a:pt x="425" y="130"/>
                  </a:cubicBezTo>
                  <a:close/>
                  <a:moveTo>
                    <a:pt x="398" y="150"/>
                  </a:moveTo>
                  <a:cubicBezTo>
                    <a:pt x="398" y="144"/>
                    <a:pt x="399" y="138"/>
                    <a:pt x="399" y="133"/>
                  </a:cubicBezTo>
                  <a:cubicBezTo>
                    <a:pt x="403" y="131"/>
                    <a:pt x="426" y="102"/>
                    <a:pt x="429" y="97"/>
                  </a:cubicBezTo>
                  <a:cubicBezTo>
                    <a:pt x="428" y="96"/>
                    <a:pt x="428" y="96"/>
                    <a:pt x="426" y="96"/>
                  </a:cubicBezTo>
                  <a:cubicBezTo>
                    <a:pt x="424" y="97"/>
                    <a:pt x="405" y="104"/>
                    <a:pt x="401" y="101"/>
                  </a:cubicBezTo>
                  <a:cubicBezTo>
                    <a:pt x="400" y="100"/>
                    <a:pt x="400" y="100"/>
                    <a:pt x="400" y="100"/>
                  </a:cubicBezTo>
                  <a:cubicBezTo>
                    <a:pt x="400" y="86"/>
                    <a:pt x="411" y="79"/>
                    <a:pt x="418" y="74"/>
                  </a:cubicBezTo>
                  <a:cubicBezTo>
                    <a:pt x="424" y="70"/>
                    <a:pt x="428" y="65"/>
                    <a:pt x="432" y="60"/>
                  </a:cubicBezTo>
                  <a:cubicBezTo>
                    <a:pt x="437" y="54"/>
                    <a:pt x="450" y="45"/>
                    <a:pt x="453" y="38"/>
                  </a:cubicBezTo>
                  <a:cubicBezTo>
                    <a:pt x="454" y="34"/>
                    <a:pt x="454" y="29"/>
                    <a:pt x="454" y="25"/>
                  </a:cubicBezTo>
                  <a:cubicBezTo>
                    <a:pt x="462" y="22"/>
                    <a:pt x="468" y="24"/>
                    <a:pt x="473" y="28"/>
                  </a:cubicBezTo>
                  <a:cubicBezTo>
                    <a:pt x="468" y="46"/>
                    <a:pt x="437" y="68"/>
                    <a:pt x="423" y="81"/>
                  </a:cubicBezTo>
                  <a:cubicBezTo>
                    <a:pt x="420" y="84"/>
                    <a:pt x="416" y="86"/>
                    <a:pt x="413" y="89"/>
                  </a:cubicBezTo>
                  <a:cubicBezTo>
                    <a:pt x="413" y="90"/>
                    <a:pt x="413" y="90"/>
                    <a:pt x="414" y="90"/>
                  </a:cubicBezTo>
                  <a:cubicBezTo>
                    <a:pt x="419" y="90"/>
                    <a:pt x="426" y="88"/>
                    <a:pt x="430" y="86"/>
                  </a:cubicBezTo>
                  <a:cubicBezTo>
                    <a:pt x="436" y="85"/>
                    <a:pt x="441" y="85"/>
                    <a:pt x="447" y="84"/>
                  </a:cubicBezTo>
                  <a:cubicBezTo>
                    <a:pt x="451" y="81"/>
                    <a:pt x="451" y="77"/>
                    <a:pt x="453" y="73"/>
                  </a:cubicBezTo>
                  <a:cubicBezTo>
                    <a:pt x="457" y="67"/>
                    <a:pt x="460" y="60"/>
                    <a:pt x="466" y="55"/>
                  </a:cubicBezTo>
                  <a:cubicBezTo>
                    <a:pt x="469" y="55"/>
                    <a:pt x="472" y="55"/>
                    <a:pt x="474" y="55"/>
                  </a:cubicBezTo>
                  <a:cubicBezTo>
                    <a:pt x="475" y="57"/>
                    <a:pt x="477" y="58"/>
                    <a:pt x="478" y="59"/>
                  </a:cubicBezTo>
                  <a:cubicBezTo>
                    <a:pt x="481" y="63"/>
                    <a:pt x="483" y="67"/>
                    <a:pt x="485" y="71"/>
                  </a:cubicBezTo>
                  <a:cubicBezTo>
                    <a:pt x="488" y="69"/>
                    <a:pt x="495" y="62"/>
                    <a:pt x="492" y="57"/>
                  </a:cubicBezTo>
                  <a:cubicBezTo>
                    <a:pt x="491" y="54"/>
                    <a:pt x="488" y="53"/>
                    <a:pt x="490" y="49"/>
                  </a:cubicBezTo>
                  <a:cubicBezTo>
                    <a:pt x="490" y="46"/>
                    <a:pt x="498" y="42"/>
                    <a:pt x="502" y="43"/>
                  </a:cubicBezTo>
                  <a:cubicBezTo>
                    <a:pt x="502" y="47"/>
                    <a:pt x="506" y="51"/>
                    <a:pt x="508" y="53"/>
                  </a:cubicBezTo>
                  <a:cubicBezTo>
                    <a:pt x="515" y="55"/>
                    <a:pt x="513" y="47"/>
                    <a:pt x="514" y="43"/>
                  </a:cubicBezTo>
                  <a:cubicBezTo>
                    <a:pt x="517" y="34"/>
                    <a:pt x="512" y="13"/>
                    <a:pt x="524" y="13"/>
                  </a:cubicBezTo>
                  <a:cubicBezTo>
                    <a:pt x="525" y="15"/>
                    <a:pt x="530" y="19"/>
                    <a:pt x="532" y="21"/>
                  </a:cubicBezTo>
                  <a:cubicBezTo>
                    <a:pt x="532" y="21"/>
                    <a:pt x="532" y="21"/>
                    <a:pt x="533" y="21"/>
                  </a:cubicBezTo>
                  <a:cubicBezTo>
                    <a:pt x="535" y="25"/>
                    <a:pt x="536" y="27"/>
                    <a:pt x="539" y="30"/>
                  </a:cubicBezTo>
                  <a:cubicBezTo>
                    <a:pt x="541" y="34"/>
                    <a:pt x="544" y="42"/>
                    <a:pt x="545" y="47"/>
                  </a:cubicBezTo>
                  <a:cubicBezTo>
                    <a:pt x="546" y="51"/>
                    <a:pt x="542" y="54"/>
                    <a:pt x="543" y="59"/>
                  </a:cubicBezTo>
                  <a:cubicBezTo>
                    <a:pt x="546" y="65"/>
                    <a:pt x="553" y="69"/>
                    <a:pt x="556" y="75"/>
                  </a:cubicBezTo>
                  <a:cubicBezTo>
                    <a:pt x="558" y="79"/>
                    <a:pt x="558" y="83"/>
                    <a:pt x="560" y="85"/>
                  </a:cubicBezTo>
                  <a:cubicBezTo>
                    <a:pt x="564" y="89"/>
                    <a:pt x="570" y="91"/>
                    <a:pt x="574" y="95"/>
                  </a:cubicBezTo>
                  <a:cubicBezTo>
                    <a:pt x="574" y="97"/>
                    <a:pt x="574" y="98"/>
                    <a:pt x="574" y="99"/>
                  </a:cubicBezTo>
                  <a:cubicBezTo>
                    <a:pt x="572" y="100"/>
                    <a:pt x="570" y="102"/>
                    <a:pt x="568" y="103"/>
                  </a:cubicBezTo>
                  <a:cubicBezTo>
                    <a:pt x="565" y="105"/>
                    <a:pt x="561" y="104"/>
                    <a:pt x="559" y="105"/>
                  </a:cubicBezTo>
                  <a:cubicBezTo>
                    <a:pt x="552" y="106"/>
                    <a:pt x="543" y="109"/>
                    <a:pt x="539" y="114"/>
                  </a:cubicBezTo>
                  <a:cubicBezTo>
                    <a:pt x="536" y="117"/>
                    <a:pt x="536" y="135"/>
                    <a:pt x="535" y="141"/>
                  </a:cubicBezTo>
                  <a:cubicBezTo>
                    <a:pt x="535" y="143"/>
                    <a:pt x="534" y="145"/>
                    <a:pt x="534" y="148"/>
                  </a:cubicBezTo>
                  <a:cubicBezTo>
                    <a:pt x="532" y="152"/>
                    <a:pt x="531" y="158"/>
                    <a:pt x="530" y="163"/>
                  </a:cubicBezTo>
                  <a:cubicBezTo>
                    <a:pt x="530" y="164"/>
                    <a:pt x="530" y="165"/>
                    <a:pt x="530" y="166"/>
                  </a:cubicBezTo>
                  <a:cubicBezTo>
                    <a:pt x="526" y="174"/>
                    <a:pt x="524" y="181"/>
                    <a:pt x="520" y="187"/>
                  </a:cubicBezTo>
                  <a:cubicBezTo>
                    <a:pt x="520" y="190"/>
                    <a:pt x="520" y="193"/>
                    <a:pt x="520" y="195"/>
                  </a:cubicBezTo>
                  <a:cubicBezTo>
                    <a:pt x="519" y="195"/>
                    <a:pt x="519" y="195"/>
                    <a:pt x="519" y="195"/>
                  </a:cubicBezTo>
                  <a:cubicBezTo>
                    <a:pt x="518" y="193"/>
                    <a:pt x="515" y="191"/>
                    <a:pt x="514" y="189"/>
                  </a:cubicBezTo>
                  <a:cubicBezTo>
                    <a:pt x="511" y="185"/>
                    <a:pt x="511" y="181"/>
                    <a:pt x="509" y="177"/>
                  </a:cubicBezTo>
                  <a:cubicBezTo>
                    <a:pt x="509" y="175"/>
                    <a:pt x="509" y="173"/>
                    <a:pt x="509" y="171"/>
                  </a:cubicBezTo>
                  <a:cubicBezTo>
                    <a:pt x="507" y="163"/>
                    <a:pt x="509" y="147"/>
                    <a:pt x="508" y="135"/>
                  </a:cubicBezTo>
                  <a:cubicBezTo>
                    <a:pt x="507" y="135"/>
                    <a:pt x="506" y="135"/>
                    <a:pt x="507" y="134"/>
                  </a:cubicBezTo>
                  <a:cubicBezTo>
                    <a:pt x="497" y="136"/>
                    <a:pt x="489" y="139"/>
                    <a:pt x="481" y="142"/>
                  </a:cubicBezTo>
                  <a:cubicBezTo>
                    <a:pt x="476" y="142"/>
                    <a:pt x="472" y="143"/>
                    <a:pt x="467" y="143"/>
                  </a:cubicBezTo>
                  <a:cubicBezTo>
                    <a:pt x="462" y="138"/>
                    <a:pt x="463" y="125"/>
                    <a:pt x="465" y="119"/>
                  </a:cubicBezTo>
                  <a:cubicBezTo>
                    <a:pt x="470" y="117"/>
                    <a:pt x="476" y="112"/>
                    <a:pt x="478" y="108"/>
                  </a:cubicBezTo>
                  <a:cubicBezTo>
                    <a:pt x="478" y="107"/>
                    <a:pt x="478" y="105"/>
                    <a:pt x="478" y="104"/>
                  </a:cubicBezTo>
                  <a:cubicBezTo>
                    <a:pt x="484" y="97"/>
                    <a:pt x="492" y="90"/>
                    <a:pt x="488" y="77"/>
                  </a:cubicBezTo>
                  <a:cubicBezTo>
                    <a:pt x="488" y="77"/>
                    <a:pt x="488" y="77"/>
                    <a:pt x="487" y="77"/>
                  </a:cubicBezTo>
                  <a:cubicBezTo>
                    <a:pt x="473" y="87"/>
                    <a:pt x="476" y="96"/>
                    <a:pt x="467" y="109"/>
                  </a:cubicBezTo>
                  <a:cubicBezTo>
                    <a:pt x="461" y="117"/>
                    <a:pt x="456" y="117"/>
                    <a:pt x="452" y="129"/>
                  </a:cubicBezTo>
                  <a:cubicBezTo>
                    <a:pt x="448" y="140"/>
                    <a:pt x="457" y="156"/>
                    <a:pt x="457" y="165"/>
                  </a:cubicBezTo>
                  <a:cubicBezTo>
                    <a:pt x="455" y="165"/>
                    <a:pt x="455" y="167"/>
                    <a:pt x="454" y="167"/>
                  </a:cubicBezTo>
                  <a:cubicBezTo>
                    <a:pt x="452" y="167"/>
                    <a:pt x="452" y="167"/>
                    <a:pt x="450" y="167"/>
                  </a:cubicBezTo>
                  <a:cubicBezTo>
                    <a:pt x="447" y="163"/>
                    <a:pt x="444" y="159"/>
                    <a:pt x="442" y="153"/>
                  </a:cubicBezTo>
                  <a:cubicBezTo>
                    <a:pt x="440" y="149"/>
                    <a:pt x="441" y="145"/>
                    <a:pt x="439" y="141"/>
                  </a:cubicBezTo>
                  <a:cubicBezTo>
                    <a:pt x="438" y="141"/>
                    <a:pt x="438" y="141"/>
                    <a:pt x="437" y="141"/>
                  </a:cubicBezTo>
                  <a:cubicBezTo>
                    <a:pt x="431" y="151"/>
                    <a:pt x="418" y="157"/>
                    <a:pt x="402" y="157"/>
                  </a:cubicBezTo>
                  <a:cubicBezTo>
                    <a:pt x="402" y="156"/>
                    <a:pt x="400" y="155"/>
                    <a:pt x="400" y="155"/>
                  </a:cubicBezTo>
                  <a:cubicBezTo>
                    <a:pt x="398" y="153"/>
                    <a:pt x="398" y="151"/>
                    <a:pt x="398" y="150"/>
                  </a:cubicBezTo>
                  <a:close/>
                  <a:moveTo>
                    <a:pt x="278" y="104"/>
                  </a:moveTo>
                  <a:cubicBezTo>
                    <a:pt x="279" y="106"/>
                    <a:pt x="280" y="109"/>
                    <a:pt x="281" y="111"/>
                  </a:cubicBezTo>
                  <a:cubicBezTo>
                    <a:pt x="282" y="111"/>
                    <a:pt x="282" y="111"/>
                    <a:pt x="282" y="111"/>
                  </a:cubicBezTo>
                  <a:cubicBezTo>
                    <a:pt x="283" y="108"/>
                    <a:pt x="286" y="101"/>
                    <a:pt x="283" y="99"/>
                  </a:cubicBezTo>
                  <a:cubicBezTo>
                    <a:pt x="283" y="99"/>
                    <a:pt x="282" y="99"/>
                    <a:pt x="282" y="98"/>
                  </a:cubicBezTo>
                  <a:cubicBezTo>
                    <a:pt x="281" y="98"/>
                    <a:pt x="280" y="98"/>
                    <a:pt x="279" y="99"/>
                  </a:cubicBezTo>
                  <a:cubicBezTo>
                    <a:pt x="279" y="102"/>
                    <a:pt x="278" y="101"/>
                    <a:pt x="278" y="104"/>
                  </a:cubicBezTo>
                  <a:close/>
                  <a:moveTo>
                    <a:pt x="257" y="97"/>
                  </a:moveTo>
                  <a:cubicBezTo>
                    <a:pt x="257" y="97"/>
                    <a:pt x="257" y="98"/>
                    <a:pt x="257" y="99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8" y="99"/>
                    <a:pt x="259" y="99"/>
                    <a:pt x="259" y="99"/>
                  </a:cubicBezTo>
                  <a:cubicBezTo>
                    <a:pt x="260" y="98"/>
                    <a:pt x="260" y="97"/>
                    <a:pt x="261" y="97"/>
                  </a:cubicBezTo>
                  <a:cubicBezTo>
                    <a:pt x="261" y="95"/>
                    <a:pt x="261" y="95"/>
                    <a:pt x="260" y="93"/>
                  </a:cubicBezTo>
                  <a:cubicBezTo>
                    <a:pt x="260" y="93"/>
                    <a:pt x="260" y="93"/>
                    <a:pt x="260" y="93"/>
                  </a:cubicBezTo>
                  <a:cubicBezTo>
                    <a:pt x="259" y="93"/>
                    <a:pt x="259" y="93"/>
                    <a:pt x="259" y="93"/>
                  </a:cubicBezTo>
                  <a:cubicBezTo>
                    <a:pt x="258" y="94"/>
                    <a:pt x="258" y="95"/>
                    <a:pt x="257" y="97"/>
                  </a:cubicBezTo>
                  <a:close/>
                  <a:moveTo>
                    <a:pt x="236" y="104"/>
                  </a:moveTo>
                  <a:cubicBezTo>
                    <a:pt x="236" y="105"/>
                    <a:pt x="237" y="105"/>
                    <a:pt x="238" y="105"/>
                  </a:cubicBezTo>
                  <a:cubicBezTo>
                    <a:pt x="241" y="104"/>
                    <a:pt x="242" y="102"/>
                    <a:pt x="245" y="100"/>
                  </a:cubicBezTo>
                  <a:cubicBezTo>
                    <a:pt x="245" y="99"/>
                    <a:pt x="245" y="98"/>
                    <a:pt x="245" y="97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4" y="97"/>
                    <a:pt x="243" y="97"/>
                    <a:pt x="242" y="97"/>
                  </a:cubicBezTo>
                  <a:cubicBezTo>
                    <a:pt x="240" y="99"/>
                    <a:pt x="238" y="101"/>
                    <a:pt x="236" y="104"/>
                  </a:cubicBezTo>
                  <a:close/>
                  <a:moveTo>
                    <a:pt x="216" y="151"/>
                  </a:moveTo>
                  <a:cubicBezTo>
                    <a:pt x="217" y="152"/>
                    <a:pt x="225" y="157"/>
                    <a:pt x="226" y="158"/>
                  </a:cubicBezTo>
                  <a:cubicBezTo>
                    <a:pt x="230" y="159"/>
                    <a:pt x="253" y="155"/>
                    <a:pt x="254" y="154"/>
                  </a:cubicBezTo>
                  <a:cubicBezTo>
                    <a:pt x="254" y="153"/>
                    <a:pt x="253" y="151"/>
                    <a:pt x="252" y="149"/>
                  </a:cubicBezTo>
                  <a:cubicBezTo>
                    <a:pt x="253" y="149"/>
                    <a:pt x="253" y="149"/>
                    <a:pt x="253" y="149"/>
                  </a:cubicBezTo>
                  <a:cubicBezTo>
                    <a:pt x="259" y="147"/>
                    <a:pt x="266" y="162"/>
                    <a:pt x="274" y="147"/>
                  </a:cubicBezTo>
                  <a:cubicBezTo>
                    <a:pt x="280" y="149"/>
                    <a:pt x="289" y="157"/>
                    <a:pt x="296" y="153"/>
                  </a:cubicBezTo>
                  <a:cubicBezTo>
                    <a:pt x="309" y="147"/>
                    <a:pt x="312" y="126"/>
                    <a:pt x="312" y="104"/>
                  </a:cubicBezTo>
                  <a:cubicBezTo>
                    <a:pt x="312" y="97"/>
                    <a:pt x="313" y="86"/>
                    <a:pt x="310" y="81"/>
                  </a:cubicBezTo>
                  <a:cubicBezTo>
                    <a:pt x="310" y="78"/>
                    <a:pt x="310" y="75"/>
                    <a:pt x="310" y="73"/>
                  </a:cubicBezTo>
                  <a:cubicBezTo>
                    <a:pt x="310" y="67"/>
                    <a:pt x="310" y="56"/>
                    <a:pt x="308" y="51"/>
                  </a:cubicBezTo>
                  <a:cubicBezTo>
                    <a:pt x="308" y="49"/>
                    <a:pt x="307" y="45"/>
                    <a:pt x="307" y="43"/>
                  </a:cubicBezTo>
                  <a:cubicBezTo>
                    <a:pt x="305" y="35"/>
                    <a:pt x="304" y="27"/>
                    <a:pt x="301" y="21"/>
                  </a:cubicBezTo>
                  <a:cubicBezTo>
                    <a:pt x="270" y="17"/>
                    <a:pt x="248" y="27"/>
                    <a:pt x="235" y="46"/>
                  </a:cubicBezTo>
                  <a:cubicBezTo>
                    <a:pt x="232" y="50"/>
                    <a:pt x="222" y="63"/>
                    <a:pt x="225" y="70"/>
                  </a:cubicBezTo>
                  <a:cubicBezTo>
                    <a:pt x="233" y="70"/>
                    <a:pt x="243" y="58"/>
                    <a:pt x="249" y="54"/>
                  </a:cubicBezTo>
                  <a:cubicBezTo>
                    <a:pt x="250" y="54"/>
                    <a:pt x="254" y="53"/>
                    <a:pt x="254" y="53"/>
                  </a:cubicBezTo>
                  <a:cubicBezTo>
                    <a:pt x="280" y="51"/>
                    <a:pt x="264" y="71"/>
                    <a:pt x="264" y="83"/>
                  </a:cubicBezTo>
                  <a:cubicBezTo>
                    <a:pt x="268" y="85"/>
                    <a:pt x="278" y="95"/>
                    <a:pt x="284" y="92"/>
                  </a:cubicBezTo>
                  <a:cubicBezTo>
                    <a:pt x="284" y="91"/>
                    <a:pt x="285" y="90"/>
                    <a:pt x="286" y="90"/>
                  </a:cubicBezTo>
                  <a:cubicBezTo>
                    <a:pt x="293" y="90"/>
                    <a:pt x="311" y="103"/>
                    <a:pt x="302" y="112"/>
                  </a:cubicBezTo>
                  <a:cubicBezTo>
                    <a:pt x="299" y="115"/>
                    <a:pt x="294" y="117"/>
                    <a:pt x="290" y="120"/>
                  </a:cubicBezTo>
                  <a:cubicBezTo>
                    <a:pt x="285" y="123"/>
                    <a:pt x="280" y="129"/>
                    <a:pt x="274" y="133"/>
                  </a:cubicBezTo>
                  <a:cubicBezTo>
                    <a:pt x="274" y="133"/>
                    <a:pt x="272" y="133"/>
                    <a:pt x="273" y="134"/>
                  </a:cubicBezTo>
                  <a:cubicBezTo>
                    <a:pt x="268" y="137"/>
                    <a:pt x="260" y="139"/>
                    <a:pt x="254" y="143"/>
                  </a:cubicBezTo>
                  <a:cubicBezTo>
                    <a:pt x="251" y="145"/>
                    <a:pt x="243" y="143"/>
                    <a:pt x="240" y="143"/>
                  </a:cubicBezTo>
                  <a:cubicBezTo>
                    <a:pt x="238" y="140"/>
                    <a:pt x="232" y="133"/>
                    <a:pt x="236" y="127"/>
                  </a:cubicBezTo>
                  <a:cubicBezTo>
                    <a:pt x="237" y="124"/>
                    <a:pt x="242" y="120"/>
                    <a:pt x="244" y="119"/>
                  </a:cubicBezTo>
                  <a:cubicBezTo>
                    <a:pt x="244" y="116"/>
                    <a:pt x="243" y="116"/>
                    <a:pt x="241" y="116"/>
                  </a:cubicBezTo>
                  <a:cubicBezTo>
                    <a:pt x="238" y="121"/>
                    <a:pt x="227" y="110"/>
                    <a:pt x="226" y="108"/>
                  </a:cubicBezTo>
                  <a:cubicBezTo>
                    <a:pt x="226" y="105"/>
                    <a:pt x="226" y="102"/>
                    <a:pt x="226" y="99"/>
                  </a:cubicBezTo>
                  <a:cubicBezTo>
                    <a:pt x="229" y="98"/>
                    <a:pt x="231" y="95"/>
                    <a:pt x="234" y="93"/>
                  </a:cubicBezTo>
                  <a:cubicBezTo>
                    <a:pt x="242" y="89"/>
                    <a:pt x="256" y="87"/>
                    <a:pt x="252" y="74"/>
                  </a:cubicBezTo>
                  <a:cubicBezTo>
                    <a:pt x="252" y="74"/>
                    <a:pt x="251" y="74"/>
                    <a:pt x="250" y="74"/>
                  </a:cubicBezTo>
                  <a:cubicBezTo>
                    <a:pt x="246" y="78"/>
                    <a:pt x="227" y="77"/>
                    <a:pt x="223" y="83"/>
                  </a:cubicBezTo>
                  <a:cubicBezTo>
                    <a:pt x="220" y="86"/>
                    <a:pt x="223" y="93"/>
                    <a:pt x="221" y="97"/>
                  </a:cubicBezTo>
                  <a:cubicBezTo>
                    <a:pt x="219" y="97"/>
                    <a:pt x="220" y="103"/>
                    <a:pt x="218" y="105"/>
                  </a:cubicBezTo>
                  <a:cubicBezTo>
                    <a:pt x="214" y="114"/>
                    <a:pt x="219" y="132"/>
                    <a:pt x="217" y="141"/>
                  </a:cubicBezTo>
                  <a:cubicBezTo>
                    <a:pt x="217" y="144"/>
                    <a:pt x="216" y="149"/>
                    <a:pt x="216" y="151"/>
                  </a:cubicBezTo>
                  <a:close/>
                  <a:moveTo>
                    <a:pt x="197" y="154"/>
                  </a:moveTo>
                  <a:cubicBezTo>
                    <a:pt x="197" y="141"/>
                    <a:pt x="202" y="127"/>
                    <a:pt x="205" y="115"/>
                  </a:cubicBezTo>
                  <a:cubicBezTo>
                    <a:pt x="205" y="113"/>
                    <a:pt x="205" y="110"/>
                    <a:pt x="205" y="107"/>
                  </a:cubicBezTo>
                  <a:cubicBezTo>
                    <a:pt x="205" y="93"/>
                    <a:pt x="199" y="79"/>
                    <a:pt x="201" y="66"/>
                  </a:cubicBezTo>
                  <a:cubicBezTo>
                    <a:pt x="205" y="39"/>
                    <a:pt x="229" y="25"/>
                    <a:pt x="252" y="17"/>
                  </a:cubicBezTo>
                  <a:cubicBezTo>
                    <a:pt x="261" y="15"/>
                    <a:pt x="289" y="6"/>
                    <a:pt x="300" y="13"/>
                  </a:cubicBezTo>
                  <a:cubicBezTo>
                    <a:pt x="302" y="13"/>
                    <a:pt x="306" y="13"/>
                    <a:pt x="308" y="15"/>
                  </a:cubicBezTo>
                  <a:cubicBezTo>
                    <a:pt x="330" y="29"/>
                    <a:pt x="324" y="79"/>
                    <a:pt x="325" y="113"/>
                  </a:cubicBezTo>
                  <a:cubicBezTo>
                    <a:pt x="325" y="129"/>
                    <a:pt x="328" y="154"/>
                    <a:pt x="320" y="163"/>
                  </a:cubicBezTo>
                  <a:cubicBezTo>
                    <a:pt x="318" y="166"/>
                    <a:pt x="294" y="183"/>
                    <a:pt x="287" y="179"/>
                  </a:cubicBezTo>
                  <a:cubicBezTo>
                    <a:pt x="280" y="175"/>
                    <a:pt x="274" y="165"/>
                    <a:pt x="264" y="164"/>
                  </a:cubicBezTo>
                  <a:cubicBezTo>
                    <a:pt x="261" y="163"/>
                    <a:pt x="257" y="167"/>
                    <a:pt x="254" y="168"/>
                  </a:cubicBezTo>
                  <a:cubicBezTo>
                    <a:pt x="252" y="169"/>
                    <a:pt x="230" y="173"/>
                    <a:pt x="226" y="171"/>
                  </a:cubicBezTo>
                  <a:cubicBezTo>
                    <a:pt x="221" y="170"/>
                    <a:pt x="220" y="167"/>
                    <a:pt x="216" y="164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3" y="166"/>
                    <a:pt x="211" y="170"/>
                    <a:pt x="206" y="170"/>
                  </a:cubicBezTo>
                  <a:cubicBezTo>
                    <a:pt x="204" y="168"/>
                    <a:pt x="202" y="166"/>
                    <a:pt x="201" y="164"/>
                  </a:cubicBezTo>
                  <a:cubicBezTo>
                    <a:pt x="199" y="161"/>
                    <a:pt x="199" y="158"/>
                    <a:pt x="197" y="154"/>
                  </a:cubicBezTo>
                  <a:close/>
                  <a:moveTo>
                    <a:pt x="83" y="79"/>
                  </a:moveTo>
                  <a:cubicBezTo>
                    <a:pt x="84" y="83"/>
                    <a:pt x="84" y="85"/>
                    <a:pt x="85" y="87"/>
                  </a:cubicBezTo>
                  <a:cubicBezTo>
                    <a:pt x="92" y="84"/>
                    <a:pt x="115" y="69"/>
                    <a:pt x="116" y="62"/>
                  </a:cubicBezTo>
                  <a:cubicBezTo>
                    <a:pt x="116" y="62"/>
                    <a:pt x="116" y="62"/>
                    <a:pt x="115" y="62"/>
                  </a:cubicBezTo>
                  <a:cubicBezTo>
                    <a:pt x="111" y="60"/>
                    <a:pt x="105" y="62"/>
                    <a:pt x="101" y="63"/>
                  </a:cubicBezTo>
                  <a:cubicBezTo>
                    <a:pt x="98" y="63"/>
                    <a:pt x="96" y="63"/>
                    <a:pt x="93" y="63"/>
                  </a:cubicBezTo>
                  <a:cubicBezTo>
                    <a:pt x="84" y="65"/>
                    <a:pt x="82" y="70"/>
                    <a:pt x="83" y="79"/>
                  </a:cubicBezTo>
                  <a:close/>
                  <a:moveTo>
                    <a:pt x="32" y="97"/>
                  </a:moveTo>
                  <a:cubicBezTo>
                    <a:pt x="36" y="101"/>
                    <a:pt x="36" y="104"/>
                    <a:pt x="36" y="112"/>
                  </a:cubicBezTo>
                  <a:cubicBezTo>
                    <a:pt x="38" y="113"/>
                    <a:pt x="38" y="113"/>
                    <a:pt x="38" y="114"/>
                  </a:cubicBezTo>
                  <a:cubicBezTo>
                    <a:pt x="41" y="114"/>
                    <a:pt x="44" y="114"/>
                    <a:pt x="46" y="113"/>
                  </a:cubicBezTo>
                  <a:cubicBezTo>
                    <a:pt x="47" y="111"/>
                    <a:pt x="50" y="108"/>
                    <a:pt x="50" y="106"/>
                  </a:cubicBezTo>
                  <a:cubicBezTo>
                    <a:pt x="52" y="100"/>
                    <a:pt x="53" y="86"/>
                    <a:pt x="49" y="83"/>
                  </a:cubicBezTo>
                  <a:cubicBezTo>
                    <a:pt x="49" y="83"/>
                    <a:pt x="49" y="82"/>
                    <a:pt x="48" y="82"/>
                  </a:cubicBezTo>
                  <a:cubicBezTo>
                    <a:pt x="42" y="82"/>
                    <a:pt x="34" y="89"/>
                    <a:pt x="32" y="94"/>
                  </a:cubicBezTo>
                  <a:cubicBezTo>
                    <a:pt x="32" y="95"/>
                    <a:pt x="32" y="96"/>
                    <a:pt x="32" y="97"/>
                  </a:cubicBezTo>
                  <a:close/>
                  <a:moveTo>
                    <a:pt x="3" y="66"/>
                  </a:moveTo>
                  <a:cubicBezTo>
                    <a:pt x="9" y="66"/>
                    <a:pt x="12" y="70"/>
                    <a:pt x="14" y="73"/>
                  </a:cubicBezTo>
                  <a:cubicBezTo>
                    <a:pt x="16" y="73"/>
                    <a:pt x="18" y="73"/>
                    <a:pt x="19" y="73"/>
                  </a:cubicBezTo>
                  <a:cubicBezTo>
                    <a:pt x="22" y="71"/>
                    <a:pt x="24" y="69"/>
                    <a:pt x="26" y="67"/>
                  </a:cubicBezTo>
                  <a:cubicBezTo>
                    <a:pt x="31" y="64"/>
                    <a:pt x="38" y="63"/>
                    <a:pt x="44" y="60"/>
                  </a:cubicBezTo>
                  <a:cubicBezTo>
                    <a:pt x="48" y="57"/>
                    <a:pt x="51" y="59"/>
                    <a:pt x="54" y="55"/>
                  </a:cubicBezTo>
                  <a:cubicBezTo>
                    <a:pt x="57" y="47"/>
                    <a:pt x="51" y="40"/>
                    <a:pt x="54" y="31"/>
                  </a:cubicBezTo>
                  <a:cubicBezTo>
                    <a:pt x="55" y="26"/>
                    <a:pt x="56" y="23"/>
                    <a:pt x="57" y="17"/>
                  </a:cubicBezTo>
                  <a:cubicBezTo>
                    <a:pt x="57" y="17"/>
                    <a:pt x="56" y="5"/>
                    <a:pt x="58" y="7"/>
                  </a:cubicBezTo>
                  <a:cubicBezTo>
                    <a:pt x="58" y="6"/>
                    <a:pt x="58" y="6"/>
                    <a:pt x="59" y="6"/>
                  </a:cubicBezTo>
                  <a:cubicBezTo>
                    <a:pt x="69" y="5"/>
                    <a:pt x="83" y="21"/>
                    <a:pt x="92" y="27"/>
                  </a:cubicBezTo>
                  <a:cubicBezTo>
                    <a:pt x="92" y="35"/>
                    <a:pt x="89" y="43"/>
                    <a:pt x="90" y="51"/>
                  </a:cubicBezTo>
                  <a:cubicBezTo>
                    <a:pt x="100" y="55"/>
                    <a:pt x="115" y="50"/>
                    <a:pt x="126" y="48"/>
                  </a:cubicBezTo>
                  <a:cubicBezTo>
                    <a:pt x="130" y="48"/>
                    <a:pt x="134" y="48"/>
                    <a:pt x="138" y="49"/>
                  </a:cubicBezTo>
                  <a:cubicBezTo>
                    <a:pt x="140" y="50"/>
                    <a:pt x="142" y="53"/>
                    <a:pt x="144" y="53"/>
                  </a:cubicBezTo>
                  <a:cubicBezTo>
                    <a:pt x="144" y="53"/>
                    <a:pt x="144" y="55"/>
                    <a:pt x="144" y="55"/>
                  </a:cubicBezTo>
                  <a:cubicBezTo>
                    <a:pt x="140" y="59"/>
                    <a:pt x="136" y="64"/>
                    <a:pt x="133" y="68"/>
                  </a:cubicBezTo>
                  <a:cubicBezTo>
                    <a:pt x="130" y="71"/>
                    <a:pt x="120" y="76"/>
                    <a:pt x="114" y="79"/>
                  </a:cubicBezTo>
                  <a:cubicBezTo>
                    <a:pt x="110" y="82"/>
                    <a:pt x="104" y="83"/>
                    <a:pt x="104" y="90"/>
                  </a:cubicBezTo>
                  <a:cubicBezTo>
                    <a:pt x="105" y="91"/>
                    <a:pt x="106" y="91"/>
                    <a:pt x="106" y="92"/>
                  </a:cubicBezTo>
                  <a:cubicBezTo>
                    <a:pt x="114" y="95"/>
                    <a:pt x="125" y="91"/>
                    <a:pt x="128" y="99"/>
                  </a:cubicBezTo>
                  <a:cubicBezTo>
                    <a:pt x="129" y="101"/>
                    <a:pt x="130" y="103"/>
                    <a:pt x="129" y="105"/>
                  </a:cubicBezTo>
                  <a:cubicBezTo>
                    <a:pt x="124" y="112"/>
                    <a:pt x="112" y="106"/>
                    <a:pt x="105" y="111"/>
                  </a:cubicBezTo>
                  <a:cubicBezTo>
                    <a:pt x="99" y="115"/>
                    <a:pt x="94" y="120"/>
                    <a:pt x="89" y="124"/>
                  </a:cubicBezTo>
                  <a:cubicBezTo>
                    <a:pt x="84" y="127"/>
                    <a:pt x="79" y="125"/>
                    <a:pt x="76" y="130"/>
                  </a:cubicBezTo>
                  <a:cubicBezTo>
                    <a:pt x="72" y="136"/>
                    <a:pt x="76" y="147"/>
                    <a:pt x="74" y="153"/>
                  </a:cubicBezTo>
                  <a:cubicBezTo>
                    <a:pt x="74" y="155"/>
                    <a:pt x="73" y="156"/>
                    <a:pt x="73" y="157"/>
                  </a:cubicBezTo>
                  <a:cubicBezTo>
                    <a:pt x="64" y="159"/>
                    <a:pt x="66" y="177"/>
                    <a:pt x="59" y="183"/>
                  </a:cubicBezTo>
                  <a:cubicBezTo>
                    <a:pt x="57" y="172"/>
                    <a:pt x="50" y="162"/>
                    <a:pt x="48" y="152"/>
                  </a:cubicBezTo>
                  <a:cubicBezTo>
                    <a:pt x="48" y="147"/>
                    <a:pt x="50" y="142"/>
                    <a:pt x="46" y="139"/>
                  </a:cubicBezTo>
                  <a:cubicBezTo>
                    <a:pt x="44" y="138"/>
                    <a:pt x="40" y="139"/>
                    <a:pt x="38" y="138"/>
                  </a:cubicBezTo>
                  <a:cubicBezTo>
                    <a:pt x="36" y="132"/>
                    <a:pt x="34" y="123"/>
                    <a:pt x="26" y="121"/>
                  </a:cubicBezTo>
                  <a:cubicBezTo>
                    <a:pt x="23" y="120"/>
                    <a:pt x="22" y="122"/>
                    <a:pt x="17" y="122"/>
                  </a:cubicBezTo>
                  <a:cubicBezTo>
                    <a:pt x="16" y="120"/>
                    <a:pt x="15" y="116"/>
                    <a:pt x="14" y="114"/>
                  </a:cubicBezTo>
                  <a:cubicBezTo>
                    <a:pt x="12" y="111"/>
                    <a:pt x="7" y="110"/>
                    <a:pt x="5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2"/>
                    <a:pt x="5" y="99"/>
                    <a:pt x="4" y="96"/>
                  </a:cubicBezTo>
                  <a:cubicBezTo>
                    <a:pt x="4" y="94"/>
                    <a:pt x="1" y="93"/>
                    <a:pt x="0" y="90"/>
                  </a:cubicBezTo>
                  <a:cubicBezTo>
                    <a:pt x="4" y="85"/>
                    <a:pt x="3" y="76"/>
                    <a:pt x="3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37"/>
            <p:cNvSpPr>
              <a:spLocks noEditPoints="1"/>
            </p:cNvSpPr>
            <p:nvPr userDrawn="1"/>
          </p:nvSpPr>
          <p:spPr bwMode="auto">
            <a:xfrm>
              <a:off x="8798004" y="4643720"/>
              <a:ext cx="334964" cy="325436"/>
            </a:xfrm>
            <a:custGeom>
              <a:avLst/>
              <a:gdLst>
                <a:gd name="T0" fmla="*/ 218 w 225"/>
                <a:gd name="T1" fmla="*/ 76 h 216"/>
                <a:gd name="T2" fmla="*/ 170 w 225"/>
                <a:gd name="T3" fmla="*/ 32 h 216"/>
                <a:gd name="T4" fmla="*/ 113 w 225"/>
                <a:gd name="T5" fmla="*/ 0 h 216"/>
                <a:gd name="T6" fmla="*/ 56 w 225"/>
                <a:gd name="T7" fmla="*/ 32 h 216"/>
                <a:gd name="T8" fmla="*/ 8 w 225"/>
                <a:gd name="T9" fmla="*/ 76 h 216"/>
                <a:gd name="T10" fmla="*/ 21 w 225"/>
                <a:gd name="T11" fmla="*/ 140 h 216"/>
                <a:gd name="T12" fmla="*/ 48 w 225"/>
                <a:gd name="T13" fmla="*/ 200 h 216"/>
                <a:gd name="T14" fmla="*/ 112 w 225"/>
                <a:gd name="T15" fmla="*/ 207 h 216"/>
                <a:gd name="T16" fmla="*/ 177 w 225"/>
                <a:gd name="T17" fmla="*/ 200 h 216"/>
                <a:gd name="T18" fmla="*/ 204 w 225"/>
                <a:gd name="T19" fmla="*/ 140 h 216"/>
                <a:gd name="T20" fmla="*/ 218 w 225"/>
                <a:gd name="T21" fmla="*/ 76 h 216"/>
                <a:gd name="T22" fmla="*/ 113 w 225"/>
                <a:gd name="T23" fmla="*/ 201 h 216"/>
                <a:gd name="T24" fmla="*/ 22 w 225"/>
                <a:gd name="T25" fmla="*/ 110 h 216"/>
                <a:gd name="T26" fmla="*/ 113 w 225"/>
                <a:gd name="T27" fmla="*/ 20 h 216"/>
                <a:gd name="T28" fmla="*/ 204 w 225"/>
                <a:gd name="T29" fmla="*/ 111 h 216"/>
                <a:gd name="T30" fmla="*/ 113 w 225"/>
                <a:gd name="T31" fmla="*/ 20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5" h="216">
                  <a:moveTo>
                    <a:pt x="218" y="76"/>
                  </a:moveTo>
                  <a:cubicBezTo>
                    <a:pt x="210" y="53"/>
                    <a:pt x="191" y="37"/>
                    <a:pt x="170" y="32"/>
                  </a:cubicBezTo>
                  <a:cubicBezTo>
                    <a:pt x="158" y="13"/>
                    <a:pt x="137" y="0"/>
                    <a:pt x="113" y="0"/>
                  </a:cubicBezTo>
                  <a:cubicBezTo>
                    <a:pt x="89" y="0"/>
                    <a:pt x="68" y="13"/>
                    <a:pt x="56" y="32"/>
                  </a:cubicBezTo>
                  <a:cubicBezTo>
                    <a:pt x="34" y="37"/>
                    <a:pt x="15" y="53"/>
                    <a:pt x="8" y="76"/>
                  </a:cubicBezTo>
                  <a:cubicBezTo>
                    <a:pt x="0" y="99"/>
                    <a:pt x="6" y="123"/>
                    <a:pt x="21" y="140"/>
                  </a:cubicBezTo>
                  <a:cubicBezTo>
                    <a:pt x="18" y="163"/>
                    <a:pt x="28" y="185"/>
                    <a:pt x="48" y="200"/>
                  </a:cubicBezTo>
                  <a:cubicBezTo>
                    <a:pt x="67" y="214"/>
                    <a:pt x="92" y="216"/>
                    <a:pt x="112" y="207"/>
                  </a:cubicBezTo>
                  <a:cubicBezTo>
                    <a:pt x="133" y="216"/>
                    <a:pt x="158" y="214"/>
                    <a:pt x="177" y="200"/>
                  </a:cubicBezTo>
                  <a:cubicBezTo>
                    <a:pt x="197" y="186"/>
                    <a:pt x="206" y="163"/>
                    <a:pt x="204" y="140"/>
                  </a:cubicBezTo>
                  <a:cubicBezTo>
                    <a:pt x="220" y="123"/>
                    <a:pt x="225" y="99"/>
                    <a:pt x="218" y="76"/>
                  </a:cubicBezTo>
                  <a:close/>
                  <a:moveTo>
                    <a:pt x="113" y="201"/>
                  </a:moveTo>
                  <a:cubicBezTo>
                    <a:pt x="63" y="201"/>
                    <a:pt x="22" y="160"/>
                    <a:pt x="22" y="110"/>
                  </a:cubicBezTo>
                  <a:cubicBezTo>
                    <a:pt x="22" y="60"/>
                    <a:pt x="62" y="20"/>
                    <a:pt x="113" y="20"/>
                  </a:cubicBezTo>
                  <a:cubicBezTo>
                    <a:pt x="163" y="20"/>
                    <a:pt x="204" y="61"/>
                    <a:pt x="204" y="111"/>
                  </a:cubicBezTo>
                  <a:cubicBezTo>
                    <a:pt x="204" y="161"/>
                    <a:pt x="163" y="201"/>
                    <a:pt x="113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38"/>
            <p:cNvSpPr>
              <a:spLocks noEditPoints="1"/>
            </p:cNvSpPr>
            <p:nvPr userDrawn="1"/>
          </p:nvSpPr>
          <p:spPr bwMode="auto">
            <a:xfrm>
              <a:off x="8872617" y="4775483"/>
              <a:ext cx="84138" cy="26988"/>
            </a:xfrm>
            <a:custGeom>
              <a:avLst/>
              <a:gdLst>
                <a:gd name="T0" fmla="*/ 4 w 56"/>
                <a:gd name="T1" fmla="*/ 17 h 18"/>
                <a:gd name="T2" fmla="*/ 0 w 56"/>
                <a:gd name="T3" fmla="*/ 7 h 18"/>
                <a:gd name="T4" fmla="*/ 3 w 56"/>
                <a:gd name="T5" fmla="*/ 2 h 18"/>
                <a:gd name="T6" fmla="*/ 8 w 56"/>
                <a:gd name="T7" fmla="*/ 0 h 18"/>
                <a:gd name="T8" fmla="*/ 15 w 56"/>
                <a:gd name="T9" fmla="*/ 13 h 18"/>
                <a:gd name="T10" fmla="*/ 19 w 56"/>
                <a:gd name="T11" fmla="*/ 14 h 18"/>
                <a:gd name="T12" fmla="*/ 22 w 56"/>
                <a:gd name="T13" fmla="*/ 14 h 18"/>
                <a:gd name="T14" fmla="*/ 20 w 56"/>
                <a:gd name="T15" fmla="*/ 12 h 18"/>
                <a:gd name="T16" fmla="*/ 14 w 56"/>
                <a:gd name="T17" fmla="*/ 6 h 18"/>
                <a:gd name="T18" fmla="*/ 20 w 56"/>
                <a:gd name="T19" fmla="*/ 0 h 18"/>
                <a:gd name="T20" fmla="*/ 26 w 56"/>
                <a:gd name="T21" fmla="*/ 8 h 18"/>
                <a:gd name="T22" fmla="*/ 19 w 56"/>
                <a:gd name="T23" fmla="*/ 18 h 18"/>
                <a:gd name="T24" fmla="*/ 15 w 56"/>
                <a:gd name="T25" fmla="*/ 13 h 18"/>
                <a:gd name="T26" fmla="*/ 22 w 56"/>
                <a:gd name="T27" fmla="*/ 3 h 18"/>
                <a:gd name="T28" fmla="*/ 18 w 56"/>
                <a:gd name="T29" fmla="*/ 3 h 18"/>
                <a:gd name="T30" fmla="*/ 18 w 56"/>
                <a:gd name="T31" fmla="*/ 8 h 18"/>
                <a:gd name="T32" fmla="*/ 22 w 56"/>
                <a:gd name="T33" fmla="*/ 8 h 18"/>
                <a:gd name="T34" fmla="*/ 30 w 56"/>
                <a:gd name="T35" fmla="*/ 13 h 18"/>
                <a:gd name="T36" fmla="*/ 34 w 56"/>
                <a:gd name="T37" fmla="*/ 14 h 18"/>
                <a:gd name="T38" fmla="*/ 38 w 56"/>
                <a:gd name="T39" fmla="*/ 14 h 18"/>
                <a:gd name="T40" fmla="*/ 38 w 56"/>
                <a:gd name="T41" fmla="*/ 9 h 18"/>
                <a:gd name="T42" fmla="*/ 33 w 56"/>
                <a:gd name="T43" fmla="*/ 10 h 18"/>
                <a:gd name="T44" fmla="*/ 32 w 56"/>
                <a:gd name="T45" fmla="*/ 0 h 18"/>
                <a:gd name="T46" fmla="*/ 41 w 56"/>
                <a:gd name="T47" fmla="*/ 3 h 18"/>
                <a:gd name="T48" fmla="*/ 34 w 56"/>
                <a:gd name="T49" fmla="*/ 6 h 18"/>
                <a:gd name="T50" fmla="*/ 41 w 56"/>
                <a:gd name="T51" fmla="*/ 8 h 18"/>
                <a:gd name="T52" fmla="*/ 41 w 56"/>
                <a:gd name="T53" fmla="*/ 16 h 18"/>
                <a:gd name="T54" fmla="*/ 32 w 56"/>
                <a:gd name="T55" fmla="*/ 17 h 18"/>
                <a:gd name="T56" fmla="*/ 48 w 56"/>
                <a:gd name="T57" fmla="*/ 8 h 18"/>
                <a:gd name="T58" fmla="*/ 45 w 56"/>
                <a:gd name="T59" fmla="*/ 4 h 18"/>
                <a:gd name="T60" fmla="*/ 50 w 56"/>
                <a:gd name="T61" fmla="*/ 0 h 18"/>
                <a:gd name="T62" fmla="*/ 56 w 56"/>
                <a:gd name="T63" fmla="*/ 4 h 18"/>
                <a:gd name="T64" fmla="*/ 53 w 56"/>
                <a:gd name="T65" fmla="*/ 8 h 18"/>
                <a:gd name="T66" fmla="*/ 56 w 56"/>
                <a:gd name="T67" fmla="*/ 12 h 18"/>
                <a:gd name="T68" fmla="*/ 50 w 56"/>
                <a:gd name="T69" fmla="*/ 18 h 18"/>
                <a:gd name="T70" fmla="*/ 44 w 56"/>
                <a:gd name="T71" fmla="*/ 13 h 18"/>
                <a:gd name="T72" fmla="*/ 48 w 56"/>
                <a:gd name="T73" fmla="*/ 8 h 18"/>
                <a:gd name="T74" fmla="*/ 49 w 56"/>
                <a:gd name="T75" fmla="*/ 6 h 18"/>
                <a:gd name="T76" fmla="*/ 52 w 56"/>
                <a:gd name="T77" fmla="*/ 6 h 18"/>
                <a:gd name="T78" fmla="*/ 52 w 56"/>
                <a:gd name="T79" fmla="*/ 3 h 18"/>
                <a:gd name="T80" fmla="*/ 49 w 56"/>
                <a:gd name="T81" fmla="*/ 3 h 18"/>
                <a:gd name="T82" fmla="*/ 48 w 56"/>
                <a:gd name="T83" fmla="*/ 12 h 18"/>
                <a:gd name="T84" fmla="*/ 51 w 56"/>
                <a:gd name="T85" fmla="*/ 15 h 18"/>
                <a:gd name="T86" fmla="*/ 54 w 56"/>
                <a:gd name="T87" fmla="*/ 12 h 18"/>
                <a:gd name="T88" fmla="*/ 51 w 56"/>
                <a:gd name="T89" fmla="*/ 9 h 18"/>
                <a:gd name="T90" fmla="*/ 48 w 56"/>
                <a:gd name="T9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" h="18">
                  <a:moveTo>
                    <a:pt x="8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4" y="2"/>
                    <a:pt x="4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15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1" y="15"/>
                    <a:pt x="21" y="14"/>
                    <a:pt x="22" y="14"/>
                  </a:cubicBezTo>
                  <a:cubicBezTo>
                    <a:pt x="22" y="13"/>
                    <a:pt x="23" y="12"/>
                    <a:pt x="23" y="10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8" y="12"/>
                    <a:pt x="17" y="11"/>
                    <a:pt x="16" y="10"/>
                  </a:cubicBezTo>
                  <a:cubicBezTo>
                    <a:pt x="15" y="9"/>
                    <a:pt x="14" y="8"/>
                    <a:pt x="14" y="6"/>
                  </a:cubicBezTo>
                  <a:cubicBezTo>
                    <a:pt x="14" y="4"/>
                    <a:pt x="15" y="2"/>
                    <a:pt x="16" y="1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22" y="0"/>
                    <a:pt x="23" y="0"/>
                    <a:pt x="24" y="2"/>
                  </a:cubicBezTo>
                  <a:cubicBezTo>
                    <a:pt x="26" y="3"/>
                    <a:pt x="26" y="5"/>
                    <a:pt x="26" y="8"/>
                  </a:cubicBezTo>
                  <a:cubicBezTo>
                    <a:pt x="26" y="12"/>
                    <a:pt x="25" y="14"/>
                    <a:pt x="24" y="16"/>
                  </a:cubicBezTo>
                  <a:cubicBezTo>
                    <a:pt x="23" y="17"/>
                    <a:pt x="21" y="18"/>
                    <a:pt x="19" y="18"/>
                  </a:cubicBezTo>
                  <a:cubicBezTo>
                    <a:pt x="18" y="18"/>
                    <a:pt x="17" y="17"/>
                    <a:pt x="16" y="16"/>
                  </a:cubicBezTo>
                  <a:cubicBezTo>
                    <a:pt x="16" y="16"/>
                    <a:pt x="15" y="15"/>
                    <a:pt x="15" y="13"/>
                  </a:cubicBezTo>
                  <a:close/>
                  <a:moveTo>
                    <a:pt x="22" y="6"/>
                  </a:moveTo>
                  <a:cubicBezTo>
                    <a:pt x="22" y="4"/>
                    <a:pt x="22" y="4"/>
                    <a:pt x="22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9" y="2"/>
                    <a:pt x="19" y="3"/>
                    <a:pt x="18" y="3"/>
                  </a:cubicBezTo>
                  <a:cubicBezTo>
                    <a:pt x="18" y="4"/>
                    <a:pt x="18" y="4"/>
                    <a:pt x="18" y="6"/>
                  </a:cubicBezTo>
                  <a:cubicBezTo>
                    <a:pt x="18" y="7"/>
                    <a:pt x="18" y="8"/>
                    <a:pt x="18" y="8"/>
                  </a:cubicBezTo>
                  <a:cubicBezTo>
                    <a:pt x="19" y="8"/>
                    <a:pt x="20" y="9"/>
                    <a:pt x="20" y="9"/>
                  </a:cubicBezTo>
                  <a:cubicBezTo>
                    <a:pt x="21" y="9"/>
                    <a:pt x="21" y="8"/>
                    <a:pt x="22" y="8"/>
                  </a:cubicBezTo>
                  <a:cubicBezTo>
                    <a:pt x="22" y="8"/>
                    <a:pt x="22" y="7"/>
                    <a:pt x="22" y="6"/>
                  </a:cubicBezTo>
                  <a:close/>
                  <a:moveTo>
                    <a:pt x="30" y="13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7" y="15"/>
                    <a:pt x="37" y="15"/>
                    <a:pt x="38" y="14"/>
                  </a:cubicBezTo>
                  <a:cubicBezTo>
                    <a:pt x="38" y="14"/>
                    <a:pt x="39" y="13"/>
                    <a:pt x="39" y="12"/>
                  </a:cubicBezTo>
                  <a:cubicBezTo>
                    <a:pt x="39" y="10"/>
                    <a:pt x="38" y="10"/>
                    <a:pt x="38" y="9"/>
                  </a:cubicBezTo>
                  <a:cubicBezTo>
                    <a:pt x="38" y="9"/>
                    <a:pt x="37" y="8"/>
                    <a:pt x="36" y="8"/>
                  </a:cubicBezTo>
                  <a:cubicBezTo>
                    <a:pt x="35" y="8"/>
                    <a:pt x="34" y="9"/>
                    <a:pt x="33" y="10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5" y="6"/>
                    <a:pt x="36" y="6"/>
                    <a:pt x="37" y="6"/>
                  </a:cubicBezTo>
                  <a:cubicBezTo>
                    <a:pt x="38" y="6"/>
                    <a:pt x="40" y="6"/>
                    <a:pt x="41" y="8"/>
                  </a:cubicBezTo>
                  <a:cubicBezTo>
                    <a:pt x="42" y="9"/>
                    <a:pt x="42" y="10"/>
                    <a:pt x="42" y="12"/>
                  </a:cubicBezTo>
                  <a:cubicBezTo>
                    <a:pt x="42" y="14"/>
                    <a:pt x="42" y="15"/>
                    <a:pt x="41" y="16"/>
                  </a:cubicBezTo>
                  <a:cubicBezTo>
                    <a:pt x="40" y="18"/>
                    <a:pt x="38" y="18"/>
                    <a:pt x="36" y="18"/>
                  </a:cubicBezTo>
                  <a:cubicBezTo>
                    <a:pt x="35" y="18"/>
                    <a:pt x="33" y="18"/>
                    <a:pt x="32" y="17"/>
                  </a:cubicBezTo>
                  <a:cubicBezTo>
                    <a:pt x="31" y="16"/>
                    <a:pt x="30" y="14"/>
                    <a:pt x="30" y="13"/>
                  </a:cubicBezTo>
                  <a:close/>
                  <a:moveTo>
                    <a:pt x="48" y="8"/>
                  </a:moveTo>
                  <a:cubicBezTo>
                    <a:pt x="47" y="7"/>
                    <a:pt x="46" y="7"/>
                    <a:pt x="46" y="6"/>
                  </a:cubicBezTo>
                  <a:cubicBezTo>
                    <a:pt x="46" y="5"/>
                    <a:pt x="45" y="5"/>
                    <a:pt x="45" y="4"/>
                  </a:cubicBezTo>
                  <a:cubicBezTo>
                    <a:pt x="45" y="3"/>
                    <a:pt x="46" y="2"/>
                    <a:pt x="46" y="1"/>
                  </a:cubicBezTo>
                  <a:cubicBezTo>
                    <a:pt x="47" y="0"/>
                    <a:pt x="49" y="0"/>
                    <a:pt x="50" y="0"/>
                  </a:cubicBezTo>
                  <a:cubicBezTo>
                    <a:pt x="52" y="0"/>
                    <a:pt x="54" y="0"/>
                    <a:pt x="54" y="1"/>
                  </a:cubicBezTo>
                  <a:cubicBezTo>
                    <a:pt x="55" y="2"/>
                    <a:pt x="56" y="3"/>
                    <a:pt x="56" y="4"/>
                  </a:cubicBezTo>
                  <a:cubicBezTo>
                    <a:pt x="56" y="5"/>
                    <a:pt x="56" y="6"/>
                    <a:pt x="55" y="6"/>
                  </a:cubicBezTo>
                  <a:cubicBezTo>
                    <a:pt x="55" y="7"/>
                    <a:pt x="54" y="8"/>
                    <a:pt x="53" y="8"/>
                  </a:cubicBezTo>
                  <a:cubicBezTo>
                    <a:pt x="54" y="8"/>
                    <a:pt x="55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4"/>
                    <a:pt x="56" y="15"/>
                    <a:pt x="55" y="16"/>
                  </a:cubicBezTo>
                  <a:cubicBezTo>
                    <a:pt x="54" y="18"/>
                    <a:pt x="52" y="18"/>
                    <a:pt x="50" y="18"/>
                  </a:cubicBezTo>
                  <a:cubicBezTo>
                    <a:pt x="49" y="18"/>
                    <a:pt x="48" y="18"/>
                    <a:pt x="46" y="17"/>
                  </a:cubicBezTo>
                  <a:cubicBezTo>
                    <a:pt x="45" y="16"/>
                    <a:pt x="44" y="14"/>
                    <a:pt x="44" y="13"/>
                  </a:cubicBezTo>
                  <a:cubicBezTo>
                    <a:pt x="44" y="12"/>
                    <a:pt x="45" y="11"/>
                    <a:pt x="45" y="10"/>
                  </a:cubicBezTo>
                  <a:cubicBezTo>
                    <a:pt x="46" y="9"/>
                    <a:pt x="47" y="8"/>
                    <a:pt x="48" y="8"/>
                  </a:cubicBezTo>
                  <a:close/>
                  <a:moveTo>
                    <a:pt x="49" y="4"/>
                  </a:moveTo>
                  <a:cubicBezTo>
                    <a:pt x="49" y="5"/>
                    <a:pt x="49" y="6"/>
                    <a:pt x="49" y="6"/>
                  </a:cubicBezTo>
                  <a:cubicBezTo>
                    <a:pt x="50" y="6"/>
                    <a:pt x="50" y="6"/>
                    <a:pt x="51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3" y="6"/>
                    <a:pt x="53" y="5"/>
                    <a:pt x="53" y="4"/>
                  </a:cubicBezTo>
                  <a:cubicBezTo>
                    <a:pt x="53" y="4"/>
                    <a:pt x="53" y="3"/>
                    <a:pt x="52" y="3"/>
                  </a:cubicBezTo>
                  <a:cubicBezTo>
                    <a:pt x="52" y="2"/>
                    <a:pt x="52" y="2"/>
                    <a:pt x="51" y="2"/>
                  </a:cubicBezTo>
                  <a:cubicBezTo>
                    <a:pt x="50" y="2"/>
                    <a:pt x="50" y="2"/>
                    <a:pt x="49" y="3"/>
                  </a:cubicBezTo>
                  <a:cubicBezTo>
                    <a:pt x="49" y="3"/>
                    <a:pt x="49" y="4"/>
                    <a:pt x="49" y="4"/>
                  </a:cubicBezTo>
                  <a:close/>
                  <a:moveTo>
                    <a:pt x="48" y="12"/>
                  </a:moveTo>
                  <a:cubicBezTo>
                    <a:pt x="48" y="13"/>
                    <a:pt x="49" y="14"/>
                    <a:pt x="49" y="14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2" y="15"/>
                    <a:pt x="52" y="15"/>
                    <a:pt x="53" y="14"/>
                  </a:cubicBezTo>
                  <a:cubicBezTo>
                    <a:pt x="53" y="14"/>
                    <a:pt x="54" y="13"/>
                    <a:pt x="54" y="12"/>
                  </a:cubicBezTo>
                  <a:cubicBezTo>
                    <a:pt x="54" y="11"/>
                    <a:pt x="53" y="10"/>
                    <a:pt x="53" y="10"/>
                  </a:cubicBezTo>
                  <a:cubicBezTo>
                    <a:pt x="52" y="10"/>
                    <a:pt x="52" y="9"/>
                    <a:pt x="51" y="9"/>
                  </a:cubicBezTo>
                  <a:cubicBezTo>
                    <a:pt x="50" y="9"/>
                    <a:pt x="50" y="10"/>
                    <a:pt x="49" y="10"/>
                  </a:cubicBezTo>
                  <a:cubicBezTo>
                    <a:pt x="49" y="11"/>
                    <a:pt x="48" y="11"/>
                    <a:pt x="4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39"/>
            <p:cNvSpPr>
              <a:spLocks noEditPoints="1"/>
            </p:cNvSpPr>
            <p:nvPr userDrawn="1"/>
          </p:nvSpPr>
          <p:spPr bwMode="auto">
            <a:xfrm>
              <a:off x="8729742" y="4570696"/>
              <a:ext cx="474664" cy="477836"/>
            </a:xfrm>
            <a:custGeom>
              <a:avLst/>
              <a:gdLst>
                <a:gd name="T0" fmla="*/ 159 w 318"/>
                <a:gd name="T1" fmla="*/ 0 h 318"/>
                <a:gd name="T2" fmla="*/ 0 w 318"/>
                <a:gd name="T3" fmla="*/ 159 h 318"/>
                <a:gd name="T4" fmla="*/ 159 w 318"/>
                <a:gd name="T5" fmla="*/ 318 h 318"/>
                <a:gd name="T6" fmla="*/ 318 w 318"/>
                <a:gd name="T7" fmla="*/ 159 h 318"/>
                <a:gd name="T8" fmla="*/ 159 w 318"/>
                <a:gd name="T9" fmla="*/ 0 h 318"/>
                <a:gd name="T10" fmla="*/ 159 w 318"/>
                <a:gd name="T11" fmla="*/ 312 h 318"/>
                <a:gd name="T12" fmla="*/ 6 w 318"/>
                <a:gd name="T13" fmla="*/ 159 h 318"/>
                <a:gd name="T14" fmla="*/ 159 w 318"/>
                <a:gd name="T15" fmla="*/ 6 h 318"/>
                <a:gd name="T16" fmla="*/ 312 w 318"/>
                <a:gd name="T17" fmla="*/ 160 h 318"/>
                <a:gd name="T18" fmla="*/ 159 w 318"/>
                <a:gd name="T19" fmla="*/ 31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18">
                  <a:moveTo>
                    <a:pt x="159" y="0"/>
                  </a:moveTo>
                  <a:cubicBezTo>
                    <a:pt x="71" y="0"/>
                    <a:pt x="0" y="72"/>
                    <a:pt x="0" y="159"/>
                  </a:cubicBezTo>
                  <a:cubicBezTo>
                    <a:pt x="0" y="247"/>
                    <a:pt x="71" y="318"/>
                    <a:pt x="159" y="318"/>
                  </a:cubicBezTo>
                  <a:cubicBezTo>
                    <a:pt x="246" y="318"/>
                    <a:pt x="318" y="247"/>
                    <a:pt x="318" y="159"/>
                  </a:cubicBezTo>
                  <a:cubicBezTo>
                    <a:pt x="317" y="72"/>
                    <a:pt x="246" y="0"/>
                    <a:pt x="159" y="0"/>
                  </a:cubicBezTo>
                  <a:close/>
                  <a:moveTo>
                    <a:pt x="159" y="312"/>
                  </a:moveTo>
                  <a:cubicBezTo>
                    <a:pt x="74" y="312"/>
                    <a:pt x="6" y="244"/>
                    <a:pt x="6" y="159"/>
                  </a:cubicBezTo>
                  <a:cubicBezTo>
                    <a:pt x="6" y="75"/>
                    <a:pt x="74" y="6"/>
                    <a:pt x="159" y="6"/>
                  </a:cubicBezTo>
                  <a:cubicBezTo>
                    <a:pt x="243" y="6"/>
                    <a:pt x="312" y="75"/>
                    <a:pt x="312" y="160"/>
                  </a:cubicBezTo>
                  <a:cubicBezTo>
                    <a:pt x="312" y="244"/>
                    <a:pt x="243" y="312"/>
                    <a:pt x="159" y="3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0"/>
            <p:cNvSpPr>
              <a:spLocks noEditPoints="1"/>
            </p:cNvSpPr>
            <p:nvPr userDrawn="1"/>
          </p:nvSpPr>
          <p:spPr bwMode="auto">
            <a:xfrm>
              <a:off x="8763079" y="4810405"/>
              <a:ext cx="407989" cy="204787"/>
            </a:xfrm>
            <a:custGeom>
              <a:avLst/>
              <a:gdLst>
                <a:gd name="T0" fmla="*/ 258 w 274"/>
                <a:gd name="T1" fmla="*/ 63 h 137"/>
                <a:gd name="T2" fmla="*/ 1 w 274"/>
                <a:gd name="T3" fmla="*/ 12 h 137"/>
                <a:gd name="T4" fmla="*/ 14 w 274"/>
                <a:gd name="T5" fmla="*/ 9 h 137"/>
                <a:gd name="T6" fmla="*/ 1 w 274"/>
                <a:gd name="T7" fmla="*/ 17 h 137"/>
                <a:gd name="T8" fmla="*/ 16 w 274"/>
                <a:gd name="T9" fmla="*/ 29 h 137"/>
                <a:gd name="T10" fmla="*/ 11 w 274"/>
                <a:gd name="T11" fmla="*/ 27 h 137"/>
                <a:gd name="T12" fmla="*/ 14 w 274"/>
                <a:gd name="T13" fmla="*/ 36 h 137"/>
                <a:gd name="T14" fmla="*/ 18 w 274"/>
                <a:gd name="T15" fmla="*/ 47 h 137"/>
                <a:gd name="T16" fmla="*/ 21 w 274"/>
                <a:gd name="T17" fmla="*/ 57 h 137"/>
                <a:gd name="T18" fmla="*/ 21 w 274"/>
                <a:gd name="T19" fmla="*/ 55 h 137"/>
                <a:gd name="T20" fmla="*/ 19 w 274"/>
                <a:gd name="T21" fmla="*/ 66 h 137"/>
                <a:gd name="T22" fmla="*/ 22 w 274"/>
                <a:gd name="T23" fmla="*/ 62 h 137"/>
                <a:gd name="T24" fmla="*/ 22 w 274"/>
                <a:gd name="T25" fmla="*/ 71 h 137"/>
                <a:gd name="T26" fmla="*/ 30 w 274"/>
                <a:gd name="T27" fmla="*/ 71 h 137"/>
                <a:gd name="T28" fmla="*/ 30 w 274"/>
                <a:gd name="T29" fmla="*/ 86 h 137"/>
                <a:gd name="T30" fmla="*/ 36 w 274"/>
                <a:gd name="T31" fmla="*/ 79 h 137"/>
                <a:gd name="T32" fmla="*/ 47 w 274"/>
                <a:gd name="T33" fmla="*/ 90 h 137"/>
                <a:gd name="T34" fmla="*/ 58 w 274"/>
                <a:gd name="T35" fmla="*/ 96 h 137"/>
                <a:gd name="T36" fmla="*/ 51 w 274"/>
                <a:gd name="T37" fmla="*/ 95 h 137"/>
                <a:gd name="T38" fmla="*/ 58 w 274"/>
                <a:gd name="T39" fmla="*/ 105 h 137"/>
                <a:gd name="T40" fmla="*/ 67 w 274"/>
                <a:gd name="T41" fmla="*/ 106 h 137"/>
                <a:gd name="T42" fmla="*/ 76 w 274"/>
                <a:gd name="T43" fmla="*/ 112 h 137"/>
                <a:gd name="T44" fmla="*/ 82 w 274"/>
                <a:gd name="T45" fmla="*/ 111 h 137"/>
                <a:gd name="T46" fmla="*/ 78 w 274"/>
                <a:gd name="T47" fmla="*/ 113 h 137"/>
                <a:gd name="T48" fmla="*/ 83 w 274"/>
                <a:gd name="T49" fmla="*/ 123 h 137"/>
                <a:gd name="T50" fmla="*/ 97 w 274"/>
                <a:gd name="T51" fmla="*/ 121 h 137"/>
                <a:gd name="T52" fmla="*/ 100 w 274"/>
                <a:gd name="T53" fmla="*/ 125 h 137"/>
                <a:gd name="T54" fmla="*/ 108 w 274"/>
                <a:gd name="T55" fmla="*/ 126 h 137"/>
                <a:gd name="T56" fmla="*/ 113 w 274"/>
                <a:gd name="T57" fmla="*/ 126 h 137"/>
                <a:gd name="T58" fmla="*/ 132 w 274"/>
                <a:gd name="T59" fmla="*/ 136 h 137"/>
                <a:gd name="T60" fmla="*/ 126 w 274"/>
                <a:gd name="T61" fmla="*/ 130 h 137"/>
                <a:gd name="T62" fmla="*/ 128 w 274"/>
                <a:gd name="T63" fmla="*/ 135 h 137"/>
                <a:gd name="T64" fmla="*/ 135 w 274"/>
                <a:gd name="T65" fmla="*/ 135 h 137"/>
                <a:gd name="T66" fmla="*/ 149 w 274"/>
                <a:gd name="T67" fmla="*/ 136 h 137"/>
                <a:gd name="T68" fmla="*/ 152 w 274"/>
                <a:gd name="T69" fmla="*/ 133 h 137"/>
                <a:gd name="T70" fmla="*/ 167 w 274"/>
                <a:gd name="T71" fmla="*/ 131 h 137"/>
                <a:gd name="T72" fmla="*/ 180 w 274"/>
                <a:gd name="T73" fmla="*/ 128 h 137"/>
                <a:gd name="T74" fmla="*/ 175 w 274"/>
                <a:gd name="T75" fmla="*/ 122 h 137"/>
                <a:gd name="T76" fmla="*/ 187 w 274"/>
                <a:gd name="T77" fmla="*/ 119 h 137"/>
                <a:gd name="T78" fmla="*/ 192 w 274"/>
                <a:gd name="T79" fmla="*/ 117 h 137"/>
                <a:gd name="T80" fmla="*/ 199 w 274"/>
                <a:gd name="T81" fmla="*/ 119 h 137"/>
                <a:gd name="T82" fmla="*/ 203 w 274"/>
                <a:gd name="T83" fmla="*/ 119 h 137"/>
                <a:gd name="T84" fmla="*/ 217 w 274"/>
                <a:gd name="T85" fmla="*/ 111 h 137"/>
                <a:gd name="T86" fmla="*/ 217 w 274"/>
                <a:gd name="T87" fmla="*/ 106 h 137"/>
                <a:gd name="T88" fmla="*/ 232 w 274"/>
                <a:gd name="T89" fmla="*/ 96 h 137"/>
                <a:gd name="T90" fmla="*/ 231 w 274"/>
                <a:gd name="T91" fmla="*/ 97 h 137"/>
                <a:gd name="T92" fmla="*/ 238 w 274"/>
                <a:gd name="T93" fmla="*/ 95 h 137"/>
                <a:gd name="T94" fmla="*/ 234 w 274"/>
                <a:gd name="T95" fmla="*/ 85 h 137"/>
                <a:gd name="T96" fmla="*/ 242 w 274"/>
                <a:gd name="T97" fmla="*/ 73 h 137"/>
                <a:gd name="T98" fmla="*/ 238 w 274"/>
                <a:gd name="T99" fmla="*/ 77 h 137"/>
                <a:gd name="T100" fmla="*/ 252 w 274"/>
                <a:gd name="T101" fmla="*/ 71 h 137"/>
                <a:gd name="T102" fmla="*/ 266 w 274"/>
                <a:gd name="T103" fmla="*/ 40 h 137"/>
                <a:gd name="T104" fmla="*/ 258 w 274"/>
                <a:gd name="T105" fmla="*/ 48 h 137"/>
                <a:gd name="T106" fmla="*/ 268 w 274"/>
                <a:gd name="T107" fmla="*/ 35 h 137"/>
                <a:gd name="T108" fmla="*/ 259 w 274"/>
                <a:gd name="T109" fmla="*/ 22 h 137"/>
                <a:gd name="T110" fmla="*/ 262 w 274"/>
                <a:gd name="T111" fmla="*/ 27 h 137"/>
                <a:gd name="T112" fmla="*/ 273 w 274"/>
                <a:gd name="T113" fmla="*/ 17 h 137"/>
                <a:gd name="T114" fmla="*/ 273 w 274"/>
                <a:gd name="T115" fmla="*/ 12 h 137"/>
                <a:gd name="T116" fmla="*/ 266 w 274"/>
                <a:gd name="T117" fmla="*/ 7 h 137"/>
                <a:gd name="T118" fmla="*/ 269 w 274"/>
                <a:gd name="T119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137">
                  <a:moveTo>
                    <a:pt x="250" y="51"/>
                  </a:moveTo>
                  <a:cubicBezTo>
                    <a:pt x="250" y="51"/>
                    <a:pt x="250" y="51"/>
                    <a:pt x="250" y="51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250" y="53"/>
                    <a:pt x="250" y="53"/>
                    <a:pt x="249" y="53"/>
                  </a:cubicBezTo>
                  <a:cubicBezTo>
                    <a:pt x="249" y="53"/>
                    <a:pt x="248" y="53"/>
                    <a:pt x="248" y="53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8" y="54"/>
                    <a:pt x="248" y="54"/>
                    <a:pt x="249" y="55"/>
                  </a:cubicBezTo>
                  <a:cubicBezTo>
                    <a:pt x="251" y="56"/>
                    <a:pt x="251" y="56"/>
                    <a:pt x="251" y="5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8" y="59"/>
                    <a:pt x="258" y="59"/>
                    <a:pt x="258" y="59"/>
                  </a:cubicBezTo>
                  <a:cubicBezTo>
                    <a:pt x="258" y="60"/>
                    <a:pt x="259" y="59"/>
                    <a:pt x="260" y="58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58" y="63"/>
                    <a:pt x="258" y="63"/>
                    <a:pt x="258" y="63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8" y="62"/>
                    <a:pt x="258" y="62"/>
                    <a:pt x="257" y="61"/>
                  </a:cubicBezTo>
                  <a:cubicBezTo>
                    <a:pt x="251" y="58"/>
                    <a:pt x="251" y="58"/>
                    <a:pt x="251" y="58"/>
                  </a:cubicBezTo>
                  <a:cubicBezTo>
                    <a:pt x="250" y="60"/>
                    <a:pt x="250" y="60"/>
                    <a:pt x="250" y="60"/>
                  </a:cubicBezTo>
                  <a:cubicBezTo>
                    <a:pt x="250" y="59"/>
                    <a:pt x="250" y="59"/>
                    <a:pt x="250" y="59"/>
                  </a:cubicBezTo>
                  <a:cubicBezTo>
                    <a:pt x="250" y="58"/>
                    <a:pt x="250" y="58"/>
                    <a:pt x="250" y="58"/>
                  </a:cubicBezTo>
                  <a:cubicBezTo>
                    <a:pt x="250" y="57"/>
                    <a:pt x="250" y="57"/>
                    <a:pt x="250" y="57"/>
                  </a:cubicBezTo>
                  <a:cubicBezTo>
                    <a:pt x="249" y="57"/>
                    <a:pt x="248" y="56"/>
                    <a:pt x="248" y="55"/>
                  </a:cubicBezTo>
                  <a:cubicBezTo>
                    <a:pt x="247" y="54"/>
                    <a:pt x="247" y="53"/>
                    <a:pt x="248" y="52"/>
                  </a:cubicBezTo>
                  <a:cubicBezTo>
                    <a:pt x="248" y="52"/>
                    <a:pt x="249" y="51"/>
                    <a:pt x="250" y="51"/>
                  </a:cubicBezTo>
                  <a:cubicBezTo>
                    <a:pt x="250" y="51"/>
                    <a:pt x="250" y="51"/>
                    <a:pt x="250" y="51"/>
                  </a:cubicBezTo>
                  <a:close/>
                  <a:moveTo>
                    <a:pt x="14" y="15"/>
                  </a:moveTo>
                  <a:cubicBezTo>
                    <a:pt x="14" y="14"/>
                    <a:pt x="14" y="13"/>
                    <a:pt x="12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2" y="13"/>
                    <a:pt x="1" y="12"/>
                  </a:cubicBezTo>
                  <a:cubicBezTo>
                    <a:pt x="0" y="11"/>
                    <a:pt x="0" y="10"/>
                    <a:pt x="0" y="8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1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3" y="27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3" y="24"/>
                    <a:pt x="4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0" y="23"/>
                    <a:pt x="10" y="22"/>
                  </a:cubicBezTo>
                  <a:cubicBezTo>
                    <a:pt x="11" y="22"/>
                    <a:pt x="11" y="21"/>
                    <a:pt x="10" y="21"/>
                  </a:cubicBezTo>
                  <a:cubicBezTo>
                    <a:pt x="10" y="20"/>
                    <a:pt x="10" y="19"/>
                    <a:pt x="9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4"/>
                    <a:pt x="9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lose/>
                  <a:moveTo>
                    <a:pt x="16" y="29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6" y="27"/>
                    <a:pt x="16" y="27"/>
                  </a:cubicBezTo>
                  <a:cubicBezTo>
                    <a:pt x="16" y="27"/>
                    <a:pt x="16" y="27"/>
                    <a:pt x="17" y="27"/>
                  </a:cubicBezTo>
                  <a:cubicBezTo>
                    <a:pt x="17" y="27"/>
                    <a:pt x="17" y="28"/>
                    <a:pt x="17" y="28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  <a:moveTo>
                    <a:pt x="4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5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1" y="28"/>
                    <a:pt x="11" y="2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lose/>
                  <a:moveTo>
                    <a:pt x="16" y="42"/>
                  </a:moveTo>
                  <a:cubicBezTo>
                    <a:pt x="16" y="41"/>
                    <a:pt x="15" y="41"/>
                    <a:pt x="14" y="41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4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6"/>
                    <a:pt x="14" y="36"/>
                  </a:cubicBezTo>
                  <a:cubicBezTo>
                    <a:pt x="14" y="36"/>
                    <a:pt x="14" y="36"/>
                    <a:pt x="13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5" y="40"/>
                    <a:pt x="15" y="40"/>
                  </a:cubicBezTo>
                  <a:cubicBezTo>
                    <a:pt x="16" y="40"/>
                    <a:pt x="16" y="40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lose/>
                  <a:moveTo>
                    <a:pt x="14" y="53"/>
                  </a:moveTo>
                  <a:cubicBezTo>
                    <a:pt x="13" y="53"/>
                    <a:pt x="12" y="53"/>
                    <a:pt x="11" y="52"/>
                  </a:cubicBezTo>
                  <a:cubicBezTo>
                    <a:pt x="10" y="51"/>
                    <a:pt x="10" y="51"/>
                    <a:pt x="9" y="50"/>
                  </a:cubicBezTo>
                  <a:cubicBezTo>
                    <a:pt x="9" y="49"/>
                    <a:pt x="9" y="48"/>
                    <a:pt x="9" y="47"/>
                  </a:cubicBezTo>
                  <a:cubicBezTo>
                    <a:pt x="10" y="46"/>
                    <a:pt x="11" y="45"/>
                    <a:pt x="12" y="45"/>
                  </a:cubicBezTo>
                  <a:cubicBezTo>
                    <a:pt x="13" y="44"/>
                    <a:pt x="14" y="44"/>
                    <a:pt x="16" y="45"/>
                  </a:cubicBezTo>
                  <a:cubicBezTo>
                    <a:pt x="17" y="45"/>
                    <a:pt x="18" y="46"/>
                    <a:pt x="18" y="47"/>
                  </a:cubicBezTo>
                  <a:cubicBezTo>
                    <a:pt x="18" y="48"/>
                    <a:pt x="18" y="49"/>
                    <a:pt x="18" y="50"/>
                  </a:cubicBezTo>
                  <a:cubicBezTo>
                    <a:pt x="18" y="51"/>
                    <a:pt x="17" y="51"/>
                    <a:pt x="16" y="5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2" y="46"/>
                    <a:pt x="12" y="47"/>
                    <a:pt x="11" y="48"/>
                  </a:cubicBezTo>
                  <a:cubicBezTo>
                    <a:pt x="10" y="49"/>
                    <a:pt x="10" y="49"/>
                    <a:pt x="10" y="51"/>
                  </a:cubicBezTo>
                  <a:cubicBezTo>
                    <a:pt x="11" y="51"/>
                    <a:pt x="11" y="52"/>
                    <a:pt x="12" y="52"/>
                  </a:cubicBezTo>
                  <a:cubicBezTo>
                    <a:pt x="13" y="52"/>
                    <a:pt x="14" y="52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lose/>
                  <a:moveTo>
                    <a:pt x="16" y="49"/>
                  </a:moveTo>
                  <a:cubicBezTo>
                    <a:pt x="18" y="49"/>
                    <a:pt x="18" y="48"/>
                    <a:pt x="18" y="47"/>
                  </a:cubicBezTo>
                  <a:cubicBezTo>
                    <a:pt x="17" y="45"/>
                    <a:pt x="16" y="45"/>
                    <a:pt x="14" y="45"/>
                  </a:cubicBezTo>
                  <a:cubicBezTo>
                    <a:pt x="16" y="49"/>
                    <a:pt x="16" y="49"/>
                    <a:pt x="16" y="49"/>
                  </a:cubicBezTo>
                  <a:close/>
                  <a:moveTo>
                    <a:pt x="22" y="58"/>
                  </a:moveTo>
                  <a:cubicBezTo>
                    <a:pt x="22" y="58"/>
                    <a:pt x="21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5"/>
                    <a:pt x="21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9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4" y="56"/>
                    <a:pt x="14" y="56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2" y="55"/>
                    <a:pt x="23" y="56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8"/>
                    <a:pt x="22" y="58"/>
                    <a:pt x="22" y="58"/>
                  </a:cubicBezTo>
                  <a:close/>
                  <a:moveTo>
                    <a:pt x="21" y="67"/>
                  </a:moveTo>
                  <a:cubicBezTo>
                    <a:pt x="20" y="68"/>
                    <a:pt x="19" y="68"/>
                    <a:pt x="18" y="67"/>
                  </a:cubicBezTo>
                  <a:cubicBezTo>
                    <a:pt x="18" y="67"/>
                    <a:pt x="17" y="67"/>
                    <a:pt x="17" y="66"/>
                  </a:cubicBezTo>
                  <a:cubicBezTo>
                    <a:pt x="17" y="65"/>
                    <a:pt x="16" y="65"/>
                    <a:pt x="16" y="65"/>
                  </a:cubicBezTo>
                  <a:cubicBezTo>
                    <a:pt x="16" y="64"/>
                    <a:pt x="16" y="64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7" y="63"/>
                    <a:pt x="16" y="64"/>
                    <a:pt x="17" y="65"/>
                  </a:cubicBezTo>
                  <a:cubicBezTo>
                    <a:pt x="18" y="65"/>
                    <a:pt x="18" y="66"/>
                    <a:pt x="18" y="66"/>
                  </a:cubicBezTo>
                  <a:cubicBezTo>
                    <a:pt x="18" y="66"/>
                    <a:pt x="19" y="66"/>
                    <a:pt x="19" y="66"/>
                  </a:cubicBezTo>
                  <a:cubicBezTo>
                    <a:pt x="20" y="65"/>
                    <a:pt x="20" y="65"/>
                    <a:pt x="20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0"/>
                    <a:pt x="21" y="59"/>
                  </a:cubicBezTo>
                  <a:cubicBezTo>
                    <a:pt x="22" y="59"/>
                    <a:pt x="22" y="59"/>
                    <a:pt x="23" y="59"/>
                  </a:cubicBezTo>
                  <a:cubicBezTo>
                    <a:pt x="24" y="59"/>
                    <a:pt x="24" y="60"/>
                    <a:pt x="25" y="61"/>
                  </a:cubicBezTo>
                  <a:cubicBezTo>
                    <a:pt x="25" y="61"/>
                    <a:pt x="25" y="61"/>
                    <a:pt x="25" y="62"/>
                  </a:cubicBezTo>
                  <a:cubicBezTo>
                    <a:pt x="25" y="62"/>
                    <a:pt x="25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5" y="63"/>
                    <a:pt x="25" y="61"/>
                    <a:pt x="25" y="61"/>
                  </a:cubicBezTo>
                  <a:cubicBezTo>
                    <a:pt x="25" y="60"/>
                    <a:pt x="24" y="60"/>
                    <a:pt x="24" y="60"/>
                  </a:cubicBezTo>
                  <a:cubicBezTo>
                    <a:pt x="24" y="60"/>
                    <a:pt x="23" y="60"/>
                    <a:pt x="23" y="60"/>
                  </a:cubicBezTo>
                  <a:cubicBezTo>
                    <a:pt x="22" y="60"/>
                    <a:pt x="22" y="61"/>
                    <a:pt x="22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66"/>
                    <a:pt x="22" y="67"/>
                    <a:pt x="21" y="67"/>
                  </a:cubicBezTo>
                  <a:close/>
                  <a:moveTo>
                    <a:pt x="33" y="67"/>
                  </a:move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6"/>
                    <a:pt x="31" y="66"/>
                  </a:cubicBezTo>
                  <a:cubicBezTo>
                    <a:pt x="31" y="66"/>
                    <a:pt x="31" y="66"/>
                    <a:pt x="31" y="65"/>
                  </a:cubicBezTo>
                  <a:cubicBezTo>
                    <a:pt x="31" y="65"/>
                    <a:pt x="32" y="65"/>
                    <a:pt x="32" y="65"/>
                  </a:cubicBezTo>
                  <a:cubicBezTo>
                    <a:pt x="32" y="65"/>
                    <a:pt x="32" y="64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5"/>
                    <a:pt x="34" y="65"/>
                    <a:pt x="33" y="66"/>
                  </a:cubicBezTo>
                  <a:cubicBezTo>
                    <a:pt x="33" y="66"/>
                    <a:pt x="33" y="66"/>
                    <a:pt x="33" y="67"/>
                  </a:cubicBezTo>
                  <a:close/>
                  <a:moveTo>
                    <a:pt x="22" y="75"/>
                  </a:moveTo>
                  <a:cubicBezTo>
                    <a:pt x="20" y="71"/>
                    <a:pt x="20" y="71"/>
                    <a:pt x="20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2" y="72"/>
                    <a:pt x="22" y="71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8"/>
                    <a:pt x="28" y="68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2" y="73"/>
                    <a:pt x="22" y="73"/>
                    <a:pt x="22" y="75"/>
                  </a:cubicBezTo>
                  <a:cubicBezTo>
                    <a:pt x="22" y="75"/>
                    <a:pt x="22" y="75"/>
                    <a:pt x="22" y="75"/>
                  </a:cubicBezTo>
                  <a:close/>
                  <a:moveTo>
                    <a:pt x="28" y="80"/>
                  </a:moveTo>
                  <a:cubicBezTo>
                    <a:pt x="27" y="80"/>
                    <a:pt x="26" y="80"/>
                    <a:pt x="26" y="79"/>
                  </a:cubicBezTo>
                  <a:cubicBezTo>
                    <a:pt x="26" y="79"/>
                    <a:pt x="25" y="79"/>
                    <a:pt x="25" y="79"/>
                  </a:cubicBezTo>
                  <a:cubicBezTo>
                    <a:pt x="24" y="78"/>
                    <a:pt x="24" y="77"/>
                    <a:pt x="26" y="76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1" y="72"/>
                    <a:pt x="32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6" y="78"/>
                    <a:pt x="26" y="79"/>
                    <a:pt x="26" y="79"/>
                  </a:cubicBezTo>
                  <a:cubicBezTo>
                    <a:pt x="27" y="79"/>
                    <a:pt x="27" y="79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lose/>
                  <a:moveTo>
                    <a:pt x="40" y="84"/>
                  </a:moveTo>
                  <a:cubicBezTo>
                    <a:pt x="40" y="84"/>
                    <a:pt x="40" y="83"/>
                    <a:pt x="40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28" y="87"/>
                    <a:pt x="26" y="87"/>
                    <a:pt x="25" y="86"/>
                  </a:cubicBezTo>
                  <a:cubicBezTo>
                    <a:pt x="24" y="85"/>
                    <a:pt x="25" y="84"/>
                    <a:pt x="25" y="84"/>
                  </a:cubicBezTo>
                  <a:cubicBezTo>
                    <a:pt x="25" y="84"/>
                    <a:pt x="26" y="84"/>
                    <a:pt x="26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8" y="86"/>
                    <a:pt x="29" y="86"/>
                    <a:pt x="31" y="8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77"/>
                    <a:pt x="35" y="77"/>
                    <a:pt x="34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3"/>
                    <a:pt x="39" y="82"/>
                    <a:pt x="39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1"/>
                    <a:pt x="39" y="81"/>
                    <a:pt x="38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40" y="84"/>
                    <a:pt x="40" y="84"/>
                  </a:cubicBezTo>
                  <a:close/>
                  <a:moveTo>
                    <a:pt x="47" y="97"/>
                  </a:moveTo>
                  <a:cubicBezTo>
                    <a:pt x="46" y="97"/>
                    <a:pt x="45" y="98"/>
                    <a:pt x="44" y="98"/>
                  </a:cubicBezTo>
                  <a:cubicBezTo>
                    <a:pt x="42" y="98"/>
                    <a:pt x="41" y="98"/>
                    <a:pt x="40" y="97"/>
                  </a:cubicBezTo>
                  <a:cubicBezTo>
                    <a:pt x="40" y="96"/>
                    <a:pt x="39" y="95"/>
                    <a:pt x="39" y="94"/>
                  </a:cubicBezTo>
                  <a:cubicBezTo>
                    <a:pt x="39" y="93"/>
                    <a:pt x="40" y="91"/>
                    <a:pt x="41" y="91"/>
                  </a:cubicBezTo>
                  <a:cubicBezTo>
                    <a:pt x="42" y="90"/>
                    <a:pt x="43" y="89"/>
                    <a:pt x="44" y="89"/>
                  </a:cubicBezTo>
                  <a:cubicBezTo>
                    <a:pt x="45" y="89"/>
                    <a:pt x="46" y="89"/>
                    <a:pt x="47" y="90"/>
                  </a:cubicBezTo>
                  <a:cubicBezTo>
                    <a:pt x="48" y="91"/>
                    <a:pt x="49" y="92"/>
                    <a:pt x="49" y="93"/>
                  </a:cubicBezTo>
                  <a:cubicBezTo>
                    <a:pt x="49" y="95"/>
                    <a:pt x="48" y="95"/>
                    <a:pt x="47" y="97"/>
                  </a:cubicBezTo>
                  <a:close/>
                  <a:moveTo>
                    <a:pt x="45" y="96"/>
                  </a:moveTo>
                  <a:cubicBezTo>
                    <a:pt x="46" y="95"/>
                    <a:pt x="47" y="94"/>
                    <a:pt x="47" y="93"/>
                  </a:cubicBezTo>
                  <a:cubicBezTo>
                    <a:pt x="48" y="92"/>
                    <a:pt x="47" y="91"/>
                    <a:pt x="47" y="90"/>
                  </a:cubicBezTo>
                  <a:cubicBezTo>
                    <a:pt x="46" y="90"/>
                    <a:pt x="46" y="89"/>
                    <a:pt x="45" y="90"/>
                  </a:cubicBezTo>
                  <a:cubicBezTo>
                    <a:pt x="44" y="90"/>
                    <a:pt x="44" y="91"/>
                    <a:pt x="43" y="91"/>
                  </a:cubicBezTo>
                  <a:cubicBezTo>
                    <a:pt x="42" y="92"/>
                    <a:pt x="41" y="93"/>
                    <a:pt x="41" y="94"/>
                  </a:cubicBezTo>
                  <a:cubicBezTo>
                    <a:pt x="40" y="95"/>
                    <a:pt x="40" y="96"/>
                    <a:pt x="41" y="97"/>
                  </a:cubicBezTo>
                  <a:cubicBezTo>
                    <a:pt x="42" y="97"/>
                    <a:pt x="42" y="97"/>
                    <a:pt x="43" y="97"/>
                  </a:cubicBezTo>
                  <a:cubicBezTo>
                    <a:pt x="44" y="97"/>
                    <a:pt x="44" y="97"/>
                    <a:pt x="45" y="96"/>
                  </a:cubicBezTo>
                  <a:close/>
                  <a:moveTo>
                    <a:pt x="60" y="97"/>
                  </a:move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8" y="97"/>
                    <a:pt x="58" y="97"/>
                    <a:pt x="58" y="96"/>
                  </a:cubicBezTo>
                  <a:cubicBezTo>
                    <a:pt x="58" y="96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8" y="94"/>
                    <a:pt x="57" y="94"/>
                    <a:pt x="56" y="95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49" y="103"/>
                    <a:pt x="49" y="104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2"/>
                    <a:pt x="48" y="102"/>
                    <a:pt x="48" y="101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4" y="95"/>
                    <a:pt x="55" y="94"/>
                    <a:pt x="56" y="94"/>
                  </a:cubicBezTo>
                  <a:cubicBezTo>
                    <a:pt x="57" y="94"/>
                    <a:pt x="58" y="94"/>
                    <a:pt x="59" y="95"/>
                  </a:cubicBezTo>
                  <a:cubicBezTo>
                    <a:pt x="59" y="95"/>
                    <a:pt x="60" y="95"/>
                    <a:pt x="60" y="96"/>
                  </a:cubicBezTo>
                  <a:cubicBezTo>
                    <a:pt x="60" y="96"/>
                    <a:pt x="60" y="96"/>
                    <a:pt x="60" y="97"/>
                  </a:cubicBezTo>
                  <a:close/>
                  <a:moveTo>
                    <a:pt x="65" y="111"/>
                  </a:moveTo>
                  <a:cubicBezTo>
                    <a:pt x="64" y="113"/>
                    <a:pt x="63" y="113"/>
                    <a:pt x="62" y="113"/>
                  </a:cubicBezTo>
                  <a:cubicBezTo>
                    <a:pt x="61" y="113"/>
                    <a:pt x="60" y="113"/>
                    <a:pt x="59" y="112"/>
                  </a:cubicBezTo>
                  <a:cubicBezTo>
                    <a:pt x="58" y="112"/>
                    <a:pt x="58" y="111"/>
                    <a:pt x="58" y="111"/>
                  </a:cubicBezTo>
                  <a:cubicBezTo>
                    <a:pt x="57" y="111"/>
                    <a:pt x="57" y="110"/>
                    <a:pt x="57" y="110"/>
                  </a:cubicBezTo>
                  <a:cubicBezTo>
                    <a:pt x="56" y="109"/>
                    <a:pt x="56" y="110"/>
                    <a:pt x="56" y="110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8"/>
                    <a:pt x="58" y="110"/>
                    <a:pt x="59" y="111"/>
                  </a:cubicBezTo>
                  <a:cubicBezTo>
                    <a:pt x="60" y="112"/>
                    <a:pt x="60" y="112"/>
                    <a:pt x="61" y="112"/>
                  </a:cubicBezTo>
                  <a:cubicBezTo>
                    <a:pt x="62" y="112"/>
                    <a:pt x="62" y="111"/>
                    <a:pt x="62" y="111"/>
                  </a:cubicBezTo>
                  <a:cubicBezTo>
                    <a:pt x="63" y="110"/>
                    <a:pt x="63" y="109"/>
                    <a:pt x="62" y="107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1" y="104"/>
                    <a:pt x="61" y="102"/>
                    <a:pt x="62" y="101"/>
                  </a:cubicBezTo>
                  <a:cubicBezTo>
                    <a:pt x="62" y="100"/>
                    <a:pt x="63" y="100"/>
                    <a:pt x="64" y="99"/>
                  </a:cubicBezTo>
                  <a:cubicBezTo>
                    <a:pt x="65" y="99"/>
                    <a:pt x="66" y="99"/>
                    <a:pt x="67" y="100"/>
                  </a:cubicBezTo>
                  <a:cubicBezTo>
                    <a:pt x="67" y="101"/>
                    <a:pt x="68" y="101"/>
                    <a:pt x="68" y="101"/>
                  </a:cubicBezTo>
                  <a:cubicBezTo>
                    <a:pt x="68" y="102"/>
                    <a:pt x="68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8" y="104"/>
                    <a:pt x="68" y="102"/>
                    <a:pt x="66" y="101"/>
                  </a:cubicBezTo>
                  <a:cubicBezTo>
                    <a:pt x="66" y="101"/>
                    <a:pt x="65" y="101"/>
                    <a:pt x="64" y="101"/>
                  </a:cubicBezTo>
                  <a:cubicBezTo>
                    <a:pt x="64" y="101"/>
                    <a:pt x="64" y="101"/>
                    <a:pt x="63" y="101"/>
                  </a:cubicBezTo>
                  <a:cubicBezTo>
                    <a:pt x="63" y="102"/>
                    <a:pt x="63" y="102"/>
                    <a:pt x="63" y="103"/>
                  </a:cubicBezTo>
                  <a:cubicBezTo>
                    <a:pt x="63" y="103"/>
                    <a:pt x="63" y="104"/>
                    <a:pt x="64" y="10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9"/>
                    <a:pt x="66" y="111"/>
                    <a:pt x="65" y="111"/>
                  </a:cubicBezTo>
                  <a:close/>
                  <a:moveTo>
                    <a:pt x="74" y="117"/>
                  </a:moveTo>
                  <a:cubicBezTo>
                    <a:pt x="73" y="118"/>
                    <a:pt x="72" y="119"/>
                    <a:pt x="71" y="119"/>
                  </a:cubicBezTo>
                  <a:cubicBezTo>
                    <a:pt x="70" y="119"/>
                    <a:pt x="69" y="119"/>
                    <a:pt x="68" y="118"/>
                  </a:cubicBezTo>
                  <a:cubicBezTo>
                    <a:pt x="68" y="118"/>
                    <a:pt x="67" y="117"/>
                    <a:pt x="67" y="116"/>
                  </a:cubicBezTo>
                  <a:cubicBezTo>
                    <a:pt x="66" y="115"/>
                    <a:pt x="67" y="113"/>
                    <a:pt x="68" y="112"/>
                  </a:cubicBezTo>
                  <a:cubicBezTo>
                    <a:pt x="68" y="111"/>
                    <a:pt x="69" y="110"/>
                    <a:pt x="70" y="110"/>
                  </a:cubicBezTo>
                  <a:cubicBezTo>
                    <a:pt x="72" y="109"/>
                    <a:pt x="73" y="109"/>
                    <a:pt x="74" y="110"/>
                  </a:cubicBezTo>
                  <a:cubicBezTo>
                    <a:pt x="75" y="111"/>
                    <a:pt x="75" y="111"/>
                    <a:pt x="76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4"/>
                    <a:pt x="74" y="114"/>
                  </a:cubicBezTo>
                  <a:cubicBezTo>
                    <a:pt x="74" y="114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2"/>
                    <a:pt x="74" y="112"/>
                    <a:pt x="74" y="111"/>
                  </a:cubicBezTo>
                  <a:cubicBezTo>
                    <a:pt x="74" y="111"/>
                    <a:pt x="74" y="111"/>
                    <a:pt x="73" y="111"/>
                  </a:cubicBezTo>
                  <a:cubicBezTo>
                    <a:pt x="72" y="110"/>
                    <a:pt x="72" y="110"/>
                    <a:pt x="70" y="111"/>
                  </a:cubicBezTo>
                  <a:cubicBezTo>
                    <a:pt x="70" y="111"/>
                    <a:pt x="69" y="111"/>
                    <a:pt x="69" y="112"/>
                  </a:cubicBezTo>
                  <a:cubicBezTo>
                    <a:pt x="68" y="113"/>
                    <a:pt x="68" y="114"/>
                    <a:pt x="68" y="115"/>
                  </a:cubicBezTo>
                  <a:cubicBezTo>
                    <a:pt x="68" y="116"/>
                    <a:pt x="68" y="117"/>
                    <a:pt x="69" y="117"/>
                  </a:cubicBezTo>
                  <a:cubicBezTo>
                    <a:pt x="71" y="118"/>
                    <a:pt x="72" y="118"/>
                    <a:pt x="74" y="117"/>
                  </a:cubicBezTo>
                  <a:cubicBezTo>
                    <a:pt x="74" y="117"/>
                    <a:pt x="74" y="117"/>
                    <a:pt x="74" y="117"/>
                  </a:cubicBezTo>
                  <a:close/>
                  <a:moveTo>
                    <a:pt x="83" y="111"/>
                  </a:moveTo>
                  <a:cubicBezTo>
                    <a:pt x="83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1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1" y="109"/>
                    <a:pt x="81" y="109"/>
                    <a:pt x="82" y="109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10"/>
                    <a:pt x="83" y="110"/>
                  </a:cubicBezTo>
                  <a:cubicBezTo>
                    <a:pt x="83" y="111"/>
                    <a:pt x="83" y="111"/>
                    <a:pt x="83" y="111"/>
                  </a:cubicBezTo>
                  <a:close/>
                  <a:moveTo>
                    <a:pt x="78" y="123"/>
                  </a:moveTo>
                  <a:cubicBezTo>
                    <a:pt x="74" y="121"/>
                    <a:pt x="74" y="121"/>
                    <a:pt x="74" y="121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5" y="121"/>
                    <a:pt x="76" y="121"/>
                    <a:pt x="76" y="120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9" y="115"/>
                    <a:pt x="79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2"/>
                    <a:pt x="78" y="123"/>
                    <a:pt x="78" y="123"/>
                  </a:cubicBezTo>
                  <a:cubicBezTo>
                    <a:pt x="78" y="123"/>
                    <a:pt x="78" y="123"/>
                    <a:pt x="78" y="123"/>
                  </a:cubicBezTo>
                  <a:close/>
                  <a:moveTo>
                    <a:pt x="89" y="124"/>
                  </a:moveTo>
                  <a:cubicBezTo>
                    <a:pt x="88" y="125"/>
                    <a:pt x="87" y="125"/>
                    <a:pt x="86" y="126"/>
                  </a:cubicBezTo>
                  <a:cubicBezTo>
                    <a:pt x="85" y="126"/>
                    <a:pt x="84" y="126"/>
                    <a:pt x="84" y="126"/>
                  </a:cubicBezTo>
                  <a:cubicBezTo>
                    <a:pt x="82" y="125"/>
                    <a:pt x="82" y="125"/>
                    <a:pt x="82" y="124"/>
                  </a:cubicBezTo>
                  <a:cubicBezTo>
                    <a:pt x="81" y="123"/>
                    <a:pt x="81" y="121"/>
                    <a:pt x="82" y="120"/>
                  </a:cubicBezTo>
                  <a:cubicBezTo>
                    <a:pt x="82" y="119"/>
                    <a:pt x="83" y="118"/>
                    <a:pt x="84" y="117"/>
                  </a:cubicBezTo>
                  <a:cubicBezTo>
                    <a:pt x="85" y="117"/>
                    <a:pt x="86" y="117"/>
                    <a:pt x="87" y="117"/>
                  </a:cubicBezTo>
                  <a:cubicBezTo>
                    <a:pt x="88" y="118"/>
                    <a:pt x="89" y="119"/>
                    <a:pt x="89" y="119"/>
                  </a:cubicBezTo>
                  <a:cubicBezTo>
                    <a:pt x="90" y="120"/>
                    <a:pt x="90" y="121"/>
                    <a:pt x="89" y="122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3" y="121"/>
                    <a:pt x="83" y="122"/>
                    <a:pt x="83" y="123"/>
                  </a:cubicBezTo>
                  <a:cubicBezTo>
                    <a:pt x="83" y="124"/>
                    <a:pt x="84" y="124"/>
                    <a:pt x="84" y="125"/>
                  </a:cubicBezTo>
                  <a:cubicBezTo>
                    <a:pt x="85" y="125"/>
                    <a:pt x="86" y="125"/>
                    <a:pt x="86" y="125"/>
                  </a:cubicBezTo>
                  <a:cubicBezTo>
                    <a:pt x="88" y="125"/>
                    <a:pt x="88" y="124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lose/>
                  <a:moveTo>
                    <a:pt x="88" y="120"/>
                  </a:moveTo>
                  <a:cubicBezTo>
                    <a:pt x="88" y="119"/>
                    <a:pt x="88" y="118"/>
                    <a:pt x="87" y="117"/>
                  </a:cubicBezTo>
                  <a:cubicBezTo>
                    <a:pt x="86" y="117"/>
                    <a:pt x="84" y="117"/>
                    <a:pt x="84" y="119"/>
                  </a:cubicBezTo>
                  <a:cubicBezTo>
                    <a:pt x="88" y="120"/>
                    <a:pt x="88" y="120"/>
                    <a:pt x="88" y="120"/>
                  </a:cubicBezTo>
                  <a:close/>
                  <a:moveTo>
                    <a:pt x="98" y="131"/>
                  </a:moveTo>
                  <a:cubicBezTo>
                    <a:pt x="94" y="129"/>
                    <a:pt x="94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5" y="129"/>
                    <a:pt x="96" y="129"/>
                    <a:pt x="96" y="128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8" y="123"/>
                    <a:pt x="98" y="123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6" y="121"/>
                    <a:pt x="95" y="121"/>
                    <a:pt x="94" y="122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2" y="128"/>
                    <a:pt x="93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0"/>
                    <a:pt x="92" y="120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6" y="121"/>
                    <a:pt x="98" y="121"/>
                    <a:pt x="99" y="121"/>
                  </a:cubicBezTo>
                  <a:cubicBezTo>
                    <a:pt x="100" y="121"/>
                    <a:pt x="101" y="123"/>
                    <a:pt x="100" y="125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30"/>
                    <a:pt x="98" y="131"/>
                    <a:pt x="98" y="131"/>
                  </a:cubicBezTo>
                  <a:cubicBezTo>
                    <a:pt x="98" y="131"/>
                    <a:pt x="98" y="131"/>
                    <a:pt x="98" y="131"/>
                  </a:cubicBezTo>
                  <a:close/>
                  <a:moveTo>
                    <a:pt x="109" y="130"/>
                  </a:moveTo>
                  <a:cubicBezTo>
                    <a:pt x="108" y="131"/>
                    <a:pt x="107" y="132"/>
                    <a:pt x="107" y="132"/>
                  </a:cubicBezTo>
                  <a:cubicBezTo>
                    <a:pt x="106" y="133"/>
                    <a:pt x="105" y="133"/>
                    <a:pt x="104" y="133"/>
                  </a:cubicBezTo>
                  <a:cubicBezTo>
                    <a:pt x="103" y="132"/>
                    <a:pt x="102" y="132"/>
                    <a:pt x="102" y="131"/>
                  </a:cubicBezTo>
                  <a:cubicBezTo>
                    <a:pt x="101" y="129"/>
                    <a:pt x="101" y="128"/>
                    <a:pt x="101" y="127"/>
                  </a:cubicBezTo>
                  <a:cubicBezTo>
                    <a:pt x="102" y="126"/>
                    <a:pt x="102" y="125"/>
                    <a:pt x="103" y="124"/>
                  </a:cubicBezTo>
                  <a:cubicBezTo>
                    <a:pt x="104" y="123"/>
                    <a:pt x="106" y="123"/>
                    <a:pt x="107" y="123"/>
                  </a:cubicBezTo>
                  <a:cubicBezTo>
                    <a:pt x="108" y="123"/>
                    <a:pt x="108" y="123"/>
                    <a:pt x="109" y="124"/>
                  </a:cubicBezTo>
                  <a:cubicBezTo>
                    <a:pt x="109" y="125"/>
                    <a:pt x="110" y="125"/>
                    <a:pt x="109" y="126"/>
                  </a:cubicBezTo>
                  <a:cubicBezTo>
                    <a:pt x="109" y="126"/>
                    <a:pt x="109" y="126"/>
                    <a:pt x="109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5"/>
                    <a:pt x="108" y="125"/>
                    <a:pt x="108" y="125"/>
                  </a:cubicBezTo>
                  <a:cubicBezTo>
                    <a:pt x="108" y="125"/>
                    <a:pt x="108" y="124"/>
                    <a:pt x="108" y="124"/>
                  </a:cubicBezTo>
                  <a:cubicBezTo>
                    <a:pt x="107" y="123"/>
                    <a:pt x="107" y="123"/>
                    <a:pt x="107" y="123"/>
                  </a:cubicBezTo>
                  <a:cubicBezTo>
                    <a:pt x="106" y="123"/>
                    <a:pt x="105" y="123"/>
                    <a:pt x="104" y="124"/>
                  </a:cubicBezTo>
                  <a:cubicBezTo>
                    <a:pt x="104" y="124"/>
                    <a:pt x="104" y="125"/>
                    <a:pt x="103" y="126"/>
                  </a:cubicBezTo>
                  <a:cubicBezTo>
                    <a:pt x="103" y="127"/>
                    <a:pt x="103" y="128"/>
                    <a:pt x="104" y="129"/>
                  </a:cubicBezTo>
                  <a:cubicBezTo>
                    <a:pt x="104" y="129"/>
                    <a:pt x="105" y="130"/>
                    <a:pt x="106" y="130"/>
                  </a:cubicBezTo>
                  <a:cubicBezTo>
                    <a:pt x="106" y="131"/>
                    <a:pt x="107" y="131"/>
                    <a:pt x="109" y="130"/>
                  </a:cubicBezTo>
                  <a:cubicBezTo>
                    <a:pt x="109" y="130"/>
                    <a:pt x="109" y="130"/>
                    <a:pt x="109" y="130"/>
                  </a:cubicBezTo>
                  <a:close/>
                  <a:moveTo>
                    <a:pt x="119" y="132"/>
                  </a:moveTo>
                  <a:cubicBezTo>
                    <a:pt x="118" y="133"/>
                    <a:pt x="118" y="133"/>
                    <a:pt x="117" y="134"/>
                  </a:cubicBezTo>
                  <a:cubicBezTo>
                    <a:pt x="116" y="134"/>
                    <a:pt x="115" y="135"/>
                    <a:pt x="114" y="134"/>
                  </a:cubicBezTo>
                  <a:cubicBezTo>
                    <a:pt x="113" y="134"/>
                    <a:pt x="112" y="133"/>
                    <a:pt x="112" y="133"/>
                  </a:cubicBezTo>
                  <a:cubicBezTo>
                    <a:pt x="111" y="131"/>
                    <a:pt x="111" y="130"/>
                    <a:pt x="111" y="129"/>
                  </a:cubicBezTo>
                  <a:cubicBezTo>
                    <a:pt x="112" y="128"/>
                    <a:pt x="112" y="127"/>
                    <a:pt x="113" y="126"/>
                  </a:cubicBezTo>
                  <a:cubicBezTo>
                    <a:pt x="114" y="125"/>
                    <a:pt x="115" y="125"/>
                    <a:pt x="116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19" y="127"/>
                    <a:pt x="120" y="128"/>
                    <a:pt x="119" y="129"/>
                  </a:cubicBezTo>
                  <a:cubicBezTo>
                    <a:pt x="113" y="128"/>
                    <a:pt x="113" y="128"/>
                    <a:pt x="113" y="128"/>
                  </a:cubicBezTo>
                  <a:cubicBezTo>
                    <a:pt x="112" y="129"/>
                    <a:pt x="113" y="131"/>
                    <a:pt x="113" y="131"/>
                  </a:cubicBezTo>
                  <a:cubicBezTo>
                    <a:pt x="114" y="132"/>
                    <a:pt x="114" y="133"/>
                    <a:pt x="115" y="133"/>
                  </a:cubicBezTo>
                  <a:cubicBezTo>
                    <a:pt x="116" y="133"/>
                    <a:pt x="116" y="133"/>
                    <a:pt x="117" y="133"/>
                  </a:cubicBezTo>
                  <a:cubicBezTo>
                    <a:pt x="118" y="133"/>
                    <a:pt x="118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lose/>
                  <a:moveTo>
                    <a:pt x="117" y="129"/>
                  </a:moveTo>
                  <a:cubicBezTo>
                    <a:pt x="117" y="127"/>
                    <a:pt x="116" y="126"/>
                    <a:pt x="115" y="126"/>
                  </a:cubicBezTo>
                  <a:cubicBezTo>
                    <a:pt x="114" y="125"/>
                    <a:pt x="113" y="126"/>
                    <a:pt x="112" y="128"/>
                  </a:cubicBezTo>
                  <a:cubicBezTo>
                    <a:pt x="117" y="129"/>
                    <a:pt x="117" y="129"/>
                    <a:pt x="117" y="129"/>
                  </a:cubicBezTo>
                  <a:close/>
                  <a:moveTo>
                    <a:pt x="133" y="135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37"/>
                    <a:pt x="131" y="137"/>
                    <a:pt x="131" y="137"/>
                  </a:cubicBezTo>
                  <a:cubicBezTo>
                    <a:pt x="130" y="137"/>
                    <a:pt x="130" y="136"/>
                    <a:pt x="130" y="135"/>
                  </a:cubicBezTo>
                  <a:cubicBezTo>
                    <a:pt x="130" y="135"/>
                    <a:pt x="129" y="136"/>
                    <a:pt x="128" y="136"/>
                  </a:cubicBezTo>
                  <a:cubicBezTo>
                    <a:pt x="128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5" y="135"/>
                  </a:cubicBezTo>
                  <a:cubicBezTo>
                    <a:pt x="125" y="135"/>
                    <a:pt x="125" y="135"/>
                    <a:pt x="125" y="134"/>
                  </a:cubicBezTo>
                  <a:cubicBezTo>
                    <a:pt x="125" y="133"/>
                    <a:pt x="126" y="132"/>
                    <a:pt x="127" y="131"/>
                  </a:cubicBezTo>
                  <a:cubicBezTo>
                    <a:pt x="128" y="131"/>
                    <a:pt x="129" y="130"/>
                    <a:pt x="130" y="130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0" y="128"/>
                    <a:pt x="130" y="127"/>
                    <a:pt x="129" y="127"/>
                  </a:cubicBezTo>
                  <a:cubicBezTo>
                    <a:pt x="128" y="127"/>
                    <a:pt x="128" y="127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9"/>
                    <a:pt x="128" y="129"/>
                    <a:pt x="127" y="129"/>
                  </a:cubicBezTo>
                  <a:cubicBezTo>
                    <a:pt x="127" y="130"/>
                    <a:pt x="127" y="130"/>
                    <a:pt x="126" y="130"/>
                  </a:cubicBezTo>
                  <a:cubicBezTo>
                    <a:pt x="126" y="130"/>
                    <a:pt x="126" y="130"/>
                    <a:pt x="126" y="129"/>
                  </a:cubicBezTo>
                  <a:cubicBezTo>
                    <a:pt x="125" y="129"/>
                    <a:pt x="125" y="129"/>
                    <a:pt x="126" y="129"/>
                  </a:cubicBezTo>
                  <a:cubicBezTo>
                    <a:pt x="126" y="128"/>
                    <a:pt x="126" y="128"/>
                    <a:pt x="127" y="127"/>
                  </a:cubicBezTo>
                  <a:cubicBezTo>
                    <a:pt x="128" y="127"/>
                    <a:pt x="128" y="127"/>
                    <a:pt x="129" y="127"/>
                  </a:cubicBezTo>
                  <a:cubicBezTo>
                    <a:pt x="130" y="127"/>
                    <a:pt x="131" y="127"/>
                    <a:pt x="132" y="128"/>
                  </a:cubicBezTo>
                  <a:cubicBezTo>
                    <a:pt x="132" y="128"/>
                    <a:pt x="132" y="129"/>
                    <a:pt x="132" y="130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  <a:moveTo>
                    <a:pt x="130" y="134"/>
                  </a:moveTo>
                  <a:cubicBezTo>
                    <a:pt x="130" y="131"/>
                    <a:pt x="130" y="131"/>
                    <a:pt x="130" y="131"/>
                  </a:cubicBezTo>
                  <a:cubicBezTo>
                    <a:pt x="129" y="131"/>
                    <a:pt x="128" y="131"/>
                    <a:pt x="128" y="131"/>
                  </a:cubicBezTo>
                  <a:cubicBezTo>
                    <a:pt x="127" y="132"/>
                    <a:pt x="126" y="132"/>
                    <a:pt x="126" y="133"/>
                  </a:cubicBezTo>
                  <a:cubicBezTo>
                    <a:pt x="126" y="134"/>
                    <a:pt x="127" y="135"/>
                    <a:pt x="128" y="135"/>
                  </a:cubicBezTo>
                  <a:cubicBezTo>
                    <a:pt x="128" y="135"/>
                    <a:pt x="129" y="135"/>
                    <a:pt x="130" y="134"/>
                  </a:cubicBezTo>
                  <a:close/>
                  <a:moveTo>
                    <a:pt x="144" y="136"/>
                  </a:move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1" y="135"/>
                    <a:pt x="141" y="135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1" y="129"/>
                    <a:pt x="141" y="129"/>
                    <a:pt x="140" y="128"/>
                  </a:cubicBezTo>
                  <a:cubicBezTo>
                    <a:pt x="140" y="128"/>
                    <a:pt x="140" y="128"/>
                    <a:pt x="139" y="128"/>
                  </a:cubicBezTo>
                  <a:cubicBezTo>
                    <a:pt x="138" y="128"/>
                    <a:pt x="138" y="128"/>
                    <a:pt x="137" y="129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5"/>
                    <a:pt x="137" y="136"/>
                    <a:pt x="138" y="136"/>
                  </a:cubicBezTo>
                  <a:cubicBezTo>
                    <a:pt x="138" y="136"/>
                    <a:pt x="138" y="136"/>
                    <a:pt x="138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5" y="135"/>
                    <a:pt x="135" y="135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5" y="129"/>
                    <a:pt x="135" y="128"/>
                    <a:pt x="134" y="128"/>
                  </a:cubicBezTo>
                  <a:cubicBezTo>
                    <a:pt x="134" y="128"/>
                    <a:pt x="134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7" y="127"/>
                    <a:pt x="138" y="127"/>
                    <a:pt x="140" y="127"/>
                  </a:cubicBezTo>
                  <a:cubicBezTo>
                    <a:pt x="141" y="127"/>
                    <a:pt x="142" y="127"/>
                    <a:pt x="142" y="130"/>
                  </a:cubicBezTo>
                  <a:cubicBezTo>
                    <a:pt x="142" y="135"/>
                    <a:pt x="142" y="135"/>
                    <a:pt x="142" y="135"/>
                  </a:cubicBezTo>
                  <a:cubicBezTo>
                    <a:pt x="143" y="135"/>
                    <a:pt x="143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lose/>
                  <a:moveTo>
                    <a:pt x="155" y="134"/>
                  </a:moveTo>
                  <a:cubicBezTo>
                    <a:pt x="154" y="135"/>
                    <a:pt x="153" y="135"/>
                    <a:pt x="152" y="136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1" y="135"/>
                    <a:pt x="150" y="136"/>
                    <a:pt x="149" y="136"/>
                  </a:cubicBezTo>
                  <a:cubicBezTo>
                    <a:pt x="148" y="136"/>
                    <a:pt x="148" y="136"/>
                    <a:pt x="147" y="135"/>
                  </a:cubicBezTo>
                  <a:cubicBezTo>
                    <a:pt x="146" y="134"/>
                    <a:pt x="145" y="133"/>
                    <a:pt x="145" y="131"/>
                  </a:cubicBezTo>
                  <a:cubicBezTo>
                    <a:pt x="145" y="130"/>
                    <a:pt x="146" y="129"/>
                    <a:pt x="146" y="128"/>
                  </a:cubicBezTo>
                  <a:cubicBezTo>
                    <a:pt x="146" y="127"/>
                    <a:pt x="148" y="126"/>
                    <a:pt x="149" y="126"/>
                  </a:cubicBezTo>
                  <a:cubicBezTo>
                    <a:pt x="150" y="126"/>
                    <a:pt x="150" y="126"/>
                    <a:pt x="151" y="127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50" y="123"/>
                    <a:pt x="150" y="123"/>
                    <a:pt x="149" y="123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0" y="123"/>
                    <a:pt x="150" y="122"/>
                    <a:pt x="152" y="121"/>
                  </a:cubicBezTo>
                  <a:cubicBezTo>
                    <a:pt x="153" y="133"/>
                    <a:pt x="153" y="133"/>
                    <a:pt x="153" y="133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lose/>
                  <a:moveTo>
                    <a:pt x="152" y="133"/>
                  </a:moveTo>
                  <a:cubicBezTo>
                    <a:pt x="152" y="129"/>
                    <a:pt x="152" y="129"/>
                    <a:pt x="152" y="129"/>
                  </a:cubicBezTo>
                  <a:cubicBezTo>
                    <a:pt x="152" y="128"/>
                    <a:pt x="151" y="128"/>
                    <a:pt x="151" y="127"/>
                  </a:cubicBezTo>
                  <a:cubicBezTo>
                    <a:pt x="150" y="127"/>
                    <a:pt x="150" y="127"/>
                    <a:pt x="149" y="127"/>
                  </a:cubicBezTo>
                  <a:cubicBezTo>
                    <a:pt x="148" y="127"/>
                    <a:pt x="148" y="127"/>
                    <a:pt x="147" y="128"/>
                  </a:cubicBezTo>
                  <a:cubicBezTo>
                    <a:pt x="147" y="129"/>
                    <a:pt x="147" y="130"/>
                    <a:pt x="147" y="131"/>
                  </a:cubicBezTo>
                  <a:cubicBezTo>
                    <a:pt x="147" y="132"/>
                    <a:pt x="147" y="133"/>
                    <a:pt x="148" y="134"/>
                  </a:cubicBezTo>
                  <a:cubicBezTo>
                    <a:pt x="148" y="135"/>
                    <a:pt x="149" y="135"/>
                    <a:pt x="150" y="135"/>
                  </a:cubicBezTo>
                  <a:cubicBezTo>
                    <a:pt x="150" y="135"/>
                    <a:pt x="150" y="135"/>
                    <a:pt x="151" y="135"/>
                  </a:cubicBezTo>
                  <a:cubicBezTo>
                    <a:pt x="152" y="134"/>
                    <a:pt x="152" y="134"/>
                    <a:pt x="152" y="133"/>
                  </a:cubicBezTo>
                  <a:close/>
                  <a:moveTo>
                    <a:pt x="170" y="122"/>
                  </a:moveTo>
                  <a:cubicBezTo>
                    <a:pt x="170" y="122"/>
                    <a:pt x="170" y="122"/>
                    <a:pt x="170" y="122"/>
                  </a:cubicBezTo>
                  <a:cubicBezTo>
                    <a:pt x="169" y="121"/>
                    <a:pt x="169" y="120"/>
                    <a:pt x="169" y="120"/>
                  </a:cubicBezTo>
                  <a:cubicBezTo>
                    <a:pt x="168" y="120"/>
                    <a:pt x="168" y="120"/>
                    <a:pt x="167" y="120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2"/>
                    <a:pt x="168" y="132"/>
                    <a:pt x="170" y="132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5" y="133"/>
                    <a:pt x="166" y="132"/>
                    <a:pt x="165" y="131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0" y="121"/>
                    <a:pt x="160" y="122"/>
                    <a:pt x="159" y="122"/>
                  </a:cubicBezTo>
                  <a:cubicBezTo>
                    <a:pt x="159" y="123"/>
                    <a:pt x="159" y="123"/>
                    <a:pt x="159" y="124"/>
                  </a:cubicBezTo>
                  <a:cubicBezTo>
                    <a:pt x="159" y="124"/>
                    <a:pt x="159" y="124"/>
                    <a:pt x="159" y="124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22"/>
                    <a:pt x="170" y="122"/>
                    <a:pt x="170" y="122"/>
                  </a:cubicBezTo>
                  <a:close/>
                  <a:moveTo>
                    <a:pt x="181" y="125"/>
                  </a:moveTo>
                  <a:cubicBezTo>
                    <a:pt x="181" y="126"/>
                    <a:pt x="181" y="127"/>
                    <a:pt x="180" y="128"/>
                  </a:cubicBezTo>
                  <a:cubicBezTo>
                    <a:pt x="180" y="129"/>
                    <a:pt x="179" y="130"/>
                    <a:pt x="178" y="130"/>
                  </a:cubicBezTo>
                  <a:cubicBezTo>
                    <a:pt x="177" y="131"/>
                    <a:pt x="176" y="131"/>
                    <a:pt x="176" y="130"/>
                  </a:cubicBezTo>
                  <a:cubicBezTo>
                    <a:pt x="174" y="129"/>
                    <a:pt x="174" y="128"/>
                    <a:pt x="173" y="127"/>
                  </a:cubicBezTo>
                  <a:cubicBezTo>
                    <a:pt x="173" y="126"/>
                    <a:pt x="173" y="125"/>
                    <a:pt x="173" y="123"/>
                  </a:cubicBezTo>
                  <a:cubicBezTo>
                    <a:pt x="174" y="122"/>
                    <a:pt x="174" y="121"/>
                    <a:pt x="176" y="121"/>
                  </a:cubicBezTo>
                  <a:cubicBezTo>
                    <a:pt x="177" y="121"/>
                    <a:pt x="178" y="121"/>
                    <a:pt x="178" y="121"/>
                  </a:cubicBezTo>
                  <a:cubicBezTo>
                    <a:pt x="179" y="121"/>
                    <a:pt x="180" y="122"/>
                    <a:pt x="180" y="123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5" y="126"/>
                    <a:pt x="176" y="127"/>
                    <a:pt x="176" y="128"/>
                  </a:cubicBezTo>
                  <a:cubicBezTo>
                    <a:pt x="177" y="129"/>
                    <a:pt x="178" y="129"/>
                    <a:pt x="179" y="128"/>
                  </a:cubicBezTo>
                  <a:cubicBezTo>
                    <a:pt x="180" y="128"/>
                    <a:pt x="180" y="127"/>
                    <a:pt x="181" y="127"/>
                  </a:cubicBezTo>
                  <a:cubicBezTo>
                    <a:pt x="180" y="127"/>
                    <a:pt x="181" y="126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lose/>
                  <a:moveTo>
                    <a:pt x="178" y="123"/>
                  </a:moveTo>
                  <a:cubicBezTo>
                    <a:pt x="177" y="122"/>
                    <a:pt x="176" y="121"/>
                    <a:pt x="175" y="122"/>
                  </a:cubicBezTo>
                  <a:cubicBezTo>
                    <a:pt x="174" y="122"/>
                    <a:pt x="173" y="123"/>
                    <a:pt x="173" y="125"/>
                  </a:cubicBezTo>
                  <a:cubicBezTo>
                    <a:pt x="178" y="123"/>
                    <a:pt x="178" y="123"/>
                    <a:pt x="178" y="123"/>
                  </a:cubicBezTo>
                  <a:close/>
                  <a:moveTo>
                    <a:pt x="190" y="122"/>
                  </a:moveTo>
                  <a:cubicBezTo>
                    <a:pt x="190" y="123"/>
                    <a:pt x="190" y="124"/>
                    <a:pt x="190" y="125"/>
                  </a:cubicBezTo>
                  <a:cubicBezTo>
                    <a:pt x="189" y="126"/>
                    <a:pt x="188" y="127"/>
                    <a:pt x="188" y="127"/>
                  </a:cubicBezTo>
                  <a:cubicBezTo>
                    <a:pt x="186" y="127"/>
                    <a:pt x="186" y="127"/>
                    <a:pt x="184" y="127"/>
                  </a:cubicBezTo>
                  <a:cubicBezTo>
                    <a:pt x="183" y="127"/>
                    <a:pt x="182" y="125"/>
                    <a:pt x="182" y="124"/>
                  </a:cubicBezTo>
                  <a:cubicBezTo>
                    <a:pt x="182" y="123"/>
                    <a:pt x="182" y="122"/>
                    <a:pt x="182" y="121"/>
                  </a:cubicBezTo>
                  <a:cubicBezTo>
                    <a:pt x="182" y="119"/>
                    <a:pt x="183" y="119"/>
                    <a:pt x="185" y="118"/>
                  </a:cubicBezTo>
                  <a:cubicBezTo>
                    <a:pt x="186" y="118"/>
                    <a:pt x="186" y="118"/>
                    <a:pt x="187" y="118"/>
                  </a:cubicBezTo>
                  <a:cubicBezTo>
                    <a:pt x="188" y="118"/>
                    <a:pt x="188" y="118"/>
                    <a:pt x="188" y="119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0"/>
                    <a:pt x="188" y="120"/>
                    <a:pt x="187" y="120"/>
                  </a:cubicBezTo>
                  <a:cubicBezTo>
                    <a:pt x="187" y="120"/>
                    <a:pt x="187" y="119"/>
                    <a:pt x="187" y="119"/>
                  </a:cubicBezTo>
                  <a:cubicBezTo>
                    <a:pt x="187" y="119"/>
                    <a:pt x="186" y="119"/>
                    <a:pt x="186" y="119"/>
                  </a:cubicBezTo>
                  <a:cubicBezTo>
                    <a:pt x="186" y="119"/>
                    <a:pt x="185" y="119"/>
                    <a:pt x="185" y="119"/>
                  </a:cubicBezTo>
                  <a:cubicBezTo>
                    <a:pt x="184" y="119"/>
                    <a:pt x="183" y="120"/>
                    <a:pt x="183" y="121"/>
                  </a:cubicBezTo>
                  <a:cubicBezTo>
                    <a:pt x="183" y="121"/>
                    <a:pt x="183" y="122"/>
                    <a:pt x="184" y="123"/>
                  </a:cubicBezTo>
                  <a:cubicBezTo>
                    <a:pt x="184" y="124"/>
                    <a:pt x="185" y="125"/>
                    <a:pt x="186" y="125"/>
                  </a:cubicBezTo>
                  <a:cubicBezTo>
                    <a:pt x="186" y="126"/>
                    <a:pt x="187" y="126"/>
                    <a:pt x="188" y="126"/>
                  </a:cubicBezTo>
                  <a:cubicBezTo>
                    <a:pt x="189" y="125"/>
                    <a:pt x="190" y="124"/>
                    <a:pt x="190" y="122"/>
                  </a:cubicBezTo>
                  <a:cubicBezTo>
                    <a:pt x="190" y="122"/>
                    <a:pt x="190" y="122"/>
                    <a:pt x="190" y="122"/>
                  </a:cubicBezTo>
                  <a:close/>
                  <a:moveTo>
                    <a:pt x="202" y="120"/>
                  </a:move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9" y="121"/>
                    <a:pt x="199" y="121"/>
                    <a:pt x="198" y="120"/>
                  </a:cubicBezTo>
                  <a:cubicBezTo>
                    <a:pt x="196" y="115"/>
                    <a:pt x="196" y="115"/>
                    <a:pt x="196" y="115"/>
                  </a:cubicBezTo>
                  <a:cubicBezTo>
                    <a:pt x="195" y="114"/>
                    <a:pt x="195" y="114"/>
                    <a:pt x="194" y="115"/>
                  </a:cubicBezTo>
                  <a:cubicBezTo>
                    <a:pt x="193" y="115"/>
                    <a:pt x="192" y="116"/>
                    <a:pt x="192" y="117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5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3" y="123"/>
                    <a:pt x="193" y="123"/>
                    <a:pt x="192" y="122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7" y="113"/>
                    <a:pt x="187" y="113"/>
                    <a:pt x="187" y="113"/>
                  </a:cubicBezTo>
                  <a:cubicBezTo>
                    <a:pt x="187" y="113"/>
                    <a:pt x="186" y="113"/>
                    <a:pt x="186" y="113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6" y="112"/>
                    <a:pt x="187" y="111"/>
                    <a:pt x="188" y="110"/>
                  </a:cubicBezTo>
                  <a:cubicBezTo>
                    <a:pt x="191" y="116"/>
                    <a:pt x="191" y="116"/>
                    <a:pt x="191" y="116"/>
                  </a:cubicBezTo>
                  <a:cubicBezTo>
                    <a:pt x="192" y="114"/>
                    <a:pt x="192" y="113"/>
                    <a:pt x="193" y="113"/>
                  </a:cubicBezTo>
                  <a:cubicBezTo>
                    <a:pt x="195" y="112"/>
                    <a:pt x="196" y="113"/>
                    <a:pt x="197" y="115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0" y="120"/>
                    <a:pt x="201" y="120"/>
                    <a:pt x="202" y="120"/>
                  </a:cubicBezTo>
                  <a:cubicBezTo>
                    <a:pt x="202" y="120"/>
                    <a:pt x="202" y="120"/>
                    <a:pt x="202" y="120"/>
                  </a:cubicBezTo>
                  <a:close/>
                  <a:moveTo>
                    <a:pt x="212" y="114"/>
                  </a:moveTo>
                  <a:cubicBezTo>
                    <a:pt x="208" y="116"/>
                    <a:pt x="208" y="116"/>
                    <a:pt x="208" y="116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09" y="115"/>
                    <a:pt x="209" y="115"/>
                    <a:pt x="209" y="114"/>
                  </a:cubicBezTo>
                  <a:cubicBezTo>
                    <a:pt x="206" y="110"/>
                    <a:pt x="206" y="110"/>
                    <a:pt x="206" y="110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5" y="109"/>
                    <a:pt x="205" y="109"/>
                    <a:pt x="204" y="109"/>
                  </a:cubicBezTo>
                  <a:cubicBezTo>
                    <a:pt x="203" y="110"/>
                    <a:pt x="202" y="111"/>
                    <a:pt x="202" y="111"/>
                  </a:cubicBezTo>
                  <a:cubicBezTo>
                    <a:pt x="205" y="116"/>
                    <a:pt x="205" y="116"/>
                    <a:pt x="205" y="116"/>
                  </a:cubicBezTo>
                  <a:cubicBezTo>
                    <a:pt x="206" y="117"/>
                    <a:pt x="206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4" y="119"/>
                    <a:pt x="204" y="118"/>
                    <a:pt x="204" y="117"/>
                  </a:cubicBezTo>
                  <a:cubicBezTo>
                    <a:pt x="201" y="113"/>
                    <a:pt x="201" y="113"/>
                    <a:pt x="201" y="113"/>
                  </a:cubicBezTo>
                  <a:cubicBezTo>
                    <a:pt x="200" y="112"/>
                    <a:pt x="200" y="112"/>
                    <a:pt x="200" y="112"/>
                  </a:cubicBezTo>
                  <a:cubicBezTo>
                    <a:pt x="200" y="112"/>
                    <a:pt x="200" y="112"/>
                    <a:pt x="199" y="113"/>
                  </a:cubicBezTo>
                  <a:cubicBezTo>
                    <a:pt x="199" y="112"/>
                    <a:pt x="199" y="112"/>
                    <a:pt x="199" y="112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2" y="111"/>
                    <a:pt x="202" y="111"/>
                    <a:pt x="202" y="111"/>
                  </a:cubicBezTo>
                  <a:cubicBezTo>
                    <a:pt x="202" y="110"/>
                    <a:pt x="203" y="109"/>
                    <a:pt x="204" y="108"/>
                  </a:cubicBezTo>
                  <a:cubicBezTo>
                    <a:pt x="205" y="107"/>
                    <a:pt x="206" y="108"/>
                    <a:pt x="208" y="110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4"/>
                    <a:pt x="211" y="115"/>
                    <a:pt x="212" y="114"/>
                  </a:cubicBezTo>
                  <a:cubicBezTo>
                    <a:pt x="212" y="114"/>
                    <a:pt x="212" y="114"/>
                    <a:pt x="212" y="114"/>
                  </a:cubicBezTo>
                  <a:close/>
                  <a:moveTo>
                    <a:pt x="218" y="104"/>
                  </a:moveTo>
                  <a:cubicBezTo>
                    <a:pt x="219" y="105"/>
                    <a:pt x="219" y="107"/>
                    <a:pt x="219" y="108"/>
                  </a:cubicBezTo>
                  <a:cubicBezTo>
                    <a:pt x="219" y="109"/>
                    <a:pt x="218" y="110"/>
                    <a:pt x="217" y="111"/>
                  </a:cubicBezTo>
                  <a:cubicBezTo>
                    <a:pt x="216" y="112"/>
                    <a:pt x="215" y="112"/>
                    <a:pt x="214" y="112"/>
                  </a:cubicBezTo>
                  <a:cubicBezTo>
                    <a:pt x="212" y="111"/>
                    <a:pt x="211" y="111"/>
                    <a:pt x="210" y="110"/>
                  </a:cubicBezTo>
                  <a:cubicBezTo>
                    <a:pt x="210" y="109"/>
                    <a:pt x="209" y="107"/>
                    <a:pt x="209" y="106"/>
                  </a:cubicBezTo>
                  <a:cubicBezTo>
                    <a:pt x="209" y="105"/>
                    <a:pt x="210" y="104"/>
                    <a:pt x="211" y="103"/>
                  </a:cubicBezTo>
                  <a:cubicBezTo>
                    <a:pt x="212" y="102"/>
                    <a:pt x="214" y="102"/>
                    <a:pt x="215" y="102"/>
                  </a:cubicBezTo>
                  <a:cubicBezTo>
                    <a:pt x="216" y="102"/>
                    <a:pt x="217" y="103"/>
                    <a:pt x="218" y="104"/>
                  </a:cubicBezTo>
                  <a:close/>
                  <a:moveTo>
                    <a:pt x="217" y="106"/>
                  </a:moveTo>
                  <a:cubicBezTo>
                    <a:pt x="216" y="105"/>
                    <a:pt x="215" y="104"/>
                    <a:pt x="214" y="103"/>
                  </a:cubicBezTo>
                  <a:cubicBezTo>
                    <a:pt x="213" y="103"/>
                    <a:pt x="212" y="103"/>
                    <a:pt x="212" y="103"/>
                  </a:cubicBezTo>
                  <a:cubicBezTo>
                    <a:pt x="211" y="104"/>
                    <a:pt x="211" y="105"/>
                    <a:pt x="211" y="105"/>
                  </a:cubicBezTo>
                  <a:cubicBezTo>
                    <a:pt x="211" y="106"/>
                    <a:pt x="211" y="107"/>
                    <a:pt x="212" y="108"/>
                  </a:cubicBezTo>
                  <a:cubicBezTo>
                    <a:pt x="212" y="109"/>
                    <a:pt x="213" y="110"/>
                    <a:pt x="214" y="110"/>
                  </a:cubicBezTo>
                  <a:cubicBezTo>
                    <a:pt x="215" y="111"/>
                    <a:pt x="216" y="111"/>
                    <a:pt x="217" y="110"/>
                  </a:cubicBezTo>
                  <a:cubicBezTo>
                    <a:pt x="218" y="110"/>
                    <a:pt x="218" y="109"/>
                    <a:pt x="218" y="108"/>
                  </a:cubicBezTo>
                  <a:cubicBezTo>
                    <a:pt x="218" y="107"/>
                    <a:pt x="217" y="107"/>
                    <a:pt x="217" y="106"/>
                  </a:cubicBezTo>
                  <a:close/>
                  <a:moveTo>
                    <a:pt x="226" y="103"/>
                  </a:moveTo>
                  <a:cubicBezTo>
                    <a:pt x="222" y="107"/>
                    <a:pt x="222" y="107"/>
                    <a:pt x="222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16" y="97"/>
                    <a:pt x="216" y="97"/>
                    <a:pt x="216" y="97"/>
                  </a:cubicBezTo>
                  <a:cubicBezTo>
                    <a:pt x="216" y="96"/>
                    <a:pt x="216" y="96"/>
                    <a:pt x="215" y="96"/>
                  </a:cubicBezTo>
                  <a:cubicBezTo>
                    <a:pt x="215" y="96"/>
                    <a:pt x="215" y="96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6"/>
                    <a:pt x="215" y="95"/>
                    <a:pt x="216" y="9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5" y="104"/>
                    <a:pt x="226" y="103"/>
                  </a:cubicBezTo>
                  <a:cubicBezTo>
                    <a:pt x="226" y="103"/>
                    <a:pt x="226" y="103"/>
                    <a:pt x="226" y="103"/>
                  </a:cubicBezTo>
                  <a:close/>
                  <a:moveTo>
                    <a:pt x="231" y="93"/>
                  </a:moveTo>
                  <a:cubicBezTo>
                    <a:pt x="232" y="94"/>
                    <a:pt x="232" y="95"/>
                    <a:pt x="232" y="96"/>
                  </a:cubicBezTo>
                  <a:cubicBezTo>
                    <a:pt x="232" y="97"/>
                    <a:pt x="232" y="99"/>
                    <a:pt x="230" y="99"/>
                  </a:cubicBezTo>
                  <a:cubicBezTo>
                    <a:pt x="230" y="100"/>
                    <a:pt x="228" y="101"/>
                    <a:pt x="227" y="101"/>
                  </a:cubicBezTo>
                  <a:cubicBezTo>
                    <a:pt x="226" y="101"/>
                    <a:pt x="225" y="100"/>
                    <a:pt x="224" y="99"/>
                  </a:cubicBezTo>
                  <a:cubicBezTo>
                    <a:pt x="223" y="98"/>
                    <a:pt x="222" y="97"/>
                    <a:pt x="222" y="96"/>
                  </a:cubicBezTo>
                  <a:cubicBezTo>
                    <a:pt x="222" y="95"/>
                    <a:pt x="223" y="93"/>
                    <a:pt x="224" y="93"/>
                  </a:cubicBezTo>
                  <a:cubicBezTo>
                    <a:pt x="225" y="92"/>
                    <a:pt x="226" y="91"/>
                    <a:pt x="227" y="91"/>
                  </a:cubicBezTo>
                  <a:cubicBezTo>
                    <a:pt x="229" y="91"/>
                    <a:pt x="230" y="91"/>
                    <a:pt x="231" y="93"/>
                  </a:cubicBezTo>
                  <a:close/>
                  <a:moveTo>
                    <a:pt x="230" y="95"/>
                  </a:moveTo>
                  <a:cubicBezTo>
                    <a:pt x="229" y="94"/>
                    <a:pt x="228" y="93"/>
                    <a:pt x="227" y="93"/>
                  </a:cubicBezTo>
                  <a:cubicBezTo>
                    <a:pt x="226" y="92"/>
                    <a:pt x="225" y="92"/>
                    <a:pt x="224" y="93"/>
                  </a:cubicBezTo>
                  <a:cubicBezTo>
                    <a:pt x="224" y="93"/>
                    <a:pt x="224" y="94"/>
                    <a:pt x="224" y="95"/>
                  </a:cubicBezTo>
                  <a:cubicBezTo>
                    <a:pt x="224" y="96"/>
                    <a:pt x="224" y="96"/>
                    <a:pt x="225" y="97"/>
                  </a:cubicBezTo>
                  <a:cubicBezTo>
                    <a:pt x="226" y="98"/>
                    <a:pt x="227" y="99"/>
                    <a:pt x="228" y="99"/>
                  </a:cubicBezTo>
                  <a:cubicBezTo>
                    <a:pt x="229" y="99"/>
                    <a:pt x="230" y="99"/>
                    <a:pt x="231" y="99"/>
                  </a:cubicBezTo>
                  <a:cubicBezTo>
                    <a:pt x="232" y="98"/>
                    <a:pt x="232" y="97"/>
                    <a:pt x="231" y="97"/>
                  </a:cubicBezTo>
                  <a:cubicBezTo>
                    <a:pt x="231" y="96"/>
                    <a:pt x="231" y="95"/>
                    <a:pt x="230" y="95"/>
                  </a:cubicBezTo>
                  <a:close/>
                  <a:moveTo>
                    <a:pt x="236" y="82"/>
                  </a:moveTo>
                  <a:cubicBezTo>
                    <a:pt x="234" y="83"/>
                    <a:pt x="234" y="83"/>
                    <a:pt x="234" y="83"/>
                  </a:cubicBezTo>
                  <a:cubicBezTo>
                    <a:pt x="235" y="83"/>
                    <a:pt x="236" y="84"/>
                    <a:pt x="236" y="84"/>
                  </a:cubicBezTo>
                  <a:cubicBezTo>
                    <a:pt x="237" y="85"/>
                    <a:pt x="237" y="85"/>
                    <a:pt x="237" y="87"/>
                  </a:cubicBezTo>
                  <a:cubicBezTo>
                    <a:pt x="237" y="87"/>
                    <a:pt x="237" y="88"/>
                    <a:pt x="236" y="89"/>
                  </a:cubicBezTo>
                  <a:cubicBezTo>
                    <a:pt x="236" y="89"/>
                    <a:pt x="236" y="89"/>
                    <a:pt x="236" y="90"/>
                  </a:cubicBezTo>
                  <a:cubicBezTo>
                    <a:pt x="236" y="91"/>
                    <a:pt x="236" y="91"/>
                    <a:pt x="236" y="91"/>
                  </a:cubicBezTo>
                  <a:cubicBezTo>
                    <a:pt x="236" y="92"/>
                    <a:pt x="237" y="91"/>
                    <a:pt x="238" y="90"/>
                  </a:cubicBezTo>
                  <a:cubicBezTo>
                    <a:pt x="239" y="89"/>
                    <a:pt x="240" y="88"/>
                    <a:pt x="240" y="87"/>
                  </a:cubicBezTo>
                  <a:cubicBezTo>
                    <a:pt x="241" y="87"/>
                    <a:pt x="242" y="87"/>
                    <a:pt x="242" y="88"/>
                  </a:cubicBezTo>
                  <a:cubicBezTo>
                    <a:pt x="243" y="88"/>
                    <a:pt x="243" y="89"/>
                    <a:pt x="243" y="91"/>
                  </a:cubicBezTo>
                  <a:cubicBezTo>
                    <a:pt x="243" y="92"/>
                    <a:pt x="242" y="93"/>
                    <a:pt x="242" y="94"/>
                  </a:cubicBezTo>
                  <a:cubicBezTo>
                    <a:pt x="241" y="95"/>
                    <a:pt x="240" y="95"/>
                    <a:pt x="239" y="96"/>
                  </a:cubicBezTo>
                  <a:cubicBezTo>
                    <a:pt x="238" y="96"/>
                    <a:pt x="238" y="96"/>
                    <a:pt x="238" y="95"/>
                  </a:cubicBezTo>
                  <a:cubicBezTo>
                    <a:pt x="237" y="95"/>
                    <a:pt x="237" y="95"/>
                    <a:pt x="237" y="94"/>
                  </a:cubicBezTo>
                  <a:cubicBezTo>
                    <a:pt x="237" y="94"/>
                    <a:pt x="237" y="93"/>
                    <a:pt x="237" y="93"/>
                  </a:cubicBezTo>
                  <a:cubicBezTo>
                    <a:pt x="237" y="93"/>
                    <a:pt x="237" y="93"/>
                    <a:pt x="236" y="93"/>
                  </a:cubicBezTo>
                  <a:cubicBezTo>
                    <a:pt x="236" y="93"/>
                    <a:pt x="236" y="93"/>
                    <a:pt x="236" y="93"/>
                  </a:cubicBezTo>
                  <a:cubicBezTo>
                    <a:pt x="235" y="93"/>
                    <a:pt x="235" y="92"/>
                    <a:pt x="235" y="92"/>
                  </a:cubicBezTo>
                  <a:cubicBezTo>
                    <a:pt x="235" y="91"/>
                    <a:pt x="235" y="91"/>
                    <a:pt x="235" y="90"/>
                  </a:cubicBezTo>
                  <a:cubicBezTo>
                    <a:pt x="234" y="91"/>
                    <a:pt x="233" y="91"/>
                    <a:pt x="232" y="90"/>
                  </a:cubicBezTo>
                  <a:cubicBezTo>
                    <a:pt x="231" y="89"/>
                    <a:pt x="230" y="89"/>
                    <a:pt x="230" y="87"/>
                  </a:cubicBezTo>
                  <a:cubicBezTo>
                    <a:pt x="230" y="87"/>
                    <a:pt x="231" y="85"/>
                    <a:pt x="232" y="85"/>
                  </a:cubicBezTo>
                  <a:cubicBezTo>
                    <a:pt x="232" y="84"/>
                    <a:pt x="232" y="84"/>
                    <a:pt x="233" y="83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35" y="81"/>
                    <a:pt x="235" y="81"/>
                    <a:pt x="235" y="81"/>
                  </a:cubicBezTo>
                  <a:cubicBezTo>
                    <a:pt x="236" y="82"/>
                    <a:pt x="236" y="82"/>
                    <a:pt x="236" y="82"/>
                  </a:cubicBezTo>
                  <a:close/>
                  <a:moveTo>
                    <a:pt x="236" y="86"/>
                  </a:moveTo>
                  <a:cubicBezTo>
                    <a:pt x="235" y="86"/>
                    <a:pt x="234" y="85"/>
                    <a:pt x="234" y="85"/>
                  </a:cubicBezTo>
                  <a:cubicBezTo>
                    <a:pt x="233" y="85"/>
                    <a:pt x="232" y="85"/>
                    <a:pt x="232" y="85"/>
                  </a:cubicBezTo>
                  <a:cubicBezTo>
                    <a:pt x="231" y="86"/>
                    <a:pt x="231" y="86"/>
                    <a:pt x="231" y="87"/>
                  </a:cubicBezTo>
                  <a:cubicBezTo>
                    <a:pt x="231" y="87"/>
                    <a:pt x="232" y="87"/>
                    <a:pt x="232" y="88"/>
                  </a:cubicBezTo>
                  <a:cubicBezTo>
                    <a:pt x="233" y="88"/>
                    <a:pt x="233" y="89"/>
                    <a:pt x="234" y="89"/>
                  </a:cubicBezTo>
                  <a:cubicBezTo>
                    <a:pt x="235" y="89"/>
                    <a:pt x="235" y="89"/>
                    <a:pt x="236" y="89"/>
                  </a:cubicBezTo>
                  <a:cubicBezTo>
                    <a:pt x="237" y="88"/>
                    <a:pt x="236" y="87"/>
                    <a:pt x="236" y="86"/>
                  </a:cubicBezTo>
                  <a:close/>
                  <a:moveTo>
                    <a:pt x="242" y="89"/>
                  </a:moveTo>
                  <a:cubicBezTo>
                    <a:pt x="242" y="89"/>
                    <a:pt x="241" y="89"/>
                    <a:pt x="240" y="89"/>
                  </a:cubicBezTo>
                  <a:cubicBezTo>
                    <a:pt x="240" y="90"/>
                    <a:pt x="240" y="90"/>
                    <a:pt x="239" y="91"/>
                  </a:cubicBezTo>
                  <a:cubicBezTo>
                    <a:pt x="238" y="92"/>
                    <a:pt x="238" y="92"/>
                    <a:pt x="237" y="93"/>
                  </a:cubicBezTo>
                  <a:cubicBezTo>
                    <a:pt x="237" y="93"/>
                    <a:pt x="238" y="94"/>
                    <a:pt x="238" y="95"/>
                  </a:cubicBezTo>
                  <a:cubicBezTo>
                    <a:pt x="239" y="95"/>
                    <a:pt x="240" y="95"/>
                    <a:pt x="241" y="93"/>
                  </a:cubicBezTo>
                  <a:cubicBezTo>
                    <a:pt x="242" y="93"/>
                    <a:pt x="242" y="91"/>
                    <a:pt x="243" y="91"/>
                  </a:cubicBezTo>
                  <a:cubicBezTo>
                    <a:pt x="243" y="90"/>
                    <a:pt x="242" y="89"/>
                    <a:pt x="242" y="89"/>
                  </a:cubicBezTo>
                  <a:close/>
                  <a:moveTo>
                    <a:pt x="242" y="73"/>
                  </a:moveTo>
                  <a:cubicBezTo>
                    <a:pt x="242" y="73"/>
                    <a:pt x="242" y="73"/>
                    <a:pt x="242" y="74"/>
                  </a:cubicBezTo>
                  <a:cubicBezTo>
                    <a:pt x="242" y="74"/>
                    <a:pt x="242" y="74"/>
                    <a:pt x="242" y="75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8" y="85"/>
                    <a:pt x="248" y="86"/>
                    <a:pt x="247" y="87"/>
                  </a:cubicBezTo>
                  <a:cubicBezTo>
                    <a:pt x="246" y="88"/>
                    <a:pt x="246" y="88"/>
                    <a:pt x="245" y="87"/>
                  </a:cubicBezTo>
                  <a:cubicBezTo>
                    <a:pt x="245" y="87"/>
                    <a:pt x="245" y="87"/>
                    <a:pt x="245" y="87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46" y="85"/>
                    <a:pt x="246" y="85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6" y="83"/>
                    <a:pt x="245" y="81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7" y="80"/>
                    <a:pt x="237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5" y="80"/>
                    <a:pt x="235" y="80"/>
                    <a:pt x="235" y="80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9"/>
                    <a:pt x="239" y="79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2" y="75"/>
                    <a:pt x="242" y="75"/>
                    <a:pt x="242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2" y="73"/>
                    <a:pt x="242" y="73"/>
                    <a:pt x="242" y="73"/>
                  </a:cubicBezTo>
                  <a:cubicBezTo>
                    <a:pt x="242" y="73"/>
                    <a:pt x="242" y="73"/>
                    <a:pt x="242" y="73"/>
                  </a:cubicBezTo>
                  <a:close/>
                  <a:moveTo>
                    <a:pt x="253" y="63"/>
                  </a:moveTo>
                  <a:cubicBezTo>
                    <a:pt x="254" y="64"/>
                    <a:pt x="255" y="65"/>
                    <a:pt x="255" y="66"/>
                  </a:cubicBezTo>
                  <a:cubicBezTo>
                    <a:pt x="256" y="67"/>
                    <a:pt x="256" y="68"/>
                    <a:pt x="255" y="69"/>
                  </a:cubicBezTo>
                  <a:cubicBezTo>
                    <a:pt x="254" y="71"/>
                    <a:pt x="253" y="71"/>
                    <a:pt x="252" y="71"/>
                  </a:cubicBezTo>
                  <a:cubicBezTo>
                    <a:pt x="251" y="72"/>
                    <a:pt x="250" y="71"/>
                    <a:pt x="248" y="71"/>
                  </a:cubicBezTo>
                  <a:cubicBezTo>
                    <a:pt x="247" y="70"/>
                    <a:pt x="246" y="69"/>
                    <a:pt x="246" y="68"/>
                  </a:cubicBezTo>
                  <a:cubicBezTo>
                    <a:pt x="246" y="67"/>
                    <a:pt x="246" y="66"/>
                    <a:pt x="246" y="65"/>
                  </a:cubicBezTo>
                  <a:cubicBezTo>
                    <a:pt x="247" y="63"/>
                    <a:pt x="248" y="63"/>
                    <a:pt x="249" y="62"/>
                  </a:cubicBezTo>
                  <a:cubicBezTo>
                    <a:pt x="250" y="62"/>
                    <a:pt x="252" y="62"/>
                    <a:pt x="253" y="63"/>
                  </a:cubicBezTo>
                  <a:close/>
                  <a:moveTo>
                    <a:pt x="252" y="65"/>
                  </a:moveTo>
                  <a:cubicBezTo>
                    <a:pt x="251" y="64"/>
                    <a:pt x="250" y="64"/>
                    <a:pt x="249" y="64"/>
                  </a:cubicBezTo>
                  <a:cubicBezTo>
                    <a:pt x="248" y="64"/>
                    <a:pt x="247" y="64"/>
                    <a:pt x="247" y="65"/>
                  </a:cubicBezTo>
                  <a:cubicBezTo>
                    <a:pt x="246" y="66"/>
                    <a:pt x="246" y="66"/>
                    <a:pt x="247" y="67"/>
                  </a:cubicBezTo>
                  <a:cubicBezTo>
                    <a:pt x="247" y="68"/>
                    <a:pt x="248" y="68"/>
                    <a:pt x="249" y="69"/>
                  </a:cubicBezTo>
                  <a:cubicBezTo>
                    <a:pt x="250" y="69"/>
                    <a:pt x="251" y="69"/>
                    <a:pt x="252" y="70"/>
                  </a:cubicBezTo>
                  <a:cubicBezTo>
                    <a:pt x="253" y="70"/>
                    <a:pt x="254" y="69"/>
                    <a:pt x="254" y="69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4" y="66"/>
                    <a:pt x="253" y="65"/>
                    <a:pt x="252" y="65"/>
                  </a:cubicBezTo>
                  <a:close/>
                  <a:moveTo>
                    <a:pt x="266" y="40"/>
                  </a:moveTo>
                  <a:cubicBezTo>
                    <a:pt x="267" y="42"/>
                    <a:pt x="267" y="44"/>
                    <a:pt x="266" y="46"/>
                  </a:cubicBezTo>
                  <a:cubicBezTo>
                    <a:pt x="265" y="48"/>
                    <a:pt x="264" y="49"/>
                    <a:pt x="262" y="50"/>
                  </a:cubicBezTo>
                  <a:cubicBezTo>
                    <a:pt x="261" y="51"/>
                    <a:pt x="259" y="51"/>
                    <a:pt x="257" y="50"/>
                  </a:cubicBezTo>
                  <a:cubicBezTo>
                    <a:pt x="255" y="49"/>
                    <a:pt x="254" y="48"/>
                    <a:pt x="253" y="47"/>
                  </a:cubicBezTo>
                  <a:cubicBezTo>
                    <a:pt x="252" y="45"/>
                    <a:pt x="252" y="43"/>
                    <a:pt x="253" y="41"/>
                  </a:cubicBezTo>
                  <a:cubicBezTo>
                    <a:pt x="254" y="41"/>
                    <a:pt x="254" y="40"/>
                    <a:pt x="254" y="39"/>
                  </a:cubicBezTo>
                  <a:cubicBezTo>
                    <a:pt x="255" y="39"/>
                    <a:pt x="255" y="38"/>
                    <a:pt x="255" y="38"/>
                  </a:cubicBezTo>
                  <a:cubicBezTo>
                    <a:pt x="255" y="38"/>
                    <a:pt x="255" y="37"/>
                    <a:pt x="255" y="37"/>
                  </a:cubicBezTo>
                  <a:cubicBezTo>
                    <a:pt x="255" y="37"/>
                    <a:pt x="255" y="37"/>
                    <a:pt x="255" y="37"/>
                  </a:cubicBezTo>
                  <a:cubicBezTo>
                    <a:pt x="259" y="38"/>
                    <a:pt x="259" y="38"/>
                    <a:pt x="259" y="38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9"/>
                    <a:pt x="257" y="39"/>
                    <a:pt x="256" y="39"/>
                  </a:cubicBezTo>
                  <a:cubicBezTo>
                    <a:pt x="255" y="39"/>
                    <a:pt x="254" y="40"/>
                    <a:pt x="254" y="41"/>
                  </a:cubicBezTo>
                  <a:cubicBezTo>
                    <a:pt x="254" y="43"/>
                    <a:pt x="254" y="44"/>
                    <a:pt x="254" y="45"/>
                  </a:cubicBezTo>
                  <a:cubicBezTo>
                    <a:pt x="255" y="47"/>
                    <a:pt x="256" y="47"/>
                    <a:pt x="258" y="48"/>
                  </a:cubicBezTo>
                  <a:cubicBezTo>
                    <a:pt x="260" y="49"/>
                    <a:pt x="261" y="49"/>
                    <a:pt x="263" y="49"/>
                  </a:cubicBezTo>
                  <a:cubicBezTo>
                    <a:pt x="264" y="48"/>
                    <a:pt x="265" y="47"/>
                    <a:pt x="266" y="46"/>
                  </a:cubicBezTo>
                  <a:cubicBezTo>
                    <a:pt x="266" y="45"/>
                    <a:pt x="266" y="43"/>
                    <a:pt x="266" y="42"/>
                  </a:cubicBezTo>
                  <a:cubicBezTo>
                    <a:pt x="266" y="42"/>
                    <a:pt x="266" y="41"/>
                    <a:pt x="266" y="40"/>
                  </a:cubicBezTo>
                  <a:cubicBezTo>
                    <a:pt x="266" y="40"/>
                    <a:pt x="266" y="40"/>
                    <a:pt x="266" y="40"/>
                  </a:cubicBezTo>
                  <a:close/>
                  <a:moveTo>
                    <a:pt x="270" y="30"/>
                  </a:moveTo>
                  <a:cubicBezTo>
                    <a:pt x="269" y="34"/>
                    <a:pt x="269" y="34"/>
                    <a:pt x="269" y="34"/>
                  </a:cubicBezTo>
                  <a:cubicBezTo>
                    <a:pt x="269" y="34"/>
                    <a:pt x="269" y="34"/>
                    <a:pt x="269" y="34"/>
                  </a:cubicBezTo>
                  <a:cubicBezTo>
                    <a:pt x="269" y="33"/>
                    <a:pt x="269" y="33"/>
                    <a:pt x="268" y="32"/>
                  </a:cubicBezTo>
                  <a:cubicBezTo>
                    <a:pt x="263" y="31"/>
                    <a:pt x="263" y="31"/>
                    <a:pt x="263" y="31"/>
                  </a:cubicBezTo>
                  <a:cubicBezTo>
                    <a:pt x="262" y="31"/>
                    <a:pt x="261" y="31"/>
                    <a:pt x="261" y="32"/>
                  </a:cubicBezTo>
                  <a:cubicBezTo>
                    <a:pt x="260" y="33"/>
                    <a:pt x="261" y="33"/>
                    <a:pt x="261" y="34"/>
                  </a:cubicBezTo>
                  <a:cubicBezTo>
                    <a:pt x="266" y="36"/>
                    <a:pt x="266" y="36"/>
                    <a:pt x="266" y="36"/>
                  </a:cubicBezTo>
                  <a:cubicBezTo>
                    <a:pt x="267" y="36"/>
                    <a:pt x="268" y="36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8"/>
                    <a:pt x="267" y="38"/>
                    <a:pt x="266" y="37"/>
                  </a:cubicBezTo>
                  <a:cubicBezTo>
                    <a:pt x="256" y="35"/>
                    <a:pt x="256" y="35"/>
                    <a:pt x="256" y="35"/>
                  </a:cubicBezTo>
                  <a:cubicBezTo>
                    <a:pt x="256" y="35"/>
                    <a:pt x="255" y="35"/>
                    <a:pt x="255" y="35"/>
                  </a:cubicBezTo>
                  <a:cubicBezTo>
                    <a:pt x="255" y="35"/>
                    <a:pt x="255" y="35"/>
                    <a:pt x="255" y="35"/>
                  </a:cubicBezTo>
                  <a:cubicBezTo>
                    <a:pt x="254" y="35"/>
                    <a:pt x="254" y="35"/>
                    <a:pt x="254" y="35"/>
                  </a:cubicBezTo>
                  <a:cubicBezTo>
                    <a:pt x="254" y="35"/>
                    <a:pt x="254" y="34"/>
                    <a:pt x="254" y="32"/>
                  </a:cubicBezTo>
                  <a:cubicBezTo>
                    <a:pt x="260" y="34"/>
                    <a:pt x="260" y="34"/>
                    <a:pt x="260" y="34"/>
                  </a:cubicBezTo>
                  <a:cubicBezTo>
                    <a:pt x="260" y="33"/>
                    <a:pt x="259" y="31"/>
                    <a:pt x="260" y="31"/>
                  </a:cubicBezTo>
                  <a:cubicBezTo>
                    <a:pt x="260" y="29"/>
                    <a:pt x="261" y="28"/>
                    <a:pt x="263" y="29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0" y="31"/>
                    <a:pt x="270" y="31"/>
                    <a:pt x="270" y="30"/>
                  </a:cubicBezTo>
                  <a:cubicBezTo>
                    <a:pt x="270" y="30"/>
                    <a:pt x="270" y="30"/>
                    <a:pt x="270" y="30"/>
                  </a:cubicBezTo>
                  <a:close/>
                  <a:moveTo>
                    <a:pt x="259" y="22"/>
                  </a:moveTo>
                  <a:cubicBezTo>
                    <a:pt x="259" y="22"/>
                    <a:pt x="259" y="22"/>
                    <a:pt x="260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59" y="24"/>
                    <a:pt x="260" y="24"/>
                    <a:pt x="259" y="24"/>
                  </a:cubicBezTo>
                  <a:cubicBezTo>
                    <a:pt x="259" y="24"/>
                    <a:pt x="259" y="25"/>
                    <a:pt x="258" y="24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3"/>
                    <a:pt x="257" y="23"/>
                    <a:pt x="258" y="23"/>
                  </a:cubicBezTo>
                  <a:cubicBezTo>
                    <a:pt x="258" y="23"/>
                    <a:pt x="258" y="23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lose/>
                  <a:moveTo>
                    <a:pt x="272" y="23"/>
                  </a:moveTo>
                  <a:cubicBezTo>
                    <a:pt x="271" y="28"/>
                    <a:pt x="271" y="28"/>
                    <a:pt x="271" y="28"/>
                  </a:cubicBezTo>
                  <a:cubicBezTo>
                    <a:pt x="270" y="28"/>
                    <a:pt x="270" y="28"/>
                    <a:pt x="270" y="28"/>
                  </a:cubicBezTo>
                  <a:cubicBezTo>
                    <a:pt x="270" y="27"/>
                    <a:pt x="270" y="26"/>
                    <a:pt x="269" y="26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3" y="25"/>
                    <a:pt x="262" y="25"/>
                    <a:pt x="262" y="26"/>
                  </a:cubicBezTo>
                  <a:cubicBezTo>
                    <a:pt x="262" y="26"/>
                    <a:pt x="262" y="26"/>
                    <a:pt x="262" y="27"/>
                  </a:cubicBezTo>
                  <a:cubicBezTo>
                    <a:pt x="262" y="27"/>
                    <a:pt x="262" y="27"/>
                    <a:pt x="262" y="27"/>
                  </a:cubicBezTo>
                  <a:cubicBezTo>
                    <a:pt x="262" y="23"/>
                    <a:pt x="262" y="23"/>
                    <a:pt x="262" y="23"/>
                  </a:cubicBezTo>
                  <a:cubicBezTo>
                    <a:pt x="269" y="24"/>
                    <a:pt x="269" y="24"/>
                    <a:pt x="269" y="24"/>
                  </a:cubicBezTo>
                  <a:cubicBezTo>
                    <a:pt x="271" y="25"/>
                    <a:pt x="271" y="24"/>
                    <a:pt x="272" y="23"/>
                  </a:cubicBezTo>
                  <a:cubicBezTo>
                    <a:pt x="272" y="23"/>
                    <a:pt x="272" y="23"/>
                    <a:pt x="272" y="23"/>
                  </a:cubicBezTo>
                  <a:close/>
                  <a:moveTo>
                    <a:pt x="273" y="12"/>
                  </a:moveTo>
                  <a:cubicBezTo>
                    <a:pt x="273" y="16"/>
                    <a:pt x="273" y="16"/>
                    <a:pt x="273" y="16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2" y="15"/>
                    <a:pt x="272" y="15"/>
                    <a:pt x="271" y="15"/>
                  </a:cubicBezTo>
                  <a:cubicBezTo>
                    <a:pt x="266" y="14"/>
                    <a:pt x="266" y="14"/>
                    <a:pt x="266" y="14"/>
                  </a:cubicBezTo>
                  <a:cubicBezTo>
                    <a:pt x="266" y="14"/>
                    <a:pt x="266" y="14"/>
                    <a:pt x="265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6"/>
                    <a:pt x="265" y="17"/>
                    <a:pt x="266" y="18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72" y="19"/>
                    <a:pt x="272" y="18"/>
                    <a:pt x="273" y="17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1"/>
                    <a:pt x="272" y="21"/>
                    <a:pt x="271" y="20"/>
                  </a:cubicBezTo>
                  <a:cubicBezTo>
                    <a:pt x="265" y="19"/>
                    <a:pt x="265" y="19"/>
                    <a:pt x="265" y="19"/>
                  </a:cubicBezTo>
                  <a:cubicBezTo>
                    <a:pt x="265" y="19"/>
                    <a:pt x="264" y="19"/>
                    <a:pt x="264" y="19"/>
                  </a:cubicBezTo>
                  <a:cubicBezTo>
                    <a:pt x="264" y="19"/>
                    <a:pt x="264" y="20"/>
                    <a:pt x="264" y="21"/>
                  </a:cubicBezTo>
                  <a:cubicBezTo>
                    <a:pt x="264" y="21"/>
                    <a:pt x="264" y="21"/>
                    <a:pt x="264" y="21"/>
                  </a:cubicBezTo>
                  <a:cubicBezTo>
                    <a:pt x="263" y="17"/>
                    <a:pt x="263" y="17"/>
                    <a:pt x="263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4" y="17"/>
                    <a:pt x="263" y="16"/>
                    <a:pt x="264" y="15"/>
                  </a:cubicBezTo>
                  <a:cubicBezTo>
                    <a:pt x="264" y="13"/>
                    <a:pt x="265" y="12"/>
                    <a:pt x="267" y="13"/>
                  </a:cubicBezTo>
                  <a:cubicBezTo>
                    <a:pt x="272" y="13"/>
                    <a:pt x="272" y="13"/>
                    <a:pt x="272" y="13"/>
                  </a:cubicBezTo>
                  <a:cubicBezTo>
                    <a:pt x="272" y="13"/>
                    <a:pt x="273" y="13"/>
                    <a:pt x="273" y="12"/>
                  </a:cubicBezTo>
                  <a:cubicBezTo>
                    <a:pt x="273" y="12"/>
                    <a:pt x="273" y="12"/>
                    <a:pt x="273" y="12"/>
                  </a:cubicBezTo>
                  <a:close/>
                  <a:moveTo>
                    <a:pt x="273" y="1"/>
                  </a:moveTo>
                  <a:cubicBezTo>
                    <a:pt x="273" y="2"/>
                    <a:pt x="273" y="2"/>
                    <a:pt x="274" y="2"/>
                  </a:cubicBezTo>
                  <a:cubicBezTo>
                    <a:pt x="274" y="3"/>
                    <a:pt x="274" y="3"/>
                    <a:pt x="274" y="3"/>
                  </a:cubicBezTo>
                  <a:cubicBezTo>
                    <a:pt x="274" y="4"/>
                    <a:pt x="274" y="4"/>
                    <a:pt x="272" y="5"/>
                  </a:cubicBezTo>
                  <a:cubicBezTo>
                    <a:pt x="273" y="5"/>
                    <a:pt x="273" y="5"/>
                    <a:pt x="274" y="6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8"/>
                    <a:pt x="274" y="9"/>
                    <a:pt x="273" y="9"/>
                  </a:cubicBezTo>
                  <a:cubicBezTo>
                    <a:pt x="273" y="9"/>
                    <a:pt x="272" y="10"/>
                    <a:pt x="272" y="10"/>
                  </a:cubicBezTo>
                  <a:cubicBezTo>
                    <a:pt x="270" y="10"/>
                    <a:pt x="270" y="9"/>
                    <a:pt x="269" y="8"/>
                  </a:cubicBezTo>
                  <a:cubicBezTo>
                    <a:pt x="268" y="7"/>
                    <a:pt x="268" y="6"/>
                    <a:pt x="268" y="5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5" y="5"/>
                    <a:pt x="264" y="5"/>
                    <a:pt x="264" y="6"/>
                  </a:cubicBezTo>
                  <a:cubicBezTo>
                    <a:pt x="264" y="7"/>
                    <a:pt x="265" y="7"/>
                    <a:pt x="265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7" y="8"/>
                  </a:cubicBezTo>
                  <a:cubicBezTo>
                    <a:pt x="267" y="8"/>
                    <a:pt x="267" y="8"/>
                    <a:pt x="267" y="9"/>
                  </a:cubicBezTo>
                  <a:cubicBezTo>
                    <a:pt x="267" y="9"/>
                    <a:pt x="267" y="9"/>
                    <a:pt x="267" y="9"/>
                  </a:cubicBezTo>
                  <a:cubicBezTo>
                    <a:pt x="266" y="10"/>
                    <a:pt x="266" y="10"/>
                    <a:pt x="266" y="10"/>
                  </a:cubicBezTo>
                  <a:cubicBezTo>
                    <a:pt x="266" y="10"/>
                    <a:pt x="265" y="9"/>
                    <a:pt x="265" y="9"/>
                  </a:cubicBezTo>
                  <a:cubicBezTo>
                    <a:pt x="264" y="8"/>
                    <a:pt x="264" y="7"/>
                    <a:pt x="264" y="7"/>
                  </a:cubicBezTo>
                  <a:cubicBezTo>
                    <a:pt x="264" y="5"/>
                    <a:pt x="265" y="5"/>
                    <a:pt x="265" y="4"/>
                  </a:cubicBezTo>
                  <a:cubicBezTo>
                    <a:pt x="266" y="4"/>
                    <a:pt x="266" y="3"/>
                    <a:pt x="268" y="3"/>
                  </a:cubicBezTo>
                  <a:cubicBezTo>
                    <a:pt x="272" y="3"/>
                    <a:pt x="272" y="3"/>
                    <a:pt x="272" y="3"/>
                  </a:cubicBezTo>
                  <a:cubicBezTo>
                    <a:pt x="272" y="3"/>
                    <a:pt x="273" y="3"/>
                    <a:pt x="273" y="3"/>
                  </a:cubicBezTo>
                  <a:cubicBezTo>
                    <a:pt x="273" y="3"/>
                    <a:pt x="273" y="3"/>
                    <a:pt x="272" y="2"/>
                  </a:cubicBezTo>
                  <a:cubicBezTo>
                    <a:pt x="273" y="1"/>
                    <a:pt x="273" y="1"/>
                    <a:pt x="273" y="1"/>
                  </a:cubicBezTo>
                  <a:close/>
                  <a:moveTo>
                    <a:pt x="272" y="5"/>
                  </a:moveTo>
                  <a:cubicBezTo>
                    <a:pt x="268" y="5"/>
                    <a:pt x="268" y="5"/>
                    <a:pt x="268" y="5"/>
                  </a:cubicBezTo>
                  <a:cubicBezTo>
                    <a:pt x="269" y="6"/>
                    <a:pt x="269" y="7"/>
                    <a:pt x="269" y="7"/>
                  </a:cubicBezTo>
                  <a:cubicBezTo>
                    <a:pt x="270" y="8"/>
                    <a:pt x="270" y="8"/>
                    <a:pt x="271" y="8"/>
                  </a:cubicBezTo>
                  <a:cubicBezTo>
                    <a:pt x="272" y="8"/>
                    <a:pt x="272" y="8"/>
                    <a:pt x="272" y="7"/>
                  </a:cubicBezTo>
                  <a:cubicBezTo>
                    <a:pt x="273" y="6"/>
                    <a:pt x="272" y="5"/>
                    <a:pt x="27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1"/>
            <p:cNvSpPr>
              <a:spLocks/>
            </p:cNvSpPr>
            <p:nvPr userDrawn="1"/>
          </p:nvSpPr>
          <p:spPr bwMode="auto">
            <a:xfrm>
              <a:off x="8913891" y="4711981"/>
              <a:ext cx="161925" cy="150812"/>
            </a:xfrm>
            <a:custGeom>
              <a:avLst/>
              <a:gdLst>
                <a:gd name="T0" fmla="*/ 86 w 108"/>
                <a:gd name="T1" fmla="*/ 99 h 100"/>
                <a:gd name="T2" fmla="*/ 46 w 108"/>
                <a:gd name="T3" fmla="*/ 0 h 100"/>
                <a:gd name="T4" fmla="*/ 56 w 108"/>
                <a:gd name="T5" fmla="*/ 58 h 100"/>
                <a:gd name="T6" fmla="*/ 0 w 108"/>
                <a:gd name="T7" fmla="*/ 100 h 100"/>
                <a:gd name="T8" fmla="*/ 57 w 108"/>
                <a:gd name="T9" fmla="*/ 59 h 100"/>
                <a:gd name="T10" fmla="*/ 65 w 108"/>
                <a:gd name="T11" fmla="*/ 18 h 100"/>
                <a:gd name="T12" fmla="*/ 41 w 108"/>
                <a:gd name="T13" fmla="*/ 97 h 100"/>
                <a:gd name="T14" fmla="*/ 64 w 108"/>
                <a:gd name="T15" fmla="*/ 14 h 100"/>
                <a:gd name="T16" fmla="*/ 65 w 108"/>
                <a:gd name="T17" fmla="*/ 98 h 100"/>
                <a:gd name="T18" fmla="*/ 62 w 108"/>
                <a:gd name="T19" fmla="*/ 9 h 100"/>
                <a:gd name="T20" fmla="*/ 86 w 108"/>
                <a:gd name="T21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0">
                  <a:moveTo>
                    <a:pt x="86" y="99"/>
                  </a:moveTo>
                  <a:cubicBezTo>
                    <a:pt x="108" y="48"/>
                    <a:pt x="88" y="16"/>
                    <a:pt x="46" y="0"/>
                  </a:cubicBezTo>
                  <a:cubicBezTo>
                    <a:pt x="71" y="10"/>
                    <a:pt x="66" y="42"/>
                    <a:pt x="56" y="58"/>
                  </a:cubicBezTo>
                  <a:cubicBezTo>
                    <a:pt x="45" y="74"/>
                    <a:pt x="28" y="87"/>
                    <a:pt x="0" y="100"/>
                  </a:cubicBezTo>
                  <a:cubicBezTo>
                    <a:pt x="30" y="88"/>
                    <a:pt x="48" y="73"/>
                    <a:pt x="57" y="59"/>
                  </a:cubicBezTo>
                  <a:cubicBezTo>
                    <a:pt x="65" y="44"/>
                    <a:pt x="67" y="32"/>
                    <a:pt x="65" y="18"/>
                  </a:cubicBezTo>
                  <a:cubicBezTo>
                    <a:pt x="78" y="47"/>
                    <a:pt x="67" y="72"/>
                    <a:pt x="41" y="97"/>
                  </a:cubicBezTo>
                  <a:cubicBezTo>
                    <a:pt x="71" y="71"/>
                    <a:pt x="81" y="43"/>
                    <a:pt x="64" y="14"/>
                  </a:cubicBezTo>
                  <a:cubicBezTo>
                    <a:pt x="89" y="42"/>
                    <a:pt x="82" y="72"/>
                    <a:pt x="65" y="98"/>
                  </a:cubicBezTo>
                  <a:cubicBezTo>
                    <a:pt x="86" y="68"/>
                    <a:pt x="90" y="36"/>
                    <a:pt x="62" y="9"/>
                  </a:cubicBezTo>
                  <a:cubicBezTo>
                    <a:pt x="96" y="30"/>
                    <a:pt x="101" y="59"/>
                    <a:pt x="86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42"/>
            <p:cNvSpPr>
              <a:spLocks/>
            </p:cNvSpPr>
            <p:nvPr userDrawn="1"/>
          </p:nvSpPr>
          <p:spPr bwMode="auto">
            <a:xfrm>
              <a:off x="8942467" y="4694517"/>
              <a:ext cx="49213" cy="20638"/>
            </a:xfrm>
            <a:custGeom>
              <a:avLst/>
              <a:gdLst>
                <a:gd name="T0" fmla="*/ 19 w 33"/>
                <a:gd name="T1" fmla="*/ 14 h 14"/>
                <a:gd name="T2" fmla="*/ 0 w 33"/>
                <a:gd name="T3" fmla="*/ 0 h 14"/>
                <a:gd name="T4" fmla="*/ 33 w 33"/>
                <a:gd name="T5" fmla="*/ 5 h 14"/>
                <a:gd name="T6" fmla="*/ 18 w 33"/>
                <a:gd name="T7" fmla="*/ 6 h 14"/>
                <a:gd name="T8" fmla="*/ 19 w 3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19" y="14"/>
                  </a:moveTo>
                  <a:cubicBezTo>
                    <a:pt x="13" y="8"/>
                    <a:pt x="8" y="4"/>
                    <a:pt x="0" y="0"/>
                  </a:cubicBezTo>
                  <a:cubicBezTo>
                    <a:pt x="11" y="0"/>
                    <a:pt x="25" y="3"/>
                    <a:pt x="33" y="5"/>
                  </a:cubicBezTo>
                  <a:cubicBezTo>
                    <a:pt x="24" y="4"/>
                    <a:pt x="20" y="5"/>
                    <a:pt x="18" y="6"/>
                  </a:cubicBezTo>
                  <a:cubicBezTo>
                    <a:pt x="16" y="8"/>
                    <a:pt x="17" y="10"/>
                    <a:pt x="1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3"/>
            <p:cNvSpPr>
              <a:spLocks/>
            </p:cNvSpPr>
            <p:nvPr userDrawn="1"/>
          </p:nvSpPr>
          <p:spPr bwMode="auto">
            <a:xfrm>
              <a:off x="8867855" y="4856442"/>
              <a:ext cx="195263" cy="30163"/>
            </a:xfrm>
            <a:custGeom>
              <a:avLst/>
              <a:gdLst>
                <a:gd name="T0" fmla="*/ 70 w 131"/>
                <a:gd name="T1" fmla="*/ 20 h 20"/>
                <a:gd name="T2" fmla="*/ 77 w 131"/>
                <a:gd name="T3" fmla="*/ 12 h 20"/>
                <a:gd name="T4" fmla="*/ 100 w 131"/>
                <a:gd name="T5" fmla="*/ 12 h 20"/>
                <a:gd name="T6" fmla="*/ 131 w 131"/>
                <a:gd name="T7" fmla="*/ 14 h 20"/>
                <a:gd name="T8" fmla="*/ 124 w 131"/>
                <a:gd name="T9" fmla="*/ 8 h 20"/>
                <a:gd name="T10" fmla="*/ 101 w 131"/>
                <a:gd name="T11" fmla="*/ 5 h 20"/>
                <a:gd name="T12" fmla="*/ 77 w 131"/>
                <a:gd name="T13" fmla="*/ 0 h 20"/>
                <a:gd name="T14" fmla="*/ 65 w 131"/>
                <a:gd name="T15" fmla="*/ 12 h 20"/>
                <a:gd name="T16" fmla="*/ 53 w 131"/>
                <a:gd name="T17" fmla="*/ 0 h 20"/>
                <a:gd name="T18" fmla="*/ 30 w 131"/>
                <a:gd name="T19" fmla="*/ 5 h 20"/>
                <a:gd name="T20" fmla="*/ 7 w 131"/>
                <a:gd name="T21" fmla="*/ 8 h 20"/>
                <a:gd name="T22" fmla="*/ 0 w 131"/>
                <a:gd name="T23" fmla="*/ 14 h 20"/>
                <a:gd name="T24" fmla="*/ 31 w 131"/>
                <a:gd name="T25" fmla="*/ 12 h 20"/>
                <a:gd name="T26" fmla="*/ 54 w 131"/>
                <a:gd name="T27" fmla="*/ 12 h 20"/>
                <a:gd name="T28" fmla="*/ 61 w 131"/>
                <a:gd name="T29" fmla="*/ 20 h 20"/>
                <a:gd name="T30" fmla="*/ 70 w 131"/>
                <a:gd name="T3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20">
                  <a:moveTo>
                    <a:pt x="70" y="20"/>
                  </a:moveTo>
                  <a:cubicBezTo>
                    <a:pt x="70" y="16"/>
                    <a:pt x="71" y="14"/>
                    <a:pt x="77" y="12"/>
                  </a:cubicBezTo>
                  <a:cubicBezTo>
                    <a:pt x="83" y="10"/>
                    <a:pt x="89" y="11"/>
                    <a:pt x="100" y="12"/>
                  </a:cubicBezTo>
                  <a:cubicBezTo>
                    <a:pt x="111" y="14"/>
                    <a:pt x="120" y="15"/>
                    <a:pt x="131" y="14"/>
                  </a:cubicBezTo>
                  <a:cubicBezTo>
                    <a:pt x="127" y="12"/>
                    <a:pt x="126" y="10"/>
                    <a:pt x="124" y="8"/>
                  </a:cubicBezTo>
                  <a:cubicBezTo>
                    <a:pt x="115" y="8"/>
                    <a:pt x="109" y="7"/>
                    <a:pt x="101" y="5"/>
                  </a:cubicBezTo>
                  <a:cubicBezTo>
                    <a:pt x="93" y="2"/>
                    <a:pt x="83" y="0"/>
                    <a:pt x="77" y="0"/>
                  </a:cubicBezTo>
                  <a:cubicBezTo>
                    <a:pt x="71" y="1"/>
                    <a:pt x="67" y="4"/>
                    <a:pt x="65" y="12"/>
                  </a:cubicBezTo>
                  <a:cubicBezTo>
                    <a:pt x="63" y="4"/>
                    <a:pt x="59" y="1"/>
                    <a:pt x="53" y="0"/>
                  </a:cubicBezTo>
                  <a:cubicBezTo>
                    <a:pt x="47" y="0"/>
                    <a:pt x="38" y="2"/>
                    <a:pt x="30" y="5"/>
                  </a:cubicBezTo>
                  <a:cubicBezTo>
                    <a:pt x="22" y="7"/>
                    <a:pt x="16" y="8"/>
                    <a:pt x="7" y="8"/>
                  </a:cubicBezTo>
                  <a:cubicBezTo>
                    <a:pt x="5" y="10"/>
                    <a:pt x="4" y="12"/>
                    <a:pt x="0" y="14"/>
                  </a:cubicBezTo>
                  <a:cubicBezTo>
                    <a:pt x="11" y="15"/>
                    <a:pt x="20" y="14"/>
                    <a:pt x="31" y="12"/>
                  </a:cubicBezTo>
                  <a:cubicBezTo>
                    <a:pt x="41" y="11"/>
                    <a:pt x="48" y="10"/>
                    <a:pt x="54" y="12"/>
                  </a:cubicBezTo>
                  <a:cubicBezTo>
                    <a:pt x="60" y="14"/>
                    <a:pt x="61" y="16"/>
                    <a:pt x="61" y="20"/>
                  </a:cubicBezTo>
                  <a:cubicBezTo>
                    <a:pt x="70" y="20"/>
                    <a:pt x="70" y="20"/>
                    <a:pt x="7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4"/>
            <p:cNvSpPr>
              <a:spLocks noEditPoints="1"/>
            </p:cNvSpPr>
            <p:nvPr userDrawn="1"/>
          </p:nvSpPr>
          <p:spPr bwMode="auto">
            <a:xfrm>
              <a:off x="8840867" y="4681823"/>
              <a:ext cx="252414" cy="257174"/>
            </a:xfrm>
            <a:custGeom>
              <a:avLst/>
              <a:gdLst>
                <a:gd name="T0" fmla="*/ 85 w 170"/>
                <a:gd name="T1" fmla="*/ 0 h 171"/>
                <a:gd name="T2" fmla="*/ 0 w 170"/>
                <a:gd name="T3" fmla="*/ 86 h 171"/>
                <a:gd name="T4" fmla="*/ 85 w 170"/>
                <a:gd name="T5" fmla="*/ 171 h 171"/>
                <a:gd name="T6" fmla="*/ 170 w 170"/>
                <a:gd name="T7" fmla="*/ 86 h 171"/>
                <a:gd name="T8" fmla="*/ 85 w 170"/>
                <a:gd name="T9" fmla="*/ 0 h 171"/>
                <a:gd name="T10" fmla="*/ 85 w 170"/>
                <a:gd name="T11" fmla="*/ 168 h 171"/>
                <a:gd name="T12" fmla="*/ 2 w 170"/>
                <a:gd name="T13" fmla="*/ 85 h 171"/>
                <a:gd name="T14" fmla="*/ 85 w 170"/>
                <a:gd name="T15" fmla="*/ 3 h 171"/>
                <a:gd name="T16" fmla="*/ 167 w 170"/>
                <a:gd name="T17" fmla="*/ 85 h 171"/>
                <a:gd name="T18" fmla="*/ 85 w 170"/>
                <a:gd name="T19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1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2"/>
                    <a:pt x="38" y="171"/>
                    <a:pt x="85" y="171"/>
                  </a:cubicBezTo>
                  <a:cubicBezTo>
                    <a:pt x="132" y="171"/>
                    <a:pt x="170" y="133"/>
                    <a:pt x="170" y="86"/>
                  </a:cubicBezTo>
                  <a:cubicBezTo>
                    <a:pt x="170" y="38"/>
                    <a:pt x="132" y="0"/>
                    <a:pt x="85" y="0"/>
                  </a:cubicBezTo>
                  <a:close/>
                  <a:moveTo>
                    <a:pt x="85" y="168"/>
                  </a:moveTo>
                  <a:cubicBezTo>
                    <a:pt x="39" y="168"/>
                    <a:pt x="2" y="131"/>
                    <a:pt x="2" y="85"/>
                  </a:cubicBezTo>
                  <a:cubicBezTo>
                    <a:pt x="2" y="40"/>
                    <a:pt x="39" y="3"/>
                    <a:pt x="85" y="3"/>
                  </a:cubicBezTo>
                  <a:cubicBezTo>
                    <a:pt x="130" y="3"/>
                    <a:pt x="167" y="40"/>
                    <a:pt x="167" y="85"/>
                  </a:cubicBezTo>
                  <a:cubicBezTo>
                    <a:pt x="167" y="131"/>
                    <a:pt x="130" y="168"/>
                    <a:pt x="8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45"/>
            <p:cNvSpPr>
              <a:spLocks noEditPoints="1"/>
            </p:cNvSpPr>
            <p:nvPr userDrawn="1"/>
          </p:nvSpPr>
          <p:spPr bwMode="auto">
            <a:xfrm>
              <a:off x="9091692" y="4667536"/>
              <a:ext cx="39688" cy="36513"/>
            </a:xfrm>
            <a:custGeom>
              <a:avLst/>
              <a:gdLst>
                <a:gd name="T0" fmla="*/ 13 w 26"/>
                <a:gd name="T1" fmla="*/ 16 h 25"/>
                <a:gd name="T2" fmla="*/ 11 w 26"/>
                <a:gd name="T3" fmla="*/ 25 h 25"/>
                <a:gd name="T4" fmla="*/ 7 w 26"/>
                <a:gd name="T5" fmla="*/ 24 h 25"/>
                <a:gd name="T6" fmla="*/ 9 w 26"/>
                <a:gd name="T7" fmla="*/ 19 h 25"/>
                <a:gd name="T8" fmla="*/ 10 w 26"/>
                <a:gd name="T9" fmla="*/ 14 h 25"/>
                <a:gd name="T10" fmla="*/ 10 w 26"/>
                <a:gd name="T11" fmla="*/ 14 h 25"/>
                <a:gd name="T12" fmla="*/ 13 w 26"/>
                <a:gd name="T13" fmla="*/ 16 h 25"/>
                <a:gd name="T14" fmla="*/ 25 w 26"/>
                <a:gd name="T15" fmla="*/ 0 h 25"/>
                <a:gd name="T16" fmla="*/ 26 w 26"/>
                <a:gd name="T17" fmla="*/ 2 h 25"/>
                <a:gd name="T18" fmla="*/ 21 w 26"/>
                <a:gd name="T19" fmla="*/ 7 h 25"/>
                <a:gd name="T20" fmla="*/ 18 w 26"/>
                <a:gd name="T21" fmla="*/ 9 h 25"/>
                <a:gd name="T22" fmla="*/ 22 w 26"/>
                <a:gd name="T23" fmla="*/ 11 h 25"/>
                <a:gd name="T24" fmla="*/ 22 w 26"/>
                <a:gd name="T25" fmla="*/ 11 h 25"/>
                <a:gd name="T26" fmla="*/ 23 w 26"/>
                <a:gd name="T27" fmla="*/ 9 h 25"/>
                <a:gd name="T28" fmla="*/ 23 w 26"/>
                <a:gd name="T29" fmla="*/ 9 h 25"/>
                <a:gd name="T30" fmla="*/ 24 w 26"/>
                <a:gd name="T31" fmla="*/ 9 h 25"/>
                <a:gd name="T32" fmla="*/ 25 w 26"/>
                <a:gd name="T33" fmla="*/ 14 h 25"/>
                <a:gd name="T34" fmla="*/ 26 w 26"/>
                <a:gd name="T35" fmla="*/ 15 h 25"/>
                <a:gd name="T36" fmla="*/ 26 w 26"/>
                <a:gd name="T37" fmla="*/ 16 h 25"/>
                <a:gd name="T38" fmla="*/ 25 w 26"/>
                <a:gd name="T39" fmla="*/ 16 h 25"/>
                <a:gd name="T40" fmla="*/ 23 w 26"/>
                <a:gd name="T41" fmla="*/ 16 h 25"/>
                <a:gd name="T42" fmla="*/ 22 w 26"/>
                <a:gd name="T43" fmla="*/ 15 h 25"/>
                <a:gd name="T44" fmla="*/ 13 w 26"/>
                <a:gd name="T45" fmla="*/ 11 h 25"/>
                <a:gd name="T46" fmla="*/ 4 w 26"/>
                <a:gd name="T47" fmla="*/ 13 h 25"/>
                <a:gd name="T48" fmla="*/ 2 w 26"/>
                <a:gd name="T49" fmla="*/ 8 h 25"/>
                <a:gd name="T50" fmla="*/ 2 w 26"/>
                <a:gd name="T51" fmla="*/ 8 h 25"/>
                <a:gd name="T52" fmla="*/ 3 w 26"/>
                <a:gd name="T53" fmla="*/ 8 h 25"/>
                <a:gd name="T54" fmla="*/ 5 w 26"/>
                <a:gd name="T55" fmla="*/ 10 h 25"/>
                <a:gd name="T56" fmla="*/ 11 w 26"/>
                <a:gd name="T57" fmla="*/ 10 h 25"/>
                <a:gd name="T58" fmla="*/ 11 w 26"/>
                <a:gd name="T59" fmla="*/ 9 h 25"/>
                <a:gd name="T60" fmla="*/ 8 w 26"/>
                <a:gd name="T61" fmla="*/ 3 h 25"/>
                <a:gd name="T62" fmla="*/ 9 w 26"/>
                <a:gd name="T63" fmla="*/ 2 h 25"/>
                <a:gd name="T64" fmla="*/ 10 w 26"/>
                <a:gd name="T65" fmla="*/ 2 h 25"/>
                <a:gd name="T66" fmla="*/ 11 w 26"/>
                <a:gd name="T67" fmla="*/ 5 h 25"/>
                <a:gd name="T68" fmla="*/ 12 w 26"/>
                <a:gd name="T69" fmla="*/ 6 h 25"/>
                <a:gd name="T70" fmla="*/ 15 w 26"/>
                <a:gd name="T71" fmla="*/ 8 h 25"/>
                <a:gd name="T72" fmla="*/ 22 w 26"/>
                <a:gd name="T73" fmla="*/ 2 h 25"/>
                <a:gd name="T74" fmla="*/ 24 w 26"/>
                <a:gd name="T75" fmla="*/ 0 h 25"/>
                <a:gd name="T76" fmla="*/ 25 w 26"/>
                <a:gd name="T7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5">
                  <a:moveTo>
                    <a:pt x="13" y="16"/>
                  </a:moveTo>
                  <a:cubicBezTo>
                    <a:pt x="14" y="18"/>
                    <a:pt x="13" y="24"/>
                    <a:pt x="11" y="25"/>
                  </a:cubicBezTo>
                  <a:cubicBezTo>
                    <a:pt x="10" y="25"/>
                    <a:pt x="7" y="25"/>
                    <a:pt x="7" y="24"/>
                  </a:cubicBezTo>
                  <a:cubicBezTo>
                    <a:pt x="7" y="22"/>
                    <a:pt x="8" y="21"/>
                    <a:pt x="9" y="19"/>
                  </a:cubicBezTo>
                  <a:cubicBezTo>
                    <a:pt x="10" y="18"/>
                    <a:pt x="9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2" y="15"/>
                    <a:pt x="13" y="16"/>
                  </a:cubicBezTo>
                  <a:close/>
                  <a:moveTo>
                    <a:pt x="25" y="0"/>
                  </a:moveTo>
                  <a:cubicBezTo>
                    <a:pt x="25" y="0"/>
                    <a:pt x="26" y="1"/>
                    <a:pt x="26" y="2"/>
                  </a:cubicBezTo>
                  <a:cubicBezTo>
                    <a:pt x="26" y="3"/>
                    <a:pt x="23" y="6"/>
                    <a:pt x="21" y="7"/>
                  </a:cubicBezTo>
                  <a:cubicBezTo>
                    <a:pt x="20" y="8"/>
                    <a:pt x="19" y="8"/>
                    <a:pt x="18" y="9"/>
                  </a:cubicBezTo>
                  <a:cubicBezTo>
                    <a:pt x="19" y="10"/>
                    <a:pt x="20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0"/>
                    <a:pt x="23" y="10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4" y="9"/>
                  </a:cubicBezTo>
                  <a:cubicBezTo>
                    <a:pt x="23" y="11"/>
                    <a:pt x="24" y="12"/>
                    <a:pt x="25" y="14"/>
                  </a:cubicBezTo>
                  <a:cubicBezTo>
                    <a:pt x="26" y="14"/>
                    <a:pt x="25" y="15"/>
                    <a:pt x="26" y="15"/>
                  </a:cubicBezTo>
                  <a:cubicBezTo>
                    <a:pt x="26" y="16"/>
                    <a:pt x="26" y="15"/>
                    <a:pt x="2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4" y="16"/>
                    <a:pt x="23" y="16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19" y="13"/>
                    <a:pt x="16" y="11"/>
                    <a:pt x="13" y="11"/>
                  </a:cubicBezTo>
                  <a:cubicBezTo>
                    <a:pt x="11" y="12"/>
                    <a:pt x="6" y="14"/>
                    <a:pt x="4" y="13"/>
                  </a:cubicBezTo>
                  <a:cubicBezTo>
                    <a:pt x="2" y="13"/>
                    <a:pt x="0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5" y="10"/>
                    <a:pt x="5" y="10"/>
                  </a:cubicBezTo>
                  <a:cubicBezTo>
                    <a:pt x="7" y="10"/>
                    <a:pt x="10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6"/>
                    <a:pt x="7" y="6"/>
                    <a:pt x="8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3"/>
                    <a:pt x="11" y="4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4" y="8"/>
                    <a:pt x="15" y="8"/>
                  </a:cubicBezTo>
                  <a:cubicBezTo>
                    <a:pt x="16" y="8"/>
                    <a:pt x="21" y="4"/>
                    <a:pt x="22" y="2"/>
                  </a:cubicBezTo>
                  <a:cubicBezTo>
                    <a:pt x="23" y="2"/>
                    <a:pt x="23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6"/>
            <p:cNvSpPr>
              <a:spLocks noEditPoints="1"/>
            </p:cNvSpPr>
            <p:nvPr userDrawn="1"/>
          </p:nvSpPr>
          <p:spPr bwMode="auto">
            <a:xfrm>
              <a:off x="9120267" y="4715161"/>
              <a:ext cx="53975" cy="44450"/>
            </a:xfrm>
            <a:custGeom>
              <a:avLst/>
              <a:gdLst>
                <a:gd name="T0" fmla="*/ 32 w 36"/>
                <a:gd name="T1" fmla="*/ 11 h 30"/>
                <a:gd name="T2" fmla="*/ 36 w 36"/>
                <a:gd name="T3" fmla="*/ 16 h 30"/>
                <a:gd name="T4" fmla="*/ 30 w 36"/>
                <a:gd name="T5" fmla="*/ 16 h 30"/>
                <a:gd name="T6" fmla="*/ 26 w 36"/>
                <a:gd name="T7" fmla="*/ 13 h 30"/>
                <a:gd name="T8" fmla="*/ 27 w 36"/>
                <a:gd name="T9" fmla="*/ 16 h 30"/>
                <a:gd name="T10" fmla="*/ 23 w 36"/>
                <a:gd name="T11" fmla="*/ 22 h 30"/>
                <a:gd name="T12" fmla="*/ 14 w 36"/>
                <a:gd name="T13" fmla="*/ 21 h 30"/>
                <a:gd name="T14" fmla="*/ 14 w 36"/>
                <a:gd name="T15" fmla="*/ 24 h 30"/>
                <a:gd name="T16" fmla="*/ 14 w 36"/>
                <a:gd name="T17" fmla="*/ 30 h 30"/>
                <a:gd name="T18" fmla="*/ 10 w 36"/>
                <a:gd name="T19" fmla="*/ 24 h 30"/>
                <a:gd name="T20" fmla="*/ 1 w 36"/>
                <a:gd name="T21" fmla="*/ 18 h 30"/>
                <a:gd name="T22" fmla="*/ 3 w 36"/>
                <a:gd name="T23" fmla="*/ 19 h 30"/>
                <a:gd name="T24" fmla="*/ 9 w 36"/>
                <a:gd name="T25" fmla="*/ 24 h 30"/>
                <a:gd name="T26" fmla="*/ 9 w 36"/>
                <a:gd name="T27" fmla="*/ 23 h 30"/>
                <a:gd name="T28" fmla="*/ 6 w 36"/>
                <a:gd name="T29" fmla="*/ 20 h 30"/>
                <a:gd name="T30" fmla="*/ 4 w 36"/>
                <a:gd name="T31" fmla="*/ 12 h 30"/>
                <a:gd name="T32" fmla="*/ 8 w 36"/>
                <a:gd name="T33" fmla="*/ 18 h 30"/>
                <a:gd name="T34" fmla="*/ 12 w 36"/>
                <a:gd name="T35" fmla="*/ 20 h 30"/>
                <a:gd name="T36" fmla="*/ 17 w 36"/>
                <a:gd name="T37" fmla="*/ 19 h 30"/>
                <a:gd name="T38" fmla="*/ 14 w 36"/>
                <a:gd name="T39" fmla="*/ 16 h 30"/>
                <a:gd name="T40" fmla="*/ 21 w 36"/>
                <a:gd name="T41" fmla="*/ 20 h 30"/>
                <a:gd name="T42" fmla="*/ 24 w 36"/>
                <a:gd name="T43" fmla="*/ 18 h 30"/>
                <a:gd name="T44" fmla="*/ 14 w 36"/>
                <a:gd name="T45" fmla="*/ 12 h 30"/>
                <a:gd name="T46" fmla="*/ 10 w 36"/>
                <a:gd name="T47" fmla="*/ 14 h 30"/>
                <a:gd name="T48" fmla="*/ 10 w 36"/>
                <a:gd name="T49" fmla="*/ 12 h 30"/>
                <a:gd name="T50" fmla="*/ 14 w 36"/>
                <a:gd name="T51" fmla="*/ 6 h 30"/>
                <a:gd name="T52" fmla="*/ 21 w 36"/>
                <a:gd name="T53" fmla="*/ 10 h 30"/>
                <a:gd name="T54" fmla="*/ 32 w 36"/>
                <a:gd name="T55" fmla="*/ 14 h 30"/>
                <a:gd name="T56" fmla="*/ 32 w 36"/>
                <a:gd name="T57" fmla="*/ 14 h 30"/>
                <a:gd name="T58" fmla="*/ 29 w 36"/>
                <a:gd name="T59" fmla="*/ 6 h 30"/>
                <a:gd name="T60" fmla="*/ 32 w 36"/>
                <a:gd name="T61" fmla="*/ 6 h 30"/>
                <a:gd name="T62" fmla="*/ 34 w 36"/>
                <a:gd name="T63" fmla="*/ 0 h 30"/>
                <a:gd name="T64" fmla="*/ 29 w 36"/>
                <a:gd name="T6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30">
                  <a:moveTo>
                    <a:pt x="32" y="6"/>
                  </a:moveTo>
                  <a:cubicBezTo>
                    <a:pt x="33" y="8"/>
                    <a:pt x="31" y="10"/>
                    <a:pt x="32" y="11"/>
                  </a:cubicBezTo>
                  <a:cubicBezTo>
                    <a:pt x="32" y="11"/>
                    <a:pt x="32" y="12"/>
                    <a:pt x="32" y="12"/>
                  </a:cubicBezTo>
                  <a:cubicBezTo>
                    <a:pt x="34" y="12"/>
                    <a:pt x="36" y="14"/>
                    <a:pt x="36" y="16"/>
                  </a:cubicBezTo>
                  <a:cubicBezTo>
                    <a:pt x="36" y="17"/>
                    <a:pt x="34" y="19"/>
                    <a:pt x="33" y="19"/>
                  </a:cubicBezTo>
                  <a:cubicBezTo>
                    <a:pt x="32" y="18"/>
                    <a:pt x="30" y="16"/>
                    <a:pt x="30" y="16"/>
                  </a:cubicBezTo>
                  <a:cubicBezTo>
                    <a:pt x="29" y="14"/>
                    <a:pt x="27" y="14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7" y="14"/>
                    <a:pt x="27" y="16"/>
                  </a:cubicBezTo>
                  <a:cubicBezTo>
                    <a:pt x="27" y="18"/>
                    <a:pt x="28" y="21"/>
                    <a:pt x="24" y="23"/>
                  </a:cubicBezTo>
                  <a:cubicBezTo>
                    <a:pt x="24" y="22"/>
                    <a:pt x="24" y="22"/>
                    <a:pt x="23" y="22"/>
                  </a:cubicBezTo>
                  <a:cubicBezTo>
                    <a:pt x="22" y="22"/>
                    <a:pt x="21" y="20"/>
                    <a:pt x="20" y="20"/>
                  </a:cubicBezTo>
                  <a:cubicBezTo>
                    <a:pt x="19" y="22"/>
                    <a:pt x="16" y="21"/>
                    <a:pt x="14" y="21"/>
                  </a:cubicBezTo>
                  <a:cubicBezTo>
                    <a:pt x="13" y="21"/>
                    <a:pt x="13" y="22"/>
                    <a:pt x="13" y="22"/>
                  </a:cubicBezTo>
                  <a:cubicBezTo>
                    <a:pt x="14" y="22"/>
                    <a:pt x="14" y="23"/>
                    <a:pt x="14" y="24"/>
                  </a:cubicBezTo>
                  <a:cubicBezTo>
                    <a:pt x="15" y="24"/>
                    <a:pt x="18" y="26"/>
                    <a:pt x="18" y="28"/>
                  </a:cubicBezTo>
                  <a:cubicBezTo>
                    <a:pt x="18" y="29"/>
                    <a:pt x="16" y="30"/>
                    <a:pt x="14" y="30"/>
                  </a:cubicBezTo>
                  <a:cubicBezTo>
                    <a:pt x="14" y="28"/>
                    <a:pt x="13" y="26"/>
                    <a:pt x="11" y="25"/>
                  </a:cubicBezTo>
                  <a:cubicBezTo>
                    <a:pt x="10" y="25"/>
                    <a:pt x="11" y="24"/>
                    <a:pt x="10" y="24"/>
                  </a:cubicBezTo>
                  <a:cubicBezTo>
                    <a:pt x="9" y="25"/>
                    <a:pt x="8" y="26"/>
                    <a:pt x="7" y="26"/>
                  </a:cubicBezTo>
                  <a:cubicBezTo>
                    <a:pt x="3" y="25"/>
                    <a:pt x="0" y="22"/>
                    <a:pt x="1" y="18"/>
                  </a:cubicBezTo>
                  <a:cubicBezTo>
                    <a:pt x="2" y="17"/>
                    <a:pt x="2" y="16"/>
                    <a:pt x="2" y="15"/>
                  </a:cubicBezTo>
                  <a:cubicBezTo>
                    <a:pt x="3" y="16"/>
                    <a:pt x="3" y="18"/>
                    <a:pt x="3" y="19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22"/>
                    <a:pt x="7" y="23"/>
                    <a:pt x="9" y="24"/>
                  </a:cubicBezTo>
                  <a:cubicBezTo>
                    <a:pt x="9" y="24"/>
                    <a:pt x="9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8" y="22"/>
                    <a:pt x="8" y="21"/>
                  </a:cubicBezTo>
                  <a:cubicBezTo>
                    <a:pt x="8" y="21"/>
                    <a:pt x="7" y="20"/>
                    <a:pt x="6" y="20"/>
                  </a:cubicBezTo>
                  <a:cubicBezTo>
                    <a:pt x="5" y="19"/>
                    <a:pt x="3" y="14"/>
                    <a:pt x="4" y="13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6"/>
                    <a:pt x="8" y="18"/>
                  </a:cubicBezTo>
                  <a:cubicBezTo>
                    <a:pt x="9" y="18"/>
                    <a:pt x="10" y="19"/>
                    <a:pt x="11" y="20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3" y="19"/>
                    <a:pt x="14" y="19"/>
                    <a:pt x="16" y="19"/>
                  </a:cubicBezTo>
                  <a:cubicBezTo>
                    <a:pt x="16" y="19"/>
                    <a:pt x="17" y="19"/>
                    <a:pt x="17" y="19"/>
                  </a:cubicBezTo>
                  <a:cubicBezTo>
                    <a:pt x="17" y="18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6" y="14"/>
                    <a:pt x="17" y="16"/>
                    <a:pt x="19" y="18"/>
                  </a:cubicBezTo>
                  <a:cubicBezTo>
                    <a:pt x="20" y="19"/>
                    <a:pt x="20" y="19"/>
                    <a:pt x="21" y="20"/>
                  </a:cubicBezTo>
                  <a:cubicBezTo>
                    <a:pt x="22" y="20"/>
                    <a:pt x="23" y="21"/>
                    <a:pt x="24" y="20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4" y="15"/>
                    <a:pt x="20" y="12"/>
                    <a:pt x="17" y="12"/>
                  </a:cubicBezTo>
                  <a:cubicBezTo>
                    <a:pt x="16" y="11"/>
                    <a:pt x="14" y="10"/>
                    <a:pt x="14" y="12"/>
                  </a:cubicBezTo>
                  <a:cubicBezTo>
                    <a:pt x="14" y="12"/>
                    <a:pt x="13" y="14"/>
                    <a:pt x="13" y="14"/>
                  </a:cubicBezTo>
                  <a:cubicBezTo>
                    <a:pt x="12" y="14"/>
                    <a:pt x="11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10"/>
                    <a:pt x="13" y="6"/>
                    <a:pt x="14" y="6"/>
                  </a:cubicBezTo>
                  <a:cubicBezTo>
                    <a:pt x="16" y="8"/>
                    <a:pt x="17" y="8"/>
                    <a:pt x="19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3" y="11"/>
                    <a:pt x="24" y="11"/>
                    <a:pt x="26" y="12"/>
                  </a:cubicBezTo>
                  <a:cubicBezTo>
                    <a:pt x="28" y="12"/>
                    <a:pt x="30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3"/>
                    <a:pt x="27" y="12"/>
                    <a:pt x="28" y="10"/>
                  </a:cubicBezTo>
                  <a:cubicBezTo>
                    <a:pt x="28" y="8"/>
                    <a:pt x="30" y="8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6"/>
                    <a:pt x="31" y="6"/>
                    <a:pt x="32" y="6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3" y="2"/>
                    <a:pt x="29" y="6"/>
                    <a:pt x="26" y="6"/>
                  </a:cubicBezTo>
                  <a:cubicBezTo>
                    <a:pt x="25" y="4"/>
                    <a:pt x="27" y="2"/>
                    <a:pt x="29" y="0"/>
                  </a:cubicBezTo>
                  <a:cubicBezTo>
                    <a:pt x="30" y="1"/>
                    <a:pt x="32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7"/>
            <p:cNvSpPr>
              <a:spLocks noEditPoints="1"/>
            </p:cNvSpPr>
            <p:nvPr userDrawn="1"/>
          </p:nvSpPr>
          <p:spPr bwMode="auto">
            <a:xfrm>
              <a:off x="9037717" y="4621498"/>
              <a:ext cx="53975" cy="46038"/>
            </a:xfrm>
            <a:custGeom>
              <a:avLst/>
              <a:gdLst>
                <a:gd name="T0" fmla="*/ 13 w 36"/>
                <a:gd name="T1" fmla="*/ 14 h 30"/>
                <a:gd name="T2" fmla="*/ 10 w 36"/>
                <a:gd name="T3" fmla="*/ 17 h 30"/>
                <a:gd name="T4" fmla="*/ 10 w 36"/>
                <a:gd name="T5" fmla="*/ 17 h 30"/>
                <a:gd name="T6" fmla="*/ 13 w 36"/>
                <a:gd name="T7" fmla="*/ 14 h 30"/>
                <a:gd name="T8" fmla="*/ 13 w 36"/>
                <a:gd name="T9" fmla="*/ 14 h 30"/>
                <a:gd name="T10" fmla="*/ 26 w 36"/>
                <a:gd name="T11" fmla="*/ 1 h 30"/>
                <a:gd name="T12" fmla="*/ 27 w 36"/>
                <a:gd name="T13" fmla="*/ 1 h 30"/>
                <a:gd name="T14" fmla="*/ 25 w 36"/>
                <a:gd name="T15" fmla="*/ 7 h 30"/>
                <a:gd name="T16" fmla="*/ 22 w 36"/>
                <a:gd name="T17" fmla="*/ 10 h 30"/>
                <a:gd name="T18" fmla="*/ 22 w 36"/>
                <a:gd name="T19" fmla="*/ 11 h 30"/>
                <a:gd name="T20" fmla="*/ 25 w 36"/>
                <a:gd name="T21" fmla="*/ 11 h 30"/>
                <a:gd name="T22" fmla="*/ 26 w 36"/>
                <a:gd name="T23" fmla="*/ 10 h 30"/>
                <a:gd name="T24" fmla="*/ 29 w 36"/>
                <a:gd name="T25" fmla="*/ 13 h 30"/>
                <a:gd name="T26" fmla="*/ 28 w 36"/>
                <a:gd name="T27" fmla="*/ 14 h 30"/>
                <a:gd name="T28" fmla="*/ 21 w 36"/>
                <a:gd name="T29" fmla="*/ 14 h 30"/>
                <a:gd name="T30" fmla="*/ 19 w 36"/>
                <a:gd name="T31" fmla="*/ 13 h 30"/>
                <a:gd name="T32" fmla="*/ 16 w 36"/>
                <a:gd name="T33" fmla="*/ 18 h 30"/>
                <a:gd name="T34" fmla="*/ 16 w 36"/>
                <a:gd name="T35" fmla="*/ 18 h 30"/>
                <a:gd name="T36" fmla="*/ 21 w 36"/>
                <a:gd name="T37" fmla="*/ 20 h 30"/>
                <a:gd name="T38" fmla="*/ 20 w 36"/>
                <a:gd name="T39" fmla="*/ 24 h 30"/>
                <a:gd name="T40" fmla="*/ 20 w 36"/>
                <a:gd name="T41" fmla="*/ 27 h 30"/>
                <a:gd name="T42" fmla="*/ 14 w 36"/>
                <a:gd name="T43" fmla="*/ 27 h 30"/>
                <a:gd name="T44" fmla="*/ 15 w 36"/>
                <a:gd name="T45" fmla="*/ 21 h 30"/>
                <a:gd name="T46" fmla="*/ 14 w 36"/>
                <a:gd name="T47" fmla="*/ 21 h 30"/>
                <a:gd name="T48" fmla="*/ 9 w 36"/>
                <a:gd name="T49" fmla="*/ 28 h 30"/>
                <a:gd name="T50" fmla="*/ 9 w 36"/>
                <a:gd name="T51" fmla="*/ 28 h 30"/>
                <a:gd name="T52" fmla="*/ 9 w 36"/>
                <a:gd name="T53" fmla="*/ 22 h 30"/>
                <a:gd name="T54" fmla="*/ 11 w 36"/>
                <a:gd name="T55" fmla="*/ 20 h 30"/>
                <a:gd name="T56" fmla="*/ 8 w 36"/>
                <a:gd name="T57" fmla="*/ 20 h 30"/>
                <a:gd name="T58" fmla="*/ 6 w 36"/>
                <a:gd name="T59" fmla="*/ 21 h 30"/>
                <a:gd name="T60" fmla="*/ 1 w 36"/>
                <a:gd name="T61" fmla="*/ 23 h 30"/>
                <a:gd name="T62" fmla="*/ 0 w 36"/>
                <a:gd name="T63" fmla="*/ 22 h 30"/>
                <a:gd name="T64" fmla="*/ 1 w 36"/>
                <a:gd name="T65" fmla="*/ 19 h 30"/>
                <a:gd name="T66" fmla="*/ 3 w 36"/>
                <a:gd name="T67" fmla="*/ 15 h 30"/>
                <a:gd name="T68" fmla="*/ 13 w 36"/>
                <a:gd name="T69" fmla="*/ 13 h 30"/>
                <a:gd name="T70" fmla="*/ 16 w 36"/>
                <a:gd name="T71" fmla="*/ 14 h 30"/>
                <a:gd name="T72" fmla="*/ 16 w 36"/>
                <a:gd name="T73" fmla="*/ 14 h 30"/>
                <a:gd name="T74" fmla="*/ 16 w 36"/>
                <a:gd name="T75" fmla="*/ 13 h 30"/>
                <a:gd name="T76" fmla="*/ 15 w 36"/>
                <a:gd name="T77" fmla="*/ 13 h 30"/>
                <a:gd name="T78" fmla="*/ 13 w 36"/>
                <a:gd name="T79" fmla="*/ 8 h 30"/>
                <a:gd name="T80" fmla="*/ 13 w 36"/>
                <a:gd name="T81" fmla="*/ 8 h 30"/>
                <a:gd name="T82" fmla="*/ 18 w 36"/>
                <a:gd name="T83" fmla="*/ 11 h 30"/>
                <a:gd name="T84" fmla="*/ 20 w 36"/>
                <a:gd name="T85" fmla="*/ 9 h 30"/>
                <a:gd name="T86" fmla="*/ 21 w 36"/>
                <a:gd name="T87" fmla="*/ 7 h 30"/>
                <a:gd name="T88" fmla="*/ 24 w 36"/>
                <a:gd name="T89" fmla="*/ 4 h 30"/>
                <a:gd name="T90" fmla="*/ 26 w 36"/>
                <a:gd name="T91" fmla="*/ 1 h 30"/>
                <a:gd name="T92" fmla="*/ 26 w 36"/>
                <a:gd name="T93" fmla="*/ 1 h 30"/>
                <a:gd name="T94" fmla="*/ 31 w 36"/>
                <a:gd name="T95" fmla="*/ 3 h 30"/>
                <a:gd name="T96" fmla="*/ 35 w 36"/>
                <a:gd name="T97" fmla="*/ 7 h 30"/>
                <a:gd name="T98" fmla="*/ 36 w 36"/>
                <a:gd name="T99" fmla="*/ 9 h 30"/>
                <a:gd name="T100" fmla="*/ 31 w 36"/>
                <a:gd name="T101" fmla="*/ 10 h 30"/>
                <a:gd name="T102" fmla="*/ 31 w 36"/>
                <a:gd name="T103" fmla="*/ 8 h 30"/>
                <a:gd name="T104" fmla="*/ 30 w 36"/>
                <a:gd name="T105" fmla="*/ 8 h 30"/>
                <a:gd name="T106" fmla="*/ 31 w 36"/>
                <a:gd name="T10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30">
                  <a:moveTo>
                    <a:pt x="13" y="14"/>
                  </a:moveTo>
                  <a:cubicBezTo>
                    <a:pt x="13" y="14"/>
                    <a:pt x="10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9"/>
                    <a:pt x="14" y="17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26" y="1"/>
                  </a:moveTo>
                  <a:cubicBezTo>
                    <a:pt x="26" y="1"/>
                    <a:pt x="26" y="1"/>
                    <a:pt x="27" y="1"/>
                  </a:cubicBezTo>
                  <a:cubicBezTo>
                    <a:pt x="27" y="2"/>
                    <a:pt x="25" y="6"/>
                    <a:pt x="25" y="7"/>
                  </a:cubicBezTo>
                  <a:cubicBezTo>
                    <a:pt x="24" y="8"/>
                    <a:pt x="22" y="10"/>
                    <a:pt x="22" y="10"/>
                  </a:cubicBezTo>
                  <a:cubicBezTo>
                    <a:pt x="22" y="10"/>
                    <a:pt x="22" y="10"/>
                    <a:pt x="22" y="11"/>
                  </a:cubicBezTo>
                  <a:cubicBezTo>
                    <a:pt x="23" y="12"/>
                    <a:pt x="25" y="12"/>
                    <a:pt x="25" y="11"/>
                  </a:cubicBezTo>
                  <a:cubicBezTo>
                    <a:pt x="26" y="10"/>
                    <a:pt x="25" y="10"/>
                    <a:pt x="26" y="10"/>
                  </a:cubicBezTo>
                  <a:cubicBezTo>
                    <a:pt x="27" y="10"/>
                    <a:pt x="29" y="12"/>
                    <a:pt x="29" y="13"/>
                  </a:cubicBezTo>
                  <a:cubicBezTo>
                    <a:pt x="29" y="13"/>
                    <a:pt x="29" y="14"/>
                    <a:pt x="28" y="14"/>
                  </a:cubicBezTo>
                  <a:cubicBezTo>
                    <a:pt x="25" y="13"/>
                    <a:pt x="23" y="14"/>
                    <a:pt x="21" y="14"/>
                  </a:cubicBezTo>
                  <a:cubicBezTo>
                    <a:pt x="20" y="14"/>
                    <a:pt x="20" y="13"/>
                    <a:pt x="19" y="13"/>
                  </a:cubicBezTo>
                  <a:cubicBezTo>
                    <a:pt x="18" y="14"/>
                    <a:pt x="16" y="17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8" y="19"/>
                    <a:pt x="19" y="17"/>
                    <a:pt x="21" y="20"/>
                  </a:cubicBezTo>
                  <a:cubicBezTo>
                    <a:pt x="21" y="22"/>
                    <a:pt x="20" y="22"/>
                    <a:pt x="20" y="24"/>
                  </a:cubicBezTo>
                  <a:cubicBezTo>
                    <a:pt x="19" y="25"/>
                    <a:pt x="20" y="26"/>
                    <a:pt x="20" y="27"/>
                  </a:cubicBezTo>
                  <a:cubicBezTo>
                    <a:pt x="19" y="30"/>
                    <a:pt x="15" y="29"/>
                    <a:pt x="14" y="27"/>
                  </a:cubicBezTo>
                  <a:cubicBezTo>
                    <a:pt x="13" y="26"/>
                    <a:pt x="15" y="22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1" y="22"/>
                    <a:pt x="11" y="26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9" y="24"/>
                    <a:pt x="9" y="22"/>
                  </a:cubicBezTo>
                  <a:cubicBezTo>
                    <a:pt x="10" y="22"/>
                    <a:pt x="11" y="21"/>
                    <a:pt x="11" y="20"/>
                  </a:cubicBezTo>
                  <a:cubicBezTo>
                    <a:pt x="10" y="20"/>
                    <a:pt x="9" y="19"/>
                    <a:pt x="8" y="20"/>
                  </a:cubicBezTo>
                  <a:cubicBezTo>
                    <a:pt x="7" y="20"/>
                    <a:pt x="7" y="21"/>
                    <a:pt x="6" y="21"/>
                  </a:cubicBezTo>
                  <a:cubicBezTo>
                    <a:pt x="5" y="22"/>
                    <a:pt x="3" y="23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8"/>
                    <a:pt x="3" y="17"/>
                    <a:pt x="3" y="15"/>
                  </a:cubicBezTo>
                  <a:cubicBezTo>
                    <a:pt x="7" y="15"/>
                    <a:pt x="9" y="13"/>
                    <a:pt x="13" y="13"/>
                  </a:cubicBezTo>
                  <a:cubicBezTo>
                    <a:pt x="14" y="13"/>
                    <a:pt x="15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2" y="12"/>
                    <a:pt x="12" y="10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10"/>
                    <a:pt x="17" y="11"/>
                    <a:pt x="18" y="11"/>
                  </a:cubicBezTo>
                  <a:cubicBezTo>
                    <a:pt x="19" y="10"/>
                    <a:pt x="19" y="10"/>
                    <a:pt x="20" y="9"/>
                  </a:cubicBezTo>
                  <a:cubicBezTo>
                    <a:pt x="20" y="8"/>
                    <a:pt x="21" y="8"/>
                    <a:pt x="21" y="7"/>
                  </a:cubicBezTo>
                  <a:cubicBezTo>
                    <a:pt x="22" y="6"/>
                    <a:pt x="23" y="5"/>
                    <a:pt x="24" y="4"/>
                  </a:cubicBezTo>
                  <a:cubicBezTo>
                    <a:pt x="24" y="4"/>
                    <a:pt x="25" y="1"/>
                    <a:pt x="26" y="1"/>
                  </a:cubicBezTo>
                  <a:cubicBezTo>
                    <a:pt x="25" y="0"/>
                    <a:pt x="26" y="1"/>
                    <a:pt x="26" y="1"/>
                  </a:cubicBezTo>
                  <a:close/>
                  <a:moveTo>
                    <a:pt x="31" y="3"/>
                  </a:moveTo>
                  <a:cubicBezTo>
                    <a:pt x="32" y="4"/>
                    <a:pt x="34" y="5"/>
                    <a:pt x="35" y="7"/>
                  </a:cubicBezTo>
                  <a:cubicBezTo>
                    <a:pt x="35" y="8"/>
                    <a:pt x="36" y="9"/>
                    <a:pt x="36" y="9"/>
                  </a:cubicBezTo>
                  <a:cubicBezTo>
                    <a:pt x="35" y="12"/>
                    <a:pt x="32" y="12"/>
                    <a:pt x="31" y="10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6"/>
                    <a:pt x="29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8"/>
            <p:cNvSpPr>
              <a:spLocks noEditPoints="1"/>
            </p:cNvSpPr>
            <p:nvPr userDrawn="1"/>
          </p:nvSpPr>
          <p:spPr bwMode="auto">
            <a:xfrm>
              <a:off x="8913891" y="4588168"/>
              <a:ext cx="36513" cy="52388"/>
            </a:xfrm>
            <a:custGeom>
              <a:avLst/>
              <a:gdLst>
                <a:gd name="T0" fmla="*/ 14 w 24"/>
                <a:gd name="T1" fmla="*/ 5 h 34"/>
                <a:gd name="T2" fmla="*/ 14 w 24"/>
                <a:gd name="T3" fmla="*/ 5 h 34"/>
                <a:gd name="T4" fmla="*/ 14 w 24"/>
                <a:gd name="T5" fmla="*/ 5 h 34"/>
                <a:gd name="T6" fmla="*/ 14 w 24"/>
                <a:gd name="T7" fmla="*/ 4 h 34"/>
                <a:gd name="T8" fmla="*/ 14 w 24"/>
                <a:gd name="T9" fmla="*/ 4 h 34"/>
                <a:gd name="T10" fmla="*/ 14 w 24"/>
                <a:gd name="T11" fmla="*/ 4 h 34"/>
                <a:gd name="T12" fmla="*/ 14 w 24"/>
                <a:gd name="T13" fmla="*/ 4 h 34"/>
                <a:gd name="T14" fmla="*/ 20 w 24"/>
                <a:gd name="T15" fmla="*/ 2 h 34"/>
                <a:gd name="T16" fmla="*/ 14 w 24"/>
                <a:gd name="T17" fmla="*/ 7 h 34"/>
                <a:gd name="T18" fmla="*/ 22 w 24"/>
                <a:gd name="T19" fmla="*/ 15 h 34"/>
                <a:gd name="T20" fmla="*/ 16 w 24"/>
                <a:gd name="T21" fmla="*/ 18 h 34"/>
                <a:gd name="T22" fmla="*/ 15 w 24"/>
                <a:gd name="T23" fmla="*/ 23 h 34"/>
                <a:gd name="T24" fmla="*/ 17 w 24"/>
                <a:gd name="T25" fmla="*/ 22 h 34"/>
                <a:gd name="T26" fmla="*/ 24 w 24"/>
                <a:gd name="T27" fmla="*/ 24 h 34"/>
                <a:gd name="T28" fmla="*/ 18 w 24"/>
                <a:gd name="T29" fmla="*/ 26 h 34"/>
                <a:gd name="T30" fmla="*/ 9 w 24"/>
                <a:gd name="T31" fmla="*/ 32 h 34"/>
                <a:gd name="T32" fmla="*/ 16 w 24"/>
                <a:gd name="T33" fmla="*/ 27 h 34"/>
                <a:gd name="T34" fmla="*/ 10 w 24"/>
                <a:gd name="T35" fmla="*/ 29 h 34"/>
                <a:gd name="T36" fmla="*/ 7 w 24"/>
                <a:gd name="T37" fmla="*/ 28 h 34"/>
                <a:gd name="T38" fmla="*/ 14 w 24"/>
                <a:gd name="T39" fmla="*/ 25 h 34"/>
                <a:gd name="T40" fmla="*/ 13 w 24"/>
                <a:gd name="T41" fmla="*/ 24 h 34"/>
                <a:gd name="T42" fmla="*/ 14 w 24"/>
                <a:gd name="T43" fmla="*/ 19 h 34"/>
                <a:gd name="T44" fmla="*/ 9 w 24"/>
                <a:gd name="T45" fmla="*/ 22 h 34"/>
                <a:gd name="T46" fmla="*/ 9 w 24"/>
                <a:gd name="T47" fmla="*/ 20 h 34"/>
                <a:gd name="T48" fmla="*/ 17 w 24"/>
                <a:gd name="T49" fmla="*/ 16 h 34"/>
                <a:gd name="T50" fmla="*/ 14 w 24"/>
                <a:gd name="T51" fmla="*/ 10 h 34"/>
                <a:gd name="T52" fmla="*/ 7 w 24"/>
                <a:gd name="T53" fmla="*/ 17 h 34"/>
                <a:gd name="T54" fmla="*/ 4 w 24"/>
                <a:gd name="T55" fmla="*/ 26 h 34"/>
                <a:gd name="T56" fmla="*/ 2 w 24"/>
                <a:gd name="T57" fmla="*/ 19 h 34"/>
                <a:gd name="T58" fmla="*/ 6 w 24"/>
                <a:gd name="T59" fmla="*/ 12 h 34"/>
                <a:gd name="T60" fmla="*/ 12 w 24"/>
                <a:gd name="T61" fmla="*/ 7 h 34"/>
                <a:gd name="T62" fmla="*/ 8 w 24"/>
                <a:gd name="T63" fmla="*/ 6 h 34"/>
                <a:gd name="T64" fmla="*/ 1 w 24"/>
                <a:gd name="T65" fmla="*/ 3 h 34"/>
                <a:gd name="T66" fmla="*/ 4 w 24"/>
                <a:gd name="T67" fmla="*/ 7 h 34"/>
                <a:gd name="T68" fmla="*/ 0 w 24"/>
                <a:gd name="T69" fmla="*/ 5 h 34"/>
                <a:gd name="T70" fmla="*/ 1 w 24"/>
                <a:gd name="T7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34">
                  <a:moveTo>
                    <a:pt x="14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6" y="1"/>
                  </a:moveTo>
                  <a:cubicBezTo>
                    <a:pt x="17" y="0"/>
                    <a:pt x="19" y="1"/>
                    <a:pt x="20" y="2"/>
                  </a:cubicBezTo>
                  <a:cubicBezTo>
                    <a:pt x="20" y="2"/>
                    <a:pt x="21" y="2"/>
                    <a:pt x="20" y="2"/>
                  </a:cubicBezTo>
                  <a:cubicBezTo>
                    <a:pt x="20" y="4"/>
                    <a:pt x="16" y="5"/>
                    <a:pt x="14" y="7"/>
                  </a:cubicBezTo>
                  <a:cubicBezTo>
                    <a:pt x="15" y="8"/>
                    <a:pt x="16" y="7"/>
                    <a:pt x="18" y="8"/>
                  </a:cubicBezTo>
                  <a:cubicBezTo>
                    <a:pt x="20" y="8"/>
                    <a:pt x="24" y="12"/>
                    <a:pt x="22" y="15"/>
                  </a:cubicBezTo>
                  <a:cubicBezTo>
                    <a:pt x="21" y="16"/>
                    <a:pt x="20" y="16"/>
                    <a:pt x="19" y="16"/>
                  </a:cubicBezTo>
                  <a:cubicBezTo>
                    <a:pt x="18" y="17"/>
                    <a:pt x="17" y="16"/>
                    <a:pt x="16" y="18"/>
                  </a:cubicBezTo>
                  <a:cubicBezTo>
                    <a:pt x="16" y="18"/>
                    <a:pt x="16" y="19"/>
                    <a:pt x="17" y="20"/>
                  </a:cubicBezTo>
                  <a:cubicBezTo>
                    <a:pt x="16" y="21"/>
                    <a:pt x="16" y="22"/>
                    <a:pt x="15" y="23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17" y="23"/>
                    <a:pt x="17" y="23"/>
                    <a:pt x="17" y="22"/>
                  </a:cubicBezTo>
                  <a:cubicBezTo>
                    <a:pt x="18" y="22"/>
                    <a:pt x="21" y="22"/>
                    <a:pt x="22" y="22"/>
                  </a:cubicBezTo>
                  <a:cubicBezTo>
                    <a:pt x="23" y="22"/>
                    <a:pt x="23" y="24"/>
                    <a:pt x="24" y="24"/>
                  </a:cubicBezTo>
                  <a:cubicBezTo>
                    <a:pt x="23" y="25"/>
                    <a:pt x="23" y="25"/>
                    <a:pt x="23" y="26"/>
                  </a:cubicBezTo>
                  <a:cubicBezTo>
                    <a:pt x="21" y="27"/>
                    <a:pt x="20" y="24"/>
                    <a:pt x="18" y="26"/>
                  </a:cubicBezTo>
                  <a:cubicBezTo>
                    <a:pt x="17" y="27"/>
                    <a:pt x="19" y="29"/>
                    <a:pt x="19" y="31"/>
                  </a:cubicBezTo>
                  <a:cubicBezTo>
                    <a:pt x="18" y="34"/>
                    <a:pt x="11" y="3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0"/>
                    <a:pt x="16" y="30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27"/>
                    <a:pt x="12" y="29"/>
                    <a:pt x="10" y="29"/>
                  </a:cubicBezTo>
                  <a:cubicBezTo>
                    <a:pt x="10" y="29"/>
                    <a:pt x="8" y="29"/>
                    <a:pt x="8" y="29"/>
                  </a:cubicBezTo>
                  <a:cubicBezTo>
                    <a:pt x="8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14" y="26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3" y="24"/>
                    <a:pt x="13" y="24"/>
                  </a:cubicBezTo>
                  <a:cubicBezTo>
                    <a:pt x="13" y="23"/>
                    <a:pt x="13" y="22"/>
                    <a:pt x="13" y="22"/>
                  </a:cubicBezTo>
                  <a:cubicBezTo>
                    <a:pt x="13" y="21"/>
                    <a:pt x="14" y="20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2" y="18"/>
                    <a:pt x="10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9" y="20"/>
                  </a:cubicBezTo>
                  <a:cubicBezTo>
                    <a:pt x="9" y="18"/>
                    <a:pt x="12" y="16"/>
                    <a:pt x="14" y="17"/>
                  </a:cubicBezTo>
                  <a:cubicBezTo>
                    <a:pt x="15" y="17"/>
                    <a:pt x="16" y="16"/>
                    <a:pt x="17" y="16"/>
                  </a:cubicBezTo>
                  <a:cubicBezTo>
                    <a:pt x="17" y="15"/>
                    <a:pt x="18" y="14"/>
                    <a:pt x="18" y="14"/>
                  </a:cubicBezTo>
                  <a:cubicBezTo>
                    <a:pt x="19" y="11"/>
                    <a:pt x="16" y="10"/>
                    <a:pt x="14" y="10"/>
                  </a:cubicBezTo>
                  <a:cubicBezTo>
                    <a:pt x="12" y="10"/>
                    <a:pt x="10" y="12"/>
                    <a:pt x="10" y="13"/>
                  </a:cubicBezTo>
                  <a:cubicBezTo>
                    <a:pt x="9" y="14"/>
                    <a:pt x="8" y="16"/>
                    <a:pt x="7" y="17"/>
                  </a:cubicBezTo>
                  <a:cubicBezTo>
                    <a:pt x="6" y="18"/>
                    <a:pt x="6" y="19"/>
                    <a:pt x="5" y="20"/>
                  </a:cubicBezTo>
                  <a:cubicBezTo>
                    <a:pt x="4" y="22"/>
                    <a:pt x="5" y="24"/>
                    <a:pt x="4" y="26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1" y="20"/>
                    <a:pt x="2" y="19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4" y="15"/>
                    <a:pt x="5" y="14"/>
                    <a:pt x="6" y="12"/>
                  </a:cubicBezTo>
                  <a:cubicBezTo>
                    <a:pt x="8" y="11"/>
                    <a:pt x="11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2" y="4"/>
                    <a:pt x="14" y="2"/>
                    <a:pt x="16" y="1"/>
                  </a:cubicBezTo>
                  <a:close/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4" y="7"/>
                    <a:pt x="4" y="7"/>
                  </a:cubicBezTo>
                  <a:cubicBezTo>
                    <a:pt x="4" y="9"/>
                    <a:pt x="5" y="9"/>
                    <a:pt x="4" y="10"/>
                  </a:cubicBezTo>
                  <a:cubicBezTo>
                    <a:pt x="1" y="10"/>
                    <a:pt x="0" y="9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49"/>
            <p:cNvSpPr>
              <a:spLocks noEditPoints="1"/>
            </p:cNvSpPr>
            <p:nvPr userDrawn="1"/>
          </p:nvSpPr>
          <p:spPr bwMode="auto">
            <a:xfrm>
              <a:off x="8971042" y="4589759"/>
              <a:ext cx="50800" cy="52388"/>
            </a:xfrm>
            <a:custGeom>
              <a:avLst/>
              <a:gdLst>
                <a:gd name="T0" fmla="*/ 17 w 34"/>
                <a:gd name="T1" fmla="*/ 16 h 34"/>
                <a:gd name="T2" fmla="*/ 20 w 34"/>
                <a:gd name="T3" fmla="*/ 27 h 34"/>
                <a:gd name="T4" fmla="*/ 18 w 34"/>
                <a:gd name="T5" fmla="*/ 21 h 34"/>
                <a:gd name="T6" fmla="*/ 20 w 34"/>
                <a:gd name="T7" fmla="*/ 21 h 34"/>
                <a:gd name="T8" fmla="*/ 25 w 34"/>
                <a:gd name="T9" fmla="*/ 18 h 34"/>
                <a:gd name="T10" fmla="*/ 22 w 34"/>
                <a:gd name="T11" fmla="*/ 20 h 34"/>
                <a:gd name="T12" fmla="*/ 21 w 34"/>
                <a:gd name="T13" fmla="*/ 14 h 34"/>
                <a:gd name="T14" fmla="*/ 28 w 34"/>
                <a:gd name="T15" fmla="*/ 6 h 34"/>
                <a:gd name="T16" fmla="*/ 26 w 34"/>
                <a:gd name="T17" fmla="*/ 10 h 34"/>
                <a:gd name="T18" fmla="*/ 28 w 34"/>
                <a:gd name="T19" fmla="*/ 6 h 34"/>
                <a:gd name="T20" fmla="*/ 26 w 34"/>
                <a:gd name="T21" fmla="*/ 0 h 34"/>
                <a:gd name="T22" fmla="*/ 28 w 34"/>
                <a:gd name="T23" fmla="*/ 5 h 34"/>
                <a:gd name="T24" fmla="*/ 34 w 34"/>
                <a:gd name="T25" fmla="*/ 9 h 34"/>
                <a:gd name="T26" fmla="*/ 28 w 34"/>
                <a:gd name="T27" fmla="*/ 13 h 34"/>
                <a:gd name="T28" fmla="*/ 28 w 34"/>
                <a:gd name="T29" fmla="*/ 17 h 34"/>
                <a:gd name="T30" fmla="*/ 27 w 34"/>
                <a:gd name="T31" fmla="*/ 25 h 34"/>
                <a:gd name="T32" fmla="*/ 32 w 34"/>
                <a:gd name="T33" fmla="*/ 31 h 34"/>
                <a:gd name="T34" fmla="*/ 26 w 34"/>
                <a:gd name="T35" fmla="*/ 30 h 34"/>
                <a:gd name="T36" fmla="*/ 22 w 34"/>
                <a:gd name="T37" fmla="*/ 30 h 34"/>
                <a:gd name="T38" fmla="*/ 15 w 34"/>
                <a:gd name="T39" fmla="*/ 29 h 34"/>
                <a:gd name="T40" fmla="*/ 13 w 34"/>
                <a:gd name="T41" fmla="*/ 26 h 34"/>
                <a:gd name="T42" fmla="*/ 13 w 34"/>
                <a:gd name="T43" fmla="*/ 31 h 34"/>
                <a:gd name="T44" fmla="*/ 10 w 34"/>
                <a:gd name="T45" fmla="*/ 27 h 34"/>
                <a:gd name="T46" fmla="*/ 8 w 34"/>
                <a:gd name="T47" fmla="*/ 23 h 34"/>
                <a:gd name="T48" fmla="*/ 2 w 34"/>
                <a:gd name="T49" fmla="*/ 19 h 34"/>
                <a:gd name="T50" fmla="*/ 4 w 34"/>
                <a:gd name="T51" fmla="*/ 16 h 34"/>
                <a:gd name="T52" fmla="*/ 13 w 34"/>
                <a:gd name="T53" fmla="*/ 15 h 34"/>
                <a:gd name="T54" fmla="*/ 16 w 34"/>
                <a:gd name="T55" fmla="*/ 9 h 34"/>
                <a:gd name="T56" fmla="*/ 11 w 34"/>
                <a:gd name="T57" fmla="*/ 7 h 34"/>
                <a:gd name="T58" fmla="*/ 10 w 34"/>
                <a:gd name="T59" fmla="*/ 5 h 34"/>
                <a:gd name="T60" fmla="*/ 12 w 34"/>
                <a:gd name="T61" fmla="*/ 6 h 34"/>
                <a:gd name="T62" fmla="*/ 20 w 34"/>
                <a:gd name="T63" fmla="*/ 0 h 34"/>
                <a:gd name="T64" fmla="*/ 23 w 34"/>
                <a:gd name="T65" fmla="*/ 1 h 34"/>
                <a:gd name="T66" fmla="*/ 17 w 34"/>
                <a:gd name="T67" fmla="*/ 11 h 34"/>
                <a:gd name="T68" fmla="*/ 19 w 34"/>
                <a:gd name="T69" fmla="*/ 11 h 34"/>
                <a:gd name="T70" fmla="*/ 23 w 34"/>
                <a:gd name="T71" fmla="*/ 7 h 34"/>
                <a:gd name="T72" fmla="*/ 26 w 34"/>
                <a:gd name="T7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4">
                  <a:moveTo>
                    <a:pt x="21" y="13"/>
                  </a:moveTo>
                  <a:cubicBezTo>
                    <a:pt x="19" y="14"/>
                    <a:pt x="18" y="15"/>
                    <a:pt x="17" y="16"/>
                  </a:cubicBezTo>
                  <a:cubicBezTo>
                    <a:pt x="16" y="18"/>
                    <a:pt x="12" y="21"/>
                    <a:pt x="14" y="24"/>
                  </a:cubicBezTo>
                  <a:cubicBezTo>
                    <a:pt x="15" y="26"/>
                    <a:pt x="17" y="28"/>
                    <a:pt x="20" y="27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0" y="25"/>
                    <a:pt x="19" y="22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1" y="22"/>
                    <a:pt x="24" y="24"/>
                    <a:pt x="24" y="23"/>
                  </a:cubicBezTo>
                  <a:cubicBezTo>
                    <a:pt x="25" y="22"/>
                    <a:pt x="26" y="19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19"/>
                    <a:pt x="21" y="19"/>
                  </a:cubicBezTo>
                  <a:cubicBezTo>
                    <a:pt x="21" y="17"/>
                    <a:pt x="21" y="16"/>
                    <a:pt x="21" y="14"/>
                  </a:cubicBezTo>
                  <a:cubicBezTo>
                    <a:pt x="22" y="13"/>
                    <a:pt x="21" y="13"/>
                    <a:pt x="21" y="13"/>
                  </a:cubicBezTo>
                  <a:close/>
                  <a:moveTo>
                    <a:pt x="28" y="6"/>
                  </a:moveTo>
                  <a:cubicBezTo>
                    <a:pt x="28" y="7"/>
                    <a:pt x="26" y="9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10"/>
                    <a:pt x="30" y="9"/>
                    <a:pt x="30" y="9"/>
                  </a:cubicBezTo>
                  <a:cubicBezTo>
                    <a:pt x="30" y="8"/>
                    <a:pt x="29" y="7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lose/>
                  <a:moveTo>
                    <a:pt x="26" y="0"/>
                  </a:moveTo>
                  <a:cubicBezTo>
                    <a:pt x="28" y="1"/>
                    <a:pt x="29" y="1"/>
                    <a:pt x="29" y="3"/>
                  </a:cubicBezTo>
                  <a:cubicBezTo>
                    <a:pt x="29" y="3"/>
                    <a:pt x="28" y="4"/>
                    <a:pt x="28" y="5"/>
                  </a:cubicBezTo>
                  <a:cubicBezTo>
                    <a:pt x="29" y="7"/>
                    <a:pt x="32" y="7"/>
                    <a:pt x="34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2" y="11"/>
                    <a:pt x="30" y="11"/>
                    <a:pt x="29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6" y="13"/>
                    <a:pt x="25" y="13"/>
                    <a:pt x="24" y="15"/>
                  </a:cubicBezTo>
                  <a:cubicBezTo>
                    <a:pt x="25" y="16"/>
                    <a:pt x="28" y="16"/>
                    <a:pt x="28" y="17"/>
                  </a:cubicBezTo>
                  <a:cubicBezTo>
                    <a:pt x="28" y="18"/>
                    <a:pt x="28" y="21"/>
                    <a:pt x="28" y="22"/>
                  </a:cubicBezTo>
                  <a:cubicBezTo>
                    <a:pt x="27" y="23"/>
                    <a:pt x="26" y="24"/>
                    <a:pt x="27" y="25"/>
                  </a:cubicBezTo>
                  <a:cubicBezTo>
                    <a:pt x="27" y="26"/>
                    <a:pt x="29" y="26"/>
                    <a:pt x="30" y="27"/>
                  </a:cubicBezTo>
                  <a:cubicBezTo>
                    <a:pt x="31" y="28"/>
                    <a:pt x="32" y="29"/>
                    <a:pt x="32" y="31"/>
                  </a:cubicBezTo>
                  <a:cubicBezTo>
                    <a:pt x="32" y="32"/>
                    <a:pt x="30" y="34"/>
                    <a:pt x="28" y="33"/>
                  </a:cubicBezTo>
                  <a:cubicBezTo>
                    <a:pt x="27" y="33"/>
                    <a:pt x="26" y="31"/>
                    <a:pt x="26" y="30"/>
                  </a:cubicBezTo>
                  <a:cubicBezTo>
                    <a:pt x="25" y="30"/>
                    <a:pt x="25" y="30"/>
                    <a:pt x="24" y="29"/>
                  </a:cubicBezTo>
                  <a:cubicBezTo>
                    <a:pt x="24" y="29"/>
                    <a:pt x="22" y="30"/>
                    <a:pt x="22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19" y="30"/>
                    <a:pt x="17" y="30"/>
                    <a:pt x="15" y="29"/>
                  </a:cubicBezTo>
                  <a:cubicBezTo>
                    <a:pt x="15" y="28"/>
                    <a:pt x="14" y="27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4" y="31"/>
                    <a:pt x="13" y="31"/>
                  </a:cubicBezTo>
                  <a:cubicBezTo>
                    <a:pt x="12" y="31"/>
                    <a:pt x="12" y="30"/>
                    <a:pt x="11" y="30"/>
                  </a:cubicBezTo>
                  <a:cubicBezTo>
                    <a:pt x="10" y="29"/>
                    <a:pt x="11" y="28"/>
                    <a:pt x="10" y="27"/>
                  </a:cubicBezTo>
                  <a:cubicBezTo>
                    <a:pt x="10" y="26"/>
                    <a:pt x="9" y="25"/>
                    <a:pt x="9" y="25"/>
                  </a:cubicBezTo>
                  <a:cubicBezTo>
                    <a:pt x="8" y="24"/>
                    <a:pt x="9" y="23"/>
                    <a:pt x="8" y="23"/>
                  </a:cubicBezTo>
                  <a:cubicBezTo>
                    <a:pt x="8" y="23"/>
                    <a:pt x="4" y="24"/>
                    <a:pt x="3" y="23"/>
                  </a:cubicBezTo>
                  <a:cubicBezTo>
                    <a:pt x="2" y="23"/>
                    <a:pt x="0" y="21"/>
                    <a:pt x="2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4" y="18"/>
                    <a:pt x="3" y="17"/>
                    <a:pt x="4" y="16"/>
                  </a:cubicBezTo>
                  <a:cubicBezTo>
                    <a:pt x="4" y="16"/>
                    <a:pt x="6" y="17"/>
                    <a:pt x="6" y="17"/>
                  </a:cubicBezTo>
                  <a:cubicBezTo>
                    <a:pt x="8" y="17"/>
                    <a:pt x="12" y="16"/>
                    <a:pt x="13" y="15"/>
                  </a:cubicBezTo>
                  <a:cubicBezTo>
                    <a:pt x="13" y="14"/>
                    <a:pt x="14" y="12"/>
                    <a:pt x="14" y="11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6" y="9"/>
                    <a:pt x="16" y="9"/>
                    <a:pt x="15" y="8"/>
                  </a:cubicBezTo>
                  <a:cubicBezTo>
                    <a:pt x="14" y="8"/>
                    <a:pt x="13" y="8"/>
                    <a:pt x="11" y="7"/>
                  </a:cubicBezTo>
                  <a:cubicBezTo>
                    <a:pt x="11" y="7"/>
                    <a:pt x="11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7" y="5"/>
                    <a:pt x="17" y="4"/>
                  </a:cubicBezTo>
                  <a:cubicBezTo>
                    <a:pt x="18" y="3"/>
                    <a:pt x="18" y="1"/>
                    <a:pt x="20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3"/>
                    <a:pt x="21" y="3"/>
                    <a:pt x="20" y="5"/>
                  </a:cubicBezTo>
                  <a:cubicBezTo>
                    <a:pt x="18" y="6"/>
                    <a:pt x="18" y="9"/>
                    <a:pt x="17" y="11"/>
                  </a:cubicBezTo>
                  <a:cubicBezTo>
                    <a:pt x="17" y="11"/>
                    <a:pt x="16" y="12"/>
                    <a:pt x="16" y="13"/>
                  </a:cubicBezTo>
                  <a:cubicBezTo>
                    <a:pt x="18" y="13"/>
                    <a:pt x="18" y="11"/>
                    <a:pt x="19" y="11"/>
                  </a:cubicBezTo>
                  <a:cubicBezTo>
                    <a:pt x="20" y="11"/>
                    <a:pt x="22" y="11"/>
                    <a:pt x="22" y="10"/>
                  </a:cubicBezTo>
                  <a:cubicBezTo>
                    <a:pt x="23" y="9"/>
                    <a:pt x="22" y="8"/>
                    <a:pt x="23" y="7"/>
                  </a:cubicBezTo>
                  <a:cubicBezTo>
                    <a:pt x="24" y="6"/>
                    <a:pt x="24" y="4"/>
                    <a:pt x="25" y="3"/>
                  </a:cubicBezTo>
                  <a:cubicBezTo>
                    <a:pt x="26" y="2"/>
                    <a:pt x="2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50"/>
            <p:cNvSpPr>
              <a:spLocks noEditPoints="1"/>
            </p:cNvSpPr>
            <p:nvPr userDrawn="1"/>
          </p:nvSpPr>
          <p:spPr bwMode="auto">
            <a:xfrm>
              <a:off x="8756730" y="4715171"/>
              <a:ext cx="52389" cy="44450"/>
            </a:xfrm>
            <a:custGeom>
              <a:avLst/>
              <a:gdLst>
                <a:gd name="T0" fmla="*/ 15 w 35"/>
                <a:gd name="T1" fmla="*/ 20 h 30"/>
                <a:gd name="T2" fmla="*/ 16 w 35"/>
                <a:gd name="T3" fmla="*/ 24 h 30"/>
                <a:gd name="T4" fmla="*/ 18 w 35"/>
                <a:gd name="T5" fmla="*/ 23 h 30"/>
                <a:gd name="T6" fmla="*/ 20 w 35"/>
                <a:gd name="T7" fmla="*/ 24 h 30"/>
                <a:gd name="T8" fmla="*/ 20 w 35"/>
                <a:gd name="T9" fmla="*/ 24 h 30"/>
                <a:gd name="T10" fmla="*/ 21 w 35"/>
                <a:gd name="T11" fmla="*/ 22 h 30"/>
                <a:gd name="T12" fmla="*/ 16 w 35"/>
                <a:gd name="T13" fmla="*/ 20 h 30"/>
                <a:gd name="T14" fmla="*/ 15 w 35"/>
                <a:gd name="T15" fmla="*/ 20 h 30"/>
                <a:gd name="T16" fmla="*/ 14 w 35"/>
                <a:gd name="T17" fmla="*/ 7 h 30"/>
                <a:gd name="T18" fmla="*/ 16 w 35"/>
                <a:gd name="T19" fmla="*/ 13 h 30"/>
                <a:gd name="T20" fmla="*/ 18 w 35"/>
                <a:gd name="T21" fmla="*/ 13 h 30"/>
                <a:gd name="T22" fmla="*/ 18 w 35"/>
                <a:gd name="T23" fmla="*/ 13 h 30"/>
                <a:gd name="T24" fmla="*/ 14 w 35"/>
                <a:gd name="T25" fmla="*/ 6 h 30"/>
                <a:gd name="T26" fmla="*/ 14 w 35"/>
                <a:gd name="T27" fmla="*/ 6 h 30"/>
                <a:gd name="T28" fmla="*/ 14 w 35"/>
                <a:gd name="T29" fmla="*/ 7 h 30"/>
                <a:gd name="T30" fmla="*/ 0 w 35"/>
                <a:gd name="T31" fmla="*/ 14 h 30"/>
                <a:gd name="T32" fmla="*/ 6 w 35"/>
                <a:gd name="T33" fmla="*/ 9 h 30"/>
                <a:gd name="T34" fmla="*/ 11 w 35"/>
                <a:gd name="T35" fmla="*/ 10 h 30"/>
                <a:gd name="T36" fmla="*/ 12 w 35"/>
                <a:gd name="T37" fmla="*/ 3 h 30"/>
                <a:gd name="T38" fmla="*/ 15 w 35"/>
                <a:gd name="T39" fmla="*/ 0 h 30"/>
                <a:gd name="T40" fmla="*/ 18 w 35"/>
                <a:gd name="T41" fmla="*/ 6 h 30"/>
                <a:gd name="T42" fmla="*/ 20 w 35"/>
                <a:gd name="T43" fmla="*/ 10 h 30"/>
                <a:gd name="T44" fmla="*/ 20 w 35"/>
                <a:gd name="T45" fmla="*/ 9 h 30"/>
                <a:gd name="T46" fmla="*/ 22 w 35"/>
                <a:gd name="T47" fmla="*/ 5 h 30"/>
                <a:gd name="T48" fmla="*/ 24 w 35"/>
                <a:gd name="T49" fmla="*/ 5 h 30"/>
                <a:gd name="T50" fmla="*/ 24 w 35"/>
                <a:gd name="T51" fmla="*/ 9 h 30"/>
                <a:gd name="T52" fmla="*/ 25 w 35"/>
                <a:gd name="T53" fmla="*/ 14 h 30"/>
                <a:gd name="T54" fmla="*/ 25 w 35"/>
                <a:gd name="T55" fmla="*/ 16 h 30"/>
                <a:gd name="T56" fmla="*/ 30 w 35"/>
                <a:gd name="T57" fmla="*/ 18 h 30"/>
                <a:gd name="T58" fmla="*/ 31 w 35"/>
                <a:gd name="T59" fmla="*/ 20 h 30"/>
                <a:gd name="T60" fmla="*/ 34 w 35"/>
                <a:gd name="T61" fmla="*/ 22 h 30"/>
                <a:gd name="T62" fmla="*/ 35 w 35"/>
                <a:gd name="T63" fmla="*/ 23 h 30"/>
                <a:gd name="T64" fmla="*/ 35 w 35"/>
                <a:gd name="T65" fmla="*/ 23 h 30"/>
                <a:gd name="T66" fmla="*/ 29 w 35"/>
                <a:gd name="T67" fmla="*/ 23 h 30"/>
                <a:gd name="T68" fmla="*/ 26 w 35"/>
                <a:gd name="T69" fmla="*/ 23 h 30"/>
                <a:gd name="T70" fmla="*/ 25 w 35"/>
                <a:gd name="T71" fmla="*/ 24 h 30"/>
                <a:gd name="T72" fmla="*/ 21 w 35"/>
                <a:gd name="T73" fmla="*/ 26 h 30"/>
                <a:gd name="T74" fmla="*/ 21 w 35"/>
                <a:gd name="T75" fmla="*/ 28 h 30"/>
                <a:gd name="T76" fmla="*/ 19 w 35"/>
                <a:gd name="T77" fmla="*/ 28 h 30"/>
                <a:gd name="T78" fmla="*/ 17 w 35"/>
                <a:gd name="T79" fmla="*/ 30 h 30"/>
                <a:gd name="T80" fmla="*/ 14 w 35"/>
                <a:gd name="T81" fmla="*/ 30 h 30"/>
                <a:gd name="T82" fmla="*/ 14 w 35"/>
                <a:gd name="T83" fmla="*/ 30 h 30"/>
                <a:gd name="T84" fmla="*/ 9 w 35"/>
                <a:gd name="T85" fmla="*/ 28 h 30"/>
                <a:gd name="T86" fmla="*/ 11 w 35"/>
                <a:gd name="T87" fmla="*/ 26 h 30"/>
                <a:gd name="T88" fmla="*/ 11 w 35"/>
                <a:gd name="T89" fmla="*/ 23 h 30"/>
                <a:gd name="T90" fmla="*/ 10 w 35"/>
                <a:gd name="T91" fmla="*/ 17 h 30"/>
                <a:gd name="T92" fmla="*/ 8 w 35"/>
                <a:gd name="T93" fmla="*/ 16 h 30"/>
                <a:gd name="T94" fmla="*/ 6 w 35"/>
                <a:gd name="T95" fmla="*/ 16 h 30"/>
                <a:gd name="T96" fmla="*/ 4 w 35"/>
                <a:gd name="T97" fmla="*/ 15 h 30"/>
                <a:gd name="T98" fmla="*/ 0 w 35"/>
                <a:gd name="T99" fmla="*/ 14 h 30"/>
                <a:gd name="T100" fmla="*/ 0 w 35"/>
                <a:gd name="T101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" h="30">
                  <a:moveTo>
                    <a:pt x="15" y="20"/>
                  </a:moveTo>
                  <a:cubicBezTo>
                    <a:pt x="15" y="22"/>
                    <a:pt x="16" y="22"/>
                    <a:pt x="16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9" y="23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0" y="21"/>
                    <a:pt x="18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lose/>
                  <a:moveTo>
                    <a:pt x="14" y="7"/>
                  </a:moveTo>
                  <a:cubicBezTo>
                    <a:pt x="14" y="10"/>
                    <a:pt x="12" y="12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1"/>
                    <a:pt x="16" y="8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7"/>
                  </a:cubicBezTo>
                  <a:close/>
                  <a:moveTo>
                    <a:pt x="0" y="14"/>
                  </a:moveTo>
                  <a:cubicBezTo>
                    <a:pt x="1" y="13"/>
                    <a:pt x="5" y="9"/>
                    <a:pt x="6" y="9"/>
                  </a:cubicBezTo>
                  <a:cubicBezTo>
                    <a:pt x="8" y="9"/>
                    <a:pt x="9" y="10"/>
                    <a:pt x="11" y="10"/>
                  </a:cubicBezTo>
                  <a:cubicBezTo>
                    <a:pt x="12" y="8"/>
                    <a:pt x="12" y="6"/>
                    <a:pt x="12" y="3"/>
                  </a:cubicBezTo>
                  <a:cubicBezTo>
                    <a:pt x="12" y="2"/>
                    <a:pt x="14" y="0"/>
                    <a:pt x="15" y="0"/>
                  </a:cubicBezTo>
                  <a:cubicBezTo>
                    <a:pt x="16" y="2"/>
                    <a:pt x="17" y="4"/>
                    <a:pt x="18" y="6"/>
                  </a:cubicBezTo>
                  <a:cubicBezTo>
                    <a:pt x="18" y="7"/>
                    <a:pt x="18" y="9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21" y="9"/>
                    <a:pt x="21" y="6"/>
                    <a:pt x="22" y="5"/>
                  </a:cubicBezTo>
                  <a:cubicBezTo>
                    <a:pt x="22" y="5"/>
                    <a:pt x="23" y="5"/>
                    <a:pt x="24" y="5"/>
                  </a:cubicBezTo>
                  <a:cubicBezTo>
                    <a:pt x="25" y="6"/>
                    <a:pt x="24" y="8"/>
                    <a:pt x="24" y="9"/>
                  </a:cubicBezTo>
                  <a:cubicBezTo>
                    <a:pt x="24" y="11"/>
                    <a:pt x="25" y="12"/>
                    <a:pt x="25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6" y="18"/>
                    <a:pt x="29" y="17"/>
                    <a:pt x="30" y="18"/>
                  </a:cubicBezTo>
                  <a:cubicBezTo>
                    <a:pt x="31" y="19"/>
                    <a:pt x="31" y="20"/>
                    <a:pt x="31" y="20"/>
                  </a:cubicBezTo>
                  <a:cubicBezTo>
                    <a:pt x="32" y="21"/>
                    <a:pt x="33" y="21"/>
                    <a:pt x="34" y="22"/>
                  </a:cubicBezTo>
                  <a:cubicBezTo>
                    <a:pt x="34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3" y="22"/>
                    <a:pt x="31" y="23"/>
                    <a:pt x="29" y="23"/>
                  </a:cubicBezTo>
                  <a:cubicBezTo>
                    <a:pt x="28" y="23"/>
                    <a:pt x="27" y="22"/>
                    <a:pt x="26" y="23"/>
                  </a:cubicBezTo>
                  <a:cubicBezTo>
                    <a:pt x="26" y="23"/>
                    <a:pt x="25" y="24"/>
                    <a:pt x="25" y="24"/>
                  </a:cubicBezTo>
                  <a:cubicBezTo>
                    <a:pt x="24" y="25"/>
                    <a:pt x="22" y="24"/>
                    <a:pt x="21" y="26"/>
                  </a:cubicBezTo>
                  <a:cubicBezTo>
                    <a:pt x="21" y="26"/>
                    <a:pt x="21" y="27"/>
                    <a:pt x="21" y="28"/>
                  </a:cubicBezTo>
                  <a:cubicBezTo>
                    <a:pt x="20" y="28"/>
                    <a:pt x="20" y="28"/>
                    <a:pt x="19" y="28"/>
                  </a:cubicBezTo>
                  <a:cubicBezTo>
                    <a:pt x="18" y="28"/>
                    <a:pt x="18" y="29"/>
                    <a:pt x="17" y="30"/>
                  </a:cubicBezTo>
                  <a:cubicBezTo>
                    <a:pt x="16" y="30"/>
                    <a:pt x="15" y="28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28"/>
                    <a:pt x="11" y="28"/>
                    <a:pt x="9" y="28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2" y="25"/>
                    <a:pt x="11" y="24"/>
                    <a:pt x="11" y="23"/>
                  </a:cubicBezTo>
                  <a:cubicBezTo>
                    <a:pt x="10" y="21"/>
                    <a:pt x="10" y="19"/>
                    <a:pt x="10" y="17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7" y="16"/>
                    <a:pt x="6" y="16"/>
                    <a:pt x="6" y="16"/>
                  </a:cubicBezTo>
                  <a:cubicBezTo>
                    <a:pt x="5" y="16"/>
                    <a:pt x="4" y="15"/>
                    <a:pt x="4" y="15"/>
                  </a:cubicBezTo>
                  <a:cubicBezTo>
                    <a:pt x="2" y="14"/>
                    <a:pt x="1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51"/>
            <p:cNvSpPr>
              <a:spLocks noEditPoints="1"/>
            </p:cNvSpPr>
            <p:nvPr userDrawn="1"/>
          </p:nvSpPr>
          <p:spPr bwMode="auto">
            <a:xfrm>
              <a:off x="8791655" y="4653259"/>
              <a:ext cx="50800" cy="55563"/>
            </a:xfrm>
            <a:custGeom>
              <a:avLst/>
              <a:gdLst>
                <a:gd name="T0" fmla="*/ 20 w 34"/>
                <a:gd name="T1" fmla="*/ 18 h 37"/>
                <a:gd name="T2" fmla="*/ 22 w 34"/>
                <a:gd name="T3" fmla="*/ 19 h 37"/>
                <a:gd name="T4" fmla="*/ 20 w 34"/>
                <a:gd name="T5" fmla="*/ 17 h 37"/>
                <a:gd name="T6" fmla="*/ 14 w 34"/>
                <a:gd name="T7" fmla="*/ 22 h 37"/>
                <a:gd name="T8" fmla="*/ 14 w 34"/>
                <a:gd name="T9" fmla="*/ 24 h 37"/>
                <a:gd name="T10" fmla="*/ 15 w 34"/>
                <a:gd name="T11" fmla="*/ 22 h 37"/>
                <a:gd name="T12" fmla="*/ 14 w 34"/>
                <a:gd name="T13" fmla="*/ 22 h 37"/>
                <a:gd name="T14" fmla="*/ 16 w 34"/>
                <a:gd name="T15" fmla="*/ 20 h 37"/>
                <a:gd name="T16" fmla="*/ 16 w 34"/>
                <a:gd name="T17" fmla="*/ 20 h 37"/>
                <a:gd name="T18" fmla="*/ 16 w 34"/>
                <a:gd name="T19" fmla="*/ 19 h 37"/>
                <a:gd name="T20" fmla="*/ 10 w 34"/>
                <a:gd name="T21" fmla="*/ 5 h 37"/>
                <a:gd name="T22" fmla="*/ 6 w 34"/>
                <a:gd name="T23" fmla="*/ 17 h 37"/>
                <a:gd name="T24" fmla="*/ 8 w 34"/>
                <a:gd name="T25" fmla="*/ 20 h 37"/>
                <a:gd name="T26" fmla="*/ 15 w 34"/>
                <a:gd name="T27" fmla="*/ 16 h 37"/>
                <a:gd name="T28" fmla="*/ 20 w 34"/>
                <a:gd name="T29" fmla="*/ 14 h 37"/>
                <a:gd name="T30" fmla="*/ 25 w 34"/>
                <a:gd name="T31" fmla="*/ 15 h 37"/>
                <a:gd name="T32" fmla="*/ 23 w 34"/>
                <a:gd name="T33" fmla="*/ 27 h 37"/>
                <a:gd name="T34" fmla="*/ 18 w 34"/>
                <a:gd name="T35" fmla="*/ 27 h 37"/>
                <a:gd name="T36" fmla="*/ 17 w 34"/>
                <a:gd name="T37" fmla="*/ 24 h 37"/>
                <a:gd name="T38" fmla="*/ 13 w 34"/>
                <a:gd name="T39" fmla="*/ 25 h 37"/>
                <a:gd name="T40" fmla="*/ 12 w 34"/>
                <a:gd name="T41" fmla="*/ 17 h 37"/>
                <a:gd name="T42" fmla="*/ 10 w 34"/>
                <a:gd name="T43" fmla="*/ 22 h 37"/>
                <a:gd name="T44" fmla="*/ 17 w 34"/>
                <a:gd name="T45" fmla="*/ 32 h 37"/>
                <a:gd name="T46" fmla="*/ 20 w 34"/>
                <a:gd name="T47" fmla="*/ 33 h 37"/>
                <a:gd name="T48" fmla="*/ 24 w 34"/>
                <a:gd name="T49" fmla="*/ 29 h 37"/>
                <a:gd name="T50" fmla="*/ 23 w 34"/>
                <a:gd name="T51" fmla="*/ 28 h 37"/>
                <a:gd name="T52" fmla="*/ 26 w 34"/>
                <a:gd name="T53" fmla="*/ 25 h 37"/>
                <a:gd name="T54" fmla="*/ 21 w 34"/>
                <a:gd name="T55" fmla="*/ 10 h 37"/>
                <a:gd name="T56" fmla="*/ 17 w 34"/>
                <a:gd name="T57" fmla="*/ 6 h 37"/>
                <a:gd name="T58" fmla="*/ 10 w 34"/>
                <a:gd name="T59" fmla="*/ 5 h 37"/>
                <a:gd name="T60" fmla="*/ 12 w 34"/>
                <a:gd name="T61" fmla="*/ 1 h 37"/>
                <a:gd name="T62" fmla="*/ 27 w 34"/>
                <a:gd name="T63" fmla="*/ 12 h 37"/>
                <a:gd name="T64" fmla="*/ 31 w 34"/>
                <a:gd name="T65" fmla="*/ 27 h 37"/>
                <a:gd name="T66" fmla="*/ 26 w 34"/>
                <a:gd name="T67" fmla="*/ 30 h 37"/>
                <a:gd name="T68" fmla="*/ 20 w 34"/>
                <a:gd name="T69" fmla="*/ 35 h 37"/>
                <a:gd name="T70" fmla="*/ 19 w 34"/>
                <a:gd name="T71" fmla="*/ 37 h 37"/>
                <a:gd name="T72" fmla="*/ 14 w 34"/>
                <a:gd name="T73" fmla="*/ 35 h 37"/>
                <a:gd name="T74" fmla="*/ 8 w 34"/>
                <a:gd name="T75" fmla="*/ 27 h 37"/>
                <a:gd name="T76" fmla="*/ 3 w 34"/>
                <a:gd name="T77" fmla="*/ 23 h 37"/>
                <a:gd name="T78" fmla="*/ 4 w 34"/>
                <a:gd name="T79" fmla="*/ 8 h 37"/>
                <a:gd name="T80" fmla="*/ 5 w 34"/>
                <a:gd name="T81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7">
                  <a:moveTo>
                    <a:pt x="20" y="17"/>
                  </a:moveTo>
                  <a:cubicBezTo>
                    <a:pt x="20" y="17"/>
                    <a:pt x="20" y="18"/>
                    <a:pt x="20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7"/>
                    <a:pt x="21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lose/>
                  <a:moveTo>
                    <a:pt x="14" y="22"/>
                  </a:moveTo>
                  <a:cubicBezTo>
                    <a:pt x="14" y="23"/>
                    <a:pt x="14" y="23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3"/>
                    <a:pt x="14" y="23"/>
                    <a:pt x="15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lose/>
                  <a:moveTo>
                    <a:pt x="16" y="19"/>
                  </a:moveTo>
                  <a:cubicBezTo>
                    <a:pt x="16" y="19"/>
                    <a:pt x="16" y="19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0" y="5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11"/>
                    <a:pt x="6" y="14"/>
                    <a:pt x="6" y="17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9"/>
                    <a:pt x="8" y="12"/>
                    <a:pt x="12" y="12"/>
                  </a:cubicBezTo>
                  <a:cubicBezTo>
                    <a:pt x="13" y="12"/>
                    <a:pt x="14" y="15"/>
                    <a:pt x="15" y="16"/>
                  </a:cubicBezTo>
                  <a:cubicBezTo>
                    <a:pt x="16" y="16"/>
                    <a:pt x="18" y="16"/>
                    <a:pt x="19" y="15"/>
                  </a:cubicBezTo>
                  <a:cubicBezTo>
                    <a:pt x="19" y="15"/>
                    <a:pt x="19" y="15"/>
                    <a:pt x="20" y="14"/>
                  </a:cubicBezTo>
                  <a:cubicBezTo>
                    <a:pt x="21" y="14"/>
                    <a:pt x="22" y="13"/>
                    <a:pt x="24" y="13"/>
                  </a:cubicBezTo>
                  <a:cubicBezTo>
                    <a:pt x="24" y="14"/>
                    <a:pt x="24" y="14"/>
                    <a:pt x="25" y="15"/>
                  </a:cubicBezTo>
                  <a:cubicBezTo>
                    <a:pt x="25" y="16"/>
                    <a:pt x="24" y="17"/>
                    <a:pt x="24" y="18"/>
                  </a:cubicBezTo>
                  <a:cubicBezTo>
                    <a:pt x="24" y="21"/>
                    <a:pt x="24" y="24"/>
                    <a:pt x="23" y="27"/>
                  </a:cubicBezTo>
                  <a:cubicBezTo>
                    <a:pt x="22" y="27"/>
                    <a:pt x="22" y="28"/>
                    <a:pt x="21" y="29"/>
                  </a:cubicBezTo>
                  <a:cubicBezTo>
                    <a:pt x="20" y="28"/>
                    <a:pt x="19" y="28"/>
                    <a:pt x="18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5"/>
                    <a:pt x="17" y="25"/>
                    <a:pt x="17" y="24"/>
                  </a:cubicBezTo>
                  <a:cubicBezTo>
                    <a:pt x="17" y="24"/>
                    <a:pt x="17" y="25"/>
                    <a:pt x="16" y="25"/>
                  </a:cubicBezTo>
                  <a:cubicBezTo>
                    <a:pt x="15" y="25"/>
                    <a:pt x="14" y="26"/>
                    <a:pt x="13" y="25"/>
                  </a:cubicBezTo>
                  <a:cubicBezTo>
                    <a:pt x="13" y="25"/>
                    <a:pt x="12" y="24"/>
                    <a:pt x="12" y="24"/>
                  </a:cubicBezTo>
                  <a:cubicBezTo>
                    <a:pt x="12" y="23"/>
                    <a:pt x="15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0" y="21"/>
                    <a:pt x="10" y="22"/>
                  </a:cubicBezTo>
                  <a:cubicBezTo>
                    <a:pt x="10" y="23"/>
                    <a:pt x="11" y="23"/>
                    <a:pt x="11" y="25"/>
                  </a:cubicBezTo>
                  <a:cubicBezTo>
                    <a:pt x="12" y="27"/>
                    <a:pt x="15" y="30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1" y="33"/>
                    <a:pt x="23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7"/>
                    <a:pt x="25" y="28"/>
                    <a:pt x="26" y="27"/>
                  </a:cubicBezTo>
                  <a:cubicBezTo>
                    <a:pt x="26" y="26"/>
                    <a:pt x="26" y="25"/>
                    <a:pt x="26" y="25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19"/>
                    <a:pt x="25" y="12"/>
                    <a:pt x="21" y="10"/>
                  </a:cubicBezTo>
                  <a:cubicBezTo>
                    <a:pt x="21" y="9"/>
                    <a:pt x="20" y="8"/>
                    <a:pt x="19" y="7"/>
                  </a:cubicBezTo>
                  <a:cubicBezTo>
                    <a:pt x="18" y="7"/>
                    <a:pt x="18" y="7"/>
                    <a:pt x="17" y="6"/>
                  </a:cubicBezTo>
                  <a:cubicBezTo>
                    <a:pt x="15" y="5"/>
                    <a:pt x="14" y="3"/>
                    <a:pt x="12" y="3"/>
                  </a:cubicBezTo>
                  <a:cubicBezTo>
                    <a:pt x="11" y="3"/>
                    <a:pt x="10" y="4"/>
                    <a:pt x="10" y="5"/>
                  </a:cubicBezTo>
                  <a:close/>
                  <a:moveTo>
                    <a:pt x="7" y="5"/>
                  </a:moveTo>
                  <a:cubicBezTo>
                    <a:pt x="9" y="3"/>
                    <a:pt x="10" y="1"/>
                    <a:pt x="12" y="1"/>
                  </a:cubicBezTo>
                  <a:cubicBezTo>
                    <a:pt x="16" y="0"/>
                    <a:pt x="20" y="5"/>
                    <a:pt x="24" y="9"/>
                  </a:cubicBezTo>
                  <a:cubicBezTo>
                    <a:pt x="25" y="10"/>
                    <a:pt x="26" y="11"/>
                    <a:pt x="27" y="12"/>
                  </a:cubicBezTo>
                  <a:cubicBezTo>
                    <a:pt x="29" y="15"/>
                    <a:pt x="33" y="17"/>
                    <a:pt x="34" y="20"/>
                  </a:cubicBezTo>
                  <a:cubicBezTo>
                    <a:pt x="34" y="21"/>
                    <a:pt x="33" y="27"/>
                    <a:pt x="31" y="27"/>
                  </a:cubicBezTo>
                  <a:cubicBezTo>
                    <a:pt x="30" y="28"/>
                    <a:pt x="27" y="27"/>
                    <a:pt x="26" y="29"/>
                  </a:cubicBezTo>
                  <a:cubicBezTo>
                    <a:pt x="26" y="29"/>
                    <a:pt x="26" y="30"/>
                    <a:pt x="26" y="30"/>
                  </a:cubicBezTo>
                  <a:cubicBezTo>
                    <a:pt x="26" y="31"/>
                    <a:pt x="23" y="34"/>
                    <a:pt x="22" y="35"/>
                  </a:cubicBezTo>
                  <a:cubicBezTo>
                    <a:pt x="21" y="35"/>
                    <a:pt x="20" y="35"/>
                    <a:pt x="20" y="35"/>
                  </a:cubicBezTo>
                  <a:cubicBezTo>
                    <a:pt x="19" y="36"/>
                    <a:pt x="20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6" y="37"/>
                    <a:pt x="14" y="35"/>
                    <a:pt x="14" y="35"/>
                  </a:cubicBezTo>
                  <a:cubicBezTo>
                    <a:pt x="14" y="33"/>
                    <a:pt x="12" y="31"/>
                    <a:pt x="11" y="29"/>
                  </a:cubicBezTo>
                  <a:cubicBezTo>
                    <a:pt x="10" y="28"/>
                    <a:pt x="8" y="27"/>
                    <a:pt x="8" y="27"/>
                  </a:cubicBezTo>
                  <a:cubicBezTo>
                    <a:pt x="7" y="26"/>
                    <a:pt x="6" y="25"/>
                    <a:pt x="5" y="25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0" y="18"/>
                    <a:pt x="1" y="17"/>
                    <a:pt x="2" y="12"/>
                  </a:cubicBezTo>
                  <a:cubicBezTo>
                    <a:pt x="2" y="11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52"/>
            <p:cNvSpPr>
              <a:spLocks noEditPoints="1"/>
            </p:cNvSpPr>
            <p:nvPr userDrawn="1"/>
          </p:nvSpPr>
          <p:spPr bwMode="auto">
            <a:xfrm>
              <a:off x="8847216" y="4611977"/>
              <a:ext cx="46038" cy="58738"/>
            </a:xfrm>
            <a:custGeom>
              <a:avLst/>
              <a:gdLst>
                <a:gd name="T0" fmla="*/ 8 w 31"/>
                <a:gd name="T1" fmla="*/ 31 h 39"/>
                <a:gd name="T2" fmla="*/ 9 w 31"/>
                <a:gd name="T3" fmla="*/ 30 h 39"/>
                <a:gd name="T4" fmla="*/ 8 w 31"/>
                <a:gd name="T5" fmla="*/ 26 h 39"/>
                <a:gd name="T6" fmla="*/ 18 w 31"/>
                <a:gd name="T7" fmla="*/ 18 h 39"/>
                <a:gd name="T8" fmla="*/ 18 w 31"/>
                <a:gd name="T9" fmla="*/ 21 h 39"/>
                <a:gd name="T10" fmla="*/ 19 w 31"/>
                <a:gd name="T11" fmla="*/ 18 h 39"/>
                <a:gd name="T12" fmla="*/ 7 w 31"/>
                <a:gd name="T13" fmla="*/ 22 h 39"/>
                <a:gd name="T14" fmla="*/ 6 w 31"/>
                <a:gd name="T15" fmla="*/ 23 h 39"/>
                <a:gd name="T16" fmla="*/ 7 w 31"/>
                <a:gd name="T17" fmla="*/ 22 h 39"/>
                <a:gd name="T18" fmla="*/ 7 w 31"/>
                <a:gd name="T19" fmla="*/ 22 h 39"/>
                <a:gd name="T20" fmla="*/ 23 w 31"/>
                <a:gd name="T21" fmla="*/ 12 h 39"/>
                <a:gd name="T22" fmla="*/ 23 w 31"/>
                <a:gd name="T23" fmla="*/ 12 h 39"/>
                <a:gd name="T24" fmla="*/ 23 w 31"/>
                <a:gd name="T25" fmla="*/ 11 h 39"/>
                <a:gd name="T26" fmla="*/ 10 w 31"/>
                <a:gd name="T27" fmla="*/ 19 h 39"/>
                <a:gd name="T28" fmla="*/ 10 w 31"/>
                <a:gd name="T29" fmla="*/ 23 h 39"/>
                <a:gd name="T30" fmla="*/ 10 w 31"/>
                <a:gd name="T31" fmla="*/ 19 h 39"/>
                <a:gd name="T32" fmla="*/ 15 w 31"/>
                <a:gd name="T33" fmla="*/ 13 h 39"/>
                <a:gd name="T34" fmla="*/ 16 w 31"/>
                <a:gd name="T35" fmla="*/ 14 h 39"/>
                <a:gd name="T36" fmla="*/ 15 w 31"/>
                <a:gd name="T37" fmla="*/ 13 h 39"/>
                <a:gd name="T38" fmla="*/ 9 w 31"/>
                <a:gd name="T39" fmla="*/ 16 h 39"/>
                <a:gd name="T40" fmla="*/ 9 w 31"/>
                <a:gd name="T41" fmla="*/ 18 h 39"/>
                <a:gd name="T42" fmla="*/ 9 w 31"/>
                <a:gd name="T43" fmla="*/ 16 h 39"/>
                <a:gd name="T44" fmla="*/ 19 w 31"/>
                <a:gd name="T45" fmla="*/ 4 h 39"/>
                <a:gd name="T46" fmla="*/ 23 w 31"/>
                <a:gd name="T47" fmla="*/ 7 h 39"/>
                <a:gd name="T48" fmla="*/ 29 w 31"/>
                <a:gd name="T49" fmla="*/ 9 h 39"/>
                <a:gd name="T50" fmla="*/ 25 w 31"/>
                <a:gd name="T51" fmla="*/ 16 h 39"/>
                <a:gd name="T52" fmla="*/ 29 w 31"/>
                <a:gd name="T53" fmla="*/ 26 h 39"/>
                <a:gd name="T54" fmla="*/ 30 w 31"/>
                <a:gd name="T55" fmla="*/ 30 h 39"/>
                <a:gd name="T56" fmla="*/ 31 w 31"/>
                <a:gd name="T57" fmla="*/ 32 h 39"/>
                <a:gd name="T58" fmla="*/ 22 w 31"/>
                <a:gd name="T59" fmla="*/ 23 h 39"/>
                <a:gd name="T60" fmla="*/ 16 w 31"/>
                <a:gd name="T61" fmla="*/ 29 h 39"/>
                <a:gd name="T62" fmla="*/ 15 w 31"/>
                <a:gd name="T63" fmla="*/ 22 h 39"/>
                <a:gd name="T64" fmla="*/ 15 w 31"/>
                <a:gd name="T65" fmla="*/ 19 h 39"/>
                <a:gd name="T66" fmla="*/ 12 w 31"/>
                <a:gd name="T67" fmla="*/ 19 h 39"/>
                <a:gd name="T68" fmla="*/ 13 w 31"/>
                <a:gd name="T69" fmla="*/ 29 h 39"/>
                <a:gd name="T70" fmla="*/ 17 w 31"/>
                <a:gd name="T71" fmla="*/ 34 h 39"/>
                <a:gd name="T72" fmla="*/ 14 w 31"/>
                <a:gd name="T73" fmla="*/ 33 h 39"/>
                <a:gd name="T74" fmla="*/ 12 w 31"/>
                <a:gd name="T75" fmla="*/ 32 h 39"/>
                <a:gd name="T76" fmla="*/ 7 w 31"/>
                <a:gd name="T77" fmla="*/ 39 h 39"/>
                <a:gd name="T78" fmla="*/ 6 w 31"/>
                <a:gd name="T79" fmla="*/ 33 h 39"/>
                <a:gd name="T80" fmla="*/ 6 w 31"/>
                <a:gd name="T81" fmla="*/ 26 h 39"/>
                <a:gd name="T82" fmla="*/ 2 w 31"/>
                <a:gd name="T83" fmla="*/ 29 h 39"/>
                <a:gd name="T84" fmla="*/ 4 w 31"/>
                <a:gd name="T85" fmla="*/ 13 h 39"/>
                <a:gd name="T86" fmla="*/ 6 w 31"/>
                <a:gd name="T87" fmla="*/ 9 h 39"/>
                <a:gd name="T88" fmla="*/ 3 w 31"/>
                <a:gd name="T89" fmla="*/ 23 h 39"/>
                <a:gd name="T90" fmla="*/ 3 w 31"/>
                <a:gd name="T91" fmla="*/ 27 h 39"/>
                <a:gd name="T92" fmla="*/ 9 w 31"/>
                <a:gd name="T93" fmla="*/ 14 h 39"/>
                <a:gd name="T94" fmla="*/ 13 w 31"/>
                <a:gd name="T95" fmla="*/ 15 h 39"/>
                <a:gd name="T96" fmla="*/ 12 w 31"/>
                <a:gd name="T97" fmla="*/ 9 h 39"/>
                <a:gd name="T98" fmla="*/ 11 w 31"/>
                <a:gd name="T9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9">
                  <a:moveTo>
                    <a:pt x="8" y="26"/>
                  </a:moveTo>
                  <a:cubicBezTo>
                    <a:pt x="8" y="27"/>
                    <a:pt x="8" y="30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9" y="31"/>
                    <a:pt x="9" y="30"/>
                  </a:cubicBezTo>
                  <a:cubicBezTo>
                    <a:pt x="9" y="29"/>
                    <a:pt x="11" y="27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9" y="26"/>
                    <a:pt x="8" y="26"/>
                    <a:pt x="8" y="26"/>
                  </a:cubicBezTo>
                  <a:close/>
                  <a:moveTo>
                    <a:pt x="18" y="18"/>
                  </a:moveTo>
                  <a:cubicBezTo>
                    <a:pt x="18" y="19"/>
                    <a:pt x="17" y="20"/>
                    <a:pt x="17" y="21"/>
                  </a:cubicBezTo>
                  <a:cubicBezTo>
                    <a:pt x="17" y="21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1" y="19"/>
                    <a:pt x="19" y="18"/>
                  </a:cubicBezTo>
                  <a:cubicBezTo>
                    <a:pt x="19" y="17"/>
                    <a:pt x="19" y="17"/>
                    <a:pt x="18" y="18"/>
                  </a:cubicBezTo>
                  <a:close/>
                  <a:moveTo>
                    <a:pt x="7" y="22"/>
                  </a:moveTo>
                  <a:cubicBezTo>
                    <a:pt x="7" y="22"/>
                    <a:pt x="7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lose/>
                  <a:moveTo>
                    <a:pt x="23" y="11"/>
                  </a:move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10" y="19"/>
                  </a:moveTo>
                  <a:cubicBezTo>
                    <a:pt x="9" y="20"/>
                    <a:pt x="9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0"/>
                    <a:pt x="11" y="19"/>
                  </a:cubicBezTo>
                  <a:cubicBezTo>
                    <a:pt x="11" y="19"/>
                    <a:pt x="10" y="19"/>
                    <a:pt x="10" y="19"/>
                  </a:cubicBezTo>
                  <a:close/>
                  <a:moveTo>
                    <a:pt x="15" y="13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6" y="13"/>
                    <a:pt x="16" y="13"/>
                    <a:pt x="15" y="13"/>
                  </a:cubicBezTo>
                  <a:cubicBezTo>
                    <a:pt x="16" y="13"/>
                    <a:pt x="16" y="13"/>
                    <a:pt x="15" y="13"/>
                  </a:cubicBezTo>
                  <a:close/>
                  <a:moveTo>
                    <a:pt x="9" y="16"/>
                  </a:moveTo>
                  <a:cubicBezTo>
                    <a:pt x="8" y="17"/>
                    <a:pt x="8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9" y="15"/>
                    <a:pt x="9" y="16"/>
                    <a:pt x="9" y="16"/>
                  </a:cubicBezTo>
                  <a:close/>
                  <a:moveTo>
                    <a:pt x="11" y="1"/>
                  </a:moveTo>
                  <a:cubicBezTo>
                    <a:pt x="13" y="0"/>
                    <a:pt x="17" y="2"/>
                    <a:pt x="19" y="4"/>
                  </a:cubicBezTo>
                  <a:cubicBezTo>
                    <a:pt x="19" y="5"/>
                    <a:pt x="19" y="6"/>
                    <a:pt x="20" y="6"/>
                  </a:cubicBezTo>
                  <a:cubicBezTo>
                    <a:pt x="21" y="7"/>
                    <a:pt x="22" y="7"/>
                    <a:pt x="23" y="7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7" y="9"/>
                    <a:pt x="28" y="9"/>
                    <a:pt x="29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8" y="12"/>
                    <a:pt x="25" y="14"/>
                    <a:pt x="25" y="16"/>
                  </a:cubicBezTo>
                  <a:cubicBezTo>
                    <a:pt x="25" y="18"/>
                    <a:pt x="27" y="19"/>
                    <a:pt x="27" y="21"/>
                  </a:cubicBezTo>
                  <a:cubicBezTo>
                    <a:pt x="28" y="23"/>
                    <a:pt x="29" y="24"/>
                    <a:pt x="29" y="26"/>
                  </a:cubicBezTo>
                  <a:cubicBezTo>
                    <a:pt x="29" y="26"/>
                    <a:pt x="29" y="27"/>
                    <a:pt x="30" y="27"/>
                  </a:cubicBezTo>
                  <a:cubicBezTo>
                    <a:pt x="30" y="28"/>
                    <a:pt x="30" y="29"/>
                    <a:pt x="30" y="30"/>
                  </a:cubicBezTo>
                  <a:cubicBezTo>
                    <a:pt x="30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1"/>
                    <a:pt x="27" y="30"/>
                    <a:pt x="25" y="28"/>
                  </a:cubicBezTo>
                  <a:cubicBezTo>
                    <a:pt x="24" y="26"/>
                    <a:pt x="23" y="24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0" y="25"/>
                    <a:pt x="19" y="27"/>
                    <a:pt x="16" y="29"/>
                  </a:cubicBezTo>
                  <a:cubicBezTo>
                    <a:pt x="15" y="28"/>
                    <a:pt x="13" y="26"/>
                    <a:pt x="14" y="25"/>
                  </a:cubicBezTo>
                  <a:cubicBezTo>
                    <a:pt x="14" y="24"/>
                    <a:pt x="15" y="23"/>
                    <a:pt x="15" y="22"/>
                  </a:cubicBezTo>
                  <a:cubicBezTo>
                    <a:pt x="15" y="22"/>
                    <a:pt x="14" y="21"/>
                    <a:pt x="14" y="21"/>
                  </a:cubicBezTo>
                  <a:cubicBezTo>
                    <a:pt x="14" y="20"/>
                    <a:pt x="14" y="19"/>
                    <a:pt x="15" y="19"/>
                  </a:cubicBezTo>
                  <a:cubicBezTo>
                    <a:pt x="15" y="18"/>
                    <a:pt x="14" y="15"/>
                    <a:pt x="13" y="16"/>
                  </a:cubicBezTo>
                  <a:cubicBezTo>
                    <a:pt x="12" y="16"/>
                    <a:pt x="12" y="18"/>
                    <a:pt x="12" y="19"/>
                  </a:cubicBezTo>
                  <a:cubicBezTo>
                    <a:pt x="12" y="20"/>
                    <a:pt x="13" y="21"/>
                    <a:pt x="13" y="23"/>
                  </a:cubicBezTo>
                  <a:cubicBezTo>
                    <a:pt x="13" y="25"/>
                    <a:pt x="11" y="26"/>
                    <a:pt x="13" y="29"/>
                  </a:cubicBezTo>
                  <a:cubicBezTo>
                    <a:pt x="14" y="31"/>
                    <a:pt x="17" y="33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4"/>
                    <a:pt x="15" y="34"/>
                    <a:pt x="14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4"/>
                    <a:pt x="11" y="37"/>
                    <a:pt x="8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5" y="36"/>
                    <a:pt x="5" y="35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6" y="31"/>
                    <a:pt x="6" y="28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3" y="29"/>
                    <a:pt x="2" y="29"/>
                  </a:cubicBezTo>
                  <a:cubicBezTo>
                    <a:pt x="0" y="27"/>
                    <a:pt x="2" y="23"/>
                    <a:pt x="3" y="21"/>
                  </a:cubicBezTo>
                  <a:cubicBezTo>
                    <a:pt x="3" y="19"/>
                    <a:pt x="4" y="14"/>
                    <a:pt x="4" y="13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5" y="17"/>
                    <a:pt x="4" y="21"/>
                    <a:pt x="3" y="23"/>
                  </a:cubicBezTo>
                  <a:cubicBezTo>
                    <a:pt x="3" y="24"/>
                    <a:pt x="3" y="25"/>
                    <a:pt x="3" y="26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6"/>
                    <a:pt x="8" y="22"/>
                    <a:pt x="8" y="22"/>
                  </a:cubicBezTo>
                  <a:cubicBezTo>
                    <a:pt x="9" y="20"/>
                    <a:pt x="5" y="15"/>
                    <a:pt x="9" y="14"/>
                  </a:cubicBezTo>
                  <a:cubicBezTo>
                    <a:pt x="10" y="15"/>
                    <a:pt x="12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3"/>
                    <a:pt x="13" y="13"/>
                    <a:pt x="11" y="12"/>
                  </a:cubicBezTo>
                  <a:cubicBezTo>
                    <a:pt x="11" y="11"/>
                    <a:pt x="11" y="10"/>
                    <a:pt x="12" y="9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5" y="7"/>
                    <a:pt x="11" y="3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" name="任意多边形 7">
            <a:extLst>
              <a:ext uri="{FF2B5EF4-FFF2-40B4-BE49-F238E27FC236}">
                <a16:creationId xmlns:a16="http://schemas.microsoft.com/office/drawing/2014/main" id="{628ED0E4-6C8E-3BD0-5249-2B50AF12907A}"/>
              </a:ext>
            </a:extLst>
          </p:cNvPr>
          <p:cNvSpPr/>
          <p:nvPr userDrawn="1"/>
        </p:nvSpPr>
        <p:spPr>
          <a:xfrm>
            <a:off x="11459785" y="6309360"/>
            <a:ext cx="735728" cy="548640"/>
          </a:xfrm>
          <a:custGeom>
            <a:avLst/>
            <a:gdLst>
              <a:gd name="connsiteX0" fmla="*/ 60660 w 762423"/>
              <a:gd name="connsiteY0" fmla="*/ 0 h 662516"/>
              <a:gd name="connsiteX1" fmla="*/ 762423 w 762423"/>
              <a:gd name="connsiteY1" fmla="*/ 0 h 662516"/>
              <a:gd name="connsiteX2" fmla="*/ 762423 w 762423"/>
              <a:gd name="connsiteY2" fmla="*/ 662516 h 662516"/>
              <a:gd name="connsiteX3" fmla="*/ 0 w 762423"/>
              <a:gd name="connsiteY3" fmla="*/ 662516 h 66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423" h="662516">
                <a:moveTo>
                  <a:pt x="60660" y="0"/>
                </a:moveTo>
                <a:lnTo>
                  <a:pt x="762423" y="0"/>
                </a:lnTo>
                <a:lnTo>
                  <a:pt x="762423" y="662516"/>
                </a:lnTo>
                <a:lnTo>
                  <a:pt x="0" y="66251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</a:t>
            </a:r>
            <a:endParaRPr lang="zh-CN" altLang="en-US" dirty="0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F55E5A81-C20A-D153-0B65-A639A7868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0117" y="6319081"/>
            <a:ext cx="553432" cy="538919"/>
          </a:xfrm>
        </p:spPr>
        <p:txBody>
          <a:bodyPr/>
          <a:lstStyle>
            <a:lvl1pPr>
              <a:defRPr sz="2400"/>
            </a:lvl1pPr>
          </a:lstStyle>
          <a:p>
            <a:fld id="{27C45CD9-0508-4D1E-923D-4DFDAA610D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1523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3"/>
          </p:nvPr>
        </p:nvSpPr>
        <p:spPr>
          <a:xfrm>
            <a:off x="304124" y="221381"/>
            <a:ext cx="10832305" cy="5833980"/>
          </a:xfrm>
        </p:spPr>
        <p:txBody>
          <a:bodyPr anchor="t"/>
          <a:lstStyle>
            <a:lvl1pPr algn="ctr">
              <a:defRPr/>
            </a:lvl1pPr>
          </a:lstStyle>
          <a:p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-22652" y="385562"/>
            <a:ext cx="1984107" cy="732848"/>
          </a:xfrm>
          <a:solidFill>
            <a:schemeClr val="accent1"/>
          </a:solidFill>
          <a:effectLst>
            <a:outerShdw dist="127000" dir="2040000" algn="ctr" rotWithShape="0">
              <a:schemeClr val="accent2"/>
            </a:outerShdw>
          </a:effectLst>
        </p:spPr>
        <p:txBody>
          <a:bodyPr wrap="square" lIns="180000" tIns="180000" rIns="180000" bIns="180000">
            <a:sp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zh-CN" altLang="en-US" dirty="0"/>
              <a:t>图片说明</a:t>
            </a:r>
          </a:p>
        </p:txBody>
      </p:sp>
      <p:grpSp>
        <p:nvGrpSpPr>
          <p:cNvPr id="50" name="组合 49"/>
          <p:cNvGrpSpPr/>
          <p:nvPr userDrawn="1"/>
        </p:nvGrpSpPr>
        <p:grpSpPr>
          <a:xfrm>
            <a:off x="183356" y="6466052"/>
            <a:ext cx="1663478" cy="280823"/>
            <a:chOff x="8729742" y="4570696"/>
            <a:chExt cx="2830517" cy="477836"/>
          </a:xfrm>
          <a:solidFill>
            <a:schemeClr val="accent4"/>
          </a:solidFill>
        </p:grpSpPr>
        <p:sp>
          <p:nvSpPr>
            <p:cNvPr id="51" name="Freeform 34"/>
            <p:cNvSpPr>
              <a:spLocks noEditPoints="1"/>
            </p:cNvSpPr>
            <p:nvPr userDrawn="1"/>
          </p:nvSpPr>
          <p:spPr bwMode="auto">
            <a:xfrm>
              <a:off x="9304417" y="4945345"/>
              <a:ext cx="1363665" cy="101600"/>
            </a:xfrm>
            <a:custGeom>
              <a:avLst/>
              <a:gdLst>
                <a:gd name="T0" fmla="*/ 15 w 915"/>
                <a:gd name="T1" fmla="*/ 51 h 68"/>
                <a:gd name="T2" fmla="*/ 14 w 915"/>
                <a:gd name="T3" fmla="*/ 11 h 68"/>
                <a:gd name="T4" fmla="*/ 35 w 915"/>
                <a:gd name="T5" fmla="*/ 4 h 68"/>
                <a:gd name="T6" fmla="*/ 77 w 915"/>
                <a:gd name="T7" fmla="*/ 51 h 68"/>
                <a:gd name="T8" fmla="*/ 74 w 915"/>
                <a:gd name="T9" fmla="*/ 51 h 68"/>
                <a:gd name="T10" fmla="*/ 57 w 915"/>
                <a:gd name="T11" fmla="*/ 21 h 68"/>
                <a:gd name="T12" fmla="*/ 108 w 915"/>
                <a:gd name="T13" fmla="*/ 0 h 68"/>
                <a:gd name="T14" fmla="*/ 104 w 915"/>
                <a:gd name="T15" fmla="*/ 32 h 68"/>
                <a:gd name="T16" fmla="*/ 134 w 915"/>
                <a:gd name="T17" fmla="*/ 21 h 68"/>
                <a:gd name="T18" fmla="*/ 155 w 915"/>
                <a:gd name="T19" fmla="*/ 21 h 68"/>
                <a:gd name="T20" fmla="*/ 187 w 915"/>
                <a:gd name="T21" fmla="*/ 46 h 68"/>
                <a:gd name="T22" fmla="*/ 169 w 915"/>
                <a:gd name="T23" fmla="*/ 29 h 68"/>
                <a:gd name="T24" fmla="*/ 221 w 915"/>
                <a:gd name="T25" fmla="*/ 24 h 68"/>
                <a:gd name="T26" fmla="*/ 198 w 915"/>
                <a:gd name="T27" fmla="*/ 52 h 68"/>
                <a:gd name="T28" fmla="*/ 209 w 915"/>
                <a:gd name="T29" fmla="*/ 18 h 68"/>
                <a:gd name="T30" fmla="*/ 247 w 915"/>
                <a:gd name="T31" fmla="*/ 51 h 68"/>
                <a:gd name="T32" fmla="*/ 244 w 915"/>
                <a:gd name="T33" fmla="*/ 42 h 68"/>
                <a:gd name="T34" fmla="*/ 271 w 915"/>
                <a:gd name="T35" fmla="*/ 1 h 68"/>
                <a:gd name="T36" fmla="*/ 276 w 915"/>
                <a:gd name="T37" fmla="*/ 51 h 68"/>
                <a:gd name="T38" fmla="*/ 259 w 915"/>
                <a:gd name="T39" fmla="*/ 22 h 68"/>
                <a:gd name="T40" fmla="*/ 301 w 915"/>
                <a:gd name="T41" fmla="*/ 46 h 68"/>
                <a:gd name="T42" fmla="*/ 292 w 915"/>
                <a:gd name="T43" fmla="*/ 7 h 68"/>
                <a:gd name="T44" fmla="*/ 333 w 915"/>
                <a:gd name="T45" fmla="*/ 20 h 68"/>
                <a:gd name="T46" fmla="*/ 309 w 915"/>
                <a:gd name="T47" fmla="*/ 67 h 68"/>
                <a:gd name="T48" fmla="*/ 305 w 915"/>
                <a:gd name="T49" fmla="*/ 19 h 68"/>
                <a:gd name="T50" fmla="*/ 379 w 915"/>
                <a:gd name="T51" fmla="*/ 18 h 68"/>
                <a:gd name="T52" fmla="*/ 415 w 915"/>
                <a:gd name="T53" fmla="*/ 44 h 68"/>
                <a:gd name="T54" fmla="*/ 403 w 915"/>
                <a:gd name="T55" fmla="*/ 21 h 68"/>
                <a:gd name="T56" fmla="*/ 425 w 915"/>
                <a:gd name="T57" fmla="*/ 5 h 68"/>
                <a:gd name="T58" fmla="*/ 475 w 915"/>
                <a:gd name="T59" fmla="*/ 19 h 68"/>
                <a:gd name="T60" fmla="*/ 465 w 915"/>
                <a:gd name="T61" fmla="*/ 54 h 68"/>
                <a:gd name="T62" fmla="*/ 471 w 915"/>
                <a:gd name="T63" fmla="*/ 48 h 68"/>
                <a:gd name="T64" fmla="*/ 474 w 915"/>
                <a:gd name="T65" fmla="*/ 4 h 68"/>
                <a:gd name="T66" fmla="*/ 516 w 915"/>
                <a:gd name="T67" fmla="*/ 28 h 68"/>
                <a:gd name="T68" fmla="*/ 517 w 915"/>
                <a:gd name="T69" fmla="*/ 40 h 68"/>
                <a:gd name="T70" fmla="*/ 537 w 915"/>
                <a:gd name="T71" fmla="*/ 49 h 68"/>
                <a:gd name="T72" fmla="*/ 528 w 915"/>
                <a:gd name="T73" fmla="*/ 23 h 68"/>
                <a:gd name="T74" fmla="*/ 565 w 915"/>
                <a:gd name="T75" fmla="*/ 53 h 68"/>
                <a:gd name="T76" fmla="*/ 563 w 915"/>
                <a:gd name="T77" fmla="*/ 21 h 68"/>
                <a:gd name="T78" fmla="*/ 620 w 915"/>
                <a:gd name="T79" fmla="*/ 52 h 68"/>
                <a:gd name="T80" fmla="*/ 596 w 915"/>
                <a:gd name="T81" fmla="*/ 49 h 68"/>
                <a:gd name="T82" fmla="*/ 587 w 915"/>
                <a:gd name="T83" fmla="*/ 22 h 68"/>
                <a:gd name="T84" fmla="*/ 642 w 915"/>
                <a:gd name="T85" fmla="*/ 17 h 68"/>
                <a:gd name="T86" fmla="*/ 643 w 915"/>
                <a:gd name="T87" fmla="*/ 48 h 68"/>
                <a:gd name="T88" fmla="*/ 667 w 915"/>
                <a:gd name="T89" fmla="*/ 49 h 68"/>
                <a:gd name="T90" fmla="*/ 671 w 915"/>
                <a:gd name="T91" fmla="*/ 23 h 68"/>
                <a:gd name="T92" fmla="*/ 726 w 915"/>
                <a:gd name="T93" fmla="*/ 20 h 68"/>
                <a:gd name="T94" fmla="*/ 739 w 915"/>
                <a:gd name="T95" fmla="*/ 29 h 68"/>
                <a:gd name="T96" fmla="*/ 731 w 915"/>
                <a:gd name="T97" fmla="*/ 33 h 68"/>
                <a:gd name="T98" fmla="*/ 778 w 915"/>
                <a:gd name="T99" fmla="*/ 45 h 68"/>
                <a:gd name="T100" fmla="*/ 771 w 915"/>
                <a:gd name="T101" fmla="*/ 24 h 68"/>
                <a:gd name="T102" fmla="*/ 753 w 915"/>
                <a:gd name="T103" fmla="*/ 45 h 68"/>
                <a:gd name="T104" fmla="*/ 803 w 915"/>
                <a:gd name="T105" fmla="*/ 54 h 68"/>
                <a:gd name="T106" fmla="*/ 816 w 915"/>
                <a:gd name="T107" fmla="*/ 0 h 68"/>
                <a:gd name="T108" fmla="*/ 812 w 915"/>
                <a:gd name="T109" fmla="*/ 29 h 68"/>
                <a:gd name="T110" fmla="*/ 881 w 915"/>
                <a:gd name="T111" fmla="*/ 10 h 68"/>
                <a:gd name="T112" fmla="*/ 859 w 915"/>
                <a:gd name="T113" fmla="*/ 49 h 68"/>
                <a:gd name="T114" fmla="*/ 903 w 915"/>
                <a:gd name="T115" fmla="*/ 48 h 68"/>
                <a:gd name="T116" fmla="*/ 891 w 915"/>
                <a:gd name="T117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5" h="68">
                  <a:moveTo>
                    <a:pt x="35" y="4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4"/>
                    <a:pt x="47" y="5"/>
                    <a:pt x="46" y="6"/>
                  </a:cubicBezTo>
                  <a:cubicBezTo>
                    <a:pt x="46" y="7"/>
                    <a:pt x="45" y="9"/>
                    <a:pt x="45" y="11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7"/>
                    <a:pt x="45" y="41"/>
                    <a:pt x="44" y="43"/>
                  </a:cubicBezTo>
                  <a:cubicBezTo>
                    <a:pt x="43" y="46"/>
                    <a:pt x="41" y="49"/>
                    <a:pt x="38" y="51"/>
                  </a:cubicBezTo>
                  <a:cubicBezTo>
                    <a:pt x="35" y="53"/>
                    <a:pt x="31" y="53"/>
                    <a:pt x="27" y="53"/>
                  </a:cubicBezTo>
                  <a:cubicBezTo>
                    <a:pt x="21" y="53"/>
                    <a:pt x="17" y="53"/>
                    <a:pt x="15" y="51"/>
                  </a:cubicBezTo>
                  <a:cubicBezTo>
                    <a:pt x="12" y="49"/>
                    <a:pt x="10" y="46"/>
                    <a:pt x="9" y="43"/>
                  </a:cubicBezTo>
                  <a:cubicBezTo>
                    <a:pt x="8" y="41"/>
                    <a:pt x="7" y="37"/>
                    <a:pt x="7" y="3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8"/>
                    <a:pt x="7" y="6"/>
                    <a:pt x="6" y="5"/>
                  </a:cubicBezTo>
                  <a:cubicBezTo>
                    <a:pt x="5" y="4"/>
                    <a:pt x="4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5" y="4"/>
                    <a:pt x="15" y="5"/>
                  </a:cubicBezTo>
                  <a:cubicBezTo>
                    <a:pt x="14" y="6"/>
                    <a:pt x="14" y="8"/>
                    <a:pt x="14" y="11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5"/>
                    <a:pt x="14" y="37"/>
                    <a:pt x="14" y="40"/>
                  </a:cubicBezTo>
                  <a:cubicBezTo>
                    <a:pt x="15" y="43"/>
                    <a:pt x="15" y="45"/>
                    <a:pt x="16" y="46"/>
                  </a:cubicBezTo>
                  <a:cubicBezTo>
                    <a:pt x="17" y="48"/>
                    <a:pt x="19" y="49"/>
                    <a:pt x="20" y="50"/>
                  </a:cubicBezTo>
                  <a:cubicBezTo>
                    <a:pt x="22" y="51"/>
                    <a:pt x="24" y="51"/>
                    <a:pt x="27" y="51"/>
                  </a:cubicBezTo>
                  <a:cubicBezTo>
                    <a:pt x="30" y="51"/>
                    <a:pt x="33" y="50"/>
                    <a:pt x="35" y="49"/>
                  </a:cubicBezTo>
                  <a:cubicBezTo>
                    <a:pt x="37" y="47"/>
                    <a:pt x="39" y="46"/>
                    <a:pt x="40" y="43"/>
                  </a:cubicBezTo>
                  <a:cubicBezTo>
                    <a:pt x="41" y="41"/>
                    <a:pt x="41" y="37"/>
                    <a:pt x="41" y="3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9"/>
                    <a:pt x="41" y="7"/>
                    <a:pt x="40" y="6"/>
                  </a:cubicBezTo>
                  <a:cubicBezTo>
                    <a:pt x="39" y="5"/>
                    <a:pt x="38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69" y="25"/>
                  </a:moveTo>
                  <a:cubicBezTo>
                    <a:pt x="73" y="20"/>
                    <a:pt x="76" y="18"/>
                    <a:pt x="79" y="18"/>
                  </a:cubicBezTo>
                  <a:cubicBezTo>
                    <a:pt x="81" y="18"/>
                    <a:pt x="83" y="18"/>
                    <a:pt x="84" y="19"/>
                  </a:cubicBezTo>
                  <a:cubicBezTo>
                    <a:pt x="85" y="20"/>
                    <a:pt x="87" y="21"/>
                    <a:pt x="87" y="23"/>
                  </a:cubicBezTo>
                  <a:cubicBezTo>
                    <a:pt x="88" y="25"/>
                    <a:pt x="88" y="27"/>
                    <a:pt x="88" y="30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8" y="47"/>
                    <a:pt x="88" y="48"/>
                    <a:pt x="89" y="49"/>
                  </a:cubicBezTo>
                  <a:cubicBezTo>
                    <a:pt x="89" y="50"/>
                    <a:pt x="89" y="50"/>
                    <a:pt x="90" y="51"/>
                  </a:cubicBezTo>
                  <a:cubicBezTo>
                    <a:pt x="90" y="51"/>
                    <a:pt x="91" y="51"/>
                    <a:pt x="93" y="51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9" y="51"/>
                    <a:pt x="80" y="51"/>
                    <a:pt x="81" y="50"/>
                  </a:cubicBezTo>
                  <a:cubicBezTo>
                    <a:pt x="82" y="50"/>
                    <a:pt x="82" y="49"/>
                    <a:pt x="82" y="48"/>
                  </a:cubicBezTo>
                  <a:cubicBezTo>
                    <a:pt x="82" y="48"/>
                    <a:pt x="82" y="47"/>
                    <a:pt x="82" y="45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2" y="27"/>
                    <a:pt x="82" y="25"/>
                    <a:pt x="81" y="24"/>
                  </a:cubicBezTo>
                  <a:cubicBezTo>
                    <a:pt x="80" y="23"/>
                    <a:pt x="79" y="22"/>
                    <a:pt x="77" y="22"/>
                  </a:cubicBezTo>
                  <a:cubicBezTo>
                    <a:pt x="74" y="22"/>
                    <a:pt x="71" y="23"/>
                    <a:pt x="69" y="27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7"/>
                    <a:pt x="69" y="48"/>
                    <a:pt x="69" y="49"/>
                  </a:cubicBezTo>
                  <a:cubicBezTo>
                    <a:pt x="69" y="50"/>
                    <a:pt x="70" y="50"/>
                    <a:pt x="70" y="51"/>
                  </a:cubicBezTo>
                  <a:cubicBezTo>
                    <a:pt x="71" y="51"/>
                    <a:pt x="72" y="51"/>
                    <a:pt x="74" y="51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1"/>
                    <a:pt x="61" y="51"/>
                    <a:pt x="62" y="50"/>
                  </a:cubicBezTo>
                  <a:cubicBezTo>
                    <a:pt x="62" y="49"/>
                    <a:pt x="63" y="47"/>
                    <a:pt x="63" y="45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28"/>
                    <a:pt x="63" y="25"/>
                    <a:pt x="62" y="24"/>
                  </a:cubicBezTo>
                  <a:cubicBezTo>
                    <a:pt x="62" y="23"/>
                    <a:pt x="62" y="23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25"/>
                    <a:pt x="69" y="25"/>
                    <a:pt x="69" y="25"/>
                  </a:cubicBezTo>
                  <a:close/>
                  <a:moveTo>
                    <a:pt x="108" y="0"/>
                  </a:moveTo>
                  <a:cubicBezTo>
                    <a:pt x="109" y="0"/>
                    <a:pt x="110" y="0"/>
                    <a:pt x="110" y="1"/>
                  </a:cubicBezTo>
                  <a:cubicBezTo>
                    <a:pt x="111" y="2"/>
                    <a:pt x="111" y="3"/>
                    <a:pt x="111" y="4"/>
                  </a:cubicBezTo>
                  <a:cubicBezTo>
                    <a:pt x="111" y="5"/>
                    <a:pt x="111" y="6"/>
                    <a:pt x="110" y="7"/>
                  </a:cubicBezTo>
                  <a:cubicBezTo>
                    <a:pt x="109" y="7"/>
                    <a:pt x="109" y="8"/>
                    <a:pt x="108" y="8"/>
                  </a:cubicBezTo>
                  <a:cubicBezTo>
                    <a:pt x="107" y="8"/>
                    <a:pt x="106" y="7"/>
                    <a:pt x="105" y="7"/>
                  </a:cubicBezTo>
                  <a:cubicBezTo>
                    <a:pt x="105" y="6"/>
                    <a:pt x="104" y="5"/>
                    <a:pt x="104" y="4"/>
                  </a:cubicBezTo>
                  <a:cubicBezTo>
                    <a:pt x="104" y="3"/>
                    <a:pt x="105" y="2"/>
                    <a:pt x="105" y="1"/>
                  </a:cubicBezTo>
                  <a:cubicBezTo>
                    <a:pt x="106" y="0"/>
                    <a:pt x="107" y="0"/>
                    <a:pt x="108" y="0"/>
                  </a:cubicBezTo>
                  <a:close/>
                  <a:moveTo>
                    <a:pt x="111" y="18"/>
                  </a:moveTo>
                  <a:cubicBezTo>
                    <a:pt x="111" y="45"/>
                    <a:pt x="111" y="45"/>
                    <a:pt x="111" y="45"/>
                  </a:cubicBezTo>
                  <a:cubicBezTo>
                    <a:pt x="111" y="47"/>
                    <a:pt x="111" y="49"/>
                    <a:pt x="111" y="49"/>
                  </a:cubicBezTo>
                  <a:cubicBezTo>
                    <a:pt x="111" y="50"/>
                    <a:pt x="112" y="51"/>
                    <a:pt x="112" y="51"/>
                  </a:cubicBezTo>
                  <a:cubicBezTo>
                    <a:pt x="113" y="51"/>
                    <a:pt x="114" y="51"/>
                    <a:pt x="115" y="51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3" y="51"/>
                    <a:pt x="103" y="50"/>
                    <a:pt x="104" y="49"/>
                  </a:cubicBezTo>
                  <a:cubicBezTo>
                    <a:pt x="104" y="49"/>
                    <a:pt x="104" y="47"/>
                    <a:pt x="104" y="45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8"/>
                    <a:pt x="104" y="26"/>
                    <a:pt x="104" y="25"/>
                  </a:cubicBezTo>
                  <a:cubicBezTo>
                    <a:pt x="104" y="24"/>
                    <a:pt x="103" y="23"/>
                    <a:pt x="103" y="23"/>
                  </a:cubicBezTo>
                  <a:cubicBezTo>
                    <a:pt x="103" y="23"/>
                    <a:pt x="102" y="23"/>
                    <a:pt x="101" y="23"/>
                  </a:cubicBezTo>
                  <a:cubicBezTo>
                    <a:pt x="101" y="23"/>
                    <a:pt x="100" y="23"/>
                    <a:pt x="99" y="23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1" y="18"/>
                    <a:pt x="111" y="18"/>
                    <a:pt x="111" y="18"/>
                  </a:cubicBezTo>
                  <a:close/>
                  <a:moveTo>
                    <a:pt x="122" y="19"/>
                  </a:moveTo>
                  <a:cubicBezTo>
                    <a:pt x="137" y="19"/>
                    <a:pt x="137" y="19"/>
                    <a:pt x="137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20"/>
                    <a:pt x="134" y="20"/>
                    <a:pt x="134" y="21"/>
                  </a:cubicBezTo>
                  <a:cubicBezTo>
                    <a:pt x="133" y="21"/>
                    <a:pt x="133" y="22"/>
                    <a:pt x="133" y="23"/>
                  </a:cubicBezTo>
                  <a:cubicBezTo>
                    <a:pt x="133" y="23"/>
                    <a:pt x="133" y="25"/>
                    <a:pt x="134" y="26"/>
                  </a:cubicBezTo>
                  <a:cubicBezTo>
                    <a:pt x="141" y="45"/>
                    <a:pt x="141" y="45"/>
                    <a:pt x="141" y="4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9" y="24"/>
                    <a:pt x="150" y="23"/>
                    <a:pt x="150" y="22"/>
                  </a:cubicBezTo>
                  <a:cubicBezTo>
                    <a:pt x="150" y="21"/>
                    <a:pt x="150" y="21"/>
                    <a:pt x="149" y="21"/>
                  </a:cubicBezTo>
                  <a:cubicBezTo>
                    <a:pt x="149" y="21"/>
                    <a:pt x="149" y="20"/>
                    <a:pt x="149" y="20"/>
                  </a:cubicBezTo>
                  <a:cubicBezTo>
                    <a:pt x="148" y="20"/>
                    <a:pt x="147" y="20"/>
                    <a:pt x="146" y="20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6" y="20"/>
                    <a:pt x="155" y="20"/>
                    <a:pt x="155" y="21"/>
                  </a:cubicBezTo>
                  <a:cubicBezTo>
                    <a:pt x="154" y="21"/>
                    <a:pt x="153" y="23"/>
                    <a:pt x="152" y="24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7" y="23"/>
                    <a:pt x="126" y="22"/>
                    <a:pt x="126" y="22"/>
                  </a:cubicBezTo>
                  <a:cubicBezTo>
                    <a:pt x="125" y="21"/>
                    <a:pt x="125" y="21"/>
                    <a:pt x="124" y="20"/>
                  </a:cubicBezTo>
                  <a:cubicBezTo>
                    <a:pt x="123" y="20"/>
                    <a:pt x="123" y="20"/>
                    <a:pt x="121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69" y="31"/>
                  </a:moveTo>
                  <a:cubicBezTo>
                    <a:pt x="169" y="37"/>
                    <a:pt x="170" y="40"/>
                    <a:pt x="173" y="43"/>
                  </a:cubicBezTo>
                  <a:cubicBezTo>
                    <a:pt x="175" y="46"/>
                    <a:pt x="178" y="48"/>
                    <a:pt x="181" y="48"/>
                  </a:cubicBezTo>
                  <a:cubicBezTo>
                    <a:pt x="183" y="48"/>
                    <a:pt x="185" y="47"/>
                    <a:pt x="187" y="46"/>
                  </a:cubicBezTo>
                  <a:cubicBezTo>
                    <a:pt x="188" y="45"/>
                    <a:pt x="189" y="43"/>
                    <a:pt x="191" y="39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91" y="43"/>
                    <a:pt x="190" y="47"/>
                    <a:pt x="187" y="49"/>
                  </a:cubicBezTo>
                  <a:cubicBezTo>
                    <a:pt x="185" y="52"/>
                    <a:pt x="182" y="53"/>
                    <a:pt x="178" y="53"/>
                  </a:cubicBezTo>
                  <a:cubicBezTo>
                    <a:pt x="174" y="53"/>
                    <a:pt x="171" y="52"/>
                    <a:pt x="168" y="49"/>
                  </a:cubicBezTo>
                  <a:cubicBezTo>
                    <a:pt x="165" y="45"/>
                    <a:pt x="164" y="41"/>
                    <a:pt x="164" y="36"/>
                  </a:cubicBezTo>
                  <a:cubicBezTo>
                    <a:pt x="164" y="30"/>
                    <a:pt x="166" y="25"/>
                    <a:pt x="169" y="22"/>
                  </a:cubicBezTo>
                  <a:cubicBezTo>
                    <a:pt x="171" y="19"/>
                    <a:pt x="175" y="17"/>
                    <a:pt x="179" y="17"/>
                  </a:cubicBezTo>
                  <a:cubicBezTo>
                    <a:pt x="183" y="17"/>
                    <a:pt x="186" y="19"/>
                    <a:pt x="189" y="21"/>
                  </a:cubicBezTo>
                  <a:cubicBezTo>
                    <a:pt x="191" y="23"/>
                    <a:pt x="192" y="27"/>
                    <a:pt x="192" y="31"/>
                  </a:cubicBezTo>
                  <a:cubicBezTo>
                    <a:pt x="169" y="31"/>
                    <a:pt x="169" y="31"/>
                    <a:pt x="169" y="31"/>
                  </a:cubicBezTo>
                  <a:close/>
                  <a:moveTo>
                    <a:pt x="169" y="29"/>
                  </a:moveTo>
                  <a:cubicBezTo>
                    <a:pt x="184" y="29"/>
                    <a:pt x="184" y="29"/>
                    <a:pt x="184" y="29"/>
                  </a:cubicBezTo>
                  <a:cubicBezTo>
                    <a:pt x="184" y="27"/>
                    <a:pt x="184" y="26"/>
                    <a:pt x="183" y="25"/>
                  </a:cubicBezTo>
                  <a:cubicBezTo>
                    <a:pt x="183" y="24"/>
                    <a:pt x="182" y="23"/>
                    <a:pt x="181" y="22"/>
                  </a:cubicBezTo>
                  <a:cubicBezTo>
                    <a:pt x="179" y="21"/>
                    <a:pt x="178" y="21"/>
                    <a:pt x="177" y="21"/>
                  </a:cubicBezTo>
                  <a:cubicBezTo>
                    <a:pt x="175" y="21"/>
                    <a:pt x="173" y="21"/>
                    <a:pt x="172" y="23"/>
                  </a:cubicBezTo>
                  <a:cubicBezTo>
                    <a:pt x="170" y="24"/>
                    <a:pt x="169" y="27"/>
                    <a:pt x="169" y="29"/>
                  </a:cubicBezTo>
                  <a:close/>
                  <a:moveTo>
                    <a:pt x="209" y="18"/>
                  </a:moveTo>
                  <a:cubicBezTo>
                    <a:pt x="209" y="25"/>
                    <a:pt x="209" y="25"/>
                    <a:pt x="209" y="25"/>
                  </a:cubicBezTo>
                  <a:cubicBezTo>
                    <a:pt x="212" y="20"/>
                    <a:pt x="215" y="18"/>
                    <a:pt x="218" y="18"/>
                  </a:cubicBezTo>
                  <a:cubicBezTo>
                    <a:pt x="219" y="18"/>
                    <a:pt x="220" y="18"/>
                    <a:pt x="221" y="19"/>
                  </a:cubicBezTo>
                  <a:cubicBezTo>
                    <a:pt x="222" y="20"/>
                    <a:pt x="222" y="21"/>
                    <a:pt x="222" y="22"/>
                  </a:cubicBezTo>
                  <a:cubicBezTo>
                    <a:pt x="222" y="23"/>
                    <a:pt x="222" y="23"/>
                    <a:pt x="221" y="24"/>
                  </a:cubicBezTo>
                  <a:cubicBezTo>
                    <a:pt x="221" y="25"/>
                    <a:pt x="220" y="25"/>
                    <a:pt x="219" y="25"/>
                  </a:cubicBezTo>
                  <a:cubicBezTo>
                    <a:pt x="218" y="25"/>
                    <a:pt x="217" y="25"/>
                    <a:pt x="216" y="24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3" y="23"/>
                    <a:pt x="213" y="23"/>
                    <a:pt x="213" y="24"/>
                  </a:cubicBezTo>
                  <a:cubicBezTo>
                    <a:pt x="211" y="25"/>
                    <a:pt x="211" y="27"/>
                    <a:pt x="209" y="29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209" y="47"/>
                    <a:pt x="210" y="49"/>
                    <a:pt x="210" y="50"/>
                  </a:cubicBezTo>
                  <a:cubicBezTo>
                    <a:pt x="211" y="51"/>
                    <a:pt x="211" y="51"/>
                    <a:pt x="212" y="51"/>
                  </a:cubicBezTo>
                  <a:cubicBezTo>
                    <a:pt x="213" y="52"/>
                    <a:pt x="214" y="52"/>
                    <a:pt x="215" y="52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200" y="52"/>
                    <a:pt x="201" y="52"/>
                    <a:pt x="202" y="51"/>
                  </a:cubicBezTo>
                  <a:cubicBezTo>
                    <a:pt x="202" y="51"/>
                    <a:pt x="203" y="50"/>
                    <a:pt x="203" y="49"/>
                  </a:cubicBezTo>
                  <a:cubicBezTo>
                    <a:pt x="203" y="49"/>
                    <a:pt x="203" y="48"/>
                    <a:pt x="203" y="46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3" y="29"/>
                    <a:pt x="203" y="26"/>
                    <a:pt x="203" y="25"/>
                  </a:cubicBezTo>
                  <a:cubicBezTo>
                    <a:pt x="203" y="25"/>
                    <a:pt x="202" y="24"/>
                    <a:pt x="202" y="24"/>
                  </a:cubicBezTo>
                  <a:cubicBezTo>
                    <a:pt x="201" y="23"/>
                    <a:pt x="201" y="23"/>
                    <a:pt x="200" y="23"/>
                  </a:cubicBezTo>
                  <a:cubicBezTo>
                    <a:pt x="199" y="23"/>
                    <a:pt x="199" y="23"/>
                    <a:pt x="198" y="24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207" y="19"/>
                    <a:pt x="207" y="19"/>
                    <a:pt x="207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9" y="18"/>
                    <a:pt x="209" y="18"/>
                    <a:pt x="209" y="18"/>
                  </a:cubicBezTo>
                  <a:close/>
                  <a:moveTo>
                    <a:pt x="249" y="18"/>
                  </a:moveTo>
                  <a:cubicBezTo>
                    <a:pt x="249" y="29"/>
                    <a:pt x="249" y="29"/>
                    <a:pt x="249" y="29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6"/>
                    <a:pt x="245" y="23"/>
                    <a:pt x="244" y="22"/>
                  </a:cubicBezTo>
                  <a:cubicBezTo>
                    <a:pt x="242" y="21"/>
                    <a:pt x="241" y="20"/>
                    <a:pt x="238" y="20"/>
                  </a:cubicBezTo>
                  <a:cubicBezTo>
                    <a:pt x="237" y="20"/>
                    <a:pt x="235" y="20"/>
                    <a:pt x="234" y="21"/>
                  </a:cubicBezTo>
                  <a:cubicBezTo>
                    <a:pt x="233" y="22"/>
                    <a:pt x="233" y="23"/>
                    <a:pt x="233" y="24"/>
                  </a:cubicBezTo>
                  <a:cubicBezTo>
                    <a:pt x="233" y="25"/>
                    <a:pt x="233" y="27"/>
                    <a:pt x="234" y="28"/>
                  </a:cubicBezTo>
                  <a:cubicBezTo>
                    <a:pt x="235" y="29"/>
                    <a:pt x="236" y="30"/>
                    <a:pt x="238" y="31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8" y="36"/>
                    <a:pt x="251" y="39"/>
                    <a:pt x="251" y="43"/>
                  </a:cubicBezTo>
                  <a:cubicBezTo>
                    <a:pt x="251" y="47"/>
                    <a:pt x="249" y="49"/>
                    <a:pt x="247" y="51"/>
                  </a:cubicBezTo>
                  <a:cubicBezTo>
                    <a:pt x="245" y="53"/>
                    <a:pt x="243" y="54"/>
                    <a:pt x="240" y="54"/>
                  </a:cubicBezTo>
                  <a:cubicBezTo>
                    <a:pt x="238" y="54"/>
                    <a:pt x="235" y="53"/>
                    <a:pt x="233" y="53"/>
                  </a:cubicBezTo>
                  <a:cubicBezTo>
                    <a:pt x="232" y="52"/>
                    <a:pt x="231" y="52"/>
                    <a:pt x="231" y="52"/>
                  </a:cubicBezTo>
                  <a:cubicBezTo>
                    <a:pt x="231" y="52"/>
                    <a:pt x="230" y="53"/>
                    <a:pt x="230" y="53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31" y="45"/>
                    <a:pt x="232" y="47"/>
                    <a:pt x="234" y="49"/>
                  </a:cubicBezTo>
                  <a:cubicBezTo>
                    <a:pt x="236" y="51"/>
                    <a:pt x="238" y="52"/>
                    <a:pt x="240" y="52"/>
                  </a:cubicBezTo>
                  <a:cubicBezTo>
                    <a:pt x="242" y="52"/>
                    <a:pt x="243" y="51"/>
                    <a:pt x="244" y="50"/>
                  </a:cubicBezTo>
                  <a:cubicBezTo>
                    <a:pt x="245" y="49"/>
                    <a:pt x="246" y="48"/>
                    <a:pt x="246" y="47"/>
                  </a:cubicBezTo>
                  <a:cubicBezTo>
                    <a:pt x="246" y="45"/>
                    <a:pt x="245" y="43"/>
                    <a:pt x="244" y="42"/>
                  </a:cubicBezTo>
                  <a:cubicBezTo>
                    <a:pt x="243" y="41"/>
                    <a:pt x="241" y="39"/>
                    <a:pt x="237" y="38"/>
                  </a:cubicBezTo>
                  <a:cubicBezTo>
                    <a:pt x="234" y="36"/>
                    <a:pt x="232" y="35"/>
                    <a:pt x="231" y="33"/>
                  </a:cubicBezTo>
                  <a:cubicBezTo>
                    <a:pt x="229" y="31"/>
                    <a:pt x="229" y="30"/>
                    <a:pt x="229" y="28"/>
                  </a:cubicBezTo>
                  <a:cubicBezTo>
                    <a:pt x="229" y="25"/>
                    <a:pt x="230" y="23"/>
                    <a:pt x="232" y="21"/>
                  </a:cubicBezTo>
                  <a:cubicBezTo>
                    <a:pt x="234" y="19"/>
                    <a:pt x="236" y="18"/>
                    <a:pt x="239" y="18"/>
                  </a:cubicBezTo>
                  <a:cubicBezTo>
                    <a:pt x="240" y="18"/>
                    <a:pt x="242" y="18"/>
                    <a:pt x="244" y="19"/>
                  </a:cubicBezTo>
                  <a:cubicBezTo>
                    <a:pt x="245" y="19"/>
                    <a:pt x="246" y="19"/>
                    <a:pt x="246" y="19"/>
                  </a:cubicBezTo>
                  <a:cubicBezTo>
                    <a:pt x="247" y="19"/>
                    <a:pt x="247" y="19"/>
                    <a:pt x="247" y="19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9" y="18"/>
                    <a:pt x="249" y="18"/>
                    <a:pt x="249" y="18"/>
                  </a:cubicBezTo>
                  <a:close/>
                  <a:moveTo>
                    <a:pt x="268" y="0"/>
                  </a:moveTo>
                  <a:cubicBezTo>
                    <a:pt x="269" y="0"/>
                    <a:pt x="270" y="0"/>
                    <a:pt x="271" y="1"/>
                  </a:cubicBezTo>
                  <a:cubicBezTo>
                    <a:pt x="271" y="2"/>
                    <a:pt x="272" y="3"/>
                    <a:pt x="272" y="4"/>
                  </a:cubicBezTo>
                  <a:cubicBezTo>
                    <a:pt x="272" y="5"/>
                    <a:pt x="271" y="6"/>
                    <a:pt x="271" y="7"/>
                  </a:cubicBezTo>
                  <a:cubicBezTo>
                    <a:pt x="270" y="7"/>
                    <a:pt x="269" y="8"/>
                    <a:pt x="268" y="8"/>
                  </a:cubicBezTo>
                  <a:cubicBezTo>
                    <a:pt x="267" y="8"/>
                    <a:pt x="266" y="7"/>
                    <a:pt x="266" y="7"/>
                  </a:cubicBezTo>
                  <a:cubicBezTo>
                    <a:pt x="265" y="6"/>
                    <a:pt x="265" y="5"/>
                    <a:pt x="265" y="4"/>
                  </a:cubicBezTo>
                  <a:cubicBezTo>
                    <a:pt x="265" y="3"/>
                    <a:pt x="265" y="2"/>
                    <a:pt x="266" y="1"/>
                  </a:cubicBezTo>
                  <a:cubicBezTo>
                    <a:pt x="266" y="0"/>
                    <a:pt x="267" y="0"/>
                    <a:pt x="268" y="0"/>
                  </a:cubicBezTo>
                  <a:close/>
                  <a:moveTo>
                    <a:pt x="271" y="18"/>
                  </a:moveTo>
                  <a:cubicBezTo>
                    <a:pt x="271" y="45"/>
                    <a:pt x="271" y="45"/>
                    <a:pt x="271" y="45"/>
                  </a:cubicBezTo>
                  <a:cubicBezTo>
                    <a:pt x="271" y="47"/>
                    <a:pt x="271" y="49"/>
                    <a:pt x="271" y="49"/>
                  </a:cubicBezTo>
                  <a:cubicBezTo>
                    <a:pt x="272" y="50"/>
                    <a:pt x="272" y="51"/>
                    <a:pt x="273" y="51"/>
                  </a:cubicBezTo>
                  <a:cubicBezTo>
                    <a:pt x="273" y="51"/>
                    <a:pt x="274" y="51"/>
                    <a:pt x="276" y="51"/>
                  </a:cubicBezTo>
                  <a:cubicBezTo>
                    <a:pt x="276" y="53"/>
                    <a:pt x="276" y="53"/>
                    <a:pt x="276" y="53"/>
                  </a:cubicBezTo>
                  <a:cubicBezTo>
                    <a:pt x="260" y="53"/>
                    <a:pt x="260" y="53"/>
                    <a:pt x="260" y="53"/>
                  </a:cubicBezTo>
                  <a:cubicBezTo>
                    <a:pt x="260" y="51"/>
                    <a:pt x="260" y="51"/>
                    <a:pt x="260" y="51"/>
                  </a:cubicBezTo>
                  <a:cubicBezTo>
                    <a:pt x="261" y="51"/>
                    <a:pt x="263" y="51"/>
                    <a:pt x="263" y="51"/>
                  </a:cubicBezTo>
                  <a:cubicBezTo>
                    <a:pt x="263" y="51"/>
                    <a:pt x="264" y="50"/>
                    <a:pt x="264" y="49"/>
                  </a:cubicBezTo>
                  <a:cubicBezTo>
                    <a:pt x="265" y="49"/>
                    <a:pt x="265" y="47"/>
                    <a:pt x="265" y="45"/>
                  </a:cubicBezTo>
                  <a:cubicBezTo>
                    <a:pt x="265" y="32"/>
                    <a:pt x="265" y="32"/>
                    <a:pt x="265" y="32"/>
                  </a:cubicBezTo>
                  <a:cubicBezTo>
                    <a:pt x="265" y="28"/>
                    <a:pt x="265" y="26"/>
                    <a:pt x="264" y="25"/>
                  </a:cubicBezTo>
                  <a:cubicBezTo>
                    <a:pt x="264" y="24"/>
                    <a:pt x="264" y="23"/>
                    <a:pt x="263" y="23"/>
                  </a:cubicBezTo>
                  <a:cubicBezTo>
                    <a:pt x="263" y="23"/>
                    <a:pt x="263" y="23"/>
                    <a:pt x="262" y="23"/>
                  </a:cubicBezTo>
                  <a:cubicBezTo>
                    <a:pt x="261" y="23"/>
                    <a:pt x="260" y="23"/>
                    <a:pt x="259" y="23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9" y="18"/>
                    <a:pt x="269" y="18"/>
                    <a:pt x="269" y="18"/>
                  </a:cubicBezTo>
                  <a:cubicBezTo>
                    <a:pt x="271" y="18"/>
                    <a:pt x="271" y="18"/>
                    <a:pt x="271" y="18"/>
                  </a:cubicBezTo>
                  <a:close/>
                  <a:moveTo>
                    <a:pt x="293" y="7"/>
                  </a:moveTo>
                  <a:cubicBezTo>
                    <a:pt x="293" y="19"/>
                    <a:pt x="293" y="19"/>
                    <a:pt x="293" y="19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3" y="43"/>
                    <a:pt x="293" y="43"/>
                    <a:pt x="293" y="43"/>
                  </a:cubicBezTo>
                  <a:cubicBezTo>
                    <a:pt x="293" y="45"/>
                    <a:pt x="294" y="47"/>
                    <a:pt x="294" y="48"/>
                  </a:cubicBezTo>
                  <a:cubicBezTo>
                    <a:pt x="295" y="49"/>
                    <a:pt x="295" y="49"/>
                    <a:pt x="297" y="49"/>
                  </a:cubicBezTo>
                  <a:cubicBezTo>
                    <a:pt x="297" y="49"/>
                    <a:pt x="298" y="49"/>
                    <a:pt x="299" y="48"/>
                  </a:cubicBezTo>
                  <a:cubicBezTo>
                    <a:pt x="300" y="48"/>
                    <a:pt x="300" y="47"/>
                    <a:pt x="301" y="46"/>
                  </a:cubicBezTo>
                  <a:cubicBezTo>
                    <a:pt x="302" y="46"/>
                    <a:pt x="302" y="46"/>
                    <a:pt x="302" y="46"/>
                  </a:cubicBezTo>
                  <a:cubicBezTo>
                    <a:pt x="301" y="48"/>
                    <a:pt x="300" y="50"/>
                    <a:pt x="298" y="51"/>
                  </a:cubicBezTo>
                  <a:cubicBezTo>
                    <a:pt x="297" y="53"/>
                    <a:pt x="295" y="53"/>
                    <a:pt x="293" y="53"/>
                  </a:cubicBezTo>
                  <a:cubicBezTo>
                    <a:pt x="292" y="53"/>
                    <a:pt x="291" y="53"/>
                    <a:pt x="290" y="53"/>
                  </a:cubicBezTo>
                  <a:cubicBezTo>
                    <a:pt x="289" y="52"/>
                    <a:pt x="288" y="51"/>
                    <a:pt x="288" y="50"/>
                  </a:cubicBezTo>
                  <a:cubicBezTo>
                    <a:pt x="287" y="49"/>
                    <a:pt x="287" y="47"/>
                    <a:pt x="287" y="44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2" y="21"/>
                    <a:pt x="282" y="21"/>
                    <a:pt x="282" y="21"/>
                  </a:cubicBezTo>
                  <a:cubicBezTo>
                    <a:pt x="282" y="20"/>
                    <a:pt x="282" y="20"/>
                    <a:pt x="282" y="20"/>
                  </a:cubicBezTo>
                  <a:cubicBezTo>
                    <a:pt x="283" y="20"/>
                    <a:pt x="285" y="19"/>
                    <a:pt x="286" y="17"/>
                  </a:cubicBezTo>
                  <a:cubicBezTo>
                    <a:pt x="287" y="16"/>
                    <a:pt x="288" y="15"/>
                    <a:pt x="289" y="13"/>
                  </a:cubicBezTo>
                  <a:cubicBezTo>
                    <a:pt x="290" y="12"/>
                    <a:pt x="291" y="10"/>
                    <a:pt x="292" y="7"/>
                  </a:cubicBezTo>
                  <a:cubicBezTo>
                    <a:pt x="293" y="7"/>
                    <a:pt x="293" y="7"/>
                    <a:pt x="293" y="7"/>
                  </a:cubicBezTo>
                  <a:close/>
                  <a:moveTo>
                    <a:pt x="306" y="19"/>
                  </a:moveTo>
                  <a:cubicBezTo>
                    <a:pt x="321" y="19"/>
                    <a:pt x="321" y="19"/>
                    <a:pt x="321" y="19"/>
                  </a:cubicBezTo>
                  <a:cubicBezTo>
                    <a:pt x="321" y="20"/>
                    <a:pt x="321" y="20"/>
                    <a:pt x="321" y="2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19" y="20"/>
                    <a:pt x="318" y="20"/>
                    <a:pt x="318" y="21"/>
                  </a:cubicBezTo>
                  <a:cubicBezTo>
                    <a:pt x="317" y="21"/>
                    <a:pt x="317" y="22"/>
                    <a:pt x="317" y="22"/>
                  </a:cubicBezTo>
                  <a:cubicBezTo>
                    <a:pt x="317" y="23"/>
                    <a:pt x="317" y="25"/>
                    <a:pt x="318" y="26"/>
                  </a:cubicBezTo>
                  <a:cubicBezTo>
                    <a:pt x="326" y="43"/>
                    <a:pt x="326" y="43"/>
                    <a:pt x="326" y="43"/>
                  </a:cubicBezTo>
                  <a:cubicBezTo>
                    <a:pt x="333" y="25"/>
                    <a:pt x="333" y="25"/>
                    <a:pt x="333" y="25"/>
                  </a:cubicBezTo>
                  <a:cubicBezTo>
                    <a:pt x="334" y="23"/>
                    <a:pt x="334" y="23"/>
                    <a:pt x="334" y="21"/>
                  </a:cubicBezTo>
                  <a:cubicBezTo>
                    <a:pt x="334" y="21"/>
                    <a:pt x="334" y="21"/>
                    <a:pt x="333" y="20"/>
                  </a:cubicBezTo>
                  <a:cubicBezTo>
                    <a:pt x="333" y="20"/>
                    <a:pt x="333" y="20"/>
                    <a:pt x="333" y="19"/>
                  </a:cubicBezTo>
                  <a:cubicBezTo>
                    <a:pt x="332" y="19"/>
                    <a:pt x="331" y="19"/>
                    <a:pt x="331" y="19"/>
                  </a:cubicBezTo>
                  <a:cubicBezTo>
                    <a:pt x="331" y="18"/>
                    <a:pt x="331" y="18"/>
                    <a:pt x="331" y="18"/>
                  </a:cubicBezTo>
                  <a:cubicBezTo>
                    <a:pt x="341" y="18"/>
                    <a:pt x="341" y="18"/>
                    <a:pt x="341" y="18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0" y="19"/>
                    <a:pt x="339" y="19"/>
                  </a:cubicBezTo>
                  <a:cubicBezTo>
                    <a:pt x="339" y="20"/>
                    <a:pt x="338" y="20"/>
                    <a:pt x="338" y="21"/>
                  </a:cubicBezTo>
                  <a:cubicBezTo>
                    <a:pt x="337" y="21"/>
                    <a:pt x="337" y="22"/>
                    <a:pt x="337" y="24"/>
                  </a:cubicBezTo>
                  <a:cubicBezTo>
                    <a:pt x="323" y="58"/>
                    <a:pt x="323" y="58"/>
                    <a:pt x="323" y="58"/>
                  </a:cubicBezTo>
                  <a:cubicBezTo>
                    <a:pt x="322" y="61"/>
                    <a:pt x="321" y="63"/>
                    <a:pt x="318" y="65"/>
                  </a:cubicBezTo>
                  <a:cubicBezTo>
                    <a:pt x="316" y="67"/>
                    <a:pt x="314" y="68"/>
                    <a:pt x="312" y="68"/>
                  </a:cubicBezTo>
                  <a:cubicBezTo>
                    <a:pt x="311" y="68"/>
                    <a:pt x="310" y="67"/>
                    <a:pt x="309" y="67"/>
                  </a:cubicBezTo>
                  <a:cubicBezTo>
                    <a:pt x="308" y="66"/>
                    <a:pt x="307" y="65"/>
                    <a:pt x="307" y="64"/>
                  </a:cubicBezTo>
                  <a:cubicBezTo>
                    <a:pt x="307" y="63"/>
                    <a:pt x="308" y="62"/>
                    <a:pt x="308" y="61"/>
                  </a:cubicBezTo>
                  <a:cubicBezTo>
                    <a:pt x="309" y="61"/>
                    <a:pt x="310" y="61"/>
                    <a:pt x="311" y="61"/>
                  </a:cubicBezTo>
                  <a:cubicBezTo>
                    <a:pt x="312" y="61"/>
                    <a:pt x="313" y="61"/>
                    <a:pt x="314" y="61"/>
                  </a:cubicBezTo>
                  <a:cubicBezTo>
                    <a:pt x="315" y="62"/>
                    <a:pt x="316" y="62"/>
                    <a:pt x="316" y="62"/>
                  </a:cubicBezTo>
                  <a:cubicBezTo>
                    <a:pt x="317" y="62"/>
                    <a:pt x="317" y="61"/>
                    <a:pt x="318" y="61"/>
                  </a:cubicBezTo>
                  <a:cubicBezTo>
                    <a:pt x="319" y="60"/>
                    <a:pt x="320" y="58"/>
                    <a:pt x="321" y="56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11" y="25"/>
                    <a:pt x="311" y="25"/>
                    <a:pt x="311" y="25"/>
                  </a:cubicBezTo>
                  <a:cubicBezTo>
                    <a:pt x="311" y="24"/>
                    <a:pt x="311" y="23"/>
                    <a:pt x="310" y="22"/>
                  </a:cubicBezTo>
                  <a:cubicBezTo>
                    <a:pt x="309" y="21"/>
                    <a:pt x="309" y="20"/>
                    <a:pt x="308" y="20"/>
                  </a:cubicBezTo>
                  <a:cubicBezTo>
                    <a:pt x="308" y="20"/>
                    <a:pt x="307" y="19"/>
                    <a:pt x="305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79" y="18"/>
                  </a:moveTo>
                  <a:cubicBezTo>
                    <a:pt x="383" y="18"/>
                    <a:pt x="387" y="20"/>
                    <a:pt x="391" y="24"/>
                  </a:cubicBezTo>
                  <a:cubicBezTo>
                    <a:pt x="393" y="27"/>
                    <a:pt x="395" y="31"/>
                    <a:pt x="395" y="35"/>
                  </a:cubicBezTo>
                  <a:cubicBezTo>
                    <a:pt x="395" y="39"/>
                    <a:pt x="394" y="41"/>
                    <a:pt x="393" y="45"/>
                  </a:cubicBezTo>
                  <a:cubicBezTo>
                    <a:pt x="391" y="48"/>
                    <a:pt x="389" y="50"/>
                    <a:pt x="387" y="52"/>
                  </a:cubicBezTo>
                  <a:cubicBezTo>
                    <a:pt x="385" y="53"/>
                    <a:pt x="382" y="54"/>
                    <a:pt x="379" y="54"/>
                  </a:cubicBezTo>
                  <a:cubicBezTo>
                    <a:pt x="374" y="54"/>
                    <a:pt x="370" y="52"/>
                    <a:pt x="367" y="48"/>
                  </a:cubicBezTo>
                  <a:cubicBezTo>
                    <a:pt x="365" y="45"/>
                    <a:pt x="363" y="41"/>
                    <a:pt x="363" y="37"/>
                  </a:cubicBezTo>
                  <a:cubicBezTo>
                    <a:pt x="363" y="33"/>
                    <a:pt x="364" y="30"/>
                    <a:pt x="366" y="27"/>
                  </a:cubicBezTo>
                  <a:cubicBezTo>
                    <a:pt x="367" y="24"/>
                    <a:pt x="369" y="22"/>
                    <a:pt x="372" y="21"/>
                  </a:cubicBezTo>
                  <a:cubicBezTo>
                    <a:pt x="373" y="19"/>
                    <a:pt x="376" y="18"/>
                    <a:pt x="379" y="18"/>
                  </a:cubicBezTo>
                  <a:close/>
                  <a:moveTo>
                    <a:pt x="377" y="20"/>
                  </a:moveTo>
                  <a:cubicBezTo>
                    <a:pt x="376" y="20"/>
                    <a:pt x="375" y="21"/>
                    <a:pt x="373" y="21"/>
                  </a:cubicBezTo>
                  <a:cubicBezTo>
                    <a:pt x="372" y="22"/>
                    <a:pt x="371" y="23"/>
                    <a:pt x="370" y="25"/>
                  </a:cubicBezTo>
                  <a:cubicBezTo>
                    <a:pt x="369" y="27"/>
                    <a:pt x="369" y="30"/>
                    <a:pt x="369" y="33"/>
                  </a:cubicBezTo>
                  <a:cubicBezTo>
                    <a:pt x="369" y="38"/>
                    <a:pt x="370" y="42"/>
                    <a:pt x="372" y="46"/>
                  </a:cubicBezTo>
                  <a:cubicBezTo>
                    <a:pt x="374" y="49"/>
                    <a:pt x="376" y="51"/>
                    <a:pt x="379" y="51"/>
                  </a:cubicBezTo>
                  <a:cubicBezTo>
                    <a:pt x="382" y="51"/>
                    <a:pt x="384" y="50"/>
                    <a:pt x="385" y="48"/>
                  </a:cubicBezTo>
                  <a:cubicBezTo>
                    <a:pt x="387" y="46"/>
                    <a:pt x="387" y="43"/>
                    <a:pt x="387" y="38"/>
                  </a:cubicBezTo>
                  <a:cubicBezTo>
                    <a:pt x="387" y="32"/>
                    <a:pt x="386" y="27"/>
                    <a:pt x="384" y="24"/>
                  </a:cubicBezTo>
                  <a:cubicBezTo>
                    <a:pt x="382" y="21"/>
                    <a:pt x="380" y="20"/>
                    <a:pt x="377" y="20"/>
                  </a:cubicBezTo>
                  <a:close/>
                  <a:moveTo>
                    <a:pt x="415" y="21"/>
                  </a:moveTo>
                  <a:cubicBezTo>
                    <a:pt x="415" y="44"/>
                    <a:pt x="415" y="44"/>
                    <a:pt x="415" y="44"/>
                  </a:cubicBezTo>
                  <a:cubicBezTo>
                    <a:pt x="415" y="47"/>
                    <a:pt x="416" y="49"/>
                    <a:pt x="416" y="50"/>
                  </a:cubicBezTo>
                  <a:cubicBezTo>
                    <a:pt x="417" y="51"/>
                    <a:pt x="418" y="51"/>
                    <a:pt x="420" y="51"/>
                  </a:cubicBezTo>
                  <a:cubicBezTo>
                    <a:pt x="423" y="51"/>
                    <a:pt x="423" y="51"/>
                    <a:pt x="423" y="51"/>
                  </a:cubicBezTo>
                  <a:cubicBezTo>
                    <a:pt x="423" y="53"/>
                    <a:pt x="423" y="53"/>
                    <a:pt x="423" y="53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5" y="51"/>
                    <a:pt x="405" y="51"/>
                    <a:pt x="405" y="51"/>
                  </a:cubicBezTo>
                  <a:cubicBezTo>
                    <a:pt x="406" y="51"/>
                    <a:pt x="407" y="51"/>
                    <a:pt x="408" y="51"/>
                  </a:cubicBezTo>
                  <a:cubicBezTo>
                    <a:pt x="409" y="50"/>
                    <a:pt x="409" y="49"/>
                    <a:pt x="409" y="49"/>
                  </a:cubicBezTo>
                  <a:cubicBezTo>
                    <a:pt x="410" y="48"/>
                    <a:pt x="410" y="46"/>
                    <a:pt x="410" y="44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3" y="19"/>
                    <a:pt x="403" y="19"/>
                    <a:pt x="403" y="19"/>
                  </a:cubicBezTo>
                  <a:cubicBezTo>
                    <a:pt x="410" y="19"/>
                    <a:pt x="410" y="19"/>
                    <a:pt x="410" y="19"/>
                  </a:cubicBezTo>
                  <a:cubicBezTo>
                    <a:pt x="410" y="16"/>
                    <a:pt x="410" y="16"/>
                    <a:pt x="410" y="16"/>
                  </a:cubicBezTo>
                  <a:cubicBezTo>
                    <a:pt x="410" y="13"/>
                    <a:pt x="410" y="10"/>
                    <a:pt x="411" y="7"/>
                  </a:cubicBezTo>
                  <a:cubicBezTo>
                    <a:pt x="413" y="5"/>
                    <a:pt x="414" y="3"/>
                    <a:pt x="416" y="2"/>
                  </a:cubicBezTo>
                  <a:cubicBezTo>
                    <a:pt x="418" y="0"/>
                    <a:pt x="421" y="0"/>
                    <a:pt x="423" y="0"/>
                  </a:cubicBezTo>
                  <a:cubicBezTo>
                    <a:pt x="426" y="0"/>
                    <a:pt x="428" y="1"/>
                    <a:pt x="430" y="2"/>
                  </a:cubicBezTo>
                  <a:cubicBezTo>
                    <a:pt x="431" y="3"/>
                    <a:pt x="432" y="5"/>
                    <a:pt x="432" y="6"/>
                  </a:cubicBezTo>
                  <a:cubicBezTo>
                    <a:pt x="432" y="7"/>
                    <a:pt x="432" y="7"/>
                    <a:pt x="431" y="8"/>
                  </a:cubicBezTo>
                  <a:cubicBezTo>
                    <a:pt x="431" y="9"/>
                    <a:pt x="430" y="9"/>
                    <a:pt x="429" y="9"/>
                  </a:cubicBezTo>
                  <a:cubicBezTo>
                    <a:pt x="429" y="9"/>
                    <a:pt x="428" y="8"/>
                    <a:pt x="428" y="8"/>
                  </a:cubicBezTo>
                  <a:cubicBezTo>
                    <a:pt x="427" y="7"/>
                    <a:pt x="427" y="7"/>
                    <a:pt x="425" y="5"/>
                  </a:cubicBezTo>
                  <a:cubicBezTo>
                    <a:pt x="425" y="4"/>
                    <a:pt x="424" y="3"/>
                    <a:pt x="423" y="2"/>
                  </a:cubicBezTo>
                  <a:cubicBezTo>
                    <a:pt x="422" y="2"/>
                    <a:pt x="421" y="1"/>
                    <a:pt x="421" y="1"/>
                  </a:cubicBezTo>
                  <a:cubicBezTo>
                    <a:pt x="419" y="1"/>
                    <a:pt x="419" y="2"/>
                    <a:pt x="418" y="2"/>
                  </a:cubicBezTo>
                  <a:cubicBezTo>
                    <a:pt x="417" y="3"/>
                    <a:pt x="417" y="4"/>
                    <a:pt x="416" y="5"/>
                  </a:cubicBezTo>
                  <a:cubicBezTo>
                    <a:pt x="416" y="6"/>
                    <a:pt x="416" y="9"/>
                    <a:pt x="416" y="15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24" y="17"/>
                    <a:pt x="424" y="17"/>
                    <a:pt x="424" y="17"/>
                  </a:cubicBezTo>
                  <a:cubicBezTo>
                    <a:pt x="424" y="21"/>
                    <a:pt x="424" y="21"/>
                    <a:pt x="424" y="21"/>
                  </a:cubicBezTo>
                  <a:cubicBezTo>
                    <a:pt x="415" y="21"/>
                    <a:pt x="415" y="21"/>
                    <a:pt x="415" y="21"/>
                  </a:cubicBezTo>
                  <a:close/>
                  <a:moveTo>
                    <a:pt x="477" y="1"/>
                  </a:moveTo>
                  <a:cubicBezTo>
                    <a:pt x="477" y="19"/>
                    <a:pt x="477" y="19"/>
                    <a:pt x="477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5"/>
                    <a:pt x="474" y="13"/>
                    <a:pt x="473" y="11"/>
                  </a:cubicBezTo>
                  <a:cubicBezTo>
                    <a:pt x="472" y="9"/>
                    <a:pt x="470" y="7"/>
                    <a:pt x="468" y="6"/>
                  </a:cubicBezTo>
                  <a:cubicBezTo>
                    <a:pt x="466" y="5"/>
                    <a:pt x="464" y="4"/>
                    <a:pt x="462" y="4"/>
                  </a:cubicBezTo>
                  <a:cubicBezTo>
                    <a:pt x="459" y="4"/>
                    <a:pt x="457" y="5"/>
                    <a:pt x="456" y="7"/>
                  </a:cubicBezTo>
                  <a:cubicBezTo>
                    <a:pt x="454" y="8"/>
                    <a:pt x="453" y="10"/>
                    <a:pt x="453" y="12"/>
                  </a:cubicBezTo>
                  <a:cubicBezTo>
                    <a:pt x="453" y="13"/>
                    <a:pt x="454" y="15"/>
                    <a:pt x="455" y="16"/>
                  </a:cubicBezTo>
                  <a:cubicBezTo>
                    <a:pt x="457" y="18"/>
                    <a:pt x="460" y="20"/>
                    <a:pt x="465" y="23"/>
                  </a:cubicBezTo>
                  <a:cubicBezTo>
                    <a:pt x="470" y="26"/>
                    <a:pt x="473" y="28"/>
                    <a:pt x="475" y="29"/>
                  </a:cubicBezTo>
                  <a:cubicBezTo>
                    <a:pt x="476" y="31"/>
                    <a:pt x="477" y="32"/>
                    <a:pt x="479" y="34"/>
                  </a:cubicBezTo>
                  <a:cubicBezTo>
                    <a:pt x="479" y="36"/>
                    <a:pt x="480" y="38"/>
                    <a:pt x="480" y="40"/>
                  </a:cubicBezTo>
                  <a:cubicBezTo>
                    <a:pt x="480" y="44"/>
                    <a:pt x="478" y="47"/>
                    <a:pt x="475" y="50"/>
                  </a:cubicBezTo>
                  <a:cubicBezTo>
                    <a:pt x="473" y="53"/>
                    <a:pt x="469" y="54"/>
                    <a:pt x="465" y="54"/>
                  </a:cubicBezTo>
                  <a:cubicBezTo>
                    <a:pt x="463" y="54"/>
                    <a:pt x="462" y="54"/>
                    <a:pt x="461" y="53"/>
                  </a:cubicBezTo>
                  <a:cubicBezTo>
                    <a:pt x="460" y="53"/>
                    <a:pt x="458" y="53"/>
                    <a:pt x="456" y="52"/>
                  </a:cubicBezTo>
                  <a:cubicBezTo>
                    <a:pt x="454" y="51"/>
                    <a:pt x="453" y="51"/>
                    <a:pt x="452" y="51"/>
                  </a:cubicBezTo>
                  <a:cubicBezTo>
                    <a:pt x="451" y="51"/>
                    <a:pt x="451" y="51"/>
                    <a:pt x="450" y="51"/>
                  </a:cubicBezTo>
                  <a:cubicBezTo>
                    <a:pt x="450" y="52"/>
                    <a:pt x="450" y="53"/>
                    <a:pt x="449" y="54"/>
                  </a:cubicBezTo>
                  <a:cubicBezTo>
                    <a:pt x="448" y="54"/>
                    <a:pt x="448" y="54"/>
                    <a:pt x="448" y="54"/>
                  </a:cubicBezTo>
                  <a:cubicBezTo>
                    <a:pt x="448" y="37"/>
                    <a:pt x="448" y="37"/>
                    <a:pt x="448" y="37"/>
                  </a:cubicBezTo>
                  <a:cubicBezTo>
                    <a:pt x="449" y="37"/>
                    <a:pt x="449" y="37"/>
                    <a:pt x="449" y="37"/>
                  </a:cubicBezTo>
                  <a:cubicBezTo>
                    <a:pt x="450" y="40"/>
                    <a:pt x="451" y="43"/>
                    <a:pt x="452" y="45"/>
                  </a:cubicBezTo>
                  <a:cubicBezTo>
                    <a:pt x="453" y="46"/>
                    <a:pt x="455" y="48"/>
                    <a:pt x="457" y="49"/>
                  </a:cubicBezTo>
                  <a:cubicBezTo>
                    <a:pt x="459" y="50"/>
                    <a:pt x="461" y="51"/>
                    <a:pt x="464" y="51"/>
                  </a:cubicBezTo>
                  <a:cubicBezTo>
                    <a:pt x="467" y="51"/>
                    <a:pt x="469" y="50"/>
                    <a:pt x="471" y="48"/>
                  </a:cubicBezTo>
                  <a:cubicBezTo>
                    <a:pt x="473" y="47"/>
                    <a:pt x="473" y="45"/>
                    <a:pt x="473" y="43"/>
                  </a:cubicBezTo>
                  <a:cubicBezTo>
                    <a:pt x="473" y="41"/>
                    <a:pt x="473" y="40"/>
                    <a:pt x="473" y="39"/>
                  </a:cubicBezTo>
                  <a:cubicBezTo>
                    <a:pt x="472" y="38"/>
                    <a:pt x="471" y="37"/>
                    <a:pt x="469" y="35"/>
                  </a:cubicBezTo>
                  <a:cubicBezTo>
                    <a:pt x="469" y="35"/>
                    <a:pt x="466" y="33"/>
                    <a:pt x="462" y="31"/>
                  </a:cubicBezTo>
                  <a:cubicBezTo>
                    <a:pt x="458" y="28"/>
                    <a:pt x="455" y="26"/>
                    <a:pt x="453" y="25"/>
                  </a:cubicBezTo>
                  <a:cubicBezTo>
                    <a:pt x="451" y="23"/>
                    <a:pt x="450" y="22"/>
                    <a:pt x="449" y="20"/>
                  </a:cubicBezTo>
                  <a:cubicBezTo>
                    <a:pt x="448" y="19"/>
                    <a:pt x="448" y="17"/>
                    <a:pt x="448" y="15"/>
                  </a:cubicBezTo>
                  <a:cubicBezTo>
                    <a:pt x="448" y="11"/>
                    <a:pt x="449" y="8"/>
                    <a:pt x="452" y="5"/>
                  </a:cubicBezTo>
                  <a:cubicBezTo>
                    <a:pt x="455" y="3"/>
                    <a:pt x="458" y="1"/>
                    <a:pt x="462" y="1"/>
                  </a:cubicBezTo>
                  <a:cubicBezTo>
                    <a:pt x="464" y="1"/>
                    <a:pt x="467" y="2"/>
                    <a:pt x="470" y="3"/>
                  </a:cubicBezTo>
                  <a:cubicBezTo>
                    <a:pt x="471" y="4"/>
                    <a:pt x="472" y="4"/>
                    <a:pt x="473" y="4"/>
                  </a:cubicBezTo>
                  <a:cubicBezTo>
                    <a:pt x="473" y="4"/>
                    <a:pt x="474" y="4"/>
                    <a:pt x="474" y="4"/>
                  </a:cubicBezTo>
                  <a:cubicBezTo>
                    <a:pt x="475" y="3"/>
                    <a:pt x="475" y="3"/>
                    <a:pt x="475" y="1"/>
                  </a:cubicBezTo>
                  <a:cubicBezTo>
                    <a:pt x="477" y="1"/>
                    <a:pt x="477" y="1"/>
                    <a:pt x="477" y="1"/>
                  </a:cubicBezTo>
                  <a:close/>
                  <a:moveTo>
                    <a:pt x="517" y="40"/>
                  </a:moveTo>
                  <a:cubicBezTo>
                    <a:pt x="517" y="44"/>
                    <a:pt x="515" y="48"/>
                    <a:pt x="512" y="50"/>
                  </a:cubicBezTo>
                  <a:cubicBezTo>
                    <a:pt x="510" y="53"/>
                    <a:pt x="507" y="54"/>
                    <a:pt x="504" y="54"/>
                  </a:cubicBezTo>
                  <a:cubicBezTo>
                    <a:pt x="500" y="54"/>
                    <a:pt x="497" y="52"/>
                    <a:pt x="494" y="49"/>
                  </a:cubicBezTo>
                  <a:cubicBezTo>
                    <a:pt x="491" y="46"/>
                    <a:pt x="490" y="41"/>
                    <a:pt x="490" y="36"/>
                  </a:cubicBezTo>
                  <a:cubicBezTo>
                    <a:pt x="490" y="31"/>
                    <a:pt x="492" y="26"/>
                    <a:pt x="495" y="23"/>
                  </a:cubicBezTo>
                  <a:cubicBezTo>
                    <a:pt x="498" y="19"/>
                    <a:pt x="501" y="17"/>
                    <a:pt x="506" y="17"/>
                  </a:cubicBezTo>
                  <a:cubicBezTo>
                    <a:pt x="509" y="17"/>
                    <a:pt x="512" y="18"/>
                    <a:pt x="514" y="20"/>
                  </a:cubicBezTo>
                  <a:cubicBezTo>
                    <a:pt x="516" y="22"/>
                    <a:pt x="517" y="24"/>
                    <a:pt x="517" y="26"/>
                  </a:cubicBezTo>
                  <a:cubicBezTo>
                    <a:pt x="517" y="27"/>
                    <a:pt x="517" y="27"/>
                    <a:pt x="516" y="28"/>
                  </a:cubicBezTo>
                  <a:cubicBezTo>
                    <a:pt x="516" y="29"/>
                    <a:pt x="515" y="29"/>
                    <a:pt x="514" y="29"/>
                  </a:cubicBezTo>
                  <a:cubicBezTo>
                    <a:pt x="512" y="29"/>
                    <a:pt x="511" y="29"/>
                    <a:pt x="511" y="27"/>
                  </a:cubicBezTo>
                  <a:cubicBezTo>
                    <a:pt x="510" y="27"/>
                    <a:pt x="510" y="26"/>
                    <a:pt x="510" y="25"/>
                  </a:cubicBezTo>
                  <a:cubicBezTo>
                    <a:pt x="510" y="23"/>
                    <a:pt x="509" y="22"/>
                    <a:pt x="508" y="21"/>
                  </a:cubicBezTo>
                  <a:cubicBezTo>
                    <a:pt x="507" y="21"/>
                    <a:pt x="506" y="20"/>
                    <a:pt x="505" y="20"/>
                  </a:cubicBezTo>
                  <a:cubicBezTo>
                    <a:pt x="502" y="20"/>
                    <a:pt x="500" y="21"/>
                    <a:pt x="499" y="23"/>
                  </a:cubicBezTo>
                  <a:cubicBezTo>
                    <a:pt x="497" y="25"/>
                    <a:pt x="496" y="29"/>
                    <a:pt x="496" y="33"/>
                  </a:cubicBezTo>
                  <a:cubicBezTo>
                    <a:pt x="496" y="37"/>
                    <a:pt x="497" y="40"/>
                    <a:pt x="499" y="43"/>
                  </a:cubicBezTo>
                  <a:cubicBezTo>
                    <a:pt x="501" y="47"/>
                    <a:pt x="503" y="48"/>
                    <a:pt x="507" y="48"/>
                  </a:cubicBezTo>
                  <a:cubicBezTo>
                    <a:pt x="509" y="48"/>
                    <a:pt x="511" y="47"/>
                    <a:pt x="513" y="46"/>
                  </a:cubicBezTo>
                  <a:cubicBezTo>
                    <a:pt x="514" y="45"/>
                    <a:pt x="515" y="43"/>
                    <a:pt x="517" y="40"/>
                  </a:cubicBezTo>
                  <a:cubicBezTo>
                    <a:pt x="517" y="40"/>
                    <a:pt x="517" y="40"/>
                    <a:pt x="517" y="40"/>
                  </a:cubicBezTo>
                  <a:close/>
                  <a:moveTo>
                    <a:pt x="534" y="0"/>
                  </a:moveTo>
                  <a:cubicBezTo>
                    <a:pt x="535" y="0"/>
                    <a:pt x="536" y="0"/>
                    <a:pt x="537" y="1"/>
                  </a:cubicBezTo>
                  <a:cubicBezTo>
                    <a:pt x="537" y="2"/>
                    <a:pt x="538" y="3"/>
                    <a:pt x="538" y="4"/>
                  </a:cubicBezTo>
                  <a:cubicBezTo>
                    <a:pt x="538" y="5"/>
                    <a:pt x="537" y="6"/>
                    <a:pt x="537" y="7"/>
                  </a:cubicBezTo>
                  <a:cubicBezTo>
                    <a:pt x="536" y="7"/>
                    <a:pt x="535" y="8"/>
                    <a:pt x="534" y="8"/>
                  </a:cubicBezTo>
                  <a:cubicBezTo>
                    <a:pt x="533" y="8"/>
                    <a:pt x="532" y="7"/>
                    <a:pt x="532" y="7"/>
                  </a:cubicBezTo>
                  <a:cubicBezTo>
                    <a:pt x="531" y="6"/>
                    <a:pt x="531" y="5"/>
                    <a:pt x="531" y="4"/>
                  </a:cubicBezTo>
                  <a:cubicBezTo>
                    <a:pt x="531" y="3"/>
                    <a:pt x="531" y="2"/>
                    <a:pt x="532" y="1"/>
                  </a:cubicBezTo>
                  <a:cubicBezTo>
                    <a:pt x="532" y="0"/>
                    <a:pt x="533" y="0"/>
                    <a:pt x="534" y="0"/>
                  </a:cubicBezTo>
                  <a:close/>
                  <a:moveTo>
                    <a:pt x="537" y="18"/>
                  </a:moveTo>
                  <a:cubicBezTo>
                    <a:pt x="537" y="45"/>
                    <a:pt x="537" y="45"/>
                    <a:pt x="537" y="45"/>
                  </a:cubicBezTo>
                  <a:cubicBezTo>
                    <a:pt x="537" y="47"/>
                    <a:pt x="537" y="49"/>
                    <a:pt x="537" y="49"/>
                  </a:cubicBezTo>
                  <a:cubicBezTo>
                    <a:pt x="538" y="50"/>
                    <a:pt x="538" y="51"/>
                    <a:pt x="539" y="51"/>
                  </a:cubicBezTo>
                  <a:cubicBezTo>
                    <a:pt x="539" y="51"/>
                    <a:pt x="540" y="51"/>
                    <a:pt x="542" y="51"/>
                  </a:cubicBezTo>
                  <a:cubicBezTo>
                    <a:pt x="542" y="53"/>
                    <a:pt x="542" y="53"/>
                    <a:pt x="542" y="53"/>
                  </a:cubicBezTo>
                  <a:cubicBezTo>
                    <a:pt x="526" y="53"/>
                    <a:pt x="526" y="53"/>
                    <a:pt x="526" y="53"/>
                  </a:cubicBezTo>
                  <a:cubicBezTo>
                    <a:pt x="526" y="51"/>
                    <a:pt x="526" y="51"/>
                    <a:pt x="526" y="51"/>
                  </a:cubicBezTo>
                  <a:cubicBezTo>
                    <a:pt x="527" y="51"/>
                    <a:pt x="529" y="51"/>
                    <a:pt x="529" y="51"/>
                  </a:cubicBezTo>
                  <a:cubicBezTo>
                    <a:pt x="529" y="51"/>
                    <a:pt x="530" y="50"/>
                    <a:pt x="530" y="49"/>
                  </a:cubicBezTo>
                  <a:cubicBezTo>
                    <a:pt x="531" y="49"/>
                    <a:pt x="531" y="47"/>
                    <a:pt x="531" y="45"/>
                  </a:cubicBezTo>
                  <a:cubicBezTo>
                    <a:pt x="531" y="32"/>
                    <a:pt x="531" y="32"/>
                    <a:pt x="531" y="32"/>
                  </a:cubicBezTo>
                  <a:cubicBezTo>
                    <a:pt x="531" y="28"/>
                    <a:pt x="531" y="26"/>
                    <a:pt x="530" y="25"/>
                  </a:cubicBezTo>
                  <a:cubicBezTo>
                    <a:pt x="530" y="24"/>
                    <a:pt x="530" y="23"/>
                    <a:pt x="529" y="23"/>
                  </a:cubicBezTo>
                  <a:cubicBezTo>
                    <a:pt x="529" y="23"/>
                    <a:pt x="529" y="23"/>
                    <a:pt x="528" y="23"/>
                  </a:cubicBezTo>
                  <a:cubicBezTo>
                    <a:pt x="527" y="23"/>
                    <a:pt x="526" y="23"/>
                    <a:pt x="525" y="23"/>
                  </a:cubicBezTo>
                  <a:cubicBezTo>
                    <a:pt x="525" y="22"/>
                    <a:pt x="525" y="22"/>
                    <a:pt x="525" y="22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7" y="18"/>
                    <a:pt x="537" y="18"/>
                    <a:pt x="537" y="18"/>
                  </a:cubicBezTo>
                  <a:close/>
                  <a:moveTo>
                    <a:pt x="555" y="31"/>
                  </a:moveTo>
                  <a:cubicBezTo>
                    <a:pt x="555" y="37"/>
                    <a:pt x="557" y="40"/>
                    <a:pt x="559" y="43"/>
                  </a:cubicBezTo>
                  <a:cubicBezTo>
                    <a:pt x="561" y="46"/>
                    <a:pt x="564" y="48"/>
                    <a:pt x="567" y="48"/>
                  </a:cubicBezTo>
                  <a:cubicBezTo>
                    <a:pt x="569" y="48"/>
                    <a:pt x="571" y="47"/>
                    <a:pt x="573" y="46"/>
                  </a:cubicBezTo>
                  <a:cubicBezTo>
                    <a:pt x="575" y="45"/>
                    <a:pt x="576" y="43"/>
                    <a:pt x="577" y="39"/>
                  </a:cubicBezTo>
                  <a:cubicBezTo>
                    <a:pt x="578" y="40"/>
                    <a:pt x="578" y="40"/>
                    <a:pt x="578" y="40"/>
                  </a:cubicBezTo>
                  <a:cubicBezTo>
                    <a:pt x="578" y="43"/>
                    <a:pt x="576" y="47"/>
                    <a:pt x="574" y="49"/>
                  </a:cubicBezTo>
                  <a:cubicBezTo>
                    <a:pt x="571" y="52"/>
                    <a:pt x="568" y="53"/>
                    <a:pt x="565" y="53"/>
                  </a:cubicBezTo>
                  <a:cubicBezTo>
                    <a:pt x="561" y="53"/>
                    <a:pt x="557" y="52"/>
                    <a:pt x="555" y="49"/>
                  </a:cubicBezTo>
                  <a:cubicBezTo>
                    <a:pt x="552" y="45"/>
                    <a:pt x="551" y="41"/>
                    <a:pt x="551" y="36"/>
                  </a:cubicBezTo>
                  <a:cubicBezTo>
                    <a:pt x="551" y="30"/>
                    <a:pt x="552" y="25"/>
                    <a:pt x="555" y="22"/>
                  </a:cubicBezTo>
                  <a:cubicBezTo>
                    <a:pt x="558" y="19"/>
                    <a:pt x="561" y="17"/>
                    <a:pt x="566" y="17"/>
                  </a:cubicBezTo>
                  <a:cubicBezTo>
                    <a:pt x="569" y="17"/>
                    <a:pt x="573" y="19"/>
                    <a:pt x="575" y="21"/>
                  </a:cubicBezTo>
                  <a:cubicBezTo>
                    <a:pt x="577" y="23"/>
                    <a:pt x="579" y="27"/>
                    <a:pt x="579" y="31"/>
                  </a:cubicBezTo>
                  <a:cubicBezTo>
                    <a:pt x="555" y="31"/>
                    <a:pt x="555" y="31"/>
                    <a:pt x="555" y="31"/>
                  </a:cubicBezTo>
                  <a:close/>
                  <a:moveTo>
                    <a:pt x="555" y="29"/>
                  </a:moveTo>
                  <a:cubicBezTo>
                    <a:pt x="571" y="29"/>
                    <a:pt x="571" y="29"/>
                    <a:pt x="571" y="29"/>
                  </a:cubicBezTo>
                  <a:cubicBezTo>
                    <a:pt x="571" y="27"/>
                    <a:pt x="570" y="26"/>
                    <a:pt x="570" y="25"/>
                  </a:cubicBezTo>
                  <a:cubicBezTo>
                    <a:pt x="569" y="24"/>
                    <a:pt x="568" y="23"/>
                    <a:pt x="567" y="22"/>
                  </a:cubicBezTo>
                  <a:cubicBezTo>
                    <a:pt x="566" y="21"/>
                    <a:pt x="565" y="21"/>
                    <a:pt x="563" y="21"/>
                  </a:cubicBezTo>
                  <a:cubicBezTo>
                    <a:pt x="561" y="21"/>
                    <a:pt x="560" y="21"/>
                    <a:pt x="558" y="23"/>
                  </a:cubicBezTo>
                  <a:cubicBezTo>
                    <a:pt x="557" y="24"/>
                    <a:pt x="555" y="27"/>
                    <a:pt x="555" y="29"/>
                  </a:cubicBezTo>
                  <a:close/>
                  <a:moveTo>
                    <a:pt x="595" y="25"/>
                  </a:moveTo>
                  <a:cubicBezTo>
                    <a:pt x="599" y="20"/>
                    <a:pt x="603" y="18"/>
                    <a:pt x="606" y="18"/>
                  </a:cubicBezTo>
                  <a:cubicBezTo>
                    <a:pt x="608" y="18"/>
                    <a:pt x="609" y="18"/>
                    <a:pt x="611" y="19"/>
                  </a:cubicBezTo>
                  <a:cubicBezTo>
                    <a:pt x="612" y="20"/>
                    <a:pt x="613" y="21"/>
                    <a:pt x="614" y="23"/>
                  </a:cubicBezTo>
                  <a:cubicBezTo>
                    <a:pt x="615" y="25"/>
                    <a:pt x="615" y="27"/>
                    <a:pt x="615" y="30"/>
                  </a:cubicBezTo>
                  <a:cubicBezTo>
                    <a:pt x="615" y="45"/>
                    <a:pt x="615" y="45"/>
                    <a:pt x="615" y="45"/>
                  </a:cubicBezTo>
                  <a:cubicBezTo>
                    <a:pt x="615" y="47"/>
                    <a:pt x="615" y="48"/>
                    <a:pt x="615" y="49"/>
                  </a:cubicBezTo>
                  <a:cubicBezTo>
                    <a:pt x="616" y="50"/>
                    <a:pt x="616" y="50"/>
                    <a:pt x="617" y="51"/>
                  </a:cubicBezTo>
                  <a:cubicBezTo>
                    <a:pt x="617" y="51"/>
                    <a:pt x="618" y="51"/>
                    <a:pt x="620" y="51"/>
                  </a:cubicBezTo>
                  <a:cubicBezTo>
                    <a:pt x="620" y="52"/>
                    <a:pt x="620" y="52"/>
                    <a:pt x="620" y="52"/>
                  </a:cubicBezTo>
                  <a:cubicBezTo>
                    <a:pt x="604" y="52"/>
                    <a:pt x="604" y="52"/>
                    <a:pt x="604" y="52"/>
                  </a:cubicBezTo>
                  <a:cubicBezTo>
                    <a:pt x="604" y="51"/>
                    <a:pt x="604" y="51"/>
                    <a:pt x="604" y="51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6" y="51"/>
                    <a:pt x="607" y="51"/>
                    <a:pt x="608" y="50"/>
                  </a:cubicBezTo>
                  <a:cubicBezTo>
                    <a:pt x="609" y="50"/>
                    <a:pt x="609" y="49"/>
                    <a:pt x="609" y="48"/>
                  </a:cubicBezTo>
                  <a:cubicBezTo>
                    <a:pt x="609" y="48"/>
                    <a:pt x="609" y="47"/>
                    <a:pt x="609" y="45"/>
                  </a:cubicBezTo>
                  <a:cubicBezTo>
                    <a:pt x="609" y="31"/>
                    <a:pt x="609" y="31"/>
                    <a:pt x="609" y="31"/>
                  </a:cubicBezTo>
                  <a:cubicBezTo>
                    <a:pt x="609" y="27"/>
                    <a:pt x="609" y="25"/>
                    <a:pt x="608" y="24"/>
                  </a:cubicBezTo>
                  <a:cubicBezTo>
                    <a:pt x="607" y="23"/>
                    <a:pt x="606" y="22"/>
                    <a:pt x="604" y="22"/>
                  </a:cubicBezTo>
                  <a:cubicBezTo>
                    <a:pt x="601" y="22"/>
                    <a:pt x="598" y="23"/>
                    <a:pt x="595" y="27"/>
                  </a:cubicBezTo>
                  <a:cubicBezTo>
                    <a:pt x="595" y="45"/>
                    <a:pt x="595" y="45"/>
                    <a:pt x="595" y="45"/>
                  </a:cubicBezTo>
                  <a:cubicBezTo>
                    <a:pt x="595" y="47"/>
                    <a:pt x="595" y="48"/>
                    <a:pt x="596" y="49"/>
                  </a:cubicBezTo>
                  <a:cubicBezTo>
                    <a:pt x="596" y="50"/>
                    <a:pt x="597" y="50"/>
                    <a:pt x="597" y="51"/>
                  </a:cubicBezTo>
                  <a:cubicBezTo>
                    <a:pt x="597" y="51"/>
                    <a:pt x="599" y="51"/>
                    <a:pt x="601" y="51"/>
                  </a:cubicBezTo>
                  <a:cubicBezTo>
                    <a:pt x="601" y="52"/>
                    <a:pt x="601" y="52"/>
                    <a:pt x="601" y="52"/>
                  </a:cubicBezTo>
                  <a:cubicBezTo>
                    <a:pt x="585" y="52"/>
                    <a:pt x="585" y="52"/>
                    <a:pt x="585" y="52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7" y="51"/>
                    <a:pt x="588" y="51"/>
                    <a:pt x="589" y="50"/>
                  </a:cubicBezTo>
                  <a:cubicBezTo>
                    <a:pt x="589" y="49"/>
                    <a:pt x="589" y="47"/>
                    <a:pt x="589" y="45"/>
                  </a:cubicBezTo>
                  <a:cubicBezTo>
                    <a:pt x="589" y="32"/>
                    <a:pt x="589" y="32"/>
                    <a:pt x="589" y="32"/>
                  </a:cubicBezTo>
                  <a:cubicBezTo>
                    <a:pt x="589" y="28"/>
                    <a:pt x="589" y="25"/>
                    <a:pt x="589" y="24"/>
                  </a:cubicBezTo>
                  <a:cubicBezTo>
                    <a:pt x="589" y="23"/>
                    <a:pt x="589" y="23"/>
                    <a:pt x="588" y="22"/>
                  </a:cubicBezTo>
                  <a:cubicBezTo>
                    <a:pt x="588" y="22"/>
                    <a:pt x="587" y="22"/>
                    <a:pt x="587" y="22"/>
                  </a:cubicBezTo>
                  <a:cubicBezTo>
                    <a:pt x="586" y="22"/>
                    <a:pt x="585" y="22"/>
                    <a:pt x="584" y="22"/>
                  </a:cubicBezTo>
                  <a:cubicBezTo>
                    <a:pt x="584" y="21"/>
                    <a:pt x="584" y="21"/>
                    <a:pt x="584" y="21"/>
                  </a:cubicBezTo>
                  <a:cubicBezTo>
                    <a:pt x="594" y="17"/>
                    <a:pt x="594" y="17"/>
                    <a:pt x="594" y="17"/>
                  </a:cubicBezTo>
                  <a:cubicBezTo>
                    <a:pt x="595" y="17"/>
                    <a:pt x="595" y="17"/>
                    <a:pt x="595" y="17"/>
                  </a:cubicBezTo>
                  <a:cubicBezTo>
                    <a:pt x="595" y="25"/>
                    <a:pt x="595" y="25"/>
                    <a:pt x="595" y="25"/>
                  </a:cubicBezTo>
                  <a:close/>
                  <a:moveTo>
                    <a:pt x="654" y="40"/>
                  </a:moveTo>
                  <a:cubicBezTo>
                    <a:pt x="653" y="44"/>
                    <a:pt x="651" y="48"/>
                    <a:pt x="649" y="50"/>
                  </a:cubicBezTo>
                  <a:cubicBezTo>
                    <a:pt x="646" y="53"/>
                    <a:pt x="643" y="54"/>
                    <a:pt x="640" y="54"/>
                  </a:cubicBezTo>
                  <a:cubicBezTo>
                    <a:pt x="637" y="54"/>
                    <a:pt x="633" y="52"/>
                    <a:pt x="631" y="49"/>
                  </a:cubicBezTo>
                  <a:cubicBezTo>
                    <a:pt x="628" y="46"/>
                    <a:pt x="627" y="41"/>
                    <a:pt x="627" y="36"/>
                  </a:cubicBezTo>
                  <a:cubicBezTo>
                    <a:pt x="627" y="31"/>
                    <a:pt x="628" y="26"/>
                    <a:pt x="631" y="23"/>
                  </a:cubicBezTo>
                  <a:cubicBezTo>
                    <a:pt x="634" y="19"/>
                    <a:pt x="638" y="17"/>
                    <a:pt x="642" y="17"/>
                  </a:cubicBezTo>
                  <a:cubicBezTo>
                    <a:pt x="645" y="17"/>
                    <a:pt x="648" y="18"/>
                    <a:pt x="650" y="20"/>
                  </a:cubicBezTo>
                  <a:cubicBezTo>
                    <a:pt x="652" y="22"/>
                    <a:pt x="653" y="24"/>
                    <a:pt x="653" y="26"/>
                  </a:cubicBezTo>
                  <a:cubicBezTo>
                    <a:pt x="653" y="27"/>
                    <a:pt x="653" y="27"/>
                    <a:pt x="653" y="28"/>
                  </a:cubicBezTo>
                  <a:cubicBezTo>
                    <a:pt x="652" y="29"/>
                    <a:pt x="651" y="29"/>
                    <a:pt x="650" y="29"/>
                  </a:cubicBezTo>
                  <a:cubicBezTo>
                    <a:pt x="649" y="29"/>
                    <a:pt x="648" y="29"/>
                    <a:pt x="647" y="27"/>
                  </a:cubicBezTo>
                  <a:cubicBezTo>
                    <a:pt x="647" y="27"/>
                    <a:pt x="646" y="26"/>
                    <a:pt x="646" y="25"/>
                  </a:cubicBezTo>
                  <a:cubicBezTo>
                    <a:pt x="646" y="23"/>
                    <a:pt x="645" y="22"/>
                    <a:pt x="645" y="21"/>
                  </a:cubicBezTo>
                  <a:cubicBezTo>
                    <a:pt x="644" y="21"/>
                    <a:pt x="643" y="20"/>
                    <a:pt x="641" y="20"/>
                  </a:cubicBezTo>
                  <a:cubicBezTo>
                    <a:pt x="639" y="20"/>
                    <a:pt x="637" y="21"/>
                    <a:pt x="635" y="23"/>
                  </a:cubicBezTo>
                  <a:cubicBezTo>
                    <a:pt x="633" y="25"/>
                    <a:pt x="633" y="29"/>
                    <a:pt x="633" y="33"/>
                  </a:cubicBezTo>
                  <a:cubicBezTo>
                    <a:pt x="633" y="37"/>
                    <a:pt x="633" y="40"/>
                    <a:pt x="635" y="43"/>
                  </a:cubicBezTo>
                  <a:cubicBezTo>
                    <a:pt x="637" y="47"/>
                    <a:pt x="640" y="48"/>
                    <a:pt x="643" y="48"/>
                  </a:cubicBezTo>
                  <a:cubicBezTo>
                    <a:pt x="645" y="48"/>
                    <a:pt x="647" y="47"/>
                    <a:pt x="649" y="46"/>
                  </a:cubicBezTo>
                  <a:cubicBezTo>
                    <a:pt x="651" y="45"/>
                    <a:pt x="652" y="43"/>
                    <a:pt x="654" y="40"/>
                  </a:cubicBezTo>
                  <a:cubicBezTo>
                    <a:pt x="654" y="40"/>
                    <a:pt x="654" y="40"/>
                    <a:pt x="654" y="40"/>
                  </a:cubicBezTo>
                  <a:close/>
                  <a:moveTo>
                    <a:pt x="668" y="31"/>
                  </a:moveTo>
                  <a:cubicBezTo>
                    <a:pt x="668" y="37"/>
                    <a:pt x="669" y="40"/>
                    <a:pt x="671" y="43"/>
                  </a:cubicBezTo>
                  <a:cubicBezTo>
                    <a:pt x="674" y="46"/>
                    <a:pt x="677" y="48"/>
                    <a:pt x="680" y="48"/>
                  </a:cubicBezTo>
                  <a:cubicBezTo>
                    <a:pt x="682" y="48"/>
                    <a:pt x="684" y="47"/>
                    <a:pt x="685" y="46"/>
                  </a:cubicBezTo>
                  <a:cubicBezTo>
                    <a:pt x="687" y="45"/>
                    <a:pt x="688" y="43"/>
                    <a:pt x="689" y="39"/>
                  </a:cubicBezTo>
                  <a:cubicBezTo>
                    <a:pt x="691" y="40"/>
                    <a:pt x="691" y="40"/>
                    <a:pt x="691" y="40"/>
                  </a:cubicBezTo>
                  <a:cubicBezTo>
                    <a:pt x="690" y="43"/>
                    <a:pt x="689" y="47"/>
                    <a:pt x="686" y="49"/>
                  </a:cubicBezTo>
                  <a:cubicBezTo>
                    <a:pt x="684" y="52"/>
                    <a:pt x="681" y="53"/>
                    <a:pt x="677" y="53"/>
                  </a:cubicBezTo>
                  <a:cubicBezTo>
                    <a:pt x="673" y="53"/>
                    <a:pt x="670" y="52"/>
                    <a:pt x="667" y="49"/>
                  </a:cubicBezTo>
                  <a:cubicBezTo>
                    <a:pt x="664" y="45"/>
                    <a:pt x="663" y="41"/>
                    <a:pt x="663" y="36"/>
                  </a:cubicBezTo>
                  <a:cubicBezTo>
                    <a:pt x="663" y="30"/>
                    <a:pt x="665" y="25"/>
                    <a:pt x="667" y="22"/>
                  </a:cubicBezTo>
                  <a:cubicBezTo>
                    <a:pt x="670" y="19"/>
                    <a:pt x="674" y="17"/>
                    <a:pt x="678" y="17"/>
                  </a:cubicBezTo>
                  <a:cubicBezTo>
                    <a:pt x="682" y="17"/>
                    <a:pt x="685" y="19"/>
                    <a:pt x="687" y="21"/>
                  </a:cubicBezTo>
                  <a:cubicBezTo>
                    <a:pt x="690" y="23"/>
                    <a:pt x="691" y="27"/>
                    <a:pt x="691" y="31"/>
                  </a:cubicBezTo>
                  <a:cubicBezTo>
                    <a:pt x="668" y="31"/>
                    <a:pt x="668" y="31"/>
                    <a:pt x="668" y="31"/>
                  </a:cubicBezTo>
                  <a:close/>
                  <a:moveTo>
                    <a:pt x="668" y="29"/>
                  </a:moveTo>
                  <a:cubicBezTo>
                    <a:pt x="683" y="29"/>
                    <a:pt x="683" y="29"/>
                    <a:pt x="683" y="29"/>
                  </a:cubicBezTo>
                  <a:cubicBezTo>
                    <a:pt x="683" y="27"/>
                    <a:pt x="683" y="26"/>
                    <a:pt x="682" y="25"/>
                  </a:cubicBezTo>
                  <a:cubicBezTo>
                    <a:pt x="682" y="24"/>
                    <a:pt x="681" y="23"/>
                    <a:pt x="679" y="22"/>
                  </a:cubicBezTo>
                  <a:cubicBezTo>
                    <a:pt x="678" y="21"/>
                    <a:pt x="677" y="21"/>
                    <a:pt x="676" y="21"/>
                  </a:cubicBezTo>
                  <a:cubicBezTo>
                    <a:pt x="674" y="21"/>
                    <a:pt x="672" y="21"/>
                    <a:pt x="671" y="23"/>
                  </a:cubicBezTo>
                  <a:cubicBezTo>
                    <a:pt x="669" y="24"/>
                    <a:pt x="668" y="27"/>
                    <a:pt x="668" y="29"/>
                  </a:cubicBezTo>
                  <a:close/>
                  <a:moveTo>
                    <a:pt x="731" y="48"/>
                  </a:moveTo>
                  <a:cubicBezTo>
                    <a:pt x="728" y="51"/>
                    <a:pt x="726" y="52"/>
                    <a:pt x="725" y="53"/>
                  </a:cubicBezTo>
                  <a:cubicBezTo>
                    <a:pt x="724" y="53"/>
                    <a:pt x="722" y="53"/>
                    <a:pt x="721" y="53"/>
                  </a:cubicBezTo>
                  <a:cubicBezTo>
                    <a:pt x="719" y="53"/>
                    <a:pt x="717" y="53"/>
                    <a:pt x="715" y="51"/>
                  </a:cubicBezTo>
                  <a:cubicBezTo>
                    <a:pt x="714" y="49"/>
                    <a:pt x="713" y="47"/>
                    <a:pt x="713" y="45"/>
                  </a:cubicBezTo>
                  <a:cubicBezTo>
                    <a:pt x="713" y="43"/>
                    <a:pt x="714" y="41"/>
                    <a:pt x="715" y="40"/>
                  </a:cubicBezTo>
                  <a:cubicBezTo>
                    <a:pt x="715" y="39"/>
                    <a:pt x="717" y="37"/>
                    <a:pt x="720" y="35"/>
                  </a:cubicBezTo>
                  <a:cubicBezTo>
                    <a:pt x="722" y="34"/>
                    <a:pt x="726" y="32"/>
                    <a:pt x="732" y="30"/>
                  </a:cubicBezTo>
                  <a:cubicBezTo>
                    <a:pt x="732" y="29"/>
                    <a:pt x="732" y="29"/>
                    <a:pt x="732" y="29"/>
                  </a:cubicBezTo>
                  <a:cubicBezTo>
                    <a:pt x="732" y="25"/>
                    <a:pt x="731" y="23"/>
                    <a:pt x="730" y="22"/>
                  </a:cubicBezTo>
                  <a:cubicBezTo>
                    <a:pt x="729" y="21"/>
                    <a:pt x="728" y="20"/>
                    <a:pt x="726" y="20"/>
                  </a:cubicBezTo>
                  <a:cubicBezTo>
                    <a:pt x="724" y="20"/>
                    <a:pt x="723" y="20"/>
                    <a:pt x="722" y="21"/>
                  </a:cubicBezTo>
                  <a:cubicBezTo>
                    <a:pt x="721" y="22"/>
                    <a:pt x="721" y="23"/>
                    <a:pt x="721" y="24"/>
                  </a:cubicBezTo>
                  <a:cubicBezTo>
                    <a:pt x="721" y="26"/>
                    <a:pt x="721" y="26"/>
                    <a:pt x="721" y="26"/>
                  </a:cubicBezTo>
                  <a:cubicBezTo>
                    <a:pt x="721" y="27"/>
                    <a:pt x="721" y="28"/>
                    <a:pt x="720" y="29"/>
                  </a:cubicBezTo>
                  <a:cubicBezTo>
                    <a:pt x="720" y="29"/>
                    <a:pt x="719" y="29"/>
                    <a:pt x="718" y="29"/>
                  </a:cubicBezTo>
                  <a:cubicBezTo>
                    <a:pt x="717" y="29"/>
                    <a:pt x="717" y="29"/>
                    <a:pt x="716" y="29"/>
                  </a:cubicBezTo>
                  <a:cubicBezTo>
                    <a:pt x="716" y="28"/>
                    <a:pt x="715" y="27"/>
                    <a:pt x="715" y="26"/>
                  </a:cubicBezTo>
                  <a:cubicBezTo>
                    <a:pt x="715" y="24"/>
                    <a:pt x="717" y="22"/>
                    <a:pt x="719" y="20"/>
                  </a:cubicBezTo>
                  <a:cubicBezTo>
                    <a:pt x="721" y="18"/>
                    <a:pt x="724" y="17"/>
                    <a:pt x="727" y="17"/>
                  </a:cubicBezTo>
                  <a:cubicBezTo>
                    <a:pt x="730" y="17"/>
                    <a:pt x="733" y="17"/>
                    <a:pt x="735" y="19"/>
                  </a:cubicBezTo>
                  <a:cubicBezTo>
                    <a:pt x="736" y="19"/>
                    <a:pt x="737" y="21"/>
                    <a:pt x="738" y="22"/>
                  </a:cubicBezTo>
                  <a:cubicBezTo>
                    <a:pt x="738" y="23"/>
                    <a:pt x="739" y="25"/>
                    <a:pt x="739" y="29"/>
                  </a:cubicBezTo>
                  <a:cubicBezTo>
                    <a:pt x="739" y="40"/>
                    <a:pt x="739" y="40"/>
                    <a:pt x="739" y="40"/>
                  </a:cubicBezTo>
                  <a:cubicBezTo>
                    <a:pt x="739" y="43"/>
                    <a:pt x="739" y="45"/>
                    <a:pt x="739" y="46"/>
                  </a:cubicBezTo>
                  <a:cubicBezTo>
                    <a:pt x="739" y="47"/>
                    <a:pt x="739" y="47"/>
                    <a:pt x="739" y="48"/>
                  </a:cubicBezTo>
                  <a:cubicBezTo>
                    <a:pt x="739" y="48"/>
                    <a:pt x="739" y="48"/>
                    <a:pt x="740" y="48"/>
                  </a:cubicBezTo>
                  <a:cubicBezTo>
                    <a:pt x="740" y="48"/>
                    <a:pt x="741" y="48"/>
                    <a:pt x="741" y="48"/>
                  </a:cubicBezTo>
                  <a:cubicBezTo>
                    <a:pt x="741" y="47"/>
                    <a:pt x="743" y="47"/>
                    <a:pt x="744" y="45"/>
                  </a:cubicBezTo>
                  <a:cubicBezTo>
                    <a:pt x="744" y="47"/>
                    <a:pt x="744" y="47"/>
                    <a:pt x="744" y="47"/>
                  </a:cubicBezTo>
                  <a:cubicBezTo>
                    <a:pt x="741" y="51"/>
                    <a:pt x="739" y="53"/>
                    <a:pt x="736" y="53"/>
                  </a:cubicBezTo>
                  <a:cubicBezTo>
                    <a:pt x="735" y="53"/>
                    <a:pt x="734" y="52"/>
                    <a:pt x="733" y="51"/>
                  </a:cubicBezTo>
                  <a:cubicBezTo>
                    <a:pt x="732" y="51"/>
                    <a:pt x="731" y="50"/>
                    <a:pt x="731" y="48"/>
                  </a:cubicBezTo>
                  <a:close/>
                  <a:moveTo>
                    <a:pt x="731" y="45"/>
                  </a:moveTo>
                  <a:cubicBezTo>
                    <a:pt x="731" y="33"/>
                    <a:pt x="731" y="33"/>
                    <a:pt x="731" y="33"/>
                  </a:cubicBezTo>
                  <a:cubicBezTo>
                    <a:pt x="728" y="34"/>
                    <a:pt x="725" y="35"/>
                    <a:pt x="725" y="36"/>
                  </a:cubicBezTo>
                  <a:cubicBezTo>
                    <a:pt x="723" y="37"/>
                    <a:pt x="721" y="38"/>
                    <a:pt x="721" y="39"/>
                  </a:cubicBezTo>
                  <a:cubicBezTo>
                    <a:pt x="720" y="41"/>
                    <a:pt x="719" y="42"/>
                    <a:pt x="719" y="43"/>
                  </a:cubicBezTo>
                  <a:cubicBezTo>
                    <a:pt x="719" y="45"/>
                    <a:pt x="720" y="47"/>
                    <a:pt x="721" y="48"/>
                  </a:cubicBezTo>
                  <a:cubicBezTo>
                    <a:pt x="722" y="49"/>
                    <a:pt x="723" y="49"/>
                    <a:pt x="725" y="49"/>
                  </a:cubicBezTo>
                  <a:cubicBezTo>
                    <a:pt x="726" y="49"/>
                    <a:pt x="729" y="48"/>
                    <a:pt x="731" y="45"/>
                  </a:cubicBezTo>
                  <a:close/>
                  <a:moveTo>
                    <a:pt x="759" y="25"/>
                  </a:moveTo>
                  <a:cubicBezTo>
                    <a:pt x="763" y="20"/>
                    <a:pt x="766" y="18"/>
                    <a:pt x="769" y="18"/>
                  </a:cubicBezTo>
                  <a:cubicBezTo>
                    <a:pt x="771" y="18"/>
                    <a:pt x="773" y="18"/>
                    <a:pt x="774" y="19"/>
                  </a:cubicBezTo>
                  <a:cubicBezTo>
                    <a:pt x="775" y="20"/>
                    <a:pt x="777" y="21"/>
                    <a:pt x="777" y="23"/>
                  </a:cubicBezTo>
                  <a:cubicBezTo>
                    <a:pt x="778" y="25"/>
                    <a:pt x="778" y="27"/>
                    <a:pt x="778" y="30"/>
                  </a:cubicBezTo>
                  <a:cubicBezTo>
                    <a:pt x="778" y="45"/>
                    <a:pt x="778" y="45"/>
                    <a:pt x="778" y="45"/>
                  </a:cubicBezTo>
                  <a:cubicBezTo>
                    <a:pt x="778" y="47"/>
                    <a:pt x="778" y="48"/>
                    <a:pt x="779" y="49"/>
                  </a:cubicBezTo>
                  <a:cubicBezTo>
                    <a:pt x="779" y="50"/>
                    <a:pt x="779" y="50"/>
                    <a:pt x="780" y="51"/>
                  </a:cubicBezTo>
                  <a:cubicBezTo>
                    <a:pt x="780" y="51"/>
                    <a:pt x="781" y="51"/>
                    <a:pt x="783" y="51"/>
                  </a:cubicBezTo>
                  <a:cubicBezTo>
                    <a:pt x="783" y="52"/>
                    <a:pt x="783" y="52"/>
                    <a:pt x="783" y="52"/>
                  </a:cubicBezTo>
                  <a:cubicBezTo>
                    <a:pt x="767" y="52"/>
                    <a:pt x="767" y="52"/>
                    <a:pt x="767" y="52"/>
                  </a:cubicBezTo>
                  <a:cubicBezTo>
                    <a:pt x="767" y="51"/>
                    <a:pt x="767" y="51"/>
                    <a:pt x="767" y="51"/>
                  </a:cubicBezTo>
                  <a:cubicBezTo>
                    <a:pt x="768" y="51"/>
                    <a:pt x="768" y="51"/>
                    <a:pt x="768" y="51"/>
                  </a:cubicBezTo>
                  <a:cubicBezTo>
                    <a:pt x="769" y="51"/>
                    <a:pt x="770" y="51"/>
                    <a:pt x="771" y="50"/>
                  </a:cubicBezTo>
                  <a:cubicBezTo>
                    <a:pt x="772" y="50"/>
                    <a:pt x="772" y="49"/>
                    <a:pt x="772" y="48"/>
                  </a:cubicBezTo>
                  <a:cubicBezTo>
                    <a:pt x="772" y="48"/>
                    <a:pt x="772" y="47"/>
                    <a:pt x="772" y="45"/>
                  </a:cubicBezTo>
                  <a:cubicBezTo>
                    <a:pt x="772" y="31"/>
                    <a:pt x="772" y="31"/>
                    <a:pt x="772" y="31"/>
                  </a:cubicBezTo>
                  <a:cubicBezTo>
                    <a:pt x="772" y="27"/>
                    <a:pt x="772" y="25"/>
                    <a:pt x="771" y="24"/>
                  </a:cubicBezTo>
                  <a:cubicBezTo>
                    <a:pt x="770" y="23"/>
                    <a:pt x="769" y="22"/>
                    <a:pt x="767" y="22"/>
                  </a:cubicBezTo>
                  <a:cubicBezTo>
                    <a:pt x="764" y="22"/>
                    <a:pt x="761" y="23"/>
                    <a:pt x="759" y="27"/>
                  </a:cubicBezTo>
                  <a:cubicBezTo>
                    <a:pt x="759" y="45"/>
                    <a:pt x="759" y="45"/>
                    <a:pt x="759" y="45"/>
                  </a:cubicBezTo>
                  <a:cubicBezTo>
                    <a:pt x="759" y="47"/>
                    <a:pt x="759" y="48"/>
                    <a:pt x="759" y="49"/>
                  </a:cubicBezTo>
                  <a:cubicBezTo>
                    <a:pt x="759" y="50"/>
                    <a:pt x="760" y="50"/>
                    <a:pt x="760" y="51"/>
                  </a:cubicBezTo>
                  <a:cubicBezTo>
                    <a:pt x="761" y="51"/>
                    <a:pt x="762" y="51"/>
                    <a:pt x="764" y="51"/>
                  </a:cubicBezTo>
                  <a:cubicBezTo>
                    <a:pt x="764" y="52"/>
                    <a:pt x="764" y="52"/>
                    <a:pt x="764" y="52"/>
                  </a:cubicBezTo>
                  <a:cubicBezTo>
                    <a:pt x="748" y="52"/>
                    <a:pt x="748" y="52"/>
                    <a:pt x="748" y="52"/>
                  </a:cubicBezTo>
                  <a:cubicBezTo>
                    <a:pt x="748" y="51"/>
                    <a:pt x="748" y="51"/>
                    <a:pt x="748" y="51"/>
                  </a:cubicBezTo>
                  <a:cubicBezTo>
                    <a:pt x="749" y="51"/>
                    <a:pt x="749" y="51"/>
                    <a:pt x="749" y="51"/>
                  </a:cubicBezTo>
                  <a:cubicBezTo>
                    <a:pt x="750" y="51"/>
                    <a:pt x="751" y="51"/>
                    <a:pt x="752" y="50"/>
                  </a:cubicBezTo>
                  <a:cubicBezTo>
                    <a:pt x="752" y="49"/>
                    <a:pt x="753" y="47"/>
                    <a:pt x="753" y="45"/>
                  </a:cubicBezTo>
                  <a:cubicBezTo>
                    <a:pt x="753" y="32"/>
                    <a:pt x="753" y="32"/>
                    <a:pt x="753" y="32"/>
                  </a:cubicBezTo>
                  <a:cubicBezTo>
                    <a:pt x="753" y="28"/>
                    <a:pt x="753" y="25"/>
                    <a:pt x="752" y="24"/>
                  </a:cubicBezTo>
                  <a:cubicBezTo>
                    <a:pt x="752" y="23"/>
                    <a:pt x="752" y="23"/>
                    <a:pt x="751" y="22"/>
                  </a:cubicBezTo>
                  <a:cubicBezTo>
                    <a:pt x="751" y="22"/>
                    <a:pt x="751" y="22"/>
                    <a:pt x="750" y="22"/>
                  </a:cubicBezTo>
                  <a:cubicBezTo>
                    <a:pt x="749" y="22"/>
                    <a:pt x="748" y="22"/>
                    <a:pt x="747" y="22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57" y="17"/>
                    <a:pt x="757" y="17"/>
                    <a:pt x="757" y="17"/>
                  </a:cubicBezTo>
                  <a:cubicBezTo>
                    <a:pt x="759" y="17"/>
                    <a:pt x="759" y="17"/>
                    <a:pt x="759" y="17"/>
                  </a:cubicBezTo>
                  <a:cubicBezTo>
                    <a:pt x="759" y="25"/>
                    <a:pt x="759" y="25"/>
                    <a:pt x="759" y="25"/>
                  </a:cubicBezTo>
                  <a:close/>
                  <a:moveTo>
                    <a:pt x="812" y="49"/>
                  </a:moveTo>
                  <a:cubicBezTo>
                    <a:pt x="811" y="51"/>
                    <a:pt x="809" y="52"/>
                    <a:pt x="807" y="53"/>
                  </a:cubicBezTo>
                  <a:cubicBezTo>
                    <a:pt x="806" y="53"/>
                    <a:pt x="804" y="54"/>
                    <a:pt x="803" y="54"/>
                  </a:cubicBezTo>
                  <a:cubicBezTo>
                    <a:pt x="799" y="54"/>
                    <a:pt x="796" y="52"/>
                    <a:pt x="793" y="49"/>
                  </a:cubicBezTo>
                  <a:cubicBezTo>
                    <a:pt x="791" y="46"/>
                    <a:pt x="789" y="42"/>
                    <a:pt x="789" y="37"/>
                  </a:cubicBezTo>
                  <a:cubicBezTo>
                    <a:pt x="789" y="32"/>
                    <a:pt x="791" y="28"/>
                    <a:pt x="794" y="24"/>
                  </a:cubicBezTo>
                  <a:cubicBezTo>
                    <a:pt x="797" y="20"/>
                    <a:pt x="801" y="18"/>
                    <a:pt x="805" y="18"/>
                  </a:cubicBezTo>
                  <a:cubicBezTo>
                    <a:pt x="808" y="18"/>
                    <a:pt x="810" y="19"/>
                    <a:pt x="812" y="21"/>
                  </a:cubicBezTo>
                  <a:cubicBezTo>
                    <a:pt x="812" y="14"/>
                    <a:pt x="812" y="14"/>
                    <a:pt x="812" y="14"/>
                  </a:cubicBezTo>
                  <a:cubicBezTo>
                    <a:pt x="812" y="10"/>
                    <a:pt x="812" y="8"/>
                    <a:pt x="812" y="7"/>
                  </a:cubicBezTo>
                  <a:cubicBezTo>
                    <a:pt x="812" y="6"/>
                    <a:pt x="811" y="5"/>
                    <a:pt x="811" y="5"/>
                  </a:cubicBezTo>
                  <a:cubicBezTo>
                    <a:pt x="811" y="5"/>
                    <a:pt x="810" y="5"/>
                    <a:pt x="809" y="5"/>
                  </a:cubicBezTo>
                  <a:cubicBezTo>
                    <a:pt x="809" y="5"/>
                    <a:pt x="808" y="5"/>
                    <a:pt x="807" y="5"/>
                  </a:cubicBezTo>
                  <a:cubicBezTo>
                    <a:pt x="807" y="4"/>
                    <a:pt x="807" y="4"/>
                    <a:pt x="807" y="4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18" y="39"/>
                    <a:pt x="818" y="39"/>
                    <a:pt x="818" y="39"/>
                  </a:cubicBezTo>
                  <a:cubicBezTo>
                    <a:pt x="818" y="43"/>
                    <a:pt x="818" y="45"/>
                    <a:pt x="818" y="46"/>
                  </a:cubicBezTo>
                  <a:cubicBezTo>
                    <a:pt x="818" y="47"/>
                    <a:pt x="819" y="48"/>
                    <a:pt x="819" y="48"/>
                  </a:cubicBezTo>
                  <a:cubicBezTo>
                    <a:pt x="819" y="49"/>
                    <a:pt x="820" y="49"/>
                    <a:pt x="820" y="49"/>
                  </a:cubicBezTo>
                  <a:cubicBezTo>
                    <a:pt x="821" y="49"/>
                    <a:pt x="822" y="48"/>
                    <a:pt x="823" y="48"/>
                  </a:cubicBezTo>
                  <a:cubicBezTo>
                    <a:pt x="823" y="49"/>
                    <a:pt x="823" y="49"/>
                    <a:pt x="823" y="49"/>
                  </a:cubicBezTo>
                  <a:cubicBezTo>
                    <a:pt x="813" y="53"/>
                    <a:pt x="813" y="53"/>
                    <a:pt x="813" y="53"/>
                  </a:cubicBezTo>
                  <a:cubicBezTo>
                    <a:pt x="812" y="53"/>
                    <a:pt x="812" y="53"/>
                    <a:pt x="812" y="53"/>
                  </a:cubicBezTo>
                  <a:cubicBezTo>
                    <a:pt x="812" y="49"/>
                    <a:pt x="812" y="49"/>
                    <a:pt x="812" y="49"/>
                  </a:cubicBezTo>
                  <a:close/>
                  <a:moveTo>
                    <a:pt x="812" y="46"/>
                  </a:moveTo>
                  <a:cubicBezTo>
                    <a:pt x="812" y="29"/>
                    <a:pt x="812" y="29"/>
                    <a:pt x="812" y="29"/>
                  </a:cubicBezTo>
                  <a:cubicBezTo>
                    <a:pt x="812" y="27"/>
                    <a:pt x="812" y="25"/>
                    <a:pt x="811" y="24"/>
                  </a:cubicBezTo>
                  <a:cubicBezTo>
                    <a:pt x="810" y="23"/>
                    <a:pt x="809" y="22"/>
                    <a:pt x="808" y="21"/>
                  </a:cubicBezTo>
                  <a:cubicBezTo>
                    <a:pt x="807" y="20"/>
                    <a:pt x="806" y="20"/>
                    <a:pt x="805" y="20"/>
                  </a:cubicBezTo>
                  <a:cubicBezTo>
                    <a:pt x="803" y="20"/>
                    <a:pt x="801" y="21"/>
                    <a:pt x="799" y="23"/>
                  </a:cubicBezTo>
                  <a:cubicBezTo>
                    <a:pt x="797" y="25"/>
                    <a:pt x="796" y="29"/>
                    <a:pt x="796" y="34"/>
                  </a:cubicBezTo>
                  <a:cubicBezTo>
                    <a:pt x="796" y="39"/>
                    <a:pt x="797" y="43"/>
                    <a:pt x="799" y="45"/>
                  </a:cubicBezTo>
                  <a:cubicBezTo>
                    <a:pt x="801" y="48"/>
                    <a:pt x="803" y="49"/>
                    <a:pt x="806" y="49"/>
                  </a:cubicBezTo>
                  <a:cubicBezTo>
                    <a:pt x="808" y="50"/>
                    <a:pt x="810" y="49"/>
                    <a:pt x="812" y="46"/>
                  </a:cubicBezTo>
                  <a:close/>
                  <a:moveTo>
                    <a:pt x="883" y="3"/>
                  </a:moveTo>
                  <a:cubicBezTo>
                    <a:pt x="883" y="14"/>
                    <a:pt x="883" y="14"/>
                    <a:pt x="883" y="14"/>
                  </a:cubicBezTo>
                  <a:cubicBezTo>
                    <a:pt x="882" y="14"/>
                    <a:pt x="882" y="14"/>
                    <a:pt x="882" y="14"/>
                  </a:cubicBezTo>
                  <a:cubicBezTo>
                    <a:pt x="882" y="12"/>
                    <a:pt x="881" y="11"/>
                    <a:pt x="881" y="10"/>
                  </a:cubicBezTo>
                  <a:cubicBezTo>
                    <a:pt x="880" y="8"/>
                    <a:pt x="879" y="7"/>
                    <a:pt x="878" y="7"/>
                  </a:cubicBezTo>
                  <a:cubicBezTo>
                    <a:pt x="877" y="6"/>
                    <a:pt x="875" y="5"/>
                    <a:pt x="873" y="5"/>
                  </a:cubicBezTo>
                  <a:cubicBezTo>
                    <a:pt x="867" y="5"/>
                    <a:pt x="867" y="5"/>
                    <a:pt x="867" y="5"/>
                  </a:cubicBezTo>
                  <a:cubicBezTo>
                    <a:pt x="867" y="44"/>
                    <a:pt x="867" y="44"/>
                    <a:pt x="867" y="44"/>
                  </a:cubicBezTo>
                  <a:cubicBezTo>
                    <a:pt x="867" y="47"/>
                    <a:pt x="867" y="49"/>
                    <a:pt x="867" y="49"/>
                  </a:cubicBezTo>
                  <a:cubicBezTo>
                    <a:pt x="868" y="51"/>
                    <a:pt x="870" y="51"/>
                    <a:pt x="871" y="51"/>
                  </a:cubicBezTo>
                  <a:cubicBezTo>
                    <a:pt x="873" y="51"/>
                    <a:pt x="873" y="51"/>
                    <a:pt x="873" y="51"/>
                  </a:cubicBezTo>
                  <a:cubicBezTo>
                    <a:pt x="873" y="52"/>
                    <a:pt x="873" y="52"/>
                    <a:pt x="873" y="52"/>
                  </a:cubicBezTo>
                  <a:cubicBezTo>
                    <a:pt x="853" y="52"/>
                    <a:pt x="853" y="52"/>
                    <a:pt x="853" y="52"/>
                  </a:cubicBezTo>
                  <a:cubicBezTo>
                    <a:pt x="853" y="51"/>
                    <a:pt x="853" y="51"/>
                    <a:pt x="853" y="51"/>
                  </a:cubicBezTo>
                  <a:cubicBezTo>
                    <a:pt x="854" y="51"/>
                    <a:pt x="854" y="51"/>
                    <a:pt x="854" y="51"/>
                  </a:cubicBezTo>
                  <a:cubicBezTo>
                    <a:pt x="856" y="51"/>
                    <a:pt x="858" y="50"/>
                    <a:pt x="859" y="49"/>
                  </a:cubicBezTo>
                  <a:cubicBezTo>
                    <a:pt x="859" y="48"/>
                    <a:pt x="859" y="47"/>
                    <a:pt x="859" y="43"/>
                  </a:cubicBezTo>
                  <a:cubicBezTo>
                    <a:pt x="859" y="5"/>
                    <a:pt x="859" y="5"/>
                    <a:pt x="859" y="5"/>
                  </a:cubicBezTo>
                  <a:cubicBezTo>
                    <a:pt x="853" y="5"/>
                    <a:pt x="853" y="5"/>
                    <a:pt x="853" y="5"/>
                  </a:cubicBezTo>
                  <a:cubicBezTo>
                    <a:pt x="851" y="5"/>
                    <a:pt x="849" y="5"/>
                    <a:pt x="849" y="6"/>
                  </a:cubicBezTo>
                  <a:cubicBezTo>
                    <a:pt x="847" y="6"/>
                    <a:pt x="846" y="7"/>
                    <a:pt x="845" y="9"/>
                  </a:cubicBezTo>
                  <a:cubicBezTo>
                    <a:pt x="845" y="10"/>
                    <a:pt x="844" y="12"/>
                    <a:pt x="844" y="14"/>
                  </a:cubicBezTo>
                  <a:cubicBezTo>
                    <a:pt x="843" y="14"/>
                    <a:pt x="843" y="14"/>
                    <a:pt x="843" y="14"/>
                  </a:cubicBezTo>
                  <a:cubicBezTo>
                    <a:pt x="843" y="3"/>
                    <a:pt x="843" y="3"/>
                    <a:pt x="843" y="3"/>
                  </a:cubicBezTo>
                  <a:cubicBezTo>
                    <a:pt x="883" y="3"/>
                    <a:pt x="883" y="3"/>
                    <a:pt x="883" y="3"/>
                  </a:cubicBezTo>
                  <a:close/>
                  <a:moveTo>
                    <a:pt x="891" y="31"/>
                  </a:moveTo>
                  <a:cubicBezTo>
                    <a:pt x="891" y="37"/>
                    <a:pt x="893" y="40"/>
                    <a:pt x="895" y="43"/>
                  </a:cubicBezTo>
                  <a:cubicBezTo>
                    <a:pt x="897" y="46"/>
                    <a:pt x="900" y="48"/>
                    <a:pt x="903" y="48"/>
                  </a:cubicBezTo>
                  <a:cubicBezTo>
                    <a:pt x="905" y="48"/>
                    <a:pt x="907" y="47"/>
                    <a:pt x="909" y="46"/>
                  </a:cubicBezTo>
                  <a:cubicBezTo>
                    <a:pt x="911" y="45"/>
                    <a:pt x="912" y="43"/>
                    <a:pt x="913" y="39"/>
                  </a:cubicBezTo>
                  <a:cubicBezTo>
                    <a:pt x="914" y="40"/>
                    <a:pt x="914" y="40"/>
                    <a:pt x="914" y="40"/>
                  </a:cubicBezTo>
                  <a:cubicBezTo>
                    <a:pt x="914" y="43"/>
                    <a:pt x="912" y="47"/>
                    <a:pt x="910" y="49"/>
                  </a:cubicBezTo>
                  <a:cubicBezTo>
                    <a:pt x="907" y="52"/>
                    <a:pt x="904" y="53"/>
                    <a:pt x="901" y="53"/>
                  </a:cubicBezTo>
                  <a:cubicBezTo>
                    <a:pt x="897" y="53"/>
                    <a:pt x="893" y="52"/>
                    <a:pt x="891" y="49"/>
                  </a:cubicBezTo>
                  <a:cubicBezTo>
                    <a:pt x="888" y="45"/>
                    <a:pt x="887" y="41"/>
                    <a:pt x="887" y="36"/>
                  </a:cubicBezTo>
                  <a:cubicBezTo>
                    <a:pt x="887" y="30"/>
                    <a:pt x="888" y="25"/>
                    <a:pt x="891" y="22"/>
                  </a:cubicBezTo>
                  <a:cubicBezTo>
                    <a:pt x="894" y="19"/>
                    <a:pt x="897" y="17"/>
                    <a:pt x="902" y="17"/>
                  </a:cubicBezTo>
                  <a:cubicBezTo>
                    <a:pt x="905" y="17"/>
                    <a:pt x="909" y="19"/>
                    <a:pt x="911" y="21"/>
                  </a:cubicBezTo>
                  <a:cubicBezTo>
                    <a:pt x="913" y="23"/>
                    <a:pt x="915" y="27"/>
                    <a:pt x="915" y="31"/>
                  </a:cubicBezTo>
                  <a:cubicBezTo>
                    <a:pt x="891" y="31"/>
                    <a:pt x="891" y="31"/>
                    <a:pt x="891" y="31"/>
                  </a:cubicBezTo>
                  <a:close/>
                  <a:moveTo>
                    <a:pt x="891" y="29"/>
                  </a:moveTo>
                  <a:cubicBezTo>
                    <a:pt x="907" y="29"/>
                    <a:pt x="907" y="29"/>
                    <a:pt x="907" y="29"/>
                  </a:cubicBezTo>
                  <a:cubicBezTo>
                    <a:pt x="907" y="27"/>
                    <a:pt x="906" y="26"/>
                    <a:pt x="906" y="25"/>
                  </a:cubicBezTo>
                  <a:cubicBezTo>
                    <a:pt x="905" y="24"/>
                    <a:pt x="904" y="23"/>
                    <a:pt x="903" y="22"/>
                  </a:cubicBezTo>
                  <a:cubicBezTo>
                    <a:pt x="902" y="21"/>
                    <a:pt x="901" y="21"/>
                    <a:pt x="899" y="21"/>
                  </a:cubicBezTo>
                  <a:cubicBezTo>
                    <a:pt x="897" y="21"/>
                    <a:pt x="896" y="21"/>
                    <a:pt x="894" y="23"/>
                  </a:cubicBezTo>
                  <a:cubicBezTo>
                    <a:pt x="893" y="24"/>
                    <a:pt x="892" y="27"/>
                    <a:pt x="89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35"/>
            <p:cNvSpPr>
              <a:spLocks noEditPoints="1"/>
            </p:cNvSpPr>
            <p:nvPr userDrawn="1"/>
          </p:nvSpPr>
          <p:spPr bwMode="auto">
            <a:xfrm>
              <a:off x="10679194" y="4943758"/>
              <a:ext cx="873127" cy="103187"/>
            </a:xfrm>
            <a:custGeom>
              <a:avLst/>
              <a:gdLst>
                <a:gd name="T0" fmla="*/ 23 w 586"/>
                <a:gd name="T1" fmla="*/ 21 h 69"/>
                <a:gd name="T2" fmla="*/ 8 w 586"/>
                <a:gd name="T3" fmla="*/ 24 h 69"/>
                <a:gd name="T4" fmla="*/ 45 w 586"/>
                <a:gd name="T5" fmla="*/ 26 h 69"/>
                <a:gd name="T6" fmla="*/ 66 w 586"/>
                <a:gd name="T7" fmla="*/ 52 h 69"/>
                <a:gd name="T8" fmla="*/ 58 w 586"/>
                <a:gd name="T9" fmla="*/ 46 h 69"/>
                <a:gd name="T10" fmla="*/ 46 w 586"/>
                <a:gd name="T11" fmla="*/ 50 h 69"/>
                <a:gd name="T12" fmla="*/ 40 w 586"/>
                <a:gd name="T13" fmla="*/ 46 h 69"/>
                <a:gd name="T14" fmla="*/ 45 w 586"/>
                <a:gd name="T15" fmla="*/ 1 h 69"/>
                <a:gd name="T16" fmla="*/ 106 w 586"/>
                <a:gd name="T17" fmla="*/ 52 h 69"/>
                <a:gd name="T18" fmla="*/ 98 w 586"/>
                <a:gd name="T19" fmla="*/ 46 h 69"/>
                <a:gd name="T20" fmla="*/ 90 w 586"/>
                <a:gd name="T21" fmla="*/ 52 h 69"/>
                <a:gd name="T22" fmla="*/ 78 w 586"/>
                <a:gd name="T23" fmla="*/ 25 h 69"/>
                <a:gd name="T24" fmla="*/ 132 w 586"/>
                <a:gd name="T25" fmla="*/ 19 h 69"/>
                <a:gd name="T26" fmla="*/ 118 w 586"/>
                <a:gd name="T27" fmla="*/ 28 h 69"/>
                <a:gd name="T28" fmla="*/ 133 w 586"/>
                <a:gd name="T29" fmla="*/ 52 h 69"/>
                <a:gd name="T30" fmla="*/ 169 w 586"/>
                <a:gd name="T31" fmla="*/ 52 h 69"/>
                <a:gd name="T32" fmla="*/ 161 w 586"/>
                <a:gd name="T33" fmla="*/ 15 h 69"/>
                <a:gd name="T34" fmla="*/ 167 w 586"/>
                <a:gd name="T35" fmla="*/ 1 h 69"/>
                <a:gd name="T36" fmla="*/ 181 w 586"/>
                <a:gd name="T37" fmla="*/ 38 h 69"/>
                <a:gd name="T38" fmla="*/ 189 w 586"/>
                <a:gd name="T39" fmla="*/ 47 h 69"/>
                <a:gd name="T40" fmla="*/ 222 w 586"/>
                <a:gd name="T41" fmla="*/ 31 h 69"/>
                <a:gd name="T42" fmla="*/ 252 w 586"/>
                <a:gd name="T43" fmla="*/ 24 h 69"/>
                <a:gd name="T44" fmla="*/ 228 w 586"/>
                <a:gd name="T45" fmla="*/ 44 h 69"/>
                <a:gd name="T46" fmla="*/ 249 w 586"/>
                <a:gd name="T47" fmla="*/ 64 h 69"/>
                <a:gd name="T48" fmla="*/ 223 w 586"/>
                <a:gd name="T49" fmla="*/ 48 h 69"/>
                <a:gd name="T50" fmla="*/ 240 w 586"/>
                <a:gd name="T51" fmla="*/ 39 h 69"/>
                <a:gd name="T52" fmla="*/ 238 w 586"/>
                <a:gd name="T53" fmla="*/ 66 h 69"/>
                <a:gd name="T54" fmla="*/ 274 w 586"/>
                <a:gd name="T55" fmla="*/ 21 h 69"/>
                <a:gd name="T56" fmla="*/ 286 w 586"/>
                <a:gd name="T57" fmla="*/ 21 h 69"/>
                <a:gd name="T58" fmla="*/ 290 w 586"/>
                <a:gd name="T59" fmla="*/ 25 h 69"/>
                <a:gd name="T60" fmla="*/ 267 w 586"/>
                <a:gd name="T61" fmla="*/ 62 h 69"/>
                <a:gd name="T62" fmla="*/ 258 w 586"/>
                <a:gd name="T63" fmla="*/ 20 h 69"/>
                <a:gd name="T64" fmla="*/ 319 w 586"/>
                <a:gd name="T65" fmla="*/ 49 h 69"/>
                <a:gd name="T66" fmla="*/ 322 w 586"/>
                <a:gd name="T67" fmla="*/ 34 h 69"/>
                <a:gd name="T68" fmla="*/ 368 w 586"/>
                <a:gd name="T69" fmla="*/ 45 h 69"/>
                <a:gd name="T70" fmla="*/ 360 w 586"/>
                <a:gd name="T71" fmla="*/ 52 h 69"/>
                <a:gd name="T72" fmla="*/ 364 w 586"/>
                <a:gd name="T73" fmla="*/ 8 h 69"/>
                <a:gd name="T74" fmla="*/ 378 w 586"/>
                <a:gd name="T75" fmla="*/ 6 h 69"/>
                <a:gd name="T76" fmla="*/ 377 w 586"/>
                <a:gd name="T77" fmla="*/ 22 h 69"/>
                <a:gd name="T78" fmla="*/ 408 w 586"/>
                <a:gd name="T79" fmla="*/ 16 h 69"/>
                <a:gd name="T80" fmla="*/ 433 w 586"/>
                <a:gd name="T81" fmla="*/ 52 h 69"/>
                <a:gd name="T82" fmla="*/ 435 w 586"/>
                <a:gd name="T83" fmla="*/ 6 h 69"/>
                <a:gd name="T84" fmla="*/ 476 w 586"/>
                <a:gd name="T85" fmla="*/ 20 h 69"/>
                <a:gd name="T86" fmla="*/ 468 w 586"/>
                <a:gd name="T87" fmla="*/ 54 h 69"/>
                <a:gd name="T88" fmla="*/ 472 w 586"/>
                <a:gd name="T89" fmla="*/ 24 h 69"/>
                <a:gd name="T90" fmla="*/ 466 w 586"/>
                <a:gd name="T91" fmla="*/ 54 h 69"/>
                <a:gd name="T92" fmla="*/ 454 w 586"/>
                <a:gd name="T93" fmla="*/ 6 h 69"/>
                <a:gd name="T94" fmla="*/ 502 w 586"/>
                <a:gd name="T95" fmla="*/ 5 h 69"/>
                <a:gd name="T96" fmla="*/ 502 w 586"/>
                <a:gd name="T97" fmla="*/ 46 h 69"/>
                <a:gd name="T98" fmla="*/ 495 w 586"/>
                <a:gd name="T99" fmla="*/ 50 h 69"/>
                <a:gd name="T100" fmla="*/ 500 w 586"/>
                <a:gd name="T101" fmla="*/ 19 h 69"/>
                <a:gd name="T102" fmla="*/ 544 w 586"/>
                <a:gd name="T103" fmla="*/ 50 h 69"/>
                <a:gd name="T104" fmla="*/ 538 w 586"/>
                <a:gd name="T105" fmla="*/ 49 h 69"/>
                <a:gd name="T106" fmla="*/ 526 w 586"/>
                <a:gd name="T107" fmla="*/ 52 h 69"/>
                <a:gd name="T108" fmla="*/ 518 w 586"/>
                <a:gd name="T109" fmla="*/ 33 h 69"/>
                <a:gd name="T110" fmla="*/ 524 w 586"/>
                <a:gd name="T111" fmla="*/ 26 h 69"/>
                <a:gd name="T112" fmla="*/ 574 w 586"/>
                <a:gd name="T113" fmla="*/ 31 h 69"/>
                <a:gd name="T114" fmla="*/ 560 w 586"/>
                <a:gd name="T115" fmla="*/ 30 h 69"/>
                <a:gd name="T116" fmla="*/ 580 w 586"/>
                <a:gd name="T117" fmla="*/ 41 h 69"/>
                <a:gd name="T118" fmla="*/ 575 w 586"/>
                <a:gd name="T119" fmla="*/ 52 h 69"/>
                <a:gd name="T120" fmla="*/ 566 w 586"/>
                <a:gd name="T121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6" h="69">
                  <a:moveTo>
                    <a:pt x="27" y="41"/>
                  </a:moveTo>
                  <a:cubicBezTo>
                    <a:pt x="26" y="45"/>
                    <a:pt x="24" y="49"/>
                    <a:pt x="22" y="51"/>
                  </a:cubicBezTo>
                  <a:cubicBezTo>
                    <a:pt x="19" y="54"/>
                    <a:pt x="16" y="55"/>
                    <a:pt x="13" y="55"/>
                  </a:cubicBezTo>
                  <a:cubicBezTo>
                    <a:pt x="10" y="55"/>
                    <a:pt x="6" y="53"/>
                    <a:pt x="4" y="50"/>
                  </a:cubicBezTo>
                  <a:cubicBezTo>
                    <a:pt x="1" y="47"/>
                    <a:pt x="0" y="42"/>
                    <a:pt x="0" y="37"/>
                  </a:cubicBezTo>
                  <a:cubicBezTo>
                    <a:pt x="0" y="32"/>
                    <a:pt x="1" y="27"/>
                    <a:pt x="4" y="24"/>
                  </a:cubicBezTo>
                  <a:cubicBezTo>
                    <a:pt x="7" y="20"/>
                    <a:pt x="11" y="18"/>
                    <a:pt x="15" y="18"/>
                  </a:cubicBezTo>
                  <a:cubicBezTo>
                    <a:pt x="18" y="18"/>
                    <a:pt x="21" y="19"/>
                    <a:pt x="23" y="21"/>
                  </a:cubicBezTo>
                  <a:cubicBezTo>
                    <a:pt x="25" y="23"/>
                    <a:pt x="26" y="25"/>
                    <a:pt x="26" y="27"/>
                  </a:cubicBezTo>
                  <a:cubicBezTo>
                    <a:pt x="26" y="28"/>
                    <a:pt x="26" y="28"/>
                    <a:pt x="26" y="29"/>
                  </a:cubicBezTo>
                  <a:cubicBezTo>
                    <a:pt x="25" y="30"/>
                    <a:pt x="24" y="30"/>
                    <a:pt x="23" y="30"/>
                  </a:cubicBezTo>
                  <a:cubicBezTo>
                    <a:pt x="22" y="30"/>
                    <a:pt x="21" y="30"/>
                    <a:pt x="20" y="28"/>
                  </a:cubicBezTo>
                  <a:cubicBezTo>
                    <a:pt x="20" y="28"/>
                    <a:pt x="19" y="27"/>
                    <a:pt x="19" y="26"/>
                  </a:cubicBezTo>
                  <a:cubicBezTo>
                    <a:pt x="19" y="24"/>
                    <a:pt x="18" y="23"/>
                    <a:pt x="18" y="22"/>
                  </a:cubicBezTo>
                  <a:cubicBezTo>
                    <a:pt x="17" y="22"/>
                    <a:pt x="16" y="21"/>
                    <a:pt x="14" y="21"/>
                  </a:cubicBezTo>
                  <a:cubicBezTo>
                    <a:pt x="12" y="21"/>
                    <a:pt x="10" y="22"/>
                    <a:pt x="8" y="24"/>
                  </a:cubicBezTo>
                  <a:cubicBezTo>
                    <a:pt x="6" y="26"/>
                    <a:pt x="6" y="30"/>
                    <a:pt x="6" y="34"/>
                  </a:cubicBezTo>
                  <a:cubicBezTo>
                    <a:pt x="6" y="38"/>
                    <a:pt x="6" y="41"/>
                    <a:pt x="8" y="44"/>
                  </a:cubicBezTo>
                  <a:cubicBezTo>
                    <a:pt x="10" y="48"/>
                    <a:pt x="13" y="49"/>
                    <a:pt x="16" y="49"/>
                  </a:cubicBezTo>
                  <a:cubicBezTo>
                    <a:pt x="18" y="49"/>
                    <a:pt x="20" y="48"/>
                    <a:pt x="22" y="47"/>
                  </a:cubicBezTo>
                  <a:cubicBezTo>
                    <a:pt x="24" y="46"/>
                    <a:pt x="25" y="44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lose/>
                  <a:moveTo>
                    <a:pt x="45" y="1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8" y="22"/>
                    <a:pt x="50" y="21"/>
                    <a:pt x="51" y="20"/>
                  </a:cubicBezTo>
                  <a:cubicBezTo>
                    <a:pt x="53" y="19"/>
                    <a:pt x="54" y="18"/>
                    <a:pt x="56" y="18"/>
                  </a:cubicBezTo>
                  <a:cubicBezTo>
                    <a:pt x="58" y="18"/>
                    <a:pt x="60" y="19"/>
                    <a:pt x="61" y="20"/>
                  </a:cubicBezTo>
                  <a:cubicBezTo>
                    <a:pt x="62" y="21"/>
                    <a:pt x="63" y="23"/>
                    <a:pt x="64" y="25"/>
                  </a:cubicBezTo>
                  <a:cubicBezTo>
                    <a:pt x="64" y="27"/>
                    <a:pt x="64" y="30"/>
                    <a:pt x="64" y="3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8"/>
                    <a:pt x="64" y="50"/>
                    <a:pt x="65" y="50"/>
                  </a:cubicBezTo>
                  <a:cubicBezTo>
                    <a:pt x="65" y="51"/>
                    <a:pt x="66" y="52"/>
                    <a:pt x="66" y="52"/>
                  </a:cubicBezTo>
                  <a:cubicBezTo>
                    <a:pt x="66" y="52"/>
                    <a:pt x="68" y="52"/>
                    <a:pt x="69" y="52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6" y="52"/>
                    <a:pt x="56" y="52"/>
                    <a:pt x="57" y="52"/>
                  </a:cubicBezTo>
                  <a:cubicBezTo>
                    <a:pt x="58" y="51"/>
                    <a:pt x="58" y="50"/>
                    <a:pt x="58" y="50"/>
                  </a:cubicBezTo>
                  <a:cubicBezTo>
                    <a:pt x="58" y="49"/>
                    <a:pt x="58" y="48"/>
                    <a:pt x="58" y="46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0"/>
                    <a:pt x="58" y="28"/>
                    <a:pt x="58" y="27"/>
                  </a:cubicBezTo>
                  <a:cubicBezTo>
                    <a:pt x="58" y="26"/>
                    <a:pt x="57" y="25"/>
                    <a:pt x="56" y="24"/>
                  </a:cubicBezTo>
                  <a:cubicBezTo>
                    <a:pt x="56" y="24"/>
                    <a:pt x="55" y="23"/>
                    <a:pt x="54" y="23"/>
                  </a:cubicBezTo>
                  <a:cubicBezTo>
                    <a:pt x="52" y="23"/>
                    <a:pt x="51" y="24"/>
                    <a:pt x="50" y="24"/>
                  </a:cubicBezTo>
                  <a:cubicBezTo>
                    <a:pt x="49" y="25"/>
                    <a:pt x="47" y="26"/>
                    <a:pt x="46" y="28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8"/>
                    <a:pt x="46" y="50"/>
                    <a:pt x="46" y="50"/>
                  </a:cubicBezTo>
                  <a:cubicBezTo>
                    <a:pt x="46" y="51"/>
                    <a:pt x="47" y="52"/>
                    <a:pt x="47" y="52"/>
                  </a:cubicBezTo>
                  <a:cubicBezTo>
                    <a:pt x="48" y="52"/>
                    <a:pt x="49" y="52"/>
                    <a:pt x="51" y="52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6" y="52"/>
                    <a:pt x="37" y="52"/>
                    <a:pt x="38" y="52"/>
                  </a:cubicBezTo>
                  <a:cubicBezTo>
                    <a:pt x="38" y="51"/>
                    <a:pt x="39" y="51"/>
                    <a:pt x="39" y="50"/>
                  </a:cubicBezTo>
                  <a:cubicBezTo>
                    <a:pt x="40" y="49"/>
                    <a:pt x="40" y="48"/>
                    <a:pt x="40" y="4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1"/>
                    <a:pt x="40" y="8"/>
                    <a:pt x="39" y="8"/>
                  </a:cubicBezTo>
                  <a:cubicBezTo>
                    <a:pt x="39" y="7"/>
                    <a:pt x="39" y="6"/>
                    <a:pt x="38" y="6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6" y="5"/>
                    <a:pt x="36" y="5"/>
                    <a:pt x="34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1"/>
                    <a:pt x="45" y="1"/>
                    <a:pt x="45" y="1"/>
                  </a:cubicBezTo>
                  <a:close/>
                  <a:moveTo>
                    <a:pt x="85" y="26"/>
                  </a:moveTo>
                  <a:cubicBezTo>
                    <a:pt x="89" y="21"/>
                    <a:pt x="92" y="19"/>
                    <a:pt x="96" y="19"/>
                  </a:cubicBezTo>
                  <a:cubicBezTo>
                    <a:pt x="97" y="19"/>
                    <a:pt x="99" y="19"/>
                    <a:pt x="100" y="20"/>
                  </a:cubicBezTo>
                  <a:cubicBezTo>
                    <a:pt x="102" y="21"/>
                    <a:pt x="103" y="22"/>
                    <a:pt x="104" y="24"/>
                  </a:cubicBezTo>
                  <a:cubicBezTo>
                    <a:pt x="104" y="26"/>
                    <a:pt x="104" y="28"/>
                    <a:pt x="104" y="31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104" y="48"/>
                    <a:pt x="104" y="49"/>
                    <a:pt x="105" y="50"/>
                  </a:cubicBezTo>
                  <a:cubicBezTo>
                    <a:pt x="105" y="51"/>
                    <a:pt x="106" y="51"/>
                    <a:pt x="106" y="52"/>
                  </a:cubicBezTo>
                  <a:cubicBezTo>
                    <a:pt x="106" y="52"/>
                    <a:pt x="108" y="52"/>
                    <a:pt x="109" y="52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6" y="52"/>
                    <a:pt x="96" y="52"/>
                    <a:pt x="97" y="51"/>
                  </a:cubicBezTo>
                  <a:cubicBezTo>
                    <a:pt x="98" y="51"/>
                    <a:pt x="98" y="50"/>
                    <a:pt x="98" y="49"/>
                  </a:cubicBezTo>
                  <a:cubicBezTo>
                    <a:pt x="98" y="49"/>
                    <a:pt x="98" y="48"/>
                    <a:pt x="98" y="46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28"/>
                    <a:pt x="98" y="26"/>
                    <a:pt x="97" y="25"/>
                  </a:cubicBezTo>
                  <a:cubicBezTo>
                    <a:pt x="96" y="24"/>
                    <a:pt x="95" y="23"/>
                    <a:pt x="93" y="23"/>
                  </a:cubicBezTo>
                  <a:cubicBezTo>
                    <a:pt x="90" y="23"/>
                    <a:pt x="88" y="24"/>
                    <a:pt x="85" y="28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5" y="48"/>
                    <a:pt x="85" y="49"/>
                    <a:pt x="85" y="50"/>
                  </a:cubicBezTo>
                  <a:cubicBezTo>
                    <a:pt x="86" y="51"/>
                    <a:pt x="86" y="51"/>
                    <a:pt x="86" y="52"/>
                  </a:cubicBezTo>
                  <a:cubicBezTo>
                    <a:pt x="87" y="52"/>
                    <a:pt x="88" y="52"/>
                    <a:pt x="90" y="52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8" y="52"/>
                    <a:pt x="78" y="51"/>
                  </a:cubicBezTo>
                  <a:cubicBezTo>
                    <a:pt x="78" y="50"/>
                    <a:pt x="79" y="48"/>
                    <a:pt x="79" y="46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9" y="29"/>
                    <a:pt x="79" y="26"/>
                    <a:pt x="78" y="25"/>
                  </a:cubicBezTo>
                  <a:cubicBezTo>
                    <a:pt x="78" y="24"/>
                    <a:pt x="78" y="24"/>
                    <a:pt x="78" y="23"/>
                  </a:cubicBezTo>
                  <a:cubicBezTo>
                    <a:pt x="77" y="23"/>
                    <a:pt x="77" y="23"/>
                    <a:pt x="76" y="23"/>
                  </a:cubicBezTo>
                  <a:cubicBezTo>
                    <a:pt x="75" y="23"/>
                    <a:pt x="74" y="23"/>
                    <a:pt x="74" y="23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26"/>
                    <a:pt x="85" y="26"/>
                    <a:pt x="85" y="26"/>
                  </a:cubicBezTo>
                  <a:close/>
                  <a:moveTo>
                    <a:pt x="132" y="19"/>
                  </a:moveTo>
                  <a:cubicBezTo>
                    <a:pt x="136" y="19"/>
                    <a:pt x="140" y="21"/>
                    <a:pt x="144" y="25"/>
                  </a:cubicBezTo>
                  <a:cubicBezTo>
                    <a:pt x="146" y="28"/>
                    <a:pt x="148" y="32"/>
                    <a:pt x="148" y="36"/>
                  </a:cubicBezTo>
                  <a:cubicBezTo>
                    <a:pt x="148" y="40"/>
                    <a:pt x="147" y="42"/>
                    <a:pt x="146" y="46"/>
                  </a:cubicBezTo>
                  <a:cubicBezTo>
                    <a:pt x="144" y="49"/>
                    <a:pt x="142" y="51"/>
                    <a:pt x="140" y="53"/>
                  </a:cubicBezTo>
                  <a:cubicBezTo>
                    <a:pt x="137" y="54"/>
                    <a:pt x="134" y="55"/>
                    <a:pt x="131" y="55"/>
                  </a:cubicBezTo>
                  <a:cubicBezTo>
                    <a:pt x="126" y="55"/>
                    <a:pt x="122" y="53"/>
                    <a:pt x="120" y="49"/>
                  </a:cubicBezTo>
                  <a:cubicBezTo>
                    <a:pt x="117" y="46"/>
                    <a:pt x="116" y="42"/>
                    <a:pt x="116" y="38"/>
                  </a:cubicBezTo>
                  <a:cubicBezTo>
                    <a:pt x="116" y="34"/>
                    <a:pt x="117" y="31"/>
                    <a:pt x="118" y="28"/>
                  </a:cubicBezTo>
                  <a:cubicBezTo>
                    <a:pt x="120" y="26"/>
                    <a:pt x="122" y="23"/>
                    <a:pt x="124" y="22"/>
                  </a:cubicBezTo>
                  <a:cubicBezTo>
                    <a:pt x="126" y="20"/>
                    <a:pt x="129" y="19"/>
                    <a:pt x="132" y="19"/>
                  </a:cubicBezTo>
                  <a:close/>
                  <a:moveTo>
                    <a:pt x="130" y="21"/>
                  </a:moveTo>
                  <a:cubicBezTo>
                    <a:pt x="129" y="21"/>
                    <a:pt x="128" y="22"/>
                    <a:pt x="127" y="22"/>
                  </a:cubicBezTo>
                  <a:cubicBezTo>
                    <a:pt x="126" y="23"/>
                    <a:pt x="124" y="24"/>
                    <a:pt x="124" y="26"/>
                  </a:cubicBezTo>
                  <a:cubicBezTo>
                    <a:pt x="123" y="28"/>
                    <a:pt x="122" y="31"/>
                    <a:pt x="122" y="34"/>
                  </a:cubicBezTo>
                  <a:cubicBezTo>
                    <a:pt x="122" y="39"/>
                    <a:pt x="123" y="43"/>
                    <a:pt x="125" y="47"/>
                  </a:cubicBezTo>
                  <a:cubicBezTo>
                    <a:pt x="127" y="50"/>
                    <a:pt x="130" y="52"/>
                    <a:pt x="133" y="52"/>
                  </a:cubicBezTo>
                  <a:cubicBezTo>
                    <a:pt x="135" y="52"/>
                    <a:pt x="137" y="51"/>
                    <a:pt x="138" y="49"/>
                  </a:cubicBezTo>
                  <a:cubicBezTo>
                    <a:pt x="140" y="47"/>
                    <a:pt x="141" y="44"/>
                    <a:pt x="141" y="39"/>
                  </a:cubicBezTo>
                  <a:cubicBezTo>
                    <a:pt x="141" y="33"/>
                    <a:pt x="140" y="28"/>
                    <a:pt x="137" y="25"/>
                  </a:cubicBezTo>
                  <a:cubicBezTo>
                    <a:pt x="135" y="22"/>
                    <a:pt x="133" y="21"/>
                    <a:pt x="130" y="21"/>
                  </a:cubicBezTo>
                  <a:close/>
                  <a:moveTo>
                    <a:pt x="167" y="1"/>
                  </a:moveTo>
                  <a:cubicBezTo>
                    <a:pt x="167" y="46"/>
                    <a:pt x="167" y="46"/>
                    <a:pt x="167" y="46"/>
                  </a:cubicBezTo>
                  <a:cubicBezTo>
                    <a:pt x="167" y="48"/>
                    <a:pt x="167" y="50"/>
                    <a:pt x="168" y="50"/>
                  </a:cubicBezTo>
                  <a:cubicBezTo>
                    <a:pt x="168" y="51"/>
                    <a:pt x="168" y="52"/>
                    <a:pt x="169" y="52"/>
                  </a:cubicBezTo>
                  <a:cubicBezTo>
                    <a:pt x="170" y="52"/>
                    <a:pt x="170" y="52"/>
                    <a:pt x="172" y="52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58" y="52"/>
                    <a:pt x="159" y="52"/>
                    <a:pt x="160" y="52"/>
                  </a:cubicBezTo>
                  <a:cubicBezTo>
                    <a:pt x="160" y="52"/>
                    <a:pt x="160" y="51"/>
                    <a:pt x="161" y="50"/>
                  </a:cubicBezTo>
                  <a:cubicBezTo>
                    <a:pt x="161" y="50"/>
                    <a:pt x="161" y="48"/>
                    <a:pt x="161" y="46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1" y="11"/>
                    <a:pt x="161" y="9"/>
                    <a:pt x="161" y="8"/>
                  </a:cubicBezTo>
                  <a:cubicBezTo>
                    <a:pt x="161" y="7"/>
                    <a:pt x="160" y="6"/>
                    <a:pt x="160" y="6"/>
                  </a:cubicBezTo>
                  <a:cubicBezTo>
                    <a:pt x="160" y="6"/>
                    <a:pt x="159" y="6"/>
                    <a:pt x="158" y="6"/>
                  </a:cubicBezTo>
                  <a:cubicBezTo>
                    <a:pt x="158" y="6"/>
                    <a:pt x="157" y="6"/>
                    <a:pt x="156" y="6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7" y="1"/>
                    <a:pt x="167" y="1"/>
                    <a:pt x="167" y="1"/>
                  </a:cubicBezTo>
                  <a:cubicBezTo>
                    <a:pt x="167" y="1"/>
                    <a:pt x="167" y="1"/>
                    <a:pt x="167" y="1"/>
                  </a:cubicBezTo>
                  <a:close/>
                  <a:moveTo>
                    <a:pt x="196" y="19"/>
                  </a:moveTo>
                  <a:cubicBezTo>
                    <a:pt x="201" y="19"/>
                    <a:pt x="205" y="21"/>
                    <a:pt x="208" y="25"/>
                  </a:cubicBezTo>
                  <a:cubicBezTo>
                    <a:pt x="210" y="28"/>
                    <a:pt x="212" y="32"/>
                    <a:pt x="212" y="36"/>
                  </a:cubicBezTo>
                  <a:cubicBezTo>
                    <a:pt x="212" y="40"/>
                    <a:pt x="211" y="42"/>
                    <a:pt x="210" y="46"/>
                  </a:cubicBezTo>
                  <a:cubicBezTo>
                    <a:pt x="209" y="49"/>
                    <a:pt x="207" y="51"/>
                    <a:pt x="204" y="53"/>
                  </a:cubicBezTo>
                  <a:cubicBezTo>
                    <a:pt x="202" y="54"/>
                    <a:pt x="199" y="55"/>
                    <a:pt x="196" y="55"/>
                  </a:cubicBezTo>
                  <a:cubicBezTo>
                    <a:pt x="191" y="55"/>
                    <a:pt x="187" y="53"/>
                    <a:pt x="184" y="49"/>
                  </a:cubicBezTo>
                  <a:cubicBezTo>
                    <a:pt x="182" y="46"/>
                    <a:pt x="181" y="42"/>
                    <a:pt x="181" y="38"/>
                  </a:cubicBezTo>
                  <a:cubicBezTo>
                    <a:pt x="181" y="34"/>
                    <a:pt x="182" y="31"/>
                    <a:pt x="183" y="28"/>
                  </a:cubicBezTo>
                  <a:cubicBezTo>
                    <a:pt x="185" y="26"/>
                    <a:pt x="187" y="23"/>
                    <a:pt x="189" y="22"/>
                  </a:cubicBezTo>
                  <a:cubicBezTo>
                    <a:pt x="190" y="20"/>
                    <a:pt x="193" y="19"/>
                    <a:pt x="196" y="19"/>
                  </a:cubicBezTo>
                  <a:close/>
                  <a:moveTo>
                    <a:pt x="195" y="21"/>
                  </a:moveTo>
                  <a:cubicBezTo>
                    <a:pt x="194" y="21"/>
                    <a:pt x="192" y="22"/>
                    <a:pt x="191" y="22"/>
                  </a:cubicBezTo>
                  <a:cubicBezTo>
                    <a:pt x="190" y="23"/>
                    <a:pt x="188" y="24"/>
                    <a:pt x="188" y="26"/>
                  </a:cubicBezTo>
                  <a:cubicBezTo>
                    <a:pt x="187" y="28"/>
                    <a:pt x="186" y="31"/>
                    <a:pt x="186" y="34"/>
                  </a:cubicBezTo>
                  <a:cubicBezTo>
                    <a:pt x="186" y="39"/>
                    <a:pt x="187" y="43"/>
                    <a:pt x="189" y="47"/>
                  </a:cubicBezTo>
                  <a:cubicBezTo>
                    <a:pt x="191" y="50"/>
                    <a:pt x="194" y="52"/>
                    <a:pt x="197" y="52"/>
                  </a:cubicBezTo>
                  <a:cubicBezTo>
                    <a:pt x="199" y="52"/>
                    <a:pt x="201" y="51"/>
                    <a:pt x="202" y="49"/>
                  </a:cubicBezTo>
                  <a:cubicBezTo>
                    <a:pt x="204" y="47"/>
                    <a:pt x="205" y="44"/>
                    <a:pt x="205" y="39"/>
                  </a:cubicBezTo>
                  <a:cubicBezTo>
                    <a:pt x="205" y="33"/>
                    <a:pt x="204" y="28"/>
                    <a:pt x="201" y="25"/>
                  </a:cubicBezTo>
                  <a:cubicBezTo>
                    <a:pt x="200" y="22"/>
                    <a:pt x="197" y="21"/>
                    <a:pt x="195" y="21"/>
                  </a:cubicBezTo>
                  <a:close/>
                  <a:moveTo>
                    <a:pt x="229" y="41"/>
                  </a:moveTo>
                  <a:cubicBezTo>
                    <a:pt x="227" y="40"/>
                    <a:pt x="225" y="39"/>
                    <a:pt x="224" y="37"/>
                  </a:cubicBezTo>
                  <a:cubicBezTo>
                    <a:pt x="223" y="35"/>
                    <a:pt x="222" y="33"/>
                    <a:pt x="222" y="31"/>
                  </a:cubicBezTo>
                  <a:cubicBezTo>
                    <a:pt x="222" y="28"/>
                    <a:pt x="224" y="24"/>
                    <a:pt x="226" y="22"/>
                  </a:cubicBezTo>
                  <a:cubicBezTo>
                    <a:pt x="228" y="20"/>
                    <a:pt x="232" y="18"/>
                    <a:pt x="235" y="18"/>
                  </a:cubicBezTo>
                  <a:cubicBezTo>
                    <a:pt x="238" y="18"/>
                    <a:pt x="241" y="19"/>
                    <a:pt x="243" y="21"/>
                  </a:cubicBezTo>
                  <a:cubicBezTo>
                    <a:pt x="250" y="21"/>
                    <a:pt x="250" y="21"/>
                    <a:pt x="250" y="21"/>
                  </a:cubicBezTo>
                  <a:cubicBezTo>
                    <a:pt x="251" y="21"/>
                    <a:pt x="252" y="21"/>
                    <a:pt x="252" y="21"/>
                  </a:cubicBezTo>
                  <a:cubicBezTo>
                    <a:pt x="252" y="21"/>
                    <a:pt x="252" y="21"/>
                    <a:pt x="252" y="21"/>
                  </a:cubicBezTo>
                  <a:cubicBezTo>
                    <a:pt x="252" y="22"/>
                    <a:pt x="252" y="22"/>
                    <a:pt x="252" y="22"/>
                  </a:cubicBezTo>
                  <a:cubicBezTo>
                    <a:pt x="252" y="23"/>
                    <a:pt x="252" y="24"/>
                    <a:pt x="252" y="24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252" y="24"/>
                    <a:pt x="251" y="24"/>
                    <a:pt x="250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7" y="26"/>
                    <a:pt x="248" y="28"/>
                    <a:pt x="248" y="31"/>
                  </a:cubicBezTo>
                  <a:cubicBezTo>
                    <a:pt x="248" y="34"/>
                    <a:pt x="246" y="37"/>
                    <a:pt x="244" y="39"/>
                  </a:cubicBezTo>
                  <a:cubicBezTo>
                    <a:pt x="242" y="41"/>
                    <a:pt x="238" y="42"/>
                    <a:pt x="235" y="42"/>
                  </a:cubicBezTo>
                  <a:cubicBezTo>
                    <a:pt x="233" y="42"/>
                    <a:pt x="232" y="42"/>
                    <a:pt x="230" y="41"/>
                  </a:cubicBezTo>
                  <a:cubicBezTo>
                    <a:pt x="229" y="42"/>
                    <a:pt x="228" y="43"/>
                    <a:pt x="228" y="44"/>
                  </a:cubicBezTo>
                  <a:cubicBezTo>
                    <a:pt x="228" y="44"/>
                    <a:pt x="228" y="45"/>
                    <a:pt x="228" y="45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8" y="47"/>
                    <a:pt x="229" y="47"/>
                    <a:pt x="230" y="47"/>
                  </a:cubicBezTo>
                  <a:cubicBezTo>
                    <a:pt x="231" y="47"/>
                    <a:pt x="233" y="47"/>
                    <a:pt x="236" y="48"/>
                  </a:cubicBezTo>
                  <a:cubicBezTo>
                    <a:pt x="240" y="48"/>
                    <a:pt x="244" y="48"/>
                    <a:pt x="245" y="48"/>
                  </a:cubicBezTo>
                  <a:cubicBezTo>
                    <a:pt x="248" y="48"/>
                    <a:pt x="249" y="49"/>
                    <a:pt x="250" y="50"/>
                  </a:cubicBezTo>
                  <a:cubicBezTo>
                    <a:pt x="252" y="52"/>
                    <a:pt x="252" y="54"/>
                    <a:pt x="252" y="56"/>
                  </a:cubicBezTo>
                  <a:cubicBezTo>
                    <a:pt x="252" y="58"/>
                    <a:pt x="251" y="61"/>
                    <a:pt x="249" y="64"/>
                  </a:cubicBezTo>
                  <a:cubicBezTo>
                    <a:pt x="245" y="67"/>
                    <a:pt x="240" y="69"/>
                    <a:pt x="234" y="69"/>
                  </a:cubicBezTo>
                  <a:cubicBezTo>
                    <a:pt x="230" y="69"/>
                    <a:pt x="226" y="68"/>
                    <a:pt x="223" y="66"/>
                  </a:cubicBezTo>
                  <a:cubicBezTo>
                    <a:pt x="221" y="65"/>
                    <a:pt x="220" y="64"/>
                    <a:pt x="220" y="62"/>
                  </a:cubicBezTo>
                  <a:cubicBezTo>
                    <a:pt x="220" y="62"/>
                    <a:pt x="220" y="61"/>
                    <a:pt x="220" y="60"/>
                  </a:cubicBezTo>
                  <a:cubicBezTo>
                    <a:pt x="221" y="60"/>
                    <a:pt x="222" y="58"/>
                    <a:pt x="223" y="56"/>
                  </a:cubicBezTo>
                  <a:cubicBezTo>
                    <a:pt x="223" y="56"/>
                    <a:pt x="224" y="55"/>
                    <a:pt x="226" y="52"/>
                  </a:cubicBezTo>
                  <a:cubicBezTo>
                    <a:pt x="225" y="52"/>
                    <a:pt x="224" y="51"/>
                    <a:pt x="224" y="50"/>
                  </a:cubicBezTo>
                  <a:cubicBezTo>
                    <a:pt x="223" y="50"/>
                    <a:pt x="223" y="49"/>
                    <a:pt x="223" y="48"/>
                  </a:cubicBezTo>
                  <a:cubicBezTo>
                    <a:pt x="223" y="48"/>
                    <a:pt x="223" y="46"/>
                    <a:pt x="224" y="45"/>
                  </a:cubicBezTo>
                  <a:cubicBezTo>
                    <a:pt x="225" y="45"/>
                    <a:pt x="226" y="44"/>
                    <a:pt x="229" y="41"/>
                  </a:cubicBezTo>
                  <a:close/>
                  <a:moveTo>
                    <a:pt x="235" y="20"/>
                  </a:moveTo>
                  <a:cubicBezTo>
                    <a:pt x="233" y="20"/>
                    <a:pt x="232" y="21"/>
                    <a:pt x="230" y="22"/>
                  </a:cubicBezTo>
                  <a:cubicBezTo>
                    <a:pt x="229" y="24"/>
                    <a:pt x="229" y="26"/>
                    <a:pt x="229" y="29"/>
                  </a:cubicBezTo>
                  <a:cubicBezTo>
                    <a:pt x="229" y="33"/>
                    <a:pt x="230" y="36"/>
                    <a:pt x="231" y="38"/>
                  </a:cubicBezTo>
                  <a:cubicBezTo>
                    <a:pt x="232" y="40"/>
                    <a:pt x="234" y="41"/>
                    <a:pt x="236" y="41"/>
                  </a:cubicBezTo>
                  <a:cubicBezTo>
                    <a:pt x="238" y="41"/>
                    <a:pt x="239" y="40"/>
                    <a:pt x="240" y="39"/>
                  </a:cubicBezTo>
                  <a:cubicBezTo>
                    <a:pt x="242" y="37"/>
                    <a:pt x="242" y="35"/>
                    <a:pt x="242" y="32"/>
                  </a:cubicBezTo>
                  <a:cubicBezTo>
                    <a:pt x="242" y="28"/>
                    <a:pt x="241" y="25"/>
                    <a:pt x="240" y="23"/>
                  </a:cubicBezTo>
                  <a:cubicBezTo>
                    <a:pt x="238" y="21"/>
                    <a:pt x="237" y="20"/>
                    <a:pt x="235" y="20"/>
                  </a:cubicBezTo>
                  <a:close/>
                  <a:moveTo>
                    <a:pt x="228" y="54"/>
                  </a:moveTo>
                  <a:cubicBezTo>
                    <a:pt x="227" y="55"/>
                    <a:pt x="226" y="56"/>
                    <a:pt x="226" y="57"/>
                  </a:cubicBezTo>
                  <a:cubicBezTo>
                    <a:pt x="226" y="58"/>
                    <a:pt x="225" y="59"/>
                    <a:pt x="225" y="60"/>
                  </a:cubicBezTo>
                  <a:cubicBezTo>
                    <a:pt x="225" y="62"/>
                    <a:pt x="226" y="63"/>
                    <a:pt x="227" y="64"/>
                  </a:cubicBezTo>
                  <a:cubicBezTo>
                    <a:pt x="230" y="65"/>
                    <a:pt x="233" y="66"/>
                    <a:pt x="238" y="66"/>
                  </a:cubicBezTo>
                  <a:cubicBezTo>
                    <a:pt x="242" y="66"/>
                    <a:pt x="245" y="65"/>
                    <a:pt x="247" y="64"/>
                  </a:cubicBezTo>
                  <a:cubicBezTo>
                    <a:pt x="249" y="62"/>
                    <a:pt x="250" y="60"/>
                    <a:pt x="250" y="58"/>
                  </a:cubicBezTo>
                  <a:cubicBezTo>
                    <a:pt x="250" y="57"/>
                    <a:pt x="250" y="56"/>
                    <a:pt x="248" y="56"/>
                  </a:cubicBezTo>
                  <a:cubicBezTo>
                    <a:pt x="247" y="55"/>
                    <a:pt x="245" y="55"/>
                    <a:pt x="241" y="55"/>
                  </a:cubicBezTo>
                  <a:cubicBezTo>
                    <a:pt x="236" y="54"/>
                    <a:pt x="231" y="54"/>
                    <a:pt x="228" y="54"/>
                  </a:cubicBezTo>
                  <a:close/>
                  <a:moveTo>
                    <a:pt x="258" y="20"/>
                  </a:moveTo>
                  <a:cubicBezTo>
                    <a:pt x="274" y="20"/>
                    <a:pt x="274" y="20"/>
                    <a:pt x="274" y="20"/>
                  </a:cubicBezTo>
                  <a:cubicBezTo>
                    <a:pt x="274" y="21"/>
                    <a:pt x="274" y="21"/>
                    <a:pt x="274" y="21"/>
                  </a:cubicBezTo>
                  <a:cubicBezTo>
                    <a:pt x="273" y="21"/>
                    <a:pt x="273" y="21"/>
                    <a:pt x="273" y="21"/>
                  </a:cubicBezTo>
                  <a:cubicBezTo>
                    <a:pt x="272" y="21"/>
                    <a:pt x="271" y="21"/>
                    <a:pt x="270" y="22"/>
                  </a:cubicBezTo>
                  <a:cubicBezTo>
                    <a:pt x="270" y="22"/>
                    <a:pt x="270" y="23"/>
                    <a:pt x="270" y="23"/>
                  </a:cubicBezTo>
                  <a:cubicBezTo>
                    <a:pt x="270" y="24"/>
                    <a:pt x="270" y="26"/>
                    <a:pt x="271" y="27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86" y="26"/>
                    <a:pt x="286" y="26"/>
                    <a:pt x="286" y="26"/>
                  </a:cubicBezTo>
                  <a:cubicBezTo>
                    <a:pt x="286" y="24"/>
                    <a:pt x="287" y="24"/>
                    <a:pt x="287" y="22"/>
                  </a:cubicBezTo>
                  <a:cubicBezTo>
                    <a:pt x="287" y="22"/>
                    <a:pt x="287" y="22"/>
                    <a:pt x="286" y="21"/>
                  </a:cubicBezTo>
                  <a:cubicBezTo>
                    <a:pt x="286" y="21"/>
                    <a:pt x="286" y="21"/>
                    <a:pt x="286" y="20"/>
                  </a:cubicBezTo>
                  <a:cubicBezTo>
                    <a:pt x="285" y="20"/>
                    <a:pt x="284" y="20"/>
                    <a:pt x="284" y="20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4" y="20"/>
                    <a:pt x="293" y="20"/>
                    <a:pt x="292" y="20"/>
                  </a:cubicBezTo>
                  <a:cubicBezTo>
                    <a:pt x="292" y="21"/>
                    <a:pt x="292" y="21"/>
                    <a:pt x="291" y="22"/>
                  </a:cubicBezTo>
                  <a:cubicBezTo>
                    <a:pt x="290" y="22"/>
                    <a:pt x="290" y="23"/>
                    <a:pt x="290" y="25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75" y="62"/>
                    <a:pt x="274" y="64"/>
                    <a:pt x="271" y="66"/>
                  </a:cubicBezTo>
                  <a:cubicBezTo>
                    <a:pt x="269" y="68"/>
                    <a:pt x="267" y="69"/>
                    <a:pt x="265" y="69"/>
                  </a:cubicBezTo>
                  <a:cubicBezTo>
                    <a:pt x="264" y="69"/>
                    <a:pt x="263" y="68"/>
                    <a:pt x="262" y="68"/>
                  </a:cubicBezTo>
                  <a:cubicBezTo>
                    <a:pt x="261" y="67"/>
                    <a:pt x="260" y="66"/>
                    <a:pt x="260" y="65"/>
                  </a:cubicBezTo>
                  <a:cubicBezTo>
                    <a:pt x="260" y="64"/>
                    <a:pt x="261" y="63"/>
                    <a:pt x="261" y="62"/>
                  </a:cubicBezTo>
                  <a:cubicBezTo>
                    <a:pt x="262" y="62"/>
                    <a:pt x="263" y="62"/>
                    <a:pt x="264" y="62"/>
                  </a:cubicBezTo>
                  <a:cubicBezTo>
                    <a:pt x="265" y="62"/>
                    <a:pt x="266" y="62"/>
                    <a:pt x="267" y="62"/>
                  </a:cubicBezTo>
                  <a:cubicBezTo>
                    <a:pt x="268" y="63"/>
                    <a:pt x="269" y="63"/>
                    <a:pt x="269" y="63"/>
                  </a:cubicBezTo>
                  <a:cubicBezTo>
                    <a:pt x="270" y="63"/>
                    <a:pt x="270" y="62"/>
                    <a:pt x="271" y="62"/>
                  </a:cubicBezTo>
                  <a:cubicBezTo>
                    <a:pt x="272" y="61"/>
                    <a:pt x="273" y="59"/>
                    <a:pt x="274" y="57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25"/>
                    <a:pt x="264" y="24"/>
                    <a:pt x="263" y="23"/>
                  </a:cubicBezTo>
                  <a:cubicBezTo>
                    <a:pt x="262" y="22"/>
                    <a:pt x="262" y="21"/>
                    <a:pt x="261" y="21"/>
                  </a:cubicBezTo>
                  <a:cubicBezTo>
                    <a:pt x="261" y="21"/>
                    <a:pt x="260" y="20"/>
                    <a:pt x="258" y="20"/>
                  </a:cubicBezTo>
                  <a:cubicBezTo>
                    <a:pt x="258" y="20"/>
                    <a:pt x="258" y="20"/>
                    <a:pt x="258" y="20"/>
                  </a:cubicBezTo>
                  <a:close/>
                  <a:moveTo>
                    <a:pt x="331" y="19"/>
                  </a:moveTo>
                  <a:cubicBezTo>
                    <a:pt x="336" y="19"/>
                    <a:pt x="340" y="21"/>
                    <a:pt x="343" y="25"/>
                  </a:cubicBezTo>
                  <a:cubicBezTo>
                    <a:pt x="346" y="28"/>
                    <a:pt x="347" y="32"/>
                    <a:pt x="347" y="36"/>
                  </a:cubicBezTo>
                  <a:cubicBezTo>
                    <a:pt x="347" y="40"/>
                    <a:pt x="346" y="42"/>
                    <a:pt x="345" y="46"/>
                  </a:cubicBezTo>
                  <a:cubicBezTo>
                    <a:pt x="344" y="49"/>
                    <a:pt x="342" y="51"/>
                    <a:pt x="339" y="53"/>
                  </a:cubicBezTo>
                  <a:cubicBezTo>
                    <a:pt x="336" y="54"/>
                    <a:pt x="334" y="55"/>
                    <a:pt x="331" y="55"/>
                  </a:cubicBezTo>
                  <a:cubicBezTo>
                    <a:pt x="326" y="55"/>
                    <a:pt x="322" y="53"/>
                    <a:pt x="319" y="49"/>
                  </a:cubicBezTo>
                  <a:cubicBezTo>
                    <a:pt x="317" y="46"/>
                    <a:pt x="316" y="42"/>
                    <a:pt x="316" y="38"/>
                  </a:cubicBezTo>
                  <a:cubicBezTo>
                    <a:pt x="316" y="34"/>
                    <a:pt x="316" y="31"/>
                    <a:pt x="318" y="28"/>
                  </a:cubicBezTo>
                  <a:cubicBezTo>
                    <a:pt x="320" y="26"/>
                    <a:pt x="322" y="23"/>
                    <a:pt x="324" y="22"/>
                  </a:cubicBezTo>
                  <a:cubicBezTo>
                    <a:pt x="326" y="20"/>
                    <a:pt x="328" y="19"/>
                    <a:pt x="331" y="19"/>
                  </a:cubicBezTo>
                  <a:close/>
                  <a:moveTo>
                    <a:pt x="330" y="21"/>
                  </a:moveTo>
                  <a:cubicBezTo>
                    <a:pt x="329" y="21"/>
                    <a:pt x="328" y="22"/>
                    <a:pt x="326" y="22"/>
                  </a:cubicBezTo>
                  <a:cubicBezTo>
                    <a:pt x="325" y="23"/>
                    <a:pt x="324" y="24"/>
                    <a:pt x="323" y="26"/>
                  </a:cubicBezTo>
                  <a:cubicBezTo>
                    <a:pt x="322" y="28"/>
                    <a:pt x="322" y="31"/>
                    <a:pt x="322" y="34"/>
                  </a:cubicBezTo>
                  <a:cubicBezTo>
                    <a:pt x="322" y="39"/>
                    <a:pt x="323" y="43"/>
                    <a:pt x="325" y="47"/>
                  </a:cubicBezTo>
                  <a:cubicBezTo>
                    <a:pt x="327" y="50"/>
                    <a:pt x="329" y="52"/>
                    <a:pt x="332" y="52"/>
                  </a:cubicBezTo>
                  <a:cubicBezTo>
                    <a:pt x="335" y="52"/>
                    <a:pt x="337" y="51"/>
                    <a:pt x="338" y="49"/>
                  </a:cubicBezTo>
                  <a:cubicBezTo>
                    <a:pt x="340" y="47"/>
                    <a:pt x="340" y="44"/>
                    <a:pt x="340" y="39"/>
                  </a:cubicBezTo>
                  <a:cubicBezTo>
                    <a:pt x="340" y="33"/>
                    <a:pt x="339" y="28"/>
                    <a:pt x="337" y="25"/>
                  </a:cubicBezTo>
                  <a:cubicBezTo>
                    <a:pt x="335" y="22"/>
                    <a:pt x="332" y="21"/>
                    <a:pt x="330" y="21"/>
                  </a:cubicBezTo>
                  <a:close/>
                  <a:moveTo>
                    <a:pt x="368" y="22"/>
                  </a:moveTo>
                  <a:cubicBezTo>
                    <a:pt x="368" y="45"/>
                    <a:pt x="368" y="45"/>
                    <a:pt x="368" y="45"/>
                  </a:cubicBezTo>
                  <a:cubicBezTo>
                    <a:pt x="368" y="48"/>
                    <a:pt x="368" y="50"/>
                    <a:pt x="369" y="51"/>
                  </a:cubicBezTo>
                  <a:cubicBezTo>
                    <a:pt x="370" y="52"/>
                    <a:pt x="371" y="52"/>
                    <a:pt x="373" y="52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6" y="54"/>
                    <a:pt x="376" y="54"/>
                    <a:pt x="376" y="54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52"/>
                    <a:pt x="356" y="52"/>
                    <a:pt x="356" y="52"/>
                  </a:cubicBezTo>
                  <a:cubicBezTo>
                    <a:pt x="358" y="52"/>
                    <a:pt x="358" y="52"/>
                    <a:pt x="358" y="52"/>
                  </a:cubicBezTo>
                  <a:cubicBezTo>
                    <a:pt x="358" y="52"/>
                    <a:pt x="360" y="52"/>
                    <a:pt x="360" y="52"/>
                  </a:cubicBezTo>
                  <a:cubicBezTo>
                    <a:pt x="361" y="51"/>
                    <a:pt x="362" y="50"/>
                    <a:pt x="362" y="50"/>
                  </a:cubicBezTo>
                  <a:cubicBezTo>
                    <a:pt x="362" y="49"/>
                    <a:pt x="362" y="47"/>
                    <a:pt x="362" y="45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56" y="22"/>
                    <a:pt x="356" y="22"/>
                    <a:pt x="356" y="22"/>
                  </a:cubicBezTo>
                  <a:cubicBezTo>
                    <a:pt x="356" y="20"/>
                    <a:pt x="356" y="20"/>
                    <a:pt x="356" y="20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2" y="14"/>
                    <a:pt x="363" y="11"/>
                    <a:pt x="364" y="8"/>
                  </a:cubicBezTo>
                  <a:cubicBezTo>
                    <a:pt x="365" y="6"/>
                    <a:pt x="367" y="4"/>
                    <a:pt x="369" y="3"/>
                  </a:cubicBezTo>
                  <a:cubicBezTo>
                    <a:pt x="371" y="2"/>
                    <a:pt x="373" y="1"/>
                    <a:pt x="376" y="1"/>
                  </a:cubicBezTo>
                  <a:cubicBezTo>
                    <a:pt x="378" y="1"/>
                    <a:pt x="381" y="2"/>
                    <a:pt x="383" y="3"/>
                  </a:cubicBezTo>
                  <a:cubicBezTo>
                    <a:pt x="384" y="4"/>
                    <a:pt x="385" y="6"/>
                    <a:pt x="385" y="7"/>
                  </a:cubicBezTo>
                  <a:cubicBezTo>
                    <a:pt x="385" y="8"/>
                    <a:pt x="384" y="8"/>
                    <a:pt x="384" y="9"/>
                  </a:cubicBezTo>
                  <a:cubicBezTo>
                    <a:pt x="383" y="10"/>
                    <a:pt x="383" y="10"/>
                    <a:pt x="382" y="10"/>
                  </a:cubicBezTo>
                  <a:cubicBezTo>
                    <a:pt x="382" y="10"/>
                    <a:pt x="381" y="9"/>
                    <a:pt x="380" y="9"/>
                  </a:cubicBezTo>
                  <a:cubicBezTo>
                    <a:pt x="380" y="8"/>
                    <a:pt x="379" y="8"/>
                    <a:pt x="378" y="6"/>
                  </a:cubicBezTo>
                  <a:cubicBezTo>
                    <a:pt x="377" y="5"/>
                    <a:pt x="376" y="4"/>
                    <a:pt x="376" y="3"/>
                  </a:cubicBezTo>
                  <a:cubicBezTo>
                    <a:pt x="375" y="3"/>
                    <a:pt x="374" y="2"/>
                    <a:pt x="373" y="2"/>
                  </a:cubicBezTo>
                  <a:cubicBezTo>
                    <a:pt x="372" y="2"/>
                    <a:pt x="371" y="3"/>
                    <a:pt x="370" y="3"/>
                  </a:cubicBezTo>
                  <a:cubicBezTo>
                    <a:pt x="370" y="4"/>
                    <a:pt x="369" y="5"/>
                    <a:pt x="369" y="6"/>
                  </a:cubicBezTo>
                  <a:cubicBezTo>
                    <a:pt x="368" y="7"/>
                    <a:pt x="368" y="10"/>
                    <a:pt x="368" y="16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77" y="18"/>
                    <a:pt x="377" y="18"/>
                    <a:pt x="377" y="18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68" y="22"/>
                    <a:pt x="368" y="22"/>
                    <a:pt x="368" y="22"/>
                  </a:cubicBezTo>
                  <a:close/>
                  <a:moveTo>
                    <a:pt x="440" y="2"/>
                  </a:moveTo>
                  <a:cubicBezTo>
                    <a:pt x="441" y="20"/>
                    <a:pt x="441" y="20"/>
                    <a:pt x="441" y="20"/>
                  </a:cubicBezTo>
                  <a:cubicBezTo>
                    <a:pt x="440" y="20"/>
                    <a:pt x="440" y="20"/>
                    <a:pt x="440" y="20"/>
                  </a:cubicBezTo>
                  <a:cubicBezTo>
                    <a:pt x="438" y="14"/>
                    <a:pt x="436" y="11"/>
                    <a:pt x="433" y="8"/>
                  </a:cubicBezTo>
                  <a:cubicBezTo>
                    <a:pt x="430" y="6"/>
                    <a:pt x="427" y="5"/>
                    <a:pt x="423" y="5"/>
                  </a:cubicBezTo>
                  <a:cubicBezTo>
                    <a:pt x="420" y="5"/>
                    <a:pt x="417" y="6"/>
                    <a:pt x="414" y="8"/>
                  </a:cubicBezTo>
                  <a:cubicBezTo>
                    <a:pt x="412" y="9"/>
                    <a:pt x="410" y="12"/>
                    <a:pt x="408" y="16"/>
                  </a:cubicBezTo>
                  <a:cubicBezTo>
                    <a:pt x="407" y="19"/>
                    <a:pt x="406" y="24"/>
                    <a:pt x="406" y="30"/>
                  </a:cubicBezTo>
                  <a:cubicBezTo>
                    <a:pt x="406" y="34"/>
                    <a:pt x="407" y="38"/>
                    <a:pt x="408" y="42"/>
                  </a:cubicBezTo>
                  <a:cubicBezTo>
                    <a:pt x="409" y="45"/>
                    <a:pt x="412" y="48"/>
                    <a:pt x="414" y="49"/>
                  </a:cubicBezTo>
                  <a:cubicBezTo>
                    <a:pt x="417" y="51"/>
                    <a:pt x="420" y="52"/>
                    <a:pt x="424" y="52"/>
                  </a:cubicBezTo>
                  <a:cubicBezTo>
                    <a:pt x="427" y="52"/>
                    <a:pt x="430" y="51"/>
                    <a:pt x="432" y="50"/>
                  </a:cubicBezTo>
                  <a:cubicBezTo>
                    <a:pt x="435" y="49"/>
                    <a:pt x="438" y="46"/>
                    <a:pt x="440" y="42"/>
                  </a:cubicBezTo>
                  <a:cubicBezTo>
                    <a:pt x="442" y="42"/>
                    <a:pt x="442" y="42"/>
                    <a:pt x="442" y="42"/>
                  </a:cubicBezTo>
                  <a:cubicBezTo>
                    <a:pt x="439" y="47"/>
                    <a:pt x="436" y="50"/>
                    <a:pt x="433" y="52"/>
                  </a:cubicBezTo>
                  <a:cubicBezTo>
                    <a:pt x="430" y="54"/>
                    <a:pt x="426" y="56"/>
                    <a:pt x="422" y="56"/>
                  </a:cubicBezTo>
                  <a:cubicBezTo>
                    <a:pt x="414" y="56"/>
                    <a:pt x="407" y="52"/>
                    <a:pt x="403" y="46"/>
                  </a:cubicBezTo>
                  <a:cubicBezTo>
                    <a:pt x="400" y="42"/>
                    <a:pt x="398" y="36"/>
                    <a:pt x="398" y="30"/>
                  </a:cubicBezTo>
                  <a:cubicBezTo>
                    <a:pt x="398" y="25"/>
                    <a:pt x="399" y="20"/>
                    <a:pt x="401" y="16"/>
                  </a:cubicBezTo>
                  <a:cubicBezTo>
                    <a:pt x="403" y="12"/>
                    <a:pt x="406" y="8"/>
                    <a:pt x="410" y="6"/>
                  </a:cubicBezTo>
                  <a:cubicBezTo>
                    <a:pt x="414" y="4"/>
                    <a:pt x="418" y="3"/>
                    <a:pt x="422" y="3"/>
                  </a:cubicBezTo>
                  <a:cubicBezTo>
                    <a:pt x="426" y="3"/>
                    <a:pt x="429" y="4"/>
                    <a:pt x="433" y="6"/>
                  </a:cubicBezTo>
                  <a:cubicBezTo>
                    <a:pt x="434" y="6"/>
                    <a:pt x="434" y="6"/>
                    <a:pt x="435" y="6"/>
                  </a:cubicBezTo>
                  <a:cubicBezTo>
                    <a:pt x="436" y="6"/>
                    <a:pt x="436" y="6"/>
                    <a:pt x="436" y="6"/>
                  </a:cubicBezTo>
                  <a:cubicBezTo>
                    <a:pt x="437" y="5"/>
                    <a:pt x="438" y="4"/>
                    <a:pt x="438" y="3"/>
                  </a:cubicBezTo>
                  <a:cubicBezTo>
                    <a:pt x="440" y="2"/>
                    <a:pt x="440" y="2"/>
                    <a:pt x="440" y="2"/>
                  </a:cubicBezTo>
                  <a:close/>
                  <a:moveTo>
                    <a:pt x="460" y="1"/>
                  </a:moveTo>
                  <a:cubicBezTo>
                    <a:pt x="460" y="26"/>
                    <a:pt x="460" y="26"/>
                    <a:pt x="460" y="26"/>
                  </a:cubicBezTo>
                  <a:cubicBezTo>
                    <a:pt x="463" y="22"/>
                    <a:pt x="465" y="21"/>
                    <a:pt x="466" y="20"/>
                  </a:cubicBezTo>
                  <a:cubicBezTo>
                    <a:pt x="468" y="19"/>
                    <a:pt x="470" y="18"/>
                    <a:pt x="471" y="18"/>
                  </a:cubicBezTo>
                  <a:cubicBezTo>
                    <a:pt x="473" y="18"/>
                    <a:pt x="475" y="19"/>
                    <a:pt x="476" y="20"/>
                  </a:cubicBezTo>
                  <a:cubicBezTo>
                    <a:pt x="477" y="21"/>
                    <a:pt x="478" y="23"/>
                    <a:pt x="479" y="25"/>
                  </a:cubicBezTo>
                  <a:cubicBezTo>
                    <a:pt x="479" y="27"/>
                    <a:pt x="480" y="30"/>
                    <a:pt x="480" y="34"/>
                  </a:cubicBezTo>
                  <a:cubicBezTo>
                    <a:pt x="480" y="46"/>
                    <a:pt x="480" y="46"/>
                    <a:pt x="480" y="46"/>
                  </a:cubicBezTo>
                  <a:cubicBezTo>
                    <a:pt x="480" y="48"/>
                    <a:pt x="480" y="50"/>
                    <a:pt x="480" y="50"/>
                  </a:cubicBezTo>
                  <a:cubicBezTo>
                    <a:pt x="480" y="51"/>
                    <a:pt x="481" y="52"/>
                    <a:pt x="481" y="52"/>
                  </a:cubicBezTo>
                  <a:cubicBezTo>
                    <a:pt x="482" y="52"/>
                    <a:pt x="483" y="52"/>
                    <a:pt x="484" y="52"/>
                  </a:cubicBezTo>
                  <a:cubicBezTo>
                    <a:pt x="484" y="54"/>
                    <a:pt x="484" y="54"/>
                    <a:pt x="484" y="54"/>
                  </a:cubicBezTo>
                  <a:cubicBezTo>
                    <a:pt x="468" y="54"/>
                    <a:pt x="468" y="54"/>
                    <a:pt x="468" y="54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69" y="52"/>
                    <a:pt x="469" y="52"/>
                    <a:pt x="469" y="52"/>
                  </a:cubicBezTo>
                  <a:cubicBezTo>
                    <a:pt x="471" y="52"/>
                    <a:pt x="472" y="52"/>
                    <a:pt x="472" y="52"/>
                  </a:cubicBezTo>
                  <a:cubicBezTo>
                    <a:pt x="473" y="51"/>
                    <a:pt x="474" y="50"/>
                    <a:pt x="474" y="50"/>
                  </a:cubicBezTo>
                  <a:cubicBezTo>
                    <a:pt x="474" y="49"/>
                    <a:pt x="474" y="48"/>
                    <a:pt x="474" y="46"/>
                  </a:cubicBezTo>
                  <a:cubicBezTo>
                    <a:pt x="474" y="34"/>
                    <a:pt x="474" y="34"/>
                    <a:pt x="474" y="34"/>
                  </a:cubicBezTo>
                  <a:cubicBezTo>
                    <a:pt x="474" y="30"/>
                    <a:pt x="474" y="28"/>
                    <a:pt x="473" y="27"/>
                  </a:cubicBezTo>
                  <a:cubicBezTo>
                    <a:pt x="473" y="26"/>
                    <a:pt x="472" y="25"/>
                    <a:pt x="472" y="24"/>
                  </a:cubicBezTo>
                  <a:cubicBezTo>
                    <a:pt x="471" y="24"/>
                    <a:pt x="470" y="23"/>
                    <a:pt x="469" y="23"/>
                  </a:cubicBezTo>
                  <a:cubicBezTo>
                    <a:pt x="468" y="23"/>
                    <a:pt x="466" y="24"/>
                    <a:pt x="465" y="24"/>
                  </a:cubicBezTo>
                  <a:cubicBezTo>
                    <a:pt x="464" y="25"/>
                    <a:pt x="462" y="26"/>
                    <a:pt x="461" y="28"/>
                  </a:cubicBezTo>
                  <a:cubicBezTo>
                    <a:pt x="461" y="46"/>
                    <a:pt x="461" y="46"/>
                    <a:pt x="461" y="46"/>
                  </a:cubicBezTo>
                  <a:cubicBezTo>
                    <a:pt x="461" y="48"/>
                    <a:pt x="461" y="50"/>
                    <a:pt x="461" y="50"/>
                  </a:cubicBezTo>
                  <a:cubicBezTo>
                    <a:pt x="462" y="51"/>
                    <a:pt x="462" y="52"/>
                    <a:pt x="462" y="52"/>
                  </a:cubicBezTo>
                  <a:cubicBezTo>
                    <a:pt x="463" y="52"/>
                    <a:pt x="464" y="52"/>
                    <a:pt x="466" y="52"/>
                  </a:cubicBezTo>
                  <a:cubicBezTo>
                    <a:pt x="466" y="54"/>
                    <a:pt x="466" y="54"/>
                    <a:pt x="466" y="54"/>
                  </a:cubicBezTo>
                  <a:cubicBezTo>
                    <a:pt x="450" y="54"/>
                    <a:pt x="450" y="54"/>
                    <a:pt x="450" y="54"/>
                  </a:cubicBezTo>
                  <a:cubicBezTo>
                    <a:pt x="450" y="52"/>
                    <a:pt x="450" y="52"/>
                    <a:pt x="450" y="52"/>
                  </a:cubicBezTo>
                  <a:cubicBezTo>
                    <a:pt x="451" y="52"/>
                    <a:pt x="452" y="52"/>
                    <a:pt x="453" y="52"/>
                  </a:cubicBezTo>
                  <a:cubicBezTo>
                    <a:pt x="454" y="51"/>
                    <a:pt x="454" y="51"/>
                    <a:pt x="454" y="50"/>
                  </a:cubicBezTo>
                  <a:cubicBezTo>
                    <a:pt x="455" y="49"/>
                    <a:pt x="455" y="48"/>
                    <a:pt x="455" y="46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1"/>
                    <a:pt x="455" y="8"/>
                    <a:pt x="454" y="8"/>
                  </a:cubicBezTo>
                  <a:cubicBezTo>
                    <a:pt x="454" y="7"/>
                    <a:pt x="454" y="6"/>
                    <a:pt x="454" y="6"/>
                  </a:cubicBezTo>
                  <a:cubicBezTo>
                    <a:pt x="453" y="5"/>
                    <a:pt x="453" y="5"/>
                    <a:pt x="452" y="5"/>
                  </a:cubicBezTo>
                  <a:cubicBezTo>
                    <a:pt x="452" y="5"/>
                    <a:pt x="451" y="5"/>
                    <a:pt x="450" y="6"/>
                  </a:cubicBezTo>
                  <a:cubicBezTo>
                    <a:pt x="449" y="4"/>
                    <a:pt x="449" y="4"/>
                    <a:pt x="449" y="4"/>
                  </a:cubicBezTo>
                  <a:cubicBezTo>
                    <a:pt x="459" y="0"/>
                    <a:pt x="459" y="0"/>
                    <a:pt x="459" y="0"/>
                  </a:cubicBezTo>
                  <a:cubicBezTo>
                    <a:pt x="460" y="1"/>
                    <a:pt x="460" y="1"/>
                    <a:pt x="460" y="1"/>
                  </a:cubicBezTo>
                  <a:close/>
                  <a:moveTo>
                    <a:pt x="499" y="1"/>
                  </a:moveTo>
                  <a:cubicBezTo>
                    <a:pt x="500" y="1"/>
                    <a:pt x="501" y="1"/>
                    <a:pt x="501" y="2"/>
                  </a:cubicBezTo>
                  <a:cubicBezTo>
                    <a:pt x="502" y="3"/>
                    <a:pt x="502" y="4"/>
                    <a:pt x="502" y="5"/>
                  </a:cubicBezTo>
                  <a:cubicBezTo>
                    <a:pt x="502" y="6"/>
                    <a:pt x="502" y="7"/>
                    <a:pt x="501" y="8"/>
                  </a:cubicBezTo>
                  <a:cubicBezTo>
                    <a:pt x="500" y="8"/>
                    <a:pt x="500" y="9"/>
                    <a:pt x="499" y="9"/>
                  </a:cubicBezTo>
                  <a:cubicBezTo>
                    <a:pt x="498" y="9"/>
                    <a:pt x="497" y="8"/>
                    <a:pt x="496" y="8"/>
                  </a:cubicBezTo>
                  <a:cubicBezTo>
                    <a:pt x="496" y="7"/>
                    <a:pt x="495" y="6"/>
                    <a:pt x="495" y="5"/>
                  </a:cubicBezTo>
                  <a:cubicBezTo>
                    <a:pt x="495" y="4"/>
                    <a:pt x="496" y="3"/>
                    <a:pt x="496" y="2"/>
                  </a:cubicBezTo>
                  <a:cubicBezTo>
                    <a:pt x="497" y="1"/>
                    <a:pt x="498" y="1"/>
                    <a:pt x="499" y="1"/>
                  </a:cubicBezTo>
                  <a:close/>
                  <a:moveTo>
                    <a:pt x="502" y="19"/>
                  </a:moveTo>
                  <a:cubicBezTo>
                    <a:pt x="502" y="46"/>
                    <a:pt x="502" y="46"/>
                    <a:pt x="502" y="46"/>
                  </a:cubicBezTo>
                  <a:cubicBezTo>
                    <a:pt x="502" y="48"/>
                    <a:pt x="502" y="50"/>
                    <a:pt x="502" y="50"/>
                  </a:cubicBezTo>
                  <a:cubicBezTo>
                    <a:pt x="503" y="51"/>
                    <a:pt x="503" y="52"/>
                    <a:pt x="504" y="52"/>
                  </a:cubicBezTo>
                  <a:cubicBezTo>
                    <a:pt x="504" y="52"/>
                    <a:pt x="505" y="52"/>
                    <a:pt x="507" y="52"/>
                  </a:cubicBezTo>
                  <a:cubicBezTo>
                    <a:pt x="507" y="54"/>
                    <a:pt x="507" y="54"/>
                    <a:pt x="507" y="54"/>
                  </a:cubicBezTo>
                  <a:cubicBezTo>
                    <a:pt x="491" y="54"/>
                    <a:pt x="491" y="54"/>
                    <a:pt x="491" y="54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2" y="52"/>
                    <a:pt x="494" y="52"/>
                    <a:pt x="494" y="52"/>
                  </a:cubicBezTo>
                  <a:cubicBezTo>
                    <a:pt x="494" y="52"/>
                    <a:pt x="495" y="51"/>
                    <a:pt x="495" y="50"/>
                  </a:cubicBezTo>
                  <a:cubicBezTo>
                    <a:pt x="496" y="50"/>
                    <a:pt x="496" y="48"/>
                    <a:pt x="496" y="46"/>
                  </a:cubicBezTo>
                  <a:cubicBezTo>
                    <a:pt x="496" y="33"/>
                    <a:pt x="496" y="33"/>
                    <a:pt x="496" y="33"/>
                  </a:cubicBezTo>
                  <a:cubicBezTo>
                    <a:pt x="496" y="29"/>
                    <a:pt x="496" y="27"/>
                    <a:pt x="495" y="26"/>
                  </a:cubicBezTo>
                  <a:cubicBezTo>
                    <a:pt x="495" y="25"/>
                    <a:pt x="495" y="24"/>
                    <a:pt x="494" y="24"/>
                  </a:cubicBezTo>
                  <a:cubicBezTo>
                    <a:pt x="494" y="24"/>
                    <a:pt x="494" y="24"/>
                    <a:pt x="493" y="24"/>
                  </a:cubicBezTo>
                  <a:cubicBezTo>
                    <a:pt x="492" y="24"/>
                    <a:pt x="491" y="24"/>
                    <a:pt x="490" y="24"/>
                  </a:cubicBezTo>
                  <a:cubicBezTo>
                    <a:pt x="490" y="23"/>
                    <a:pt x="490" y="23"/>
                    <a:pt x="490" y="23"/>
                  </a:cubicBezTo>
                  <a:cubicBezTo>
                    <a:pt x="500" y="19"/>
                    <a:pt x="500" y="19"/>
                    <a:pt x="500" y="19"/>
                  </a:cubicBezTo>
                  <a:cubicBezTo>
                    <a:pt x="502" y="19"/>
                    <a:pt x="502" y="19"/>
                    <a:pt x="502" y="19"/>
                  </a:cubicBezTo>
                  <a:close/>
                  <a:moveTo>
                    <a:pt x="524" y="26"/>
                  </a:moveTo>
                  <a:cubicBezTo>
                    <a:pt x="528" y="21"/>
                    <a:pt x="532" y="19"/>
                    <a:pt x="535" y="19"/>
                  </a:cubicBezTo>
                  <a:cubicBezTo>
                    <a:pt x="536" y="19"/>
                    <a:pt x="538" y="19"/>
                    <a:pt x="540" y="20"/>
                  </a:cubicBezTo>
                  <a:cubicBezTo>
                    <a:pt x="541" y="21"/>
                    <a:pt x="542" y="22"/>
                    <a:pt x="543" y="24"/>
                  </a:cubicBezTo>
                  <a:cubicBezTo>
                    <a:pt x="543" y="26"/>
                    <a:pt x="544" y="28"/>
                    <a:pt x="544" y="31"/>
                  </a:cubicBezTo>
                  <a:cubicBezTo>
                    <a:pt x="544" y="46"/>
                    <a:pt x="544" y="46"/>
                    <a:pt x="544" y="46"/>
                  </a:cubicBezTo>
                  <a:cubicBezTo>
                    <a:pt x="544" y="48"/>
                    <a:pt x="544" y="49"/>
                    <a:pt x="544" y="50"/>
                  </a:cubicBezTo>
                  <a:cubicBezTo>
                    <a:pt x="544" y="51"/>
                    <a:pt x="545" y="51"/>
                    <a:pt x="545" y="52"/>
                  </a:cubicBezTo>
                  <a:cubicBezTo>
                    <a:pt x="546" y="52"/>
                    <a:pt x="547" y="52"/>
                    <a:pt x="548" y="52"/>
                  </a:cubicBezTo>
                  <a:cubicBezTo>
                    <a:pt x="548" y="53"/>
                    <a:pt x="548" y="53"/>
                    <a:pt x="548" y="53"/>
                  </a:cubicBezTo>
                  <a:cubicBezTo>
                    <a:pt x="532" y="53"/>
                    <a:pt x="532" y="53"/>
                    <a:pt x="532" y="53"/>
                  </a:cubicBezTo>
                  <a:cubicBezTo>
                    <a:pt x="532" y="52"/>
                    <a:pt x="532" y="52"/>
                    <a:pt x="532" y="52"/>
                  </a:cubicBezTo>
                  <a:cubicBezTo>
                    <a:pt x="533" y="52"/>
                    <a:pt x="533" y="52"/>
                    <a:pt x="533" y="52"/>
                  </a:cubicBezTo>
                  <a:cubicBezTo>
                    <a:pt x="535" y="52"/>
                    <a:pt x="536" y="52"/>
                    <a:pt x="536" y="51"/>
                  </a:cubicBezTo>
                  <a:cubicBezTo>
                    <a:pt x="537" y="51"/>
                    <a:pt x="538" y="50"/>
                    <a:pt x="538" y="49"/>
                  </a:cubicBezTo>
                  <a:cubicBezTo>
                    <a:pt x="538" y="49"/>
                    <a:pt x="538" y="48"/>
                    <a:pt x="538" y="46"/>
                  </a:cubicBezTo>
                  <a:cubicBezTo>
                    <a:pt x="538" y="32"/>
                    <a:pt x="538" y="32"/>
                    <a:pt x="538" y="32"/>
                  </a:cubicBezTo>
                  <a:cubicBezTo>
                    <a:pt x="538" y="28"/>
                    <a:pt x="537" y="26"/>
                    <a:pt x="536" y="25"/>
                  </a:cubicBezTo>
                  <a:cubicBezTo>
                    <a:pt x="536" y="24"/>
                    <a:pt x="534" y="23"/>
                    <a:pt x="532" y="23"/>
                  </a:cubicBezTo>
                  <a:cubicBezTo>
                    <a:pt x="530" y="23"/>
                    <a:pt x="527" y="24"/>
                    <a:pt x="524" y="28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8"/>
                    <a:pt x="524" y="49"/>
                    <a:pt x="524" y="50"/>
                  </a:cubicBezTo>
                  <a:cubicBezTo>
                    <a:pt x="525" y="51"/>
                    <a:pt x="525" y="51"/>
                    <a:pt x="526" y="52"/>
                  </a:cubicBezTo>
                  <a:cubicBezTo>
                    <a:pt x="526" y="52"/>
                    <a:pt x="527" y="52"/>
                    <a:pt x="529" y="52"/>
                  </a:cubicBezTo>
                  <a:cubicBezTo>
                    <a:pt x="529" y="53"/>
                    <a:pt x="529" y="53"/>
                    <a:pt x="529" y="53"/>
                  </a:cubicBezTo>
                  <a:cubicBezTo>
                    <a:pt x="513" y="53"/>
                    <a:pt x="513" y="53"/>
                    <a:pt x="513" y="53"/>
                  </a:cubicBezTo>
                  <a:cubicBezTo>
                    <a:pt x="513" y="52"/>
                    <a:pt x="513" y="52"/>
                    <a:pt x="513" y="52"/>
                  </a:cubicBezTo>
                  <a:cubicBezTo>
                    <a:pt x="514" y="52"/>
                    <a:pt x="514" y="52"/>
                    <a:pt x="514" y="52"/>
                  </a:cubicBezTo>
                  <a:cubicBezTo>
                    <a:pt x="516" y="52"/>
                    <a:pt x="517" y="52"/>
                    <a:pt x="517" y="51"/>
                  </a:cubicBezTo>
                  <a:cubicBezTo>
                    <a:pt x="518" y="50"/>
                    <a:pt x="518" y="48"/>
                    <a:pt x="518" y="46"/>
                  </a:cubicBezTo>
                  <a:cubicBezTo>
                    <a:pt x="518" y="33"/>
                    <a:pt x="518" y="33"/>
                    <a:pt x="518" y="33"/>
                  </a:cubicBezTo>
                  <a:cubicBezTo>
                    <a:pt x="518" y="29"/>
                    <a:pt x="518" y="26"/>
                    <a:pt x="518" y="25"/>
                  </a:cubicBezTo>
                  <a:cubicBezTo>
                    <a:pt x="518" y="24"/>
                    <a:pt x="517" y="24"/>
                    <a:pt x="517" y="23"/>
                  </a:cubicBezTo>
                  <a:cubicBezTo>
                    <a:pt x="516" y="23"/>
                    <a:pt x="516" y="23"/>
                    <a:pt x="515" y="23"/>
                  </a:cubicBezTo>
                  <a:cubicBezTo>
                    <a:pt x="514" y="23"/>
                    <a:pt x="514" y="23"/>
                    <a:pt x="513" y="23"/>
                  </a:cubicBezTo>
                  <a:cubicBezTo>
                    <a:pt x="512" y="22"/>
                    <a:pt x="512" y="22"/>
                    <a:pt x="512" y="22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524" y="18"/>
                    <a:pt x="524" y="18"/>
                    <a:pt x="524" y="18"/>
                  </a:cubicBezTo>
                  <a:cubicBezTo>
                    <a:pt x="524" y="26"/>
                    <a:pt x="524" y="26"/>
                    <a:pt x="524" y="26"/>
                  </a:cubicBezTo>
                  <a:close/>
                  <a:moveTo>
                    <a:pt x="573" y="49"/>
                  </a:moveTo>
                  <a:cubicBezTo>
                    <a:pt x="570" y="52"/>
                    <a:pt x="568" y="53"/>
                    <a:pt x="567" y="54"/>
                  </a:cubicBezTo>
                  <a:cubicBezTo>
                    <a:pt x="566" y="54"/>
                    <a:pt x="564" y="54"/>
                    <a:pt x="563" y="54"/>
                  </a:cubicBezTo>
                  <a:cubicBezTo>
                    <a:pt x="560" y="54"/>
                    <a:pt x="559" y="54"/>
                    <a:pt x="557" y="52"/>
                  </a:cubicBezTo>
                  <a:cubicBezTo>
                    <a:pt x="556" y="50"/>
                    <a:pt x="555" y="48"/>
                    <a:pt x="555" y="46"/>
                  </a:cubicBezTo>
                  <a:cubicBezTo>
                    <a:pt x="555" y="44"/>
                    <a:pt x="556" y="42"/>
                    <a:pt x="556" y="41"/>
                  </a:cubicBezTo>
                  <a:cubicBezTo>
                    <a:pt x="557" y="40"/>
                    <a:pt x="559" y="38"/>
                    <a:pt x="562" y="36"/>
                  </a:cubicBezTo>
                  <a:cubicBezTo>
                    <a:pt x="564" y="35"/>
                    <a:pt x="568" y="33"/>
                    <a:pt x="574" y="31"/>
                  </a:cubicBezTo>
                  <a:cubicBezTo>
                    <a:pt x="574" y="30"/>
                    <a:pt x="574" y="30"/>
                    <a:pt x="574" y="30"/>
                  </a:cubicBezTo>
                  <a:cubicBezTo>
                    <a:pt x="574" y="26"/>
                    <a:pt x="573" y="24"/>
                    <a:pt x="572" y="23"/>
                  </a:cubicBezTo>
                  <a:cubicBezTo>
                    <a:pt x="571" y="22"/>
                    <a:pt x="570" y="21"/>
                    <a:pt x="568" y="21"/>
                  </a:cubicBezTo>
                  <a:cubicBezTo>
                    <a:pt x="566" y="21"/>
                    <a:pt x="565" y="21"/>
                    <a:pt x="564" y="22"/>
                  </a:cubicBezTo>
                  <a:cubicBezTo>
                    <a:pt x="563" y="23"/>
                    <a:pt x="563" y="24"/>
                    <a:pt x="563" y="25"/>
                  </a:cubicBezTo>
                  <a:cubicBezTo>
                    <a:pt x="563" y="27"/>
                    <a:pt x="563" y="27"/>
                    <a:pt x="563" y="27"/>
                  </a:cubicBezTo>
                  <a:cubicBezTo>
                    <a:pt x="563" y="28"/>
                    <a:pt x="562" y="29"/>
                    <a:pt x="562" y="30"/>
                  </a:cubicBezTo>
                  <a:cubicBezTo>
                    <a:pt x="562" y="30"/>
                    <a:pt x="561" y="30"/>
                    <a:pt x="560" y="30"/>
                  </a:cubicBezTo>
                  <a:cubicBezTo>
                    <a:pt x="559" y="30"/>
                    <a:pt x="558" y="30"/>
                    <a:pt x="558" y="30"/>
                  </a:cubicBezTo>
                  <a:cubicBezTo>
                    <a:pt x="558" y="29"/>
                    <a:pt x="557" y="28"/>
                    <a:pt x="557" y="27"/>
                  </a:cubicBezTo>
                  <a:cubicBezTo>
                    <a:pt x="557" y="25"/>
                    <a:pt x="558" y="23"/>
                    <a:pt x="560" y="21"/>
                  </a:cubicBezTo>
                  <a:cubicBezTo>
                    <a:pt x="562" y="19"/>
                    <a:pt x="566" y="18"/>
                    <a:pt x="569" y="18"/>
                  </a:cubicBezTo>
                  <a:cubicBezTo>
                    <a:pt x="572" y="18"/>
                    <a:pt x="574" y="18"/>
                    <a:pt x="576" y="20"/>
                  </a:cubicBezTo>
                  <a:cubicBezTo>
                    <a:pt x="578" y="20"/>
                    <a:pt x="579" y="22"/>
                    <a:pt x="580" y="23"/>
                  </a:cubicBezTo>
                  <a:cubicBezTo>
                    <a:pt x="580" y="24"/>
                    <a:pt x="580" y="26"/>
                    <a:pt x="580" y="30"/>
                  </a:cubicBezTo>
                  <a:cubicBezTo>
                    <a:pt x="580" y="41"/>
                    <a:pt x="580" y="41"/>
                    <a:pt x="580" y="41"/>
                  </a:cubicBezTo>
                  <a:cubicBezTo>
                    <a:pt x="580" y="44"/>
                    <a:pt x="580" y="46"/>
                    <a:pt x="580" y="47"/>
                  </a:cubicBezTo>
                  <a:cubicBezTo>
                    <a:pt x="580" y="48"/>
                    <a:pt x="581" y="48"/>
                    <a:pt x="581" y="49"/>
                  </a:cubicBezTo>
                  <a:cubicBezTo>
                    <a:pt x="581" y="49"/>
                    <a:pt x="581" y="49"/>
                    <a:pt x="582" y="49"/>
                  </a:cubicBezTo>
                  <a:cubicBezTo>
                    <a:pt x="582" y="49"/>
                    <a:pt x="582" y="49"/>
                    <a:pt x="583" y="49"/>
                  </a:cubicBezTo>
                  <a:cubicBezTo>
                    <a:pt x="583" y="48"/>
                    <a:pt x="584" y="48"/>
                    <a:pt x="586" y="46"/>
                  </a:cubicBezTo>
                  <a:cubicBezTo>
                    <a:pt x="586" y="48"/>
                    <a:pt x="586" y="48"/>
                    <a:pt x="586" y="48"/>
                  </a:cubicBezTo>
                  <a:cubicBezTo>
                    <a:pt x="583" y="52"/>
                    <a:pt x="580" y="54"/>
                    <a:pt x="578" y="54"/>
                  </a:cubicBezTo>
                  <a:cubicBezTo>
                    <a:pt x="577" y="54"/>
                    <a:pt x="576" y="53"/>
                    <a:pt x="575" y="52"/>
                  </a:cubicBezTo>
                  <a:cubicBezTo>
                    <a:pt x="574" y="52"/>
                    <a:pt x="573" y="51"/>
                    <a:pt x="573" y="49"/>
                  </a:cubicBezTo>
                  <a:close/>
                  <a:moveTo>
                    <a:pt x="573" y="46"/>
                  </a:moveTo>
                  <a:cubicBezTo>
                    <a:pt x="573" y="34"/>
                    <a:pt x="573" y="34"/>
                    <a:pt x="573" y="34"/>
                  </a:cubicBezTo>
                  <a:cubicBezTo>
                    <a:pt x="570" y="35"/>
                    <a:pt x="567" y="36"/>
                    <a:pt x="566" y="37"/>
                  </a:cubicBezTo>
                  <a:cubicBezTo>
                    <a:pt x="564" y="38"/>
                    <a:pt x="563" y="39"/>
                    <a:pt x="562" y="40"/>
                  </a:cubicBezTo>
                  <a:cubicBezTo>
                    <a:pt x="562" y="42"/>
                    <a:pt x="561" y="43"/>
                    <a:pt x="561" y="44"/>
                  </a:cubicBezTo>
                  <a:cubicBezTo>
                    <a:pt x="561" y="46"/>
                    <a:pt x="562" y="48"/>
                    <a:pt x="563" y="49"/>
                  </a:cubicBezTo>
                  <a:cubicBezTo>
                    <a:pt x="564" y="50"/>
                    <a:pt x="565" y="50"/>
                    <a:pt x="566" y="50"/>
                  </a:cubicBezTo>
                  <a:cubicBezTo>
                    <a:pt x="568" y="50"/>
                    <a:pt x="570" y="49"/>
                    <a:pt x="5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36"/>
            <p:cNvSpPr>
              <a:spLocks noEditPoints="1"/>
            </p:cNvSpPr>
            <p:nvPr userDrawn="1"/>
          </p:nvSpPr>
          <p:spPr bwMode="auto">
            <a:xfrm>
              <a:off x="9304417" y="4596096"/>
              <a:ext cx="2255842" cy="300036"/>
            </a:xfrm>
            <a:custGeom>
              <a:avLst/>
              <a:gdLst>
                <a:gd name="T0" fmla="*/ 1465 w 1513"/>
                <a:gd name="T1" fmla="*/ 107 h 200"/>
                <a:gd name="T2" fmla="*/ 1416 w 1513"/>
                <a:gd name="T3" fmla="*/ 130 h 200"/>
                <a:gd name="T4" fmla="*/ 1450 w 1513"/>
                <a:gd name="T5" fmla="*/ 47 h 200"/>
                <a:gd name="T6" fmla="*/ 1458 w 1513"/>
                <a:gd name="T7" fmla="*/ 70 h 200"/>
                <a:gd name="T8" fmla="*/ 1467 w 1513"/>
                <a:gd name="T9" fmla="*/ 146 h 200"/>
                <a:gd name="T10" fmla="*/ 1410 w 1513"/>
                <a:gd name="T11" fmla="*/ 171 h 200"/>
                <a:gd name="T12" fmla="*/ 1408 w 1513"/>
                <a:gd name="T13" fmla="*/ 153 h 200"/>
                <a:gd name="T14" fmla="*/ 1272 w 1513"/>
                <a:gd name="T15" fmla="*/ 125 h 200"/>
                <a:gd name="T16" fmla="*/ 1257 w 1513"/>
                <a:gd name="T17" fmla="*/ 79 h 200"/>
                <a:gd name="T18" fmla="*/ 1298 w 1513"/>
                <a:gd name="T19" fmla="*/ 59 h 200"/>
                <a:gd name="T20" fmla="*/ 1220 w 1513"/>
                <a:gd name="T21" fmla="*/ 139 h 200"/>
                <a:gd name="T22" fmla="*/ 1112 w 1513"/>
                <a:gd name="T23" fmla="*/ 16 h 200"/>
                <a:gd name="T24" fmla="*/ 1064 w 1513"/>
                <a:gd name="T25" fmla="*/ 107 h 200"/>
                <a:gd name="T26" fmla="*/ 1074 w 1513"/>
                <a:gd name="T27" fmla="*/ 95 h 200"/>
                <a:gd name="T28" fmla="*/ 1096 w 1513"/>
                <a:gd name="T29" fmla="*/ 49 h 200"/>
                <a:gd name="T30" fmla="*/ 1098 w 1513"/>
                <a:gd name="T31" fmla="*/ 84 h 200"/>
                <a:gd name="T32" fmla="*/ 1101 w 1513"/>
                <a:gd name="T33" fmla="*/ 154 h 200"/>
                <a:gd name="T34" fmla="*/ 1038 w 1513"/>
                <a:gd name="T35" fmla="*/ 172 h 200"/>
                <a:gd name="T36" fmla="*/ 862 w 1513"/>
                <a:gd name="T37" fmla="*/ 136 h 200"/>
                <a:gd name="T38" fmla="*/ 895 w 1513"/>
                <a:gd name="T39" fmla="*/ 103 h 200"/>
                <a:gd name="T40" fmla="*/ 856 w 1513"/>
                <a:gd name="T41" fmla="*/ 83 h 200"/>
                <a:gd name="T42" fmla="*/ 873 w 1513"/>
                <a:gd name="T43" fmla="*/ 80 h 200"/>
                <a:gd name="T44" fmla="*/ 905 w 1513"/>
                <a:gd name="T45" fmla="*/ 38 h 200"/>
                <a:gd name="T46" fmla="*/ 908 w 1513"/>
                <a:gd name="T47" fmla="*/ 83 h 200"/>
                <a:gd name="T48" fmla="*/ 874 w 1513"/>
                <a:gd name="T49" fmla="*/ 168 h 200"/>
                <a:gd name="T50" fmla="*/ 809 w 1513"/>
                <a:gd name="T51" fmla="*/ 149 h 200"/>
                <a:gd name="T52" fmla="*/ 704 w 1513"/>
                <a:gd name="T53" fmla="*/ 45 h 200"/>
                <a:gd name="T54" fmla="*/ 658 w 1513"/>
                <a:gd name="T55" fmla="*/ 45 h 200"/>
                <a:gd name="T56" fmla="*/ 694 w 1513"/>
                <a:gd name="T57" fmla="*/ 50 h 200"/>
                <a:gd name="T58" fmla="*/ 705 w 1513"/>
                <a:gd name="T59" fmla="*/ 55 h 200"/>
                <a:gd name="T60" fmla="*/ 697 w 1513"/>
                <a:gd name="T61" fmla="*/ 139 h 200"/>
                <a:gd name="T62" fmla="*/ 662 w 1513"/>
                <a:gd name="T63" fmla="*/ 179 h 200"/>
                <a:gd name="T64" fmla="*/ 686 w 1513"/>
                <a:gd name="T65" fmla="*/ 141 h 200"/>
                <a:gd name="T66" fmla="*/ 720 w 1513"/>
                <a:gd name="T67" fmla="*/ 90 h 200"/>
                <a:gd name="T68" fmla="*/ 540 w 1513"/>
                <a:gd name="T69" fmla="*/ 92 h 200"/>
                <a:gd name="T70" fmla="*/ 491 w 1513"/>
                <a:gd name="T71" fmla="*/ 115 h 200"/>
                <a:gd name="T72" fmla="*/ 466 w 1513"/>
                <a:gd name="T73" fmla="*/ 70 h 200"/>
                <a:gd name="T74" fmla="*/ 444 w 1513"/>
                <a:gd name="T75" fmla="*/ 90 h 200"/>
                <a:gd name="T76" fmla="*/ 426 w 1513"/>
                <a:gd name="T77" fmla="*/ 96 h 200"/>
                <a:gd name="T78" fmla="*/ 414 w 1513"/>
                <a:gd name="T79" fmla="*/ 90 h 200"/>
                <a:gd name="T80" fmla="*/ 502 w 1513"/>
                <a:gd name="T81" fmla="*/ 43 h 200"/>
                <a:gd name="T82" fmla="*/ 560 w 1513"/>
                <a:gd name="T83" fmla="*/ 85 h 200"/>
                <a:gd name="T84" fmla="*/ 520 w 1513"/>
                <a:gd name="T85" fmla="*/ 187 h 200"/>
                <a:gd name="T86" fmla="*/ 465 w 1513"/>
                <a:gd name="T87" fmla="*/ 119 h 200"/>
                <a:gd name="T88" fmla="*/ 442 w 1513"/>
                <a:gd name="T89" fmla="*/ 153 h 200"/>
                <a:gd name="T90" fmla="*/ 282 w 1513"/>
                <a:gd name="T91" fmla="*/ 98 h 200"/>
                <a:gd name="T92" fmla="*/ 259 w 1513"/>
                <a:gd name="T93" fmla="*/ 93 h 200"/>
                <a:gd name="T94" fmla="*/ 226 w 1513"/>
                <a:gd name="T95" fmla="*/ 158 h 200"/>
                <a:gd name="T96" fmla="*/ 307 w 1513"/>
                <a:gd name="T97" fmla="*/ 43 h 200"/>
                <a:gd name="T98" fmla="*/ 290 w 1513"/>
                <a:gd name="T99" fmla="*/ 120 h 200"/>
                <a:gd name="T100" fmla="*/ 234 w 1513"/>
                <a:gd name="T101" fmla="*/ 93 h 200"/>
                <a:gd name="T102" fmla="*/ 205 w 1513"/>
                <a:gd name="T103" fmla="*/ 107 h 200"/>
                <a:gd name="T104" fmla="*/ 226 w 1513"/>
                <a:gd name="T105" fmla="*/ 171 h 200"/>
                <a:gd name="T106" fmla="*/ 101 w 1513"/>
                <a:gd name="T107" fmla="*/ 63 h 200"/>
                <a:gd name="T108" fmla="*/ 32 w 1513"/>
                <a:gd name="T109" fmla="*/ 94 h 200"/>
                <a:gd name="T110" fmla="*/ 58 w 1513"/>
                <a:gd name="T111" fmla="*/ 7 h 200"/>
                <a:gd name="T112" fmla="*/ 104 w 1513"/>
                <a:gd name="T113" fmla="*/ 90 h 200"/>
                <a:gd name="T114" fmla="*/ 48 w 1513"/>
                <a:gd name="T115" fmla="*/ 152 h 200"/>
                <a:gd name="T116" fmla="*/ 3 w 1513"/>
                <a:gd name="T117" fmla="*/ 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3" h="200">
                  <a:moveTo>
                    <a:pt x="1410" y="31"/>
                  </a:moveTo>
                  <a:cubicBezTo>
                    <a:pt x="1410" y="28"/>
                    <a:pt x="1410" y="26"/>
                    <a:pt x="1410" y="23"/>
                  </a:cubicBezTo>
                  <a:cubicBezTo>
                    <a:pt x="1418" y="21"/>
                    <a:pt x="1413" y="3"/>
                    <a:pt x="1421" y="0"/>
                  </a:cubicBezTo>
                  <a:cubicBezTo>
                    <a:pt x="1424" y="0"/>
                    <a:pt x="1424" y="0"/>
                    <a:pt x="1424" y="0"/>
                  </a:cubicBezTo>
                  <a:cubicBezTo>
                    <a:pt x="1425" y="3"/>
                    <a:pt x="1427" y="7"/>
                    <a:pt x="1428" y="11"/>
                  </a:cubicBezTo>
                  <a:cubicBezTo>
                    <a:pt x="1428" y="13"/>
                    <a:pt x="1428" y="15"/>
                    <a:pt x="1428" y="17"/>
                  </a:cubicBezTo>
                  <a:cubicBezTo>
                    <a:pt x="1431" y="30"/>
                    <a:pt x="1429" y="36"/>
                    <a:pt x="1427" y="47"/>
                  </a:cubicBezTo>
                  <a:cubicBezTo>
                    <a:pt x="1414" y="49"/>
                    <a:pt x="1415" y="38"/>
                    <a:pt x="1410" y="31"/>
                  </a:cubicBezTo>
                  <a:close/>
                  <a:moveTo>
                    <a:pt x="1442" y="122"/>
                  </a:moveTo>
                  <a:cubicBezTo>
                    <a:pt x="1442" y="107"/>
                    <a:pt x="1454" y="110"/>
                    <a:pt x="1465" y="107"/>
                  </a:cubicBezTo>
                  <a:cubicBezTo>
                    <a:pt x="1470" y="105"/>
                    <a:pt x="1478" y="101"/>
                    <a:pt x="1482" y="97"/>
                  </a:cubicBezTo>
                  <a:cubicBezTo>
                    <a:pt x="1484" y="95"/>
                    <a:pt x="1484" y="93"/>
                    <a:pt x="1486" y="91"/>
                  </a:cubicBezTo>
                  <a:cubicBezTo>
                    <a:pt x="1485" y="90"/>
                    <a:pt x="1485" y="88"/>
                    <a:pt x="1484" y="87"/>
                  </a:cubicBezTo>
                  <a:cubicBezTo>
                    <a:pt x="1482" y="86"/>
                    <a:pt x="1479" y="83"/>
                    <a:pt x="1477" y="83"/>
                  </a:cubicBezTo>
                  <a:cubicBezTo>
                    <a:pt x="1474" y="81"/>
                    <a:pt x="1470" y="82"/>
                    <a:pt x="1468" y="81"/>
                  </a:cubicBezTo>
                  <a:cubicBezTo>
                    <a:pt x="1452" y="83"/>
                    <a:pt x="1429" y="95"/>
                    <a:pt x="1424" y="105"/>
                  </a:cubicBezTo>
                  <a:cubicBezTo>
                    <a:pt x="1424" y="108"/>
                    <a:pt x="1424" y="111"/>
                    <a:pt x="1424" y="113"/>
                  </a:cubicBezTo>
                  <a:cubicBezTo>
                    <a:pt x="1426" y="115"/>
                    <a:pt x="1428" y="117"/>
                    <a:pt x="1430" y="119"/>
                  </a:cubicBezTo>
                  <a:cubicBezTo>
                    <a:pt x="1430" y="126"/>
                    <a:pt x="1430" y="134"/>
                    <a:pt x="1422" y="135"/>
                  </a:cubicBezTo>
                  <a:cubicBezTo>
                    <a:pt x="1420" y="133"/>
                    <a:pt x="1418" y="132"/>
                    <a:pt x="1416" y="130"/>
                  </a:cubicBezTo>
                  <a:cubicBezTo>
                    <a:pt x="1414" y="132"/>
                    <a:pt x="1413" y="133"/>
                    <a:pt x="1409" y="132"/>
                  </a:cubicBezTo>
                  <a:cubicBezTo>
                    <a:pt x="1407" y="128"/>
                    <a:pt x="1397" y="105"/>
                    <a:pt x="1398" y="102"/>
                  </a:cubicBezTo>
                  <a:cubicBezTo>
                    <a:pt x="1399" y="99"/>
                    <a:pt x="1405" y="97"/>
                    <a:pt x="1408" y="96"/>
                  </a:cubicBezTo>
                  <a:cubicBezTo>
                    <a:pt x="1414" y="93"/>
                    <a:pt x="1418" y="86"/>
                    <a:pt x="1423" y="82"/>
                  </a:cubicBezTo>
                  <a:cubicBezTo>
                    <a:pt x="1426" y="80"/>
                    <a:pt x="1430" y="80"/>
                    <a:pt x="1433" y="79"/>
                  </a:cubicBezTo>
                  <a:cubicBezTo>
                    <a:pt x="1441" y="75"/>
                    <a:pt x="1447" y="65"/>
                    <a:pt x="1454" y="59"/>
                  </a:cubicBezTo>
                  <a:cubicBezTo>
                    <a:pt x="1462" y="51"/>
                    <a:pt x="1472" y="50"/>
                    <a:pt x="1478" y="41"/>
                  </a:cubicBezTo>
                  <a:cubicBezTo>
                    <a:pt x="1478" y="41"/>
                    <a:pt x="1478" y="41"/>
                    <a:pt x="1478" y="40"/>
                  </a:cubicBezTo>
                  <a:cubicBezTo>
                    <a:pt x="1477" y="40"/>
                    <a:pt x="1477" y="40"/>
                    <a:pt x="1477" y="40"/>
                  </a:cubicBezTo>
                  <a:cubicBezTo>
                    <a:pt x="1472" y="45"/>
                    <a:pt x="1459" y="54"/>
                    <a:pt x="1450" y="47"/>
                  </a:cubicBezTo>
                  <a:cubicBezTo>
                    <a:pt x="1446" y="45"/>
                    <a:pt x="1447" y="40"/>
                    <a:pt x="1444" y="37"/>
                  </a:cubicBezTo>
                  <a:cubicBezTo>
                    <a:pt x="1443" y="35"/>
                    <a:pt x="1440" y="34"/>
                    <a:pt x="1440" y="31"/>
                  </a:cubicBezTo>
                  <a:cubicBezTo>
                    <a:pt x="1440" y="29"/>
                    <a:pt x="1441" y="28"/>
                    <a:pt x="1441" y="27"/>
                  </a:cubicBezTo>
                  <a:cubicBezTo>
                    <a:pt x="1447" y="27"/>
                    <a:pt x="1459" y="35"/>
                    <a:pt x="1462" y="38"/>
                  </a:cubicBezTo>
                  <a:cubicBezTo>
                    <a:pt x="1471" y="35"/>
                    <a:pt x="1480" y="33"/>
                    <a:pt x="1488" y="28"/>
                  </a:cubicBezTo>
                  <a:cubicBezTo>
                    <a:pt x="1491" y="26"/>
                    <a:pt x="1496" y="30"/>
                    <a:pt x="1498" y="29"/>
                  </a:cubicBezTo>
                  <a:cubicBezTo>
                    <a:pt x="1502" y="32"/>
                    <a:pt x="1508" y="48"/>
                    <a:pt x="1500" y="52"/>
                  </a:cubicBezTo>
                  <a:cubicBezTo>
                    <a:pt x="1496" y="53"/>
                    <a:pt x="1490" y="53"/>
                    <a:pt x="1486" y="54"/>
                  </a:cubicBezTo>
                  <a:cubicBezTo>
                    <a:pt x="1476" y="56"/>
                    <a:pt x="1464" y="63"/>
                    <a:pt x="1457" y="69"/>
                  </a:cubicBezTo>
                  <a:cubicBezTo>
                    <a:pt x="1457" y="69"/>
                    <a:pt x="1458" y="69"/>
                    <a:pt x="1458" y="70"/>
                  </a:cubicBezTo>
                  <a:cubicBezTo>
                    <a:pt x="1458" y="70"/>
                    <a:pt x="1458" y="70"/>
                    <a:pt x="1458" y="70"/>
                  </a:cubicBezTo>
                  <a:cubicBezTo>
                    <a:pt x="1462" y="71"/>
                    <a:pt x="1469" y="68"/>
                    <a:pt x="1474" y="71"/>
                  </a:cubicBezTo>
                  <a:cubicBezTo>
                    <a:pt x="1485" y="76"/>
                    <a:pt x="1500" y="81"/>
                    <a:pt x="1500" y="99"/>
                  </a:cubicBezTo>
                  <a:cubicBezTo>
                    <a:pt x="1497" y="100"/>
                    <a:pt x="1496" y="102"/>
                    <a:pt x="1494" y="103"/>
                  </a:cubicBezTo>
                  <a:cubicBezTo>
                    <a:pt x="1488" y="105"/>
                    <a:pt x="1482" y="105"/>
                    <a:pt x="1477" y="108"/>
                  </a:cubicBezTo>
                  <a:cubicBezTo>
                    <a:pt x="1477" y="109"/>
                    <a:pt x="1477" y="109"/>
                    <a:pt x="1477" y="110"/>
                  </a:cubicBezTo>
                  <a:cubicBezTo>
                    <a:pt x="1478" y="112"/>
                    <a:pt x="1479" y="113"/>
                    <a:pt x="1479" y="118"/>
                  </a:cubicBezTo>
                  <a:cubicBezTo>
                    <a:pt x="1477" y="119"/>
                    <a:pt x="1478" y="122"/>
                    <a:pt x="1476" y="123"/>
                  </a:cubicBezTo>
                  <a:cubicBezTo>
                    <a:pt x="1472" y="130"/>
                    <a:pt x="1465" y="135"/>
                    <a:pt x="1463" y="142"/>
                  </a:cubicBezTo>
                  <a:cubicBezTo>
                    <a:pt x="1464" y="143"/>
                    <a:pt x="1466" y="145"/>
                    <a:pt x="1467" y="146"/>
                  </a:cubicBezTo>
                  <a:cubicBezTo>
                    <a:pt x="1476" y="149"/>
                    <a:pt x="1513" y="129"/>
                    <a:pt x="1508" y="151"/>
                  </a:cubicBezTo>
                  <a:cubicBezTo>
                    <a:pt x="1507" y="154"/>
                    <a:pt x="1505" y="156"/>
                    <a:pt x="1504" y="158"/>
                  </a:cubicBezTo>
                  <a:cubicBezTo>
                    <a:pt x="1500" y="158"/>
                    <a:pt x="1498" y="157"/>
                    <a:pt x="1495" y="157"/>
                  </a:cubicBezTo>
                  <a:cubicBezTo>
                    <a:pt x="1490" y="155"/>
                    <a:pt x="1472" y="161"/>
                    <a:pt x="1469" y="163"/>
                  </a:cubicBezTo>
                  <a:cubicBezTo>
                    <a:pt x="1470" y="169"/>
                    <a:pt x="1471" y="175"/>
                    <a:pt x="1471" y="182"/>
                  </a:cubicBezTo>
                  <a:cubicBezTo>
                    <a:pt x="1469" y="183"/>
                    <a:pt x="1469" y="185"/>
                    <a:pt x="1468" y="186"/>
                  </a:cubicBezTo>
                  <a:cubicBezTo>
                    <a:pt x="1465" y="188"/>
                    <a:pt x="1462" y="187"/>
                    <a:pt x="1458" y="189"/>
                  </a:cubicBezTo>
                  <a:cubicBezTo>
                    <a:pt x="1456" y="190"/>
                    <a:pt x="1453" y="193"/>
                    <a:pt x="1450" y="193"/>
                  </a:cubicBezTo>
                  <a:cubicBezTo>
                    <a:pt x="1432" y="200"/>
                    <a:pt x="1414" y="183"/>
                    <a:pt x="1410" y="171"/>
                  </a:cubicBezTo>
                  <a:cubicBezTo>
                    <a:pt x="1410" y="171"/>
                    <a:pt x="1410" y="171"/>
                    <a:pt x="1410" y="171"/>
                  </a:cubicBezTo>
                  <a:cubicBezTo>
                    <a:pt x="1416" y="171"/>
                    <a:pt x="1423" y="177"/>
                    <a:pt x="1428" y="179"/>
                  </a:cubicBezTo>
                  <a:cubicBezTo>
                    <a:pt x="1430" y="179"/>
                    <a:pt x="1433" y="179"/>
                    <a:pt x="1435" y="179"/>
                  </a:cubicBezTo>
                  <a:cubicBezTo>
                    <a:pt x="1449" y="179"/>
                    <a:pt x="1457" y="174"/>
                    <a:pt x="1463" y="165"/>
                  </a:cubicBezTo>
                  <a:cubicBezTo>
                    <a:pt x="1463" y="164"/>
                    <a:pt x="1463" y="163"/>
                    <a:pt x="1463" y="162"/>
                  </a:cubicBezTo>
                  <a:cubicBezTo>
                    <a:pt x="1462" y="162"/>
                    <a:pt x="1461" y="161"/>
                    <a:pt x="1460" y="161"/>
                  </a:cubicBezTo>
                  <a:cubicBezTo>
                    <a:pt x="1453" y="158"/>
                    <a:pt x="1440" y="165"/>
                    <a:pt x="1434" y="166"/>
                  </a:cubicBezTo>
                  <a:cubicBezTo>
                    <a:pt x="1428" y="167"/>
                    <a:pt x="1413" y="167"/>
                    <a:pt x="1408" y="164"/>
                  </a:cubicBezTo>
                  <a:cubicBezTo>
                    <a:pt x="1406" y="163"/>
                    <a:pt x="1405" y="161"/>
                    <a:pt x="1404" y="160"/>
                  </a:cubicBezTo>
                  <a:cubicBezTo>
                    <a:pt x="1404" y="159"/>
                    <a:pt x="1404" y="157"/>
                    <a:pt x="1404" y="156"/>
                  </a:cubicBezTo>
                  <a:cubicBezTo>
                    <a:pt x="1406" y="155"/>
                    <a:pt x="1407" y="154"/>
                    <a:pt x="1408" y="153"/>
                  </a:cubicBezTo>
                  <a:cubicBezTo>
                    <a:pt x="1418" y="153"/>
                    <a:pt x="1426" y="153"/>
                    <a:pt x="1436" y="153"/>
                  </a:cubicBezTo>
                  <a:cubicBezTo>
                    <a:pt x="1438" y="152"/>
                    <a:pt x="1442" y="149"/>
                    <a:pt x="1444" y="149"/>
                  </a:cubicBezTo>
                  <a:cubicBezTo>
                    <a:pt x="1448" y="147"/>
                    <a:pt x="1452" y="148"/>
                    <a:pt x="1455" y="147"/>
                  </a:cubicBezTo>
                  <a:cubicBezTo>
                    <a:pt x="1456" y="146"/>
                    <a:pt x="1456" y="146"/>
                    <a:pt x="1457" y="145"/>
                  </a:cubicBezTo>
                  <a:cubicBezTo>
                    <a:pt x="1456" y="143"/>
                    <a:pt x="1454" y="139"/>
                    <a:pt x="1456" y="136"/>
                  </a:cubicBezTo>
                  <a:cubicBezTo>
                    <a:pt x="1458" y="129"/>
                    <a:pt x="1460" y="125"/>
                    <a:pt x="1464" y="118"/>
                  </a:cubicBezTo>
                  <a:cubicBezTo>
                    <a:pt x="1463" y="117"/>
                    <a:pt x="1462" y="117"/>
                    <a:pt x="1461" y="117"/>
                  </a:cubicBezTo>
                  <a:cubicBezTo>
                    <a:pt x="1455" y="118"/>
                    <a:pt x="1451" y="121"/>
                    <a:pt x="1442" y="122"/>
                  </a:cubicBezTo>
                  <a:close/>
                  <a:moveTo>
                    <a:pt x="1272" y="127"/>
                  </a:moveTo>
                  <a:cubicBezTo>
                    <a:pt x="1272" y="125"/>
                    <a:pt x="1271" y="126"/>
                    <a:pt x="1272" y="125"/>
                  </a:cubicBezTo>
                  <a:cubicBezTo>
                    <a:pt x="1274" y="119"/>
                    <a:pt x="1285" y="115"/>
                    <a:pt x="1292" y="119"/>
                  </a:cubicBezTo>
                  <a:cubicBezTo>
                    <a:pt x="1301" y="125"/>
                    <a:pt x="1318" y="137"/>
                    <a:pt x="1316" y="154"/>
                  </a:cubicBezTo>
                  <a:cubicBezTo>
                    <a:pt x="1310" y="157"/>
                    <a:pt x="1309" y="164"/>
                    <a:pt x="1298" y="164"/>
                  </a:cubicBezTo>
                  <a:cubicBezTo>
                    <a:pt x="1298" y="161"/>
                    <a:pt x="1294" y="159"/>
                    <a:pt x="1293" y="157"/>
                  </a:cubicBezTo>
                  <a:cubicBezTo>
                    <a:pt x="1292" y="155"/>
                    <a:pt x="1292" y="152"/>
                    <a:pt x="1291" y="149"/>
                  </a:cubicBezTo>
                  <a:cubicBezTo>
                    <a:pt x="1288" y="143"/>
                    <a:pt x="1279" y="128"/>
                    <a:pt x="1272" y="127"/>
                  </a:cubicBezTo>
                  <a:close/>
                  <a:moveTo>
                    <a:pt x="1216" y="87"/>
                  </a:moveTo>
                  <a:cubicBezTo>
                    <a:pt x="1216" y="86"/>
                    <a:pt x="1217" y="85"/>
                    <a:pt x="1217" y="84"/>
                  </a:cubicBezTo>
                  <a:cubicBezTo>
                    <a:pt x="1222" y="85"/>
                    <a:pt x="1227" y="86"/>
                    <a:pt x="1232" y="87"/>
                  </a:cubicBezTo>
                  <a:cubicBezTo>
                    <a:pt x="1237" y="89"/>
                    <a:pt x="1256" y="82"/>
                    <a:pt x="1257" y="79"/>
                  </a:cubicBezTo>
                  <a:cubicBezTo>
                    <a:pt x="1260" y="74"/>
                    <a:pt x="1260" y="41"/>
                    <a:pt x="1257" y="36"/>
                  </a:cubicBezTo>
                  <a:cubicBezTo>
                    <a:pt x="1255" y="31"/>
                    <a:pt x="1252" y="30"/>
                    <a:pt x="1252" y="23"/>
                  </a:cubicBezTo>
                  <a:cubicBezTo>
                    <a:pt x="1256" y="21"/>
                    <a:pt x="1256" y="20"/>
                    <a:pt x="1264" y="20"/>
                  </a:cubicBezTo>
                  <a:cubicBezTo>
                    <a:pt x="1272" y="26"/>
                    <a:pt x="1273" y="39"/>
                    <a:pt x="1273" y="54"/>
                  </a:cubicBezTo>
                  <a:cubicBezTo>
                    <a:pt x="1273" y="59"/>
                    <a:pt x="1271" y="74"/>
                    <a:pt x="1272" y="74"/>
                  </a:cubicBezTo>
                  <a:cubicBezTo>
                    <a:pt x="1276" y="75"/>
                    <a:pt x="1290" y="70"/>
                    <a:pt x="1293" y="68"/>
                  </a:cubicBezTo>
                  <a:cubicBezTo>
                    <a:pt x="1293" y="63"/>
                    <a:pt x="1292" y="61"/>
                    <a:pt x="1288" y="58"/>
                  </a:cubicBezTo>
                  <a:cubicBezTo>
                    <a:pt x="1288" y="57"/>
                    <a:pt x="1288" y="55"/>
                    <a:pt x="1288" y="53"/>
                  </a:cubicBezTo>
                  <a:cubicBezTo>
                    <a:pt x="1289" y="53"/>
                    <a:pt x="1290" y="54"/>
                    <a:pt x="1290" y="54"/>
                  </a:cubicBezTo>
                  <a:cubicBezTo>
                    <a:pt x="1293" y="55"/>
                    <a:pt x="1295" y="59"/>
                    <a:pt x="1298" y="59"/>
                  </a:cubicBezTo>
                  <a:cubicBezTo>
                    <a:pt x="1306" y="62"/>
                    <a:pt x="1314" y="60"/>
                    <a:pt x="1321" y="63"/>
                  </a:cubicBezTo>
                  <a:cubicBezTo>
                    <a:pt x="1322" y="64"/>
                    <a:pt x="1322" y="63"/>
                    <a:pt x="1322" y="65"/>
                  </a:cubicBezTo>
                  <a:cubicBezTo>
                    <a:pt x="1322" y="67"/>
                    <a:pt x="1322" y="69"/>
                    <a:pt x="1322" y="71"/>
                  </a:cubicBezTo>
                  <a:cubicBezTo>
                    <a:pt x="1321" y="71"/>
                    <a:pt x="1320" y="74"/>
                    <a:pt x="1319" y="75"/>
                  </a:cubicBezTo>
                  <a:cubicBezTo>
                    <a:pt x="1317" y="76"/>
                    <a:pt x="1310" y="75"/>
                    <a:pt x="1308" y="76"/>
                  </a:cubicBezTo>
                  <a:cubicBezTo>
                    <a:pt x="1301" y="79"/>
                    <a:pt x="1273" y="90"/>
                    <a:pt x="1268" y="95"/>
                  </a:cubicBezTo>
                  <a:cubicBezTo>
                    <a:pt x="1264" y="99"/>
                    <a:pt x="1266" y="105"/>
                    <a:pt x="1264" y="110"/>
                  </a:cubicBezTo>
                  <a:cubicBezTo>
                    <a:pt x="1260" y="123"/>
                    <a:pt x="1250" y="153"/>
                    <a:pt x="1232" y="145"/>
                  </a:cubicBezTo>
                  <a:cubicBezTo>
                    <a:pt x="1230" y="145"/>
                    <a:pt x="1229" y="145"/>
                    <a:pt x="1228" y="145"/>
                  </a:cubicBezTo>
                  <a:cubicBezTo>
                    <a:pt x="1225" y="143"/>
                    <a:pt x="1223" y="141"/>
                    <a:pt x="1220" y="139"/>
                  </a:cubicBezTo>
                  <a:cubicBezTo>
                    <a:pt x="1220" y="138"/>
                    <a:pt x="1220" y="137"/>
                    <a:pt x="1220" y="135"/>
                  </a:cubicBezTo>
                  <a:cubicBezTo>
                    <a:pt x="1222" y="135"/>
                    <a:pt x="1225" y="131"/>
                    <a:pt x="1227" y="130"/>
                  </a:cubicBezTo>
                  <a:cubicBezTo>
                    <a:pt x="1232" y="128"/>
                    <a:pt x="1236" y="129"/>
                    <a:pt x="1240" y="127"/>
                  </a:cubicBezTo>
                  <a:cubicBezTo>
                    <a:pt x="1246" y="125"/>
                    <a:pt x="1256" y="107"/>
                    <a:pt x="1254" y="101"/>
                  </a:cubicBezTo>
                  <a:cubicBezTo>
                    <a:pt x="1246" y="100"/>
                    <a:pt x="1236" y="101"/>
                    <a:pt x="1228" y="101"/>
                  </a:cubicBezTo>
                  <a:cubicBezTo>
                    <a:pt x="1225" y="98"/>
                    <a:pt x="1222" y="96"/>
                    <a:pt x="1219" y="93"/>
                  </a:cubicBezTo>
                  <a:cubicBezTo>
                    <a:pt x="1217" y="91"/>
                    <a:pt x="1217" y="88"/>
                    <a:pt x="1216" y="87"/>
                  </a:cubicBezTo>
                  <a:close/>
                  <a:moveTo>
                    <a:pt x="1110" y="21"/>
                  </a:moveTo>
                  <a:cubicBezTo>
                    <a:pt x="1110" y="20"/>
                    <a:pt x="1110" y="19"/>
                    <a:pt x="1110" y="17"/>
                  </a:cubicBezTo>
                  <a:cubicBezTo>
                    <a:pt x="1110" y="17"/>
                    <a:pt x="1111" y="16"/>
                    <a:pt x="1112" y="16"/>
                  </a:cubicBezTo>
                  <a:cubicBezTo>
                    <a:pt x="1124" y="17"/>
                    <a:pt x="1148" y="19"/>
                    <a:pt x="1147" y="35"/>
                  </a:cubicBezTo>
                  <a:cubicBezTo>
                    <a:pt x="1142" y="43"/>
                    <a:pt x="1140" y="49"/>
                    <a:pt x="1128" y="45"/>
                  </a:cubicBezTo>
                  <a:cubicBezTo>
                    <a:pt x="1127" y="43"/>
                    <a:pt x="1126" y="41"/>
                    <a:pt x="1124" y="39"/>
                  </a:cubicBezTo>
                  <a:cubicBezTo>
                    <a:pt x="1123" y="38"/>
                    <a:pt x="1121" y="38"/>
                    <a:pt x="1119" y="37"/>
                  </a:cubicBezTo>
                  <a:cubicBezTo>
                    <a:pt x="1119" y="31"/>
                    <a:pt x="1113" y="23"/>
                    <a:pt x="1110" y="21"/>
                  </a:cubicBezTo>
                  <a:close/>
                  <a:moveTo>
                    <a:pt x="1055" y="126"/>
                  </a:moveTo>
                  <a:cubicBezTo>
                    <a:pt x="1058" y="127"/>
                    <a:pt x="1062" y="127"/>
                    <a:pt x="1064" y="125"/>
                  </a:cubicBezTo>
                  <a:cubicBezTo>
                    <a:pt x="1066" y="124"/>
                    <a:pt x="1068" y="125"/>
                    <a:pt x="1070" y="123"/>
                  </a:cubicBezTo>
                  <a:cubicBezTo>
                    <a:pt x="1074" y="119"/>
                    <a:pt x="1070" y="109"/>
                    <a:pt x="1066" y="107"/>
                  </a:cubicBezTo>
                  <a:cubicBezTo>
                    <a:pt x="1066" y="107"/>
                    <a:pt x="1064" y="107"/>
                    <a:pt x="1064" y="107"/>
                  </a:cubicBezTo>
                  <a:cubicBezTo>
                    <a:pt x="1056" y="125"/>
                    <a:pt x="1056" y="125"/>
                    <a:pt x="1056" y="125"/>
                  </a:cubicBezTo>
                  <a:cubicBezTo>
                    <a:pt x="1056" y="125"/>
                    <a:pt x="1056" y="126"/>
                    <a:pt x="1055" y="126"/>
                  </a:cubicBezTo>
                  <a:close/>
                  <a:moveTo>
                    <a:pt x="1021" y="158"/>
                  </a:moveTo>
                  <a:cubicBezTo>
                    <a:pt x="1021" y="153"/>
                    <a:pt x="1024" y="148"/>
                    <a:pt x="1024" y="143"/>
                  </a:cubicBezTo>
                  <a:cubicBezTo>
                    <a:pt x="1025" y="140"/>
                    <a:pt x="1023" y="136"/>
                    <a:pt x="1024" y="133"/>
                  </a:cubicBezTo>
                  <a:cubicBezTo>
                    <a:pt x="1031" y="132"/>
                    <a:pt x="1042" y="114"/>
                    <a:pt x="1048" y="108"/>
                  </a:cubicBezTo>
                  <a:cubicBezTo>
                    <a:pt x="1051" y="106"/>
                    <a:pt x="1056" y="103"/>
                    <a:pt x="1059" y="102"/>
                  </a:cubicBezTo>
                  <a:cubicBezTo>
                    <a:pt x="1060" y="102"/>
                    <a:pt x="1062" y="102"/>
                    <a:pt x="1063" y="103"/>
                  </a:cubicBezTo>
                  <a:cubicBezTo>
                    <a:pt x="1068" y="104"/>
                    <a:pt x="1072" y="102"/>
                    <a:pt x="1075" y="101"/>
                  </a:cubicBezTo>
                  <a:cubicBezTo>
                    <a:pt x="1075" y="99"/>
                    <a:pt x="1075" y="97"/>
                    <a:pt x="1074" y="95"/>
                  </a:cubicBezTo>
                  <a:cubicBezTo>
                    <a:pt x="1074" y="95"/>
                    <a:pt x="1072" y="92"/>
                    <a:pt x="1072" y="93"/>
                  </a:cubicBezTo>
                  <a:cubicBezTo>
                    <a:pt x="1069" y="93"/>
                    <a:pt x="1067" y="96"/>
                    <a:pt x="1065" y="97"/>
                  </a:cubicBezTo>
                  <a:cubicBezTo>
                    <a:pt x="1064" y="97"/>
                    <a:pt x="1062" y="97"/>
                    <a:pt x="1060" y="97"/>
                  </a:cubicBezTo>
                  <a:cubicBezTo>
                    <a:pt x="1051" y="97"/>
                    <a:pt x="1045" y="88"/>
                    <a:pt x="1047" y="79"/>
                  </a:cubicBezTo>
                  <a:cubicBezTo>
                    <a:pt x="1056" y="81"/>
                    <a:pt x="1069" y="81"/>
                    <a:pt x="1076" y="76"/>
                  </a:cubicBezTo>
                  <a:cubicBezTo>
                    <a:pt x="1078" y="64"/>
                    <a:pt x="1079" y="47"/>
                    <a:pt x="1083" y="37"/>
                  </a:cubicBezTo>
                  <a:cubicBezTo>
                    <a:pt x="1085" y="34"/>
                    <a:pt x="1081" y="25"/>
                    <a:pt x="1084" y="18"/>
                  </a:cubicBezTo>
                  <a:cubicBezTo>
                    <a:pt x="1085" y="18"/>
                    <a:pt x="1087" y="18"/>
                    <a:pt x="1089" y="18"/>
                  </a:cubicBezTo>
                  <a:cubicBezTo>
                    <a:pt x="1090" y="19"/>
                    <a:pt x="1091" y="21"/>
                    <a:pt x="1092" y="22"/>
                  </a:cubicBezTo>
                  <a:cubicBezTo>
                    <a:pt x="1092" y="24"/>
                    <a:pt x="1097" y="47"/>
                    <a:pt x="1096" y="49"/>
                  </a:cubicBezTo>
                  <a:cubicBezTo>
                    <a:pt x="1095" y="53"/>
                    <a:pt x="1090" y="67"/>
                    <a:pt x="1092" y="70"/>
                  </a:cubicBezTo>
                  <a:cubicBezTo>
                    <a:pt x="1092" y="71"/>
                    <a:pt x="1092" y="71"/>
                    <a:pt x="1093" y="71"/>
                  </a:cubicBezTo>
                  <a:cubicBezTo>
                    <a:pt x="1099" y="71"/>
                    <a:pt x="1107" y="67"/>
                    <a:pt x="1109" y="62"/>
                  </a:cubicBezTo>
                  <a:cubicBezTo>
                    <a:pt x="1110" y="58"/>
                    <a:pt x="1107" y="56"/>
                    <a:pt x="1108" y="54"/>
                  </a:cubicBezTo>
                  <a:cubicBezTo>
                    <a:pt x="1108" y="54"/>
                    <a:pt x="1109" y="54"/>
                    <a:pt x="1109" y="54"/>
                  </a:cubicBezTo>
                  <a:cubicBezTo>
                    <a:pt x="1113" y="56"/>
                    <a:pt x="1126" y="58"/>
                    <a:pt x="1132" y="59"/>
                  </a:cubicBezTo>
                  <a:cubicBezTo>
                    <a:pt x="1132" y="61"/>
                    <a:pt x="1132" y="63"/>
                    <a:pt x="1132" y="65"/>
                  </a:cubicBezTo>
                  <a:cubicBezTo>
                    <a:pt x="1131" y="65"/>
                    <a:pt x="1130" y="66"/>
                    <a:pt x="1130" y="66"/>
                  </a:cubicBezTo>
                  <a:cubicBezTo>
                    <a:pt x="1129" y="66"/>
                    <a:pt x="1129" y="65"/>
                    <a:pt x="1129" y="65"/>
                  </a:cubicBezTo>
                  <a:cubicBezTo>
                    <a:pt x="1120" y="68"/>
                    <a:pt x="1100" y="77"/>
                    <a:pt x="1098" y="84"/>
                  </a:cubicBezTo>
                  <a:cubicBezTo>
                    <a:pt x="1096" y="84"/>
                    <a:pt x="1093" y="83"/>
                    <a:pt x="1092" y="85"/>
                  </a:cubicBezTo>
                  <a:cubicBezTo>
                    <a:pt x="1085" y="89"/>
                    <a:pt x="1090" y="98"/>
                    <a:pt x="1088" y="106"/>
                  </a:cubicBezTo>
                  <a:cubicBezTo>
                    <a:pt x="1087" y="109"/>
                    <a:pt x="1086" y="112"/>
                    <a:pt x="1087" y="115"/>
                  </a:cubicBezTo>
                  <a:cubicBezTo>
                    <a:pt x="1088" y="115"/>
                    <a:pt x="1089" y="116"/>
                    <a:pt x="1090" y="116"/>
                  </a:cubicBezTo>
                  <a:cubicBezTo>
                    <a:pt x="1095" y="108"/>
                    <a:pt x="1106" y="105"/>
                    <a:pt x="1114" y="111"/>
                  </a:cubicBezTo>
                  <a:cubicBezTo>
                    <a:pt x="1122" y="117"/>
                    <a:pt x="1116" y="123"/>
                    <a:pt x="1119" y="131"/>
                  </a:cubicBezTo>
                  <a:cubicBezTo>
                    <a:pt x="1120" y="136"/>
                    <a:pt x="1126" y="139"/>
                    <a:pt x="1128" y="145"/>
                  </a:cubicBezTo>
                  <a:cubicBezTo>
                    <a:pt x="1128" y="145"/>
                    <a:pt x="1128" y="147"/>
                    <a:pt x="1129" y="146"/>
                  </a:cubicBezTo>
                  <a:cubicBezTo>
                    <a:pt x="1134" y="161"/>
                    <a:pt x="1113" y="161"/>
                    <a:pt x="1105" y="160"/>
                  </a:cubicBezTo>
                  <a:cubicBezTo>
                    <a:pt x="1104" y="158"/>
                    <a:pt x="1102" y="156"/>
                    <a:pt x="1101" y="154"/>
                  </a:cubicBezTo>
                  <a:cubicBezTo>
                    <a:pt x="1098" y="145"/>
                    <a:pt x="1098" y="133"/>
                    <a:pt x="1090" y="130"/>
                  </a:cubicBezTo>
                  <a:cubicBezTo>
                    <a:pt x="1076" y="139"/>
                    <a:pt x="1092" y="160"/>
                    <a:pt x="1085" y="177"/>
                  </a:cubicBezTo>
                  <a:cubicBezTo>
                    <a:pt x="1085" y="177"/>
                    <a:pt x="1085" y="177"/>
                    <a:pt x="1085" y="177"/>
                  </a:cubicBezTo>
                  <a:cubicBezTo>
                    <a:pt x="1083" y="175"/>
                    <a:pt x="1080" y="175"/>
                    <a:pt x="1079" y="173"/>
                  </a:cubicBezTo>
                  <a:cubicBezTo>
                    <a:pt x="1075" y="170"/>
                    <a:pt x="1072" y="163"/>
                    <a:pt x="1070" y="156"/>
                  </a:cubicBezTo>
                  <a:cubicBezTo>
                    <a:pt x="1068" y="149"/>
                    <a:pt x="1074" y="143"/>
                    <a:pt x="1072" y="139"/>
                  </a:cubicBezTo>
                  <a:cubicBezTo>
                    <a:pt x="1071" y="139"/>
                    <a:pt x="1071" y="138"/>
                    <a:pt x="1070" y="137"/>
                  </a:cubicBezTo>
                  <a:cubicBezTo>
                    <a:pt x="1065" y="137"/>
                    <a:pt x="1056" y="139"/>
                    <a:pt x="1054" y="144"/>
                  </a:cubicBezTo>
                  <a:cubicBezTo>
                    <a:pt x="1053" y="147"/>
                    <a:pt x="1054" y="149"/>
                    <a:pt x="1053" y="151"/>
                  </a:cubicBezTo>
                  <a:cubicBezTo>
                    <a:pt x="1050" y="156"/>
                    <a:pt x="1042" y="170"/>
                    <a:pt x="1038" y="172"/>
                  </a:cubicBezTo>
                  <a:cubicBezTo>
                    <a:pt x="1034" y="173"/>
                    <a:pt x="1030" y="171"/>
                    <a:pt x="1027" y="169"/>
                  </a:cubicBezTo>
                  <a:cubicBezTo>
                    <a:pt x="1028" y="163"/>
                    <a:pt x="1024" y="158"/>
                    <a:pt x="1021" y="158"/>
                  </a:cubicBezTo>
                  <a:close/>
                  <a:moveTo>
                    <a:pt x="913" y="65"/>
                  </a:moveTo>
                  <a:cubicBezTo>
                    <a:pt x="914" y="65"/>
                    <a:pt x="913" y="65"/>
                    <a:pt x="915" y="65"/>
                  </a:cubicBezTo>
                  <a:cubicBezTo>
                    <a:pt x="919" y="64"/>
                    <a:pt x="929" y="61"/>
                    <a:pt x="931" y="58"/>
                  </a:cubicBezTo>
                  <a:cubicBezTo>
                    <a:pt x="931" y="57"/>
                    <a:pt x="931" y="55"/>
                    <a:pt x="931" y="54"/>
                  </a:cubicBezTo>
                  <a:cubicBezTo>
                    <a:pt x="929" y="49"/>
                    <a:pt x="924" y="45"/>
                    <a:pt x="920" y="43"/>
                  </a:cubicBezTo>
                  <a:cubicBezTo>
                    <a:pt x="920" y="43"/>
                    <a:pt x="920" y="43"/>
                    <a:pt x="919" y="43"/>
                  </a:cubicBezTo>
                  <a:cubicBezTo>
                    <a:pt x="917" y="47"/>
                    <a:pt x="913" y="58"/>
                    <a:pt x="913" y="65"/>
                  </a:cubicBezTo>
                  <a:close/>
                  <a:moveTo>
                    <a:pt x="862" y="136"/>
                  </a:moveTo>
                  <a:cubicBezTo>
                    <a:pt x="863" y="139"/>
                    <a:pt x="864" y="143"/>
                    <a:pt x="865" y="147"/>
                  </a:cubicBezTo>
                  <a:cubicBezTo>
                    <a:pt x="870" y="155"/>
                    <a:pt x="887" y="161"/>
                    <a:pt x="898" y="154"/>
                  </a:cubicBezTo>
                  <a:cubicBezTo>
                    <a:pt x="900" y="149"/>
                    <a:pt x="886" y="129"/>
                    <a:pt x="882" y="126"/>
                  </a:cubicBezTo>
                  <a:cubicBezTo>
                    <a:pt x="886" y="126"/>
                    <a:pt x="890" y="126"/>
                    <a:pt x="894" y="126"/>
                  </a:cubicBezTo>
                  <a:cubicBezTo>
                    <a:pt x="896" y="127"/>
                    <a:pt x="913" y="133"/>
                    <a:pt x="914" y="132"/>
                  </a:cubicBezTo>
                  <a:cubicBezTo>
                    <a:pt x="918" y="129"/>
                    <a:pt x="918" y="106"/>
                    <a:pt x="916" y="105"/>
                  </a:cubicBezTo>
                  <a:cubicBezTo>
                    <a:pt x="914" y="104"/>
                    <a:pt x="913" y="104"/>
                    <a:pt x="912" y="104"/>
                  </a:cubicBezTo>
                  <a:cubicBezTo>
                    <a:pt x="910" y="107"/>
                    <a:pt x="907" y="113"/>
                    <a:pt x="904" y="116"/>
                  </a:cubicBezTo>
                  <a:cubicBezTo>
                    <a:pt x="903" y="116"/>
                    <a:pt x="902" y="116"/>
                    <a:pt x="902" y="116"/>
                  </a:cubicBezTo>
                  <a:cubicBezTo>
                    <a:pt x="900" y="112"/>
                    <a:pt x="897" y="108"/>
                    <a:pt x="895" y="103"/>
                  </a:cubicBezTo>
                  <a:cubicBezTo>
                    <a:pt x="893" y="99"/>
                    <a:pt x="896" y="91"/>
                    <a:pt x="894" y="87"/>
                  </a:cubicBezTo>
                  <a:cubicBezTo>
                    <a:pt x="881" y="85"/>
                    <a:pt x="881" y="95"/>
                    <a:pt x="876" y="101"/>
                  </a:cubicBezTo>
                  <a:cubicBezTo>
                    <a:pt x="869" y="111"/>
                    <a:pt x="862" y="119"/>
                    <a:pt x="862" y="136"/>
                  </a:cubicBezTo>
                  <a:close/>
                  <a:moveTo>
                    <a:pt x="801" y="141"/>
                  </a:moveTo>
                  <a:cubicBezTo>
                    <a:pt x="801" y="139"/>
                    <a:pt x="801" y="137"/>
                    <a:pt x="801" y="134"/>
                  </a:cubicBezTo>
                  <a:cubicBezTo>
                    <a:pt x="804" y="132"/>
                    <a:pt x="806" y="128"/>
                    <a:pt x="810" y="126"/>
                  </a:cubicBezTo>
                  <a:cubicBezTo>
                    <a:pt x="808" y="123"/>
                    <a:pt x="808" y="120"/>
                    <a:pt x="808" y="116"/>
                  </a:cubicBezTo>
                  <a:cubicBezTo>
                    <a:pt x="811" y="116"/>
                    <a:pt x="820" y="118"/>
                    <a:pt x="825" y="116"/>
                  </a:cubicBezTo>
                  <a:cubicBezTo>
                    <a:pt x="830" y="115"/>
                    <a:pt x="851" y="107"/>
                    <a:pt x="854" y="104"/>
                  </a:cubicBezTo>
                  <a:cubicBezTo>
                    <a:pt x="856" y="100"/>
                    <a:pt x="854" y="87"/>
                    <a:pt x="856" y="83"/>
                  </a:cubicBezTo>
                  <a:cubicBezTo>
                    <a:pt x="857" y="81"/>
                    <a:pt x="863" y="72"/>
                    <a:pt x="861" y="69"/>
                  </a:cubicBezTo>
                  <a:cubicBezTo>
                    <a:pt x="856" y="62"/>
                    <a:pt x="835" y="75"/>
                    <a:pt x="835" y="59"/>
                  </a:cubicBezTo>
                  <a:cubicBezTo>
                    <a:pt x="836" y="59"/>
                    <a:pt x="836" y="59"/>
                    <a:pt x="837" y="58"/>
                  </a:cubicBezTo>
                  <a:cubicBezTo>
                    <a:pt x="840" y="58"/>
                    <a:pt x="843" y="59"/>
                    <a:pt x="845" y="60"/>
                  </a:cubicBezTo>
                  <a:cubicBezTo>
                    <a:pt x="850" y="57"/>
                    <a:pt x="865" y="52"/>
                    <a:pt x="868" y="47"/>
                  </a:cubicBezTo>
                  <a:cubicBezTo>
                    <a:pt x="873" y="39"/>
                    <a:pt x="871" y="30"/>
                    <a:pt x="878" y="23"/>
                  </a:cubicBezTo>
                  <a:cubicBezTo>
                    <a:pt x="884" y="23"/>
                    <a:pt x="888" y="24"/>
                    <a:pt x="893" y="26"/>
                  </a:cubicBezTo>
                  <a:cubicBezTo>
                    <a:pt x="890" y="36"/>
                    <a:pt x="882" y="41"/>
                    <a:pt x="878" y="49"/>
                  </a:cubicBezTo>
                  <a:cubicBezTo>
                    <a:pt x="875" y="56"/>
                    <a:pt x="874" y="68"/>
                    <a:pt x="873" y="74"/>
                  </a:cubicBezTo>
                  <a:cubicBezTo>
                    <a:pt x="873" y="76"/>
                    <a:pt x="873" y="78"/>
                    <a:pt x="873" y="80"/>
                  </a:cubicBezTo>
                  <a:cubicBezTo>
                    <a:pt x="872" y="80"/>
                    <a:pt x="870" y="88"/>
                    <a:pt x="870" y="90"/>
                  </a:cubicBezTo>
                  <a:cubicBezTo>
                    <a:pt x="871" y="90"/>
                    <a:pt x="871" y="91"/>
                    <a:pt x="871" y="91"/>
                  </a:cubicBezTo>
                  <a:cubicBezTo>
                    <a:pt x="872" y="91"/>
                    <a:pt x="872" y="90"/>
                    <a:pt x="873" y="90"/>
                  </a:cubicBezTo>
                  <a:cubicBezTo>
                    <a:pt x="873" y="90"/>
                    <a:pt x="873" y="90"/>
                    <a:pt x="874" y="90"/>
                  </a:cubicBezTo>
                  <a:cubicBezTo>
                    <a:pt x="875" y="89"/>
                    <a:pt x="877" y="87"/>
                    <a:pt x="877" y="85"/>
                  </a:cubicBezTo>
                  <a:cubicBezTo>
                    <a:pt x="877" y="84"/>
                    <a:pt x="877" y="83"/>
                    <a:pt x="877" y="82"/>
                  </a:cubicBezTo>
                  <a:cubicBezTo>
                    <a:pt x="878" y="80"/>
                    <a:pt x="880" y="79"/>
                    <a:pt x="881" y="77"/>
                  </a:cubicBezTo>
                  <a:cubicBezTo>
                    <a:pt x="887" y="77"/>
                    <a:pt x="895" y="75"/>
                    <a:pt x="897" y="72"/>
                  </a:cubicBezTo>
                  <a:cubicBezTo>
                    <a:pt x="899" y="67"/>
                    <a:pt x="897" y="58"/>
                    <a:pt x="899" y="55"/>
                  </a:cubicBezTo>
                  <a:cubicBezTo>
                    <a:pt x="901" y="51"/>
                    <a:pt x="904" y="42"/>
                    <a:pt x="905" y="38"/>
                  </a:cubicBezTo>
                  <a:cubicBezTo>
                    <a:pt x="907" y="29"/>
                    <a:pt x="898" y="22"/>
                    <a:pt x="903" y="17"/>
                  </a:cubicBezTo>
                  <a:cubicBezTo>
                    <a:pt x="907" y="13"/>
                    <a:pt x="915" y="19"/>
                    <a:pt x="917" y="21"/>
                  </a:cubicBezTo>
                  <a:cubicBezTo>
                    <a:pt x="921" y="25"/>
                    <a:pt x="916" y="31"/>
                    <a:pt x="918" y="36"/>
                  </a:cubicBezTo>
                  <a:cubicBezTo>
                    <a:pt x="920" y="41"/>
                    <a:pt x="930" y="45"/>
                    <a:pt x="934" y="47"/>
                  </a:cubicBezTo>
                  <a:cubicBezTo>
                    <a:pt x="938" y="48"/>
                    <a:pt x="943" y="48"/>
                    <a:pt x="948" y="49"/>
                  </a:cubicBezTo>
                  <a:cubicBezTo>
                    <a:pt x="948" y="49"/>
                    <a:pt x="949" y="50"/>
                    <a:pt x="949" y="50"/>
                  </a:cubicBezTo>
                  <a:cubicBezTo>
                    <a:pt x="949" y="51"/>
                    <a:pt x="948" y="53"/>
                    <a:pt x="948" y="54"/>
                  </a:cubicBezTo>
                  <a:cubicBezTo>
                    <a:pt x="945" y="60"/>
                    <a:pt x="935" y="64"/>
                    <a:pt x="930" y="67"/>
                  </a:cubicBezTo>
                  <a:cubicBezTo>
                    <a:pt x="926" y="70"/>
                    <a:pt x="924" y="75"/>
                    <a:pt x="921" y="77"/>
                  </a:cubicBezTo>
                  <a:cubicBezTo>
                    <a:pt x="916" y="80"/>
                    <a:pt x="910" y="79"/>
                    <a:pt x="908" y="83"/>
                  </a:cubicBezTo>
                  <a:cubicBezTo>
                    <a:pt x="908" y="85"/>
                    <a:pt x="907" y="85"/>
                    <a:pt x="907" y="87"/>
                  </a:cubicBezTo>
                  <a:cubicBezTo>
                    <a:pt x="905" y="86"/>
                    <a:pt x="906" y="90"/>
                    <a:pt x="906" y="91"/>
                  </a:cubicBezTo>
                  <a:cubicBezTo>
                    <a:pt x="910" y="93"/>
                    <a:pt x="924" y="95"/>
                    <a:pt x="926" y="99"/>
                  </a:cubicBezTo>
                  <a:cubicBezTo>
                    <a:pt x="930" y="105"/>
                    <a:pt x="930" y="119"/>
                    <a:pt x="928" y="129"/>
                  </a:cubicBezTo>
                  <a:cubicBezTo>
                    <a:pt x="927" y="131"/>
                    <a:pt x="926" y="134"/>
                    <a:pt x="927" y="138"/>
                  </a:cubicBezTo>
                  <a:cubicBezTo>
                    <a:pt x="944" y="144"/>
                    <a:pt x="968" y="157"/>
                    <a:pt x="946" y="175"/>
                  </a:cubicBezTo>
                  <a:cubicBezTo>
                    <a:pt x="930" y="175"/>
                    <a:pt x="930" y="166"/>
                    <a:pt x="917" y="161"/>
                  </a:cubicBezTo>
                  <a:cubicBezTo>
                    <a:pt x="915" y="161"/>
                    <a:pt x="906" y="165"/>
                    <a:pt x="905" y="165"/>
                  </a:cubicBezTo>
                  <a:cubicBezTo>
                    <a:pt x="903" y="165"/>
                    <a:pt x="901" y="165"/>
                    <a:pt x="899" y="165"/>
                  </a:cubicBezTo>
                  <a:cubicBezTo>
                    <a:pt x="892" y="168"/>
                    <a:pt x="882" y="170"/>
                    <a:pt x="874" y="168"/>
                  </a:cubicBezTo>
                  <a:cubicBezTo>
                    <a:pt x="872" y="163"/>
                    <a:pt x="867" y="157"/>
                    <a:pt x="863" y="153"/>
                  </a:cubicBezTo>
                  <a:cubicBezTo>
                    <a:pt x="863" y="153"/>
                    <a:pt x="863" y="153"/>
                    <a:pt x="863" y="153"/>
                  </a:cubicBezTo>
                  <a:cubicBezTo>
                    <a:pt x="862" y="154"/>
                    <a:pt x="862" y="154"/>
                    <a:pt x="862" y="154"/>
                  </a:cubicBezTo>
                  <a:cubicBezTo>
                    <a:pt x="862" y="162"/>
                    <a:pt x="869" y="172"/>
                    <a:pt x="864" y="179"/>
                  </a:cubicBezTo>
                  <a:cubicBezTo>
                    <a:pt x="863" y="179"/>
                    <a:pt x="861" y="179"/>
                    <a:pt x="859" y="178"/>
                  </a:cubicBezTo>
                  <a:cubicBezTo>
                    <a:pt x="855" y="176"/>
                    <a:pt x="854" y="171"/>
                    <a:pt x="851" y="167"/>
                  </a:cubicBezTo>
                  <a:cubicBezTo>
                    <a:pt x="850" y="165"/>
                    <a:pt x="850" y="163"/>
                    <a:pt x="849" y="161"/>
                  </a:cubicBezTo>
                  <a:cubicBezTo>
                    <a:pt x="846" y="159"/>
                    <a:pt x="844" y="156"/>
                    <a:pt x="841" y="153"/>
                  </a:cubicBezTo>
                  <a:cubicBezTo>
                    <a:pt x="839" y="151"/>
                    <a:pt x="840" y="146"/>
                    <a:pt x="837" y="144"/>
                  </a:cubicBezTo>
                  <a:cubicBezTo>
                    <a:pt x="834" y="141"/>
                    <a:pt x="817" y="153"/>
                    <a:pt x="809" y="149"/>
                  </a:cubicBezTo>
                  <a:cubicBezTo>
                    <a:pt x="806" y="147"/>
                    <a:pt x="803" y="144"/>
                    <a:pt x="801" y="141"/>
                  </a:cubicBezTo>
                  <a:close/>
                  <a:moveTo>
                    <a:pt x="704" y="44"/>
                  </a:moveTo>
                  <a:cubicBezTo>
                    <a:pt x="705" y="43"/>
                    <a:pt x="706" y="43"/>
                    <a:pt x="707" y="42"/>
                  </a:cubicBezTo>
                  <a:cubicBezTo>
                    <a:pt x="707" y="41"/>
                    <a:pt x="707" y="41"/>
                    <a:pt x="706" y="40"/>
                  </a:cubicBezTo>
                  <a:cubicBezTo>
                    <a:pt x="706" y="40"/>
                    <a:pt x="706" y="40"/>
                    <a:pt x="706" y="40"/>
                  </a:cubicBezTo>
                  <a:cubicBezTo>
                    <a:pt x="706" y="40"/>
                    <a:pt x="706" y="40"/>
                    <a:pt x="705" y="40"/>
                  </a:cubicBezTo>
                  <a:cubicBezTo>
                    <a:pt x="705" y="41"/>
                    <a:pt x="705" y="43"/>
                    <a:pt x="704" y="44"/>
                  </a:cubicBezTo>
                  <a:close/>
                  <a:moveTo>
                    <a:pt x="702" y="45"/>
                  </a:moveTo>
                  <a:cubicBezTo>
                    <a:pt x="702" y="46"/>
                    <a:pt x="703" y="46"/>
                    <a:pt x="703" y="46"/>
                  </a:cubicBezTo>
                  <a:cubicBezTo>
                    <a:pt x="704" y="46"/>
                    <a:pt x="704" y="46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4"/>
                    <a:pt x="704" y="44"/>
                  </a:cubicBezTo>
                  <a:cubicBezTo>
                    <a:pt x="704" y="44"/>
                    <a:pt x="703" y="43"/>
                    <a:pt x="703" y="43"/>
                  </a:cubicBezTo>
                  <a:cubicBezTo>
                    <a:pt x="703" y="43"/>
                    <a:pt x="703" y="44"/>
                    <a:pt x="702" y="44"/>
                  </a:cubicBezTo>
                  <a:cubicBezTo>
                    <a:pt x="702" y="45"/>
                    <a:pt x="702" y="45"/>
                    <a:pt x="702" y="45"/>
                  </a:cubicBezTo>
                  <a:close/>
                  <a:moveTo>
                    <a:pt x="637" y="47"/>
                  </a:moveTo>
                  <a:cubicBezTo>
                    <a:pt x="637" y="41"/>
                    <a:pt x="637" y="35"/>
                    <a:pt x="639" y="30"/>
                  </a:cubicBezTo>
                  <a:cubicBezTo>
                    <a:pt x="639" y="27"/>
                    <a:pt x="639" y="25"/>
                    <a:pt x="638" y="23"/>
                  </a:cubicBezTo>
                  <a:cubicBezTo>
                    <a:pt x="640" y="23"/>
                    <a:pt x="647" y="21"/>
                    <a:pt x="647" y="21"/>
                  </a:cubicBezTo>
                  <a:cubicBezTo>
                    <a:pt x="652" y="29"/>
                    <a:pt x="651" y="39"/>
                    <a:pt x="658" y="45"/>
                  </a:cubicBezTo>
                  <a:cubicBezTo>
                    <a:pt x="658" y="48"/>
                    <a:pt x="658" y="51"/>
                    <a:pt x="658" y="55"/>
                  </a:cubicBezTo>
                  <a:cubicBezTo>
                    <a:pt x="656" y="55"/>
                    <a:pt x="654" y="58"/>
                    <a:pt x="653" y="59"/>
                  </a:cubicBezTo>
                  <a:cubicBezTo>
                    <a:pt x="643" y="59"/>
                    <a:pt x="640" y="53"/>
                    <a:pt x="637" y="47"/>
                  </a:cubicBezTo>
                  <a:close/>
                  <a:moveTo>
                    <a:pt x="621" y="118"/>
                  </a:moveTo>
                  <a:cubicBezTo>
                    <a:pt x="621" y="113"/>
                    <a:pt x="621" y="109"/>
                    <a:pt x="621" y="105"/>
                  </a:cubicBezTo>
                  <a:cubicBezTo>
                    <a:pt x="628" y="104"/>
                    <a:pt x="632" y="97"/>
                    <a:pt x="636" y="92"/>
                  </a:cubicBezTo>
                  <a:cubicBezTo>
                    <a:pt x="640" y="85"/>
                    <a:pt x="652" y="76"/>
                    <a:pt x="660" y="71"/>
                  </a:cubicBezTo>
                  <a:cubicBezTo>
                    <a:pt x="663" y="70"/>
                    <a:pt x="678" y="62"/>
                    <a:pt x="677" y="61"/>
                  </a:cubicBezTo>
                  <a:cubicBezTo>
                    <a:pt x="680" y="60"/>
                    <a:pt x="693" y="54"/>
                    <a:pt x="694" y="51"/>
                  </a:cubicBezTo>
                  <a:cubicBezTo>
                    <a:pt x="694" y="50"/>
                    <a:pt x="694" y="50"/>
                    <a:pt x="694" y="50"/>
                  </a:cubicBezTo>
                  <a:cubicBezTo>
                    <a:pt x="692" y="49"/>
                    <a:pt x="681" y="45"/>
                    <a:pt x="680" y="44"/>
                  </a:cubicBezTo>
                  <a:cubicBezTo>
                    <a:pt x="678" y="43"/>
                    <a:pt x="676" y="39"/>
                    <a:pt x="675" y="39"/>
                  </a:cubicBezTo>
                  <a:cubicBezTo>
                    <a:pt x="675" y="38"/>
                    <a:pt x="675" y="37"/>
                    <a:pt x="675" y="37"/>
                  </a:cubicBezTo>
                  <a:cubicBezTo>
                    <a:pt x="684" y="39"/>
                    <a:pt x="702" y="36"/>
                    <a:pt x="707" y="33"/>
                  </a:cubicBezTo>
                  <a:cubicBezTo>
                    <a:pt x="709" y="31"/>
                    <a:pt x="712" y="28"/>
                    <a:pt x="716" y="27"/>
                  </a:cubicBezTo>
                  <a:cubicBezTo>
                    <a:pt x="721" y="26"/>
                    <a:pt x="736" y="34"/>
                    <a:pt x="739" y="36"/>
                  </a:cubicBezTo>
                  <a:cubicBezTo>
                    <a:pt x="739" y="38"/>
                    <a:pt x="738" y="39"/>
                    <a:pt x="738" y="41"/>
                  </a:cubicBezTo>
                  <a:cubicBezTo>
                    <a:pt x="736" y="42"/>
                    <a:pt x="734" y="44"/>
                    <a:pt x="732" y="45"/>
                  </a:cubicBezTo>
                  <a:cubicBezTo>
                    <a:pt x="731" y="45"/>
                    <a:pt x="730" y="45"/>
                    <a:pt x="730" y="45"/>
                  </a:cubicBezTo>
                  <a:cubicBezTo>
                    <a:pt x="724" y="47"/>
                    <a:pt x="709" y="51"/>
                    <a:pt x="705" y="55"/>
                  </a:cubicBezTo>
                  <a:cubicBezTo>
                    <a:pt x="706" y="56"/>
                    <a:pt x="706" y="57"/>
                    <a:pt x="706" y="58"/>
                  </a:cubicBezTo>
                  <a:cubicBezTo>
                    <a:pt x="708" y="59"/>
                    <a:pt x="710" y="60"/>
                    <a:pt x="712" y="61"/>
                  </a:cubicBezTo>
                  <a:cubicBezTo>
                    <a:pt x="713" y="61"/>
                    <a:pt x="715" y="61"/>
                    <a:pt x="717" y="61"/>
                  </a:cubicBezTo>
                  <a:cubicBezTo>
                    <a:pt x="724" y="65"/>
                    <a:pt x="744" y="92"/>
                    <a:pt x="730" y="103"/>
                  </a:cubicBezTo>
                  <a:cubicBezTo>
                    <a:pt x="728" y="104"/>
                    <a:pt x="716" y="108"/>
                    <a:pt x="717" y="108"/>
                  </a:cubicBezTo>
                  <a:cubicBezTo>
                    <a:pt x="711" y="111"/>
                    <a:pt x="705" y="106"/>
                    <a:pt x="702" y="111"/>
                  </a:cubicBezTo>
                  <a:cubicBezTo>
                    <a:pt x="702" y="114"/>
                    <a:pt x="702" y="117"/>
                    <a:pt x="702" y="120"/>
                  </a:cubicBezTo>
                  <a:cubicBezTo>
                    <a:pt x="699" y="125"/>
                    <a:pt x="694" y="130"/>
                    <a:pt x="690" y="134"/>
                  </a:cubicBezTo>
                  <a:cubicBezTo>
                    <a:pt x="690" y="136"/>
                    <a:pt x="690" y="137"/>
                    <a:pt x="691" y="137"/>
                  </a:cubicBezTo>
                  <a:cubicBezTo>
                    <a:pt x="692" y="139"/>
                    <a:pt x="695" y="139"/>
                    <a:pt x="697" y="139"/>
                  </a:cubicBezTo>
                  <a:cubicBezTo>
                    <a:pt x="698" y="138"/>
                    <a:pt x="699" y="137"/>
                    <a:pt x="700" y="134"/>
                  </a:cubicBezTo>
                  <a:cubicBezTo>
                    <a:pt x="711" y="134"/>
                    <a:pt x="716" y="138"/>
                    <a:pt x="726" y="140"/>
                  </a:cubicBezTo>
                  <a:cubicBezTo>
                    <a:pt x="727" y="143"/>
                    <a:pt x="730" y="149"/>
                    <a:pt x="729" y="151"/>
                  </a:cubicBezTo>
                  <a:cubicBezTo>
                    <a:pt x="728" y="152"/>
                    <a:pt x="727" y="154"/>
                    <a:pt x="725" y="155"/>
                  </a:cubicBezTo>
                  <a:cubicBezTo>
                    <a:pt x="716" y="158"/>
                    <a:pt x="712" y="149"/>
                    <a:pt x="705" y="150"/>
                  </a:cubicBezTo>
                  <a:cubicBezTo>
                    <a:pt x="704" y="149"/>
                    <a:pt x="700" y="153"/>
                    <a:pt x="699" y="155"/>
                  </a:cubicBezTo>
                  <a:cubicBezTo>
                    <a:pt x="698" y="157"/>
                    <a:pt x="700" y="159"/>
                    <a:pt x="700" y="160"/>
                  </a:cubicBezTo>
                  <a:cubicBezTo>
                    <a:pt x="700" y="162"/>
                    <a:pt x="700" y="164"/>
                    <a:pt x="700" y="166"/>
                  </a:cubicBezTo>
                  <a:cubicBezTo>
                    <a:pt x="702" y="174"/>
                    <a:pt x="698" y="180"/>
                    <a:pt x="692" y="183"/>
                  </a:cubicBezTo>
                  <a:cubicBezTo>
                    <a:pt x="685" y="187"/>
                    <a:pt x="666" y="181"/>
                    <a:pt x="662" y="179"/>
                  </a:cubicBezTo>
                  <a:cubicBezTo>
                    <a:pt x="662" y="177"/>
                    <a:pt x="653" y="173"/>
                    <a:pt x="651" y="173"/>
                  </a:cubicBezTo>
                  <a:cubicBezTo>
                    <a:pt x="651" y="172"/>
                    <a:pt x="652" y="172"/>
                    <a:pt x="652" y="172"/>
                  </a:cubicBezTo>
                  <a:cubicBezTo>
                    <a:pt x="660" y="170"/>
                    <a:pt x="676" y="168"/>
                    <a:pt x="683" y="163"/>
                  </a:cubicBezTo>
                  <a:cubicBezTo>
                    <a:pt x="685" y="162"/>
                    <a:pt x="692" y="157"/>
                    <a:pt x="689" y="155"/>
                  </a:cubicBezTo>
                  <a:cubicBezTo>
                    <a:pt x="685" y="154"/>
                    <a:pt x="675" y="155"/>
                    <a:pt x="672" y="157"/>
                  </a:cubicBezTo>
                  <a:cubicBezTo>
                    <a:pt x="668" y="159"/>
                    <a:pt x="653" y="154"/>
                    <a:pt x="652" y="153"/>
                  </a:cubicBezTo>
                  <a:cubicBezTo>
                    <a:pt x="650" y="152"/>
                    <a:pt x="650" y="151"/>
                    <a:pt x="649" y="149"/>
                  </a:cubicBezTo>
                  <a:cubicBezTo>
                    <a:pt x="649" y="148"/>
                    <a:pt x="649" y="148"/>
                    <a:pt x="650" y="147"/>
                  </a:cubicBezTo>
                  <a:cubicBezTo>
                    <a:pt x="660" y="147"/>
                    <a:pt x="674" y="146"/>
                    <a:pt x="684" y="144"/>
                  </a:cubicBezTo>
                  <a:cubicBezTo>
                    <a:pt x="685" y="143"/>
                    <a:pt x="685" y="142"/>
                    <a:pt x="686" y="141"/>
                  </a:cubicBezTo>
                  <a:cubicBezTo>
                    <a:pt x="686" y="141"/>
                    <a:pt x="686" y="141"/>
                    <a:pt x="686" y="140"/>
                  </a:cubicBezTo>
                  <a:cubicBezTo>
                    <a:pt x="684" y="139"/>
                    <a:pt x="684" y="138"/>
                    <a:pt x="682" y="137"/>
                  </a:cubicBezTo>
                  <a:cubicBezTo>
                    <a:pt x="682" y="133"/>
                    <a:pt x="681" y="129"/>
                    <a:pt x="683" y="125"/>
                  </a:cubicBezTo>
                  <a:cubicBezTo>
                    <a:pt x="685" y="122"/>
                    <a:pt x="691" y="115"/>
                    <a:pt x="690" y="111"/>
                  </a:cubicBezTo>
                  <a:cubicBezTo>
                    <a:pt x="690" y="109"/>
                    <a:pt x="689" y="109"/>
                    <a:pt x="688" y="109"/>
                  </a:cubicBezTo>
                  <a:cubicBezTo>
                    <a:pt x="680" y="105"/>
                    <a:pt x="670" y="123"/>
                    <a:pt x="665" y="118"/>
                  </a:cubicBezTo>
                  <a:cubicBezTo>
                    <a:pt x="666" y="112"/>
                    <a:pt x="667" y="106"/>
                    <a:pt x="670" y="102"/>
                  </a:cubicBezTo>
                  <a:cubicBezTo>
                    <a:pt x="675" y="96"/>
                    <a:pt x="690" y="97"/>
                    <a:pt x="695" y="102"/>
                  </a:cubicBezTo>
                  <a:cubicBezTo>
                    <a:pt x="701" y="102"/>
                    <a:pt x="703" y="100"/>
                    <a:pt x="707" y="98"/>
                  </a:cubicBezTo>
                  <a:cubicBezTo>
                    <a:pt x="711" y="95"/>
                    <a:pt x="717" y="94"/>
                    <a:pt x="720" y="90"/>
                  </a:cubicBezTo>
                  <a:cubicBezTo>
                    <a:pt x="720" y="89"/>
                    <a:pt x="720" y="88"/>
                    <a:pt x="720" y="89"/>
                  </a:cubicBezTo>
                  <a:cubicBezTo>
                    <a:pt x="726" y="78"/>
                    <a:pt x="710" y="68"/>
                    <a:pt x="705" y="66"/>
                  </a:cubicBezTo>
                  <a:cubicBezTo>
                    <a:pt x="694" y="63"/>
                    <a:pt x="681" y="76"/>
                    <a:pt x="678" y="81"/>
                  </a:cubicBezTo>
                  <a:cubicBezTo>
                    <a:pt x="670" y="91"/>
                    <a:pt x="657" y="97"/>
                    <a:pt x="649" y="107"/>
                  </a:cubicBezTo>
                  <a:cubicBezTo>
                    <a:pt x="645" y="112"/>
                    <a:pt x="646" y="118"/>
                    <a:pt x="644" y="123"/>
                  </a:cubicBezTo>
                  <a:cubicBezTo>
                    <a:pt x="643" y="127"/>
                    <a:pt x="640" y="131"/>
                    <a:pt x="639" y="133"/>
                  </a:cubicBezTo>
                  <a:cubicBezTo>
                    <a:pt x="632" y="134"/>
                    <a:pt x="625" y="130"/>
                    <a:pt x="623" y="125"/>
                  </a:cubicBezTo>
                  <a:cubicBezTo>
                    <a:pt x="621" y="123"/>
                    <a:pt x="623" y="120"/>
                    <a:pt x="621" y="118"/>
                  </a:cubicBezTo>
                  <a:close/>
                  <a:moveTo>
                    <a:pt x="537" y="94"/>
                  </a:moveTo>
                  <a:cubicBezTo>
                    <a:pt x="538" y="94"/>
                    <a:pt x="540" y="93"/>
                    <a:pt x="540" y="92"/>
                  </a:cubicBezTo>
                  <a:cubicBezTo>
                    <a:pt x="541" y="91"/>
                    <a:pt x="540" y="90"/>
                    <a:pt x="540" y="89"/>
                  </a:cubicBezTo>
                  <a:cubicBezTo>
                    <a:pt x="539" y="90"/>
                    <a:pt x="539" y="90"/>
                    <a:pt x="539" y="90"/>
                  </a:cubicBezTo>
                  <a:cubicBezTo>
                    <a:pt x="538" y="91"/>
                    <a:pt x="538" y="93"/>
                    <a:pt x="537" y="94"/>
                  </a:cubicBezTo>
                  <a:close/>
                  <a:moveTo>
                    <a:pt x="503" y="79"/>
                  </a:moveTo>
                  <a:cubicBezTo>
                    <a:pt x="504" y="80"/>
                    <a:pt x="505" y="81"/>
                    <a:pt x="507" y="79"/>
                  </a:cubicBezTo>
                  <a:cubicBezTo>
                    <a:pt x="507" y="77"/>
                    <a:pt x="508" y="77"/>
                    <a:pt x="508" y="75"/>
                  </a:cubicBezTo>
                  <a:cubicBezTo>
                    <a:pt x="508" y="75"/>
                    <a:pt x="507" y="75"/>
                    <a:pt x="507" y="74"/>
                  </a:cubicBezTo>
                  <a:cubicBezTo>
                    <a:pt x="506" y="75"/>
                    <a:pt x="505" y="75"/>
                    <a:pt x="504" y="75"/>
                  </a:cubicBezTo>
                  <a:cubicBezTo>
                    <a:pt x="504" y="77"/>
                    <a:pt x="504" y="77"/>
                    <a:pt x="503" y="79"/>
                  </a:cubicBezTo>
                  <a:close/>
                  <a:moveTo>
                    <a:pt x="491" y="115"/>
                  </a:moveTo>
                  <a:cubicBezTo>
                    <a:pt x="496" y="117"/>
                    <a:pt x="504" y="111"/>
                    <a:pt x="507" y="108"/>
                  </a:cubicBezTo>
                  <a:cubicBezTo>
                    <a:pt x="506" y="107"/>
                    <a:pt x="506" y="105"/>
                    <a:pt x="506" y="104"/>
                  </a:cubicBezTo>
                  <a:cubicBezTo>
                    <a:pt x="505" y="104"/>
                    <a:pt x="505" y="103"/>
                    <a:pt x="504" y="103"/>
                  </a:cubicBezTo>
                  <a:cubicBezTo>
                    <a:pt x="501" y="105"/>
                    <a:pt x="494" y="109"/>
                    <a:pt x="491" y="113"/>
                  </a:cubicBezTo>
                  <a:cubicBezTo>
                    <a:pt x="491" y="113"/>
                    <a:pt x="491" y="114"/>
                    <a:pt x="491" y="115"/>
                  </a:cubicBezTo>
                  <a:close/>
                  <a:moveTo>
                    <a:pt x="460" y="78"/>
                  </a:moveTo>
                  <a:cubicBezTo>
                    <a:pt x="461" y="79"/>
                    <a:pt x="462" y="79"/>
                    <a:pt x="463" y="79"/>
                  </a:cubicBezTo>
                  <a:cubicBezTo>
                    <a:pt x="466" y="77"/>
                    <a:pt x="468" y="75"/>
                    <a:pt x="470" y="73"/>
                  </a:cubicBezTo>
                  <a:cubicBezTo>
                    <a:pt x="470" y="71"/>
                    <a:pt x="470" y="71"/>
                    <a:pt x="470" y="69"/>
                  </a:cubicBezTo>
                  <a:cubicBezTo>
                    <a:pt x="468" y="69"/>
                    <a:pt x="467" y="70"/>
                    <a:pt x="466" y="70"/>
                  </a:cubicBezTo>
                  <a:cubicBezTo>
                    <a:pt x="464" y="71"/>
                    <a:pt x="461" y="74"/>
                    <a:pt x="460" y="78"/>
                  </a:cubicBezTo>
                  <a:close/>
                  <a:moveTo>
                    <a:pt x="453" y="106"/>
                  </a:moveTo>
                  <a:cubicBezTo>
                    <a:pt x="454" y="106"/>
                    <a:pt x="454" y="106"/>
                    <a:pt x="455" y="106"/>
                  </a:cubicBezTo>
                  <a:cubicBezTo>
                    <a:pt x="457" y="103"/>
                    <a:pt x="473" y="90"/>
                    <a:pt x="469" y="87"/>
                  </a:cubicBezTo>
                  <a:cubicBezTo>
                    <a:pt x="458" y="82"/>
                    <a:pt x="453" y="96"/>
                    <a:pt x="453" y="106"/>
                  </a:cubicBezTo>
                  <a:close/>
                  <a:moveTo>
                    <a:pt x="438" y="93"/>
                  </a:moveTo>
                  <a:cubicBezTo>
                    <a:pt x="439" y="93"/>
                    <a:pt x="440" y="94"/>
                    <a:pt x="440" y="95"/>
                  </a:cubicBezTo>
                  <a:cubicBezTo>
                    <a:pt x="442" y="95"/>
                    <a:pt x="443" y="95"/>
                    <a:pt x="444" y="95"/>
                  </a:cubicBezTo>
                  <a:cubicBezTo>
                    <a:pt x="445" y="94"/>
                    <a:pt x="446" y="93"/>
                    <a:pt x="446" y="92"/>
                  </a:cubicBezTo>
                  <a:cubicBezTo>
                    <a:pt x="445" y="91"/>
                    <a:pt x="444" y="91"/>
                    <a:pt x="444" y="90"/>
                  </a:cubicBezTo>
                  <a:cubicBezTo>
                    <a:pt x="444" y="91"/>
                    <a:pt x="439" y="91"/>
                    <a:pt x="438" y="92"/>
                  </a:cubicBezTo>
                  <a:cubicBezTo>
                    <a:pt x="438" y="92"/>
                    <a:pt x="438" y="92"/>
                    <a:pt x="438" y="93"/>
                  </a:cubicBezTo>
                  <a:close/>
                  <a:moveTo>
                    <a:pt x="425" y="130"/>
                  </a:moveTo>
                  <a:cubicBezTo>
                    <a:pt x="429" y="129"/>
                    <a:pt x="448" y="117"/>
                    <a:pt x="439" y="112"/>
                  </a:cubicBezTo>
                  <a:cubicBezTo>
                    <a:pt x="438" y="112"/>
                    <a:pt x="438" y="112"/>
                    <a:pt x="437" y="112"/>
                  </a:cubicBezTo>
                  <a:cubicBezTo>
                    <a:pt x="435" y="119"/>
                    <a:pt x="428" y="123"/>
                    <a:pt x="425" y="130"/>
                  </a:cubicBezTo>
                  <a:close/>
                  <a:moveTo>
                    <a:pt x="398" y="150"/>
                  </a:moveTo>
                  <a:cubicBezTo>
                    <a:pt x="398" y="144"/>
                    <a:pt x="399" y="138"/>
                    <a:pt x="399" y="133"/>
                  </a:cubicBezTo>
                  <a:cubicBezTo>
                    <a:pt x="403" y="131"/>
                    <a:pt x="426" y="102"/>
                    <a:pt x="429" y="97"/>
                  </a:cubicBezTo>
                  <a:cubicBezTo>
                    <a:pt x="428" y="96"/>
                    <a:pt x="428" y="96"/>
                    <a:pt x="426" y="96"/>
                  </a:cubicBezTo>
                  <a:cubicBezTo>
                    <a:pt x="424" y="97"/>
                    <a:pt x="405" y="104"/>
                    <a:pt x="401" y="101"/>
                  </a:cubicBezTo>
                  <a:cubicBezTo>
                    <a:pt x="400" y="100"/>
                    <a:pt x="400" y="100"/>
                    <a:pt x="400" y="100"/>
                  </a:cubicBezTo>
                  <a:cubicBezTo>
                    <a:pt x="400" y="86"/>
                    <a:pt x="411" y="79"/>
                    <a:pt x="418" y="74"/>
                  </a:cubicBezTo>
                  <a:cubicBezTo>
                    <a:pt x="424" y="70"/>
                    <a:pt x="428" y="65"/>
                    <a:pt x="432" y="60"/>
                  </a:cubicBezTo>
                  <a:cubicBezTo>
                    <a:pt x="437" y="54"/>
                    <a:pt x="450" y="45"/>
                    <a:pt x="453" y="38"/>
                  </a:cubicBezTo>
                  <a:cubicBezTo>
                    <a:pt x="454" y="34"/>
                    <a:pt x="454" y="29"/>
                    <a:pt x="454" y="25"/>
                  </a:cubicBezTo>
                  <a:cubicBezTo>
                    <a:pt x="462" y="22"/>
                    <a:pt x="468" y="24"/>
                    <a:pt x="473" y="28"/>
                  </a:cubicBezTo>
                  <a:cubicBezTo>
                    <a:pt x="468" y="46"/>
                    <a:pt x="437" y="68"/>
                    <a:pt x="423" y="81"/>
                  </a:cubicBezTo>
                  <a:cubicBezTo>
                    <a:pt x="420" y="84"/>
                    <a:pt x="416" y="86"/>
                    <a:pt x="413" y="89"/>
                  </a:cubicBezTo>
                  <a:cubicBezTo>
                    <a:pt x="413" y="90"/>
                    <a:pt x="413" y="90"/>
                    <a:pt x="414" y="90"/>
                  </a:cubicBezTo>
                  <a:cubicBezTo>
                    <a:pt x="419" y="90"/>
                    <a:pt x="426" y="88"/>
                    <a:pt x="430" y="86"/>
                  </a:cubicBezTo>
                  <a:cubicBezTo>
                    <a:pt x="436" y="85"/>
                    <a:pt x="441" y="85"/>
                    <a:pt x="447" y="84"/>
                  </a:cubicBezTo>
                  <a:cubicBezTo>
                    <a:pt x="451" y="81"/>
                    <a:pt x="451" y="77"/>
                    <a:pt x="453" y="73"/>
                  </a:cubicBezTo>
                  <a:cubicBezTo>
                    <a:pt x="457" y="67"/>
                    <a:pt x="460" y="60"/>
                    <a:pt x="466" y="55"/>
                  </a:cubicBezTo>
                  <a:cubicBezTo>
                    <a:pt x="469" y="55"/>
                    <a:pt x="472" y="55"/>
                    <a:pt x="474" y="55"/>
                  </a:cubicBezTo>
                  <a:cubicBezTo>
                    <a:pt x="475" y="57"/>
                    <a:pt x="477" y="58"/>
                    <a:pt x="478" y="59"/>
                  </a:cubicBezTo>
                  <a:cubicBezTo>
                    <a:pt x="481" y="63"/>
                    <a:pt x="483" y="67"/>
                    <a:pt x="485" y="71"/>
                  </a:cubicBezTo>
                  <a:cubicBezTo>
                    <a:pt x="488" y="69"/>
                    <a:pt x="495" y="62"/>
                    <a:pt x="492" y="57"/>
                  </a:cubicBezTo>
                  <a:cubicBezTo>
                    <a:pt x="491" y="54"/>
                    <a:pt x="488" y="53"/>
                    <a:pt x="490" y="49"/>
                  </a:cubicBezTo>
                  <a:cubicBezTo>
                    <a:pt x="490" y="46"/>
                    <a:pt x="498" y="42"/>
                    <a:pt x="502" y="43"/>
                  </a:cubicBezTo>
                  <a:cubicBezTo>
                    <a:pt x="502" y="47"/>
                    <a:pt x="506" y="51"/>
                    <a:pt x="508" y="53"/>
                  </a:cubicBezTo>
                  <a:cubicBezTo>
                    <a:pt x="515" y="55"/>
                    <a:pt x="513" y="47"/>
                    <a:pt x="514" y="43"/>
                  </a:cubicBezTo>
                  <a:cubicBezTo>
                    <a:pt x="517" y="34"/>
                    <a:pt x="512" y="13"/>
                    <a:pt x="524" y="13"/>
                  </a:cubicBezTo>
                  <a:cubicBezTo>
                    <a:pt x="525" y="15"/>
                    <a:pt x="530" y="19"/>
                    <a:pt x="532" y="21"/>
                  </a:cubicBezTo>
                  <a:cubicBezTo>
                    <a:pt x="532" y="21"/>
                    <a:pt x="532" y="21"/>
                    <a:pt x="533" y="21"/>
                  </a:cubicBezTo>
                  <a:cubicBezTo>
                    <a:pt x="535" y="25"/>
                    <a:pt x="536" y="27"/>
                    <a:pt x="539" y="30"/>
                  </a:cubicBezTo>
                  <a:cubicBezTo>
                    <a:pt x="541" y="34"/>
                    <a:pt x="544" y="42"/>
                    <a:pt x="545" y="47"/>
                  </a:cubicBezTo>
                  <a:cubicBezTo>
                    <a:pt x="546" y="51"/>
                    <a:pt x="542" y="54"/>
                    <a:pt x="543" y="59"/>
                  </a:cubicBezTo>
                  <a:cubicBezTo>
                    <a:pt x="546" y="65"/>
                    <a:pt x="553" y="69"/>
                    <a:pt x="556" y="75"/>
                  </a:cubicBezTo>
                  <a:cubicBezTo>
                    <a:pt x="558" y="79"/>
                    <a:pt x="558" y="83"/>
                    <a:pt x="560" y="85"/>
                  </a:cubicBezTo>
                  <a:cubicBezTo>
                    <a:pt x="564" y="89"/>
                    <a:pt x="570" y="91"/>
                    <a:pt x="574" y="95"/>
                  </a:cubicBezTo>
                  <a:cubicBezTo>
                    <a:pt x="574" y="97"/>
                    <a:pt x="574" y="98"/>
                    <a:pt x="574" y="99"/>
                  </a:cubicBezTo>
                  <a:cubicBezTo>
                    <a:pt x="572" y="100"/>
                    <a:pt x="570" y="102"/>
                    <a:pt x="568" y="103"/>
                  </a:cubicBezTo>
                  <a:cubicBezTo>
                    <a:pt x="565" y="105"/>
                    <a:pt x="561" y="104"/>
                    <a:pt x="559" y="105"/>
                  </a:cubicBezTo>
                  <a:cubicBezTo>
                    <a:pt x="552" y="106"/>
                    <a:pt x="543" y="109"/>
                    <a:pt x="539" y="114"/>
                  </a:cubicBezTo>
                  <a:cubicBezTo>
                    <a:pt x="536" y="117"/>
                    <a:pt x="536" y="135"/>
                    <a:pt x="535" y="141"/>
                  </a:cubicBezTo>
                  <a:cubicBezTo>
                    <a:pt x="535" y="143"/>
                    <a:pt x="534" y="145"/>
                    <a:pt x="534" y="148"/>
                  </a:cubicBezTo>
                  <a:cubicBezTo>
                    <a:pt x="532" y="152"/>
                    <a:pt x="531" y="158"/>
                    <a:pt x="530" y="163"/>
                  </a:cubicBezTo>
                  <a:cubicBezTo>
                    <a:pt x="530" y="164"/>
                    <a:pt x="530" y="165"/>
                    <a:pt x="530" y="166"/>
                  </a:cubicBezTo>
                  <a:cubicBezTo>
                    <a:pt x="526" y="174"/>
                    <a:pt x="524" y="181"/>
                    <a:pt x="520" y="187"/>
                  </a:cubicBezTo>
                  <a:cubicBezTo>
                    <a:pt x="520" y="190"/>
                    <a:pt x="520" y="193"/>
                    <a:pt x="520" y="195"/>
                  </a:cubicBezTo>
                  <a:cubicBezTo>
                    <a:pt x="519" y="195"/>
                    <a:pt x="519" y="195"/>
                    <a:pt x="519" y="195"/>
                  </a:cubicBezTo>
                  <a:cubicBezTo>
                    <a:pt x="518" y="193"/>
                    <a:pt x="515" y="191"/>
                    <a:pt x="514" y="189"/>
                  </a:cubicBezTo>
                  <a:cubicBezTo>
                    <a:pt x="511" y="185"/>
                    <a:pt x="511" y="181"/>
                    <a:pt x="509" y="177"/>
                  </a:cubicBezTo>
                  <a:cubicBezTo>
                    <a:pt x="509" y="175"/>
                    <a:pt x="509" y="173"/>
                    <a:pt x="509" y="171"/>
                  </a:cubicBezTo>
                  <a:cubicBezTo>
                    <a:pt x="507" y="163"/>
                    <a:pt x="509" y="147"/>
                    <a:pt x="508" y="135"/>
                  </a:cubicBezTo>
                  <a:cubicBezTo>
                    <a:pt x="507" y="135"/>
                    <a:pt x="506" y="135"/>
                    <a:pt x="507" y="134"/>
                  </a:cubicBezTo>
                  <a:cubicBezTo>
                    <a:pt x="497" y="136"/>
                    <a:pt x="489" y="139"/>
                    <a:pt x="481" y="142"/>
                  </a:cubicBezTo>
                  <a:cubicBezTo>
                    <a:pt x="476" y="142"/>
                    <a:pt x="472" y="143"/>
                    <a:pt x="467" y="143"/>
                  </a:cubicBezTo>
                  <a:cubicBezTo>
                    <a:pt x="462" y="138"/>
                    <a:pt x="463" y="125"/>
                    <a:pt x="465" y="119"/>
                  </a:cubicBezTo>
                  <a:cubicBezTo>
                    <a:pt x="470" y="117"/>
                    <a:pt x="476" y="112"/>
                    <a:pt x="478" y="108"/>
                  </a:cubicBezTo>
                  <a:cubicBezTo>
                    <a:pt x="478" y="107"/>
                    <a:pt x="478" y="105"/>
                    <a:pt x="478" y="104"/>
                  </a:cubicBezTo>
                  <a:cubicBezTo>
                    <a:pt x="484" y="97"/>
                    <a:pt x="492" y="90"/>
                    <a:pt x="488" y="77"/>
                  </a:cubicBezTo>
                  <a:cubicBezTo>
                    <a:pt x="488" y="77"/>
                    <a:pt x="488" y="77"/>
                    <a:pt x="487" y="77"/>
                  </a:cubicBezTo>
                  <a:cubicBezTo>
                    <a:pt x="473" y="87"/>
                    <a:pt x="476" y="96"/>
                    <a:pt x="467" y="109"/>
                  </a:cubicBezTo>
                  <a:cubicBezTo>
                    <a:pt x="461" y="117"/>
                    <a:pt x="456" y="117"/>
                    <a:pt x="452" y="129"/>
                  </a:cubicBezTo>
                  <a:cubicBezTo>
                    <a:pt x="448" y="140"/>
                    <a:pt x="457" y="156"/>
                    <a:pt x="457" y="165"/>
                  </a:cubicBezTo>
                  <a:cubicBezTo>
                    <a:pt x="455" y="165"/>
                    <a:pt x="455" y="167"/>
                    <a:pt x="454" y="167"/>
                  </a:cubicBezTo>
                  <a:cubicBezTo>
                    <a:pt x="452" y="167"/>
                    <a:pt x="452" y="167"/>
                    <a:pt x="450" y="167"/>
                  </a:cubicBezTo>
                  <a:cubicBezTo>
                    <a:pt x="447" y="163"/>
                    <a:pt x="444" y="159"/>
                    <a:pt x="442" y="153"/>
                  </a:cubicBezTo>
                  <a:cubicBezTo>
                    <a:pt x="440" y="149"/>
                    <a:pt x="441" y="145"/>
                    <a:pt x="439" y="141"/>
                  </a:cubicBezTo>
                  <a:cubicBezTo>
                    <a:pt x="438" y="141"/>
                    <a:pt x="438" y="141"/>
                    <a:pt x="437" y="141"/>
                  </a:cubicBezTo>
                  <a:cubicBezTo>
                    <a:pt x="431" y="151"/>
                    <a:pt x="418" y="157"/>
                    <a:pt x="402" y="157"/>
                  </a:cubicBezTo>
                  <a:cubicBezTo>
                    <a:pt x="402" y="156"/>
                    <a:pt x="400" y="155"/>
                    <a:pt x="400" y="155"/>
                  </a:cubicBezTo>
                  <a:cubicBezTo>
                    <a:pt x="398" y="153"/>
                    <a:pt x="398" y="151"/>
                    <a:pt x="398" y="150"/>
                  </a:cubicBezTo>
                  <a:close/>
                  <a:moveTo>
                    <a:pt x="278" y="104"/>
                  </a:moveTo>
                  <a:cubicBezTo>
                    <a:pt x="279" y="106"/>
                    <a:pt x="280" y="109"/>
                    <a:pt x="281" y="111"/>
                  </a:cubicBezTo>
                  <a:cubicBezTo>
                    <a:pt x="282" y="111"/>
                    <a:pt x="282" y="111"/>
                    <a:pt x="282" y="111"/>
                  </a:cubicBezTo>
                  <a:cubicBezTo>
                    <a:pt x="283" y="108"/>
                    <a:pt x="286" y="101"/>
                    <a:pt x="283" y="99"/>
                  </a:cubicBezTo>
                  <a:cubicBezTo>
                    <a:pt x="283" y="99"/>
                    <a:pt x="282" y="99"/>
                    <a:pt x="282" y="98"/>
                  </a:cubicBezTo>
                  <a:cubicBezTo>
                    <a:pt x="281" y="98"/>
                    <a:pt x="280" y="98"/>
                    <a:pt x="279" y="99"/>
                  </a:cubicBezTo>
                  <a:cubicBezTo>
                    <a:pt x="279" y="102"/>
                    <a:pt x="278" y="101"/>
                    <a:pt x="278" y="104"/>
                  </a:cubicBezTo>
                  <a:close/>
                  <a:moveTo>
                    <a:pt x="257" y="97"/>
                  </a:moveTo>
                  <a:cubicBezTo>
                    <a:pt x="257" y="97"/>
                    <a:pt x="257" y="98"/>
                    <a:pt x="257" y="99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8" y="99"/>
                    <a:pt x="259" y="99"/>
                    <a:pt x="259" y="99"/>
                  </a:cubicBezTo>
                  <a:cubicBezTo>
                    <a:pt x="260" y="98"/>
                    <a:pt x="260" y="97"/>
                    <a:pt x="261" y="97"/>
                  </a:cubicBezTo>
                  <a:cubicBezTo>
                    <a:pt x="261" y="95"/>
                    <a:pt x="261" y="95"/>
                    <a:pt x="260" y="93"/>
                  </a:cubicBezTo>
                  <a:cubicBezTo>
                    <a:pt x="260" y="93"/>
                    <a:pt x="260" y="93"/>
                    <a:pt x="260" y="93"/>
                  </a:cubicBezTo>
                  <a:cubicBezTo>
                    <a:pt x="259" y="93"/>
                    <a:pt x="259" y="93"/>
                    <a:pt x="259" y="93"/>
                  </a:cubicBezTo>
                  <a:cubicBezTo>
                    <a:pt x="258" y="94"/>
                    <a:pt x="258" y="95"/>
                    <a:pt x="257" y="97"/>
                  </a:cubicBezTo>
                  <a:close/>
                  <a:moveTo>
                    <a:pt x="236" y="104"/>
                  </a:moveTo>
                  <a:cubicBezTo>
                    <a:pt x="236" y="105"/>
                    <a:pt x="237" y="105"/>
                    <a:pt x="238" y="105"/>
                  </a:cubicBezTo>
                  <a:cubicBezTo>
                    <a:pt x="241" y="104"/>
                    <a:pt x="242" y="102"/>
                    <a:pt x="245" y="100"/>
                  </a:cubicBezTo>
                  <a:cubicBezTo>
                    <a:pt x="245" y="99"/>
                    <a:pt x="245" y="98"/>
                    <a:pt x="245" y="97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4" y="97"/>
                    <a:pt x="243" y="97"/>
                    <a:pt x="242" y="97"/>
                  </a:cubicBezTo>
                  <a:cubicBezTo>
                    <a:pt x="240" y="99"/>
                    <a:pt x="238" y="101"/>
                    <a:pt x="236" y="104"/>
                  </a:cubicBezTo>
                  <a:close/>
                  <a:moveTo>
                    <a:pt x="216" y="151"/>
                  </a:moveTo>
                  <a:cubicBezTo>
                    <a:pt x="217" y="152"/>
                    <a:pt x="225" y="157"/>
                    <a:pt x="226" y="158"/>
                  </a:cubicBezTo>
                  <a:cubicBezTo>
                    <a:pt x="230" y="159"/>
                    <a:pt x="253" y="155"/>
                    <a:pt x="254" y="154"/>
                  </a:cubicBezTo>
                  <a:cubicBezTo>
                    <a:pt x="254" y="153"/>
                    <a:pt x="253" y="151"/>
                    <a:pt x="252" y="149"/>
                  </a:cubicBezTo>
                  <a:cubicBezTo>
                    <a:pt x="253" y="149"/>
                    <a:pt x="253" y="149"/>
                    <a:pt x="253" y="149"/>
                  </a:cubicBezTo>
                  <a:cubicBezTo>
                    <a:pt x="259" y="147"/>
                    <a:pt x="266" y="162"/>
                    <a:pt x="274" y="147"/>
                  </a:cubicBezTo>
                  <a:cubicBezTo>
                    <a:pt x="280" y="149"/>
                    <a:pt x="289" y="157"/>
                    <a:pt x="296" y="153"/>
                  </a:cubicBezTo>
                  <a:cubicBezTo>
                    <a:pt x="309" y="147"/>
                    <a:pt x="312" y="126"/>
                    <a:pt x="312" y="104"/>
                  </a:cubicBezTo>
                  <a:cubicBezTo>
                    <a:pt x="312" y="97"/>
                    <a:pt x="313" y="86"/>
                    <a:pt x="310" y="81"/>
                  </a:cubicBezTo>
                  <a:cubicBezTo>
                    <a:pt x="310" y="78"/>
                    <a:pt x="310" y="75"/>
                    <a:pt x="310" y="73"/>
                  </a:cubicBezTo>
                  <a:cubicBezTo>
                    <a:pt x="310" y="67"/>
                    <a:pt x="310" y="56"/>
                    <a:pt x="308" y="51"/>
                  </a:cubicBezTo>
                  <a:cubicBezTo>
                    <a:pt x="308" y="49"/>
                    <a:pt x="307" y="45"/>
                    <a:pt x="307" y="43"/>
                  </a:cubicBezTo>
                  <a:cubicBezTo>
                    <a:pt x="305" y="35"/>
                    <a:pt x="304" y="27"/>
                    <a:pt x="301" y="21"/>
                  </a:cubicBezTo>
                  <a:cubicBezTo>
                    <a:pt x="270" y="17"/>
                    <a:pt x="248" y="27"/>
                    <a:pt x="235" y="46"/>
                  </a:cubicBezTo>
                  <a:cubicBezTo>
                    <a:pt x="232" y="50"/>
                    <a:pt x="222" y="63"/>
                    <a:pt x="225" y="70"/>
                  </a:cubicBezTo>
                  <a:cubicBezTo>
                    <a:pt x="233" y="70"/>
                    <a:pt x="243" y="58"/>
                    <a:pt x="249" y="54"/>
                  </a:cubicBezTo>
                  <a:cubicBezTo>
                    <a:pt x="250" y="54"/>
                    <a:pt x="254" y="53"/>
                    <a:pt x="254" y="53"/>
                  </a:cubicBezTo>
                  <a:cubicBezTo>
                    <a:pt x="280" y="51"/>
                    <a:pt x="264" y="71"/>
                    <a:pt x="264" y="83"/>
                  </a:cubicBezTo>
                  <a:cubicBezTo>
                    <a:pt x="268" y="85"/>
                    <a:pt x="278" y="95"/>
                    <a:pt x="284" y="92"/>
                  </a:cubicBezTo>
                  <a:cubicBezTo>
                    <a:pt x="284" y="91"/>
                    <a:pt x="285" y="90"/>
                    <a:pt x="286" y="90"/>
                  </a:cubicBezTo>
                  <a:cubicBezTo>
                    <a:pt x="293" y="90"/>
                    <a:pt x="311" y="103"/>
                    <a:pt x="302" y="112"/>
                  </a:cubicBezTo>
                  <a:cubicBezTo>
                    <a:pt x="299" y="115"/>
                    <a:pt x="294" y="117"/>
                    <a:pt x="290" y="120"/>
                  </a:cubicBezTo>
                  <a:cubicBezTo>
                    <a:pt x="285" y="123"/>
                    <a:pt x="280" y="129"/>
                    <a:pt x="274" y="133"/>
                  </a:cubicBezTo>
                  <a:cubicBezTo>
                    <a:pt x="274" y="133"/>
                    <a:pt x="272" y="133"/>
                    <a:pt x="273" y="134"/>
                  </a:cubicBezTo>
                  <a:cubicBezTo>
                    <a:pt x="268" y="137"/>
                    <a:pt x="260" y="139"/>
                    <a:pt x="254" y="143"/>
                  </a:cubicBezTo>
                  <a:cubicBezTo>
                    <a:pt x="251" y="145"/>
                    <a:pt x="243" y="143"/>
                    <a:pt x="240" y="143"/>
                  </a:cubicBezTo>
                  <a:cubicBezTo>
                    <a:pt x="238" y="140"/>
                    <a:pt x="232" y="133"/>
                    <a:pt x="236" y="127"/>
                  </a:cubicBezTo>
                  <a:cubicBezTo>
                    <a:pt x="237" y="124"/>
                    <a:pt x="242" y="120"/>
                    <a:pt x="244" y="119"/>
                  </a:cubicBezTo>
                  <a:cubicBezTo>
                    <a:pt x="244" y="116"/>
                    <a:pt x="243" y="116"/>
                    <a:pt x="241" y="116"/>
                  </a:cubicBezTo>
                  <a:cubicBezTo>
                    <a:pt x="238" y="121"/>
                    <a:pt x="227" y="110"/>
                    <a:pt x="226" y="108"/>
                  </a:cubicBezTo>
                  <a:cubicBezTo>
                    <a:pt x="226" y="105"/>
                    <a:pt x="226" y="102"/>
                    <a:pt x="226" y="99"/>
                  </a:cubicBezTo>
                  <a:cubicBezTo>
                    <a:pt x="229" y="98"/>
                    <a:pt x="231" y="95"/>
                    <a:pt x="234" y="93"/>
                  </a:cubicBezTo>
                  <a:cubicBezTo>
                    <a:pt x="242" y="89"/>
                    <a:pt x="256" y="87"/>
                    <a:pt x="252" y="74"/>
                  </a:cubicBezTo>
                  <a:cubicBezTo>
                    <a:pt x="252" y="74"/>
                    <a:pt x="251" y="74"/>
                    <a:pt x="250" y="74"/>
                  </a:cubicBezTo>
                  <a:cubicBezTo>
                    <a:pt x="246" y="78"/>
                    <a:pt x="227" y="77"/>
                    <a:pt x="223" y="83"/>
                  </a:cubicBezTo>
                  <a:cubicBezTo>
                    <a:pt x="220" y="86"/>
                    <a:pt x="223" y="93"/>
                    <a:pt x="221" y="97"/>
                  </a:cubicBezTo>
                  <a:cubicBezTo>
                    <a:pt x="219" y="97"/>
                    <a:pt x="220" y="103"/>
                    <a:pt x="218" y="105"/>
                  </a:cubicBezTo>
                  <a:cubicBezTo>
                    <a:pt x="214" y="114"/>
                    <a:pt x="219" y="132"/>
                    <a:pt x="217" y="141"/>
                  </a:cubicBezTo>
                  <a:cubicBezTo>
                    <a:pt x="217" y="144"/>
                    <a:pt x="216" y="149"/>
                    <a:pt x="216" y="151"/>
                  </a:cubicBezTo>
                  <a:close/>
                  <a:moveTo>
                    <a:pt x="197" y="154"/>
                  </a:moveTo>
                  <a:cubicBezTo>
                    <a:pt x="197" y="141"/>
                    <a:pt x="202" y="127"/>
                    <a:pt x="205" y="115"/>
                  </a:cubicBezTo>
                  <a:cubicBezTo>
                    <a:pt x="205" y="113"/>
                    <a:pt x="205" y="110"/>
                    <a:pt x="205" y="107"/>
                  </a:cubicBezTo>
                  <a:cubicBezTo>
                    <a:pt x="205" y="93"/>
                    <a:pt x="199" y="79"/>
                    <a:pt x="201" y="66"/>
                  </a:cubicBezTo>
                  <a:cubicBezTo>
                    <a:pt x="205" y="39"/>
                    <a:pt x="229" y="25"/>
                    <a:pt x="252" y="17"/>
                  </a:cubicBezTo>
                  <a:cubicBezTo>
                    <a:pt x="261" y="15"/>
                    <a:pt x="289" y="6"/>
                    <a:pt x="300" y="13"/>
                  </a:cubicBezTo>
                  <a:cubicBezTo>
                    <a:pt x="302" y="13"/>
                    <a:pt x="306" y="13"/>
                    <a:pt x="308" y="15"/>
                  </a:cubicBezTo>
                  <a:cubicBezTo>
                    <a:pt x="330" y="29"/>
                    <a:pt x="324" y="79"/>
                    <a:pt x="325" y="113"/>
                  </a:cubicBezTo>
                  <a:cubicBezTo>
                    <a:pt x="325" y="129"/>
                    <a:pt x="328" y="154"/>
                    <a:pt x="320" y="163"/>
                  </a:cubicBezTo>
                  <a:cubicBezTo>
                    <a:pt x="318" y="166"/>
                    <a:pt x="294" y="183"/>
                    <a:pt x="287" y="179"/>
                  </a:cubicBezTo>
                  <a:cubicBezTo>
                    <a:pt x="280" y="175"/>
                    <a:pt x="274" y="165"/>
                    <a:pt x="264" y="164"/>
                  </a:cubicBezTo>
                  <a:cubicBezTo>
                    <a:pt x="261" y="163"/>
                    <a:pt x="257" y="167"/>
                    <a:pt x="254" y="168"/>
                  </a:cubicBezTo>
                  <a:cubicBezTo>
                    <a:pt x="252" y="169"/>
                    <a:pt x="230" y="173"/>
                    <a:pt x="226" y="171"/>
                  </a:cubicBezTo>
                  <a:cubicBezTo>
                    <a:pt x="221" y="170"/>
                    <a:pt x="220" y="167"/>
                    <a:pt x="216" y="164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3" y="166"/>
                    <a:pt x="211" y="170"/>
                    <a:pt x="206" y="170"/>
                  </a:cubicBezTo>
                  <a:cubicBezTo>
                    <a:pt x="204" y="168"/>
                    <a:pt x="202" y="166"/>
                    <a:pt x="201" y="164"/>
                  </a:cubicBezTo>
                  <a:cubicBezTo>
                    <a:pt x="199" y="161"/>
                    <a:pt x="199" y="158"/>
                    <a:pt x="197" y="154"/>
                  </a:cubicBezTo>
                  <a:close/>
                  <a:moveTo>
                    <a:pt x="83" y="79"/>
                  </a:moveTo>
                  <a:cubicBezTo>
                    <a:pt x="84" y="83"/>
                    <a:pt x="84" y="85"/>
                    <a:pt x="85" y="87"/>
                  </a:cubicBezTo>
                  <a:cubicBezTo>
                    <a:pt x="92" y="84"/>
                    <a:pt x="115" y="69"/>
                    <a:pt x="116" y="62"/>
                  </a:cubicBezTo>
                  <a:cubicBezTo>
                    <a:pt x="116" y="62"/>
                    <a:pt x="116" y="62"/>
                    <a:pt x="115" y="62"/>
                  </a:cubicBezTo>
                  <a:cubicBezTo>
                    <a:pt x="111" y="60"/>
                    <a:pt x="105" y="62"/>
                    <a:pt x="101" y="63"/>
                  </a:cubicBezTo>
                  <a:cubicBezTo>
                    <a:pt x="98" y="63"/>
                    <a:pt x="96" y="63"/>
                    <a:pt x="93" y="63"/>
                  </a:cubicBezTo>
                  <a:cubicBezTo>
                    <a:pt x="84" y="65"/>
                    <a:pt x="82" y="70"/>
                    <a:pt x="83" y="79"/>
                  </a:cubicBezTo>
                  <a:close/>
                  <a:moveTo>
                    <a:pt x="32" y="97"/>
                  </a:moveTo>
                  <a:cubicBezTo>
                    <a:pt x="36" y="101"/>
                    <a:pt x="36" y="104"/>
                    <a:pt x="36" y="112"/>
                  </a:cubicBezTo>
                  <a:cubicBezTo>
                    <a:pt x="38" y="113"/>
                    <a:pt x="38" y="113"/>
                    <a:pt x="38" y="114"/>
                  </a:cubicBezTo>
                  <a:cubicBezTo>
                    <a:pt x="41" y="114"/>
                    <a:pt x="44" y="114"/>
                    <a:pt x="46" y="113"/>
                  </a:cubicBezTo>
                  <a:cubicBezTo>
                    <a:pt x="47" y="111"/>
                    <a:pt x="50" y="108"/>
                    <a:pt x="50" y="106"/>
                  </a:cubicBezTo>
                  <a:cubicBezTo>
                    <a:pt x="52" y="100"/>
                    <a:pt x="53" y="86"/>
                    <a:pt x="49" y="83"/>
                  </a:cubicBezTo>
                  <a:cubicBezTo>
                    <a:pt x="49" y="83"/>
                    <a:pt x="49" y="82"/>
                    <a:pt x="48" y="82"/>
                  </a:cubicBezTo>
                  <a:cubicBezTo>
                    <a:pt x="42" y="82"/>
                    <a:pt x="34" y="89"/>
                    <a:pt x="32" y="94"/>
                  </a:cubicBezTo>
                  <a:cubicBezTo>
                    <a:pt x="32" y="95"/>
                    <a:pt x="32" y="96"/>
                    <a:pt x="32" y="97"/>
                  </a:cubicBezTo>
                  <a:close/>
                  <a:moveTo>
                    <a:pt x="3" y="66"/>
                  </a:moveTo>
                  <a:cubicBezTo>
                    <a:pt x="9" y="66"/>
                    <a:pt x="12" y="70"/>
                    <a:pt x="14" y="73"/>
                  </a:cubicBezTo>
                  <a:cubicBezTo>
                    <a:pt x="16" y="73"/>
                    <a:pt x="18" y="73"/>
                    <a:pt x="19" y="73"/>
                  </a:cubicBezTo>
                  <a:cubicBezTo>
                    <a:pt x="22" y="71"/>
                    <a:pt x="24" y="69"/>
                    <a:pt x="26" y="67"/>
                  </a:cubicBezTo>
                  <a:cubicBezTo>
                    <a:pt x="31" y="64"/>
                    <a:pt x="38" y="63"/>
                    <a:pt x="44" y="60"/>
                  </a:cubicBezTo>
                  <a:cubicBezTo>
                    <a:pt x="48" y="57"/>
                    <a:pt x="51" y="59"/>
                    <a:pt x="54" y="55"/>
                  </a:cubicBezTo>
                  <a:cubicBezTo>
                    <a:pt x="57" y="47"/>
                    <a:pt x="51" y="40"/>
                    <a:pt x="54" y="31"/>
                  </a:cubicBezTo>
                  <a:cubicBezTo>
                    <a:pt x="55" y="26"/>
                    <a:pt x="56" y="23"/>
                    <a:pt x="57" y="17"/>
                  </a:cubicBezTo>
                  <a:cubicBezTo>
                    <a:pt x="57" y="17"/>
                    <a:pt x="56" y="5"/>
                    <a:pt x="58" y="7"/>
                  </a:cubicBezTo>
                  <a:cubicBezTo>
                    <a:pt x="58" y="6"/>
                    <a:pt x="58" y="6"/>
                    <a:pt x="59" y="6"/>
                  </a:cubicBezTo>
                  <a:cubicBezTo>
                    <a:pt x="69" y="5"/>
                    <a:pt x="83" y="21"/>
                    <a:pt x="92" y="27"/>
                  </a:cubicBezTo>
                  <a:cubicBezTo>
                    <a:pt x="92" y="35"/>
                    <a:pt x="89" y="43"/>
                    <a:pt x="90" y="51"/>
                  </a:cubicBezTo>
                  <a:cubicBezTo>
                    <a:pt x="100" y="55"/>
                    <a:pt x="115" y="50"/>
                    <a:pt x="126" y="48"/>
                  </a:cubicBezTo>
                  <a:cubicBezTo>
                    <a:pt x="130" y="48"/>
                    <a:pt x="134" y="48"/>
                    <a:pt x="138" y="49"/>
                  </a:cubicBezTo>
                  <a:cubicBezTo>
                    <a:pt x="140" y="50"/>
                    <a:pt x="142" y="53"/>
                    <a:pt x="144" y="53"/>
                  </a:cubicBezTo>
                  <a:cubicBezTo>
                    <a:pt x="144" y="53"/>
                    <a:pt x="144" y="55"/>
                    <a:pt x="144" y="55"/>
                  </a:cubicBezTo>
                  <a:cubicBezTo>
                    <a:pt x="140" y="59"/>
                    <a:pt x="136" y="64"/>
                    <a:pt x="133" y="68"/>
                  </a:cubicBezTo>
                  <a:cubicBezTo>
                    <a:pt x="130" y="71"/>
                    <a:pt x="120" y="76"/>
                    <a:pt x="114" y="79"/>
                  </a:cubicBezTo>
                  <a:cubicBezTo>
                    <a:pt x="110" y="82"/>
                    <a:pt x="104" y="83"/>
                    <a:pt x="104" y="90"/>
                  </a:cubicBezTo>
                  <a:cubicBezTo>
                    <a:pt x="105" y="91"/>
                    <a:pt x="106" y="91"/>
                    <a:pt x="106" y="92"/>
                  </a:cubicBezTo>
                  <a:cubicBezTo>
                    <a:pt x="114" y="95"/>
                    <a:pt x="125" y="91"/>
                    <a:pt x="128" y="99"/>
                  </a:cubicBezTo>
                  <a:cubicBezTo>
                    <a:pt x="129" y="101"/>
                    <a:pt x="130" y="103"/>
                    <a:pt x="129" y="105"/>
                  </a:cubicBezTo>
                  <a:cubicBezTo>
                    <a:pt x="124" y="112"/>
                    <a:pt x="112" y="106"/>
                    <a:pt x="105" y="111"/>
                  </a:cubicBezTo>
                  <a:cubicBezTo>
                    <a:pt x="99" y="115"/>
                    <a:pt x="94" y="120"/>
                    <a:pt x="89" y="124"/>
                  </a:cubicBezTo>
                  <a:cubicBezTo>
                    <a:pt x="84" y="127"/>
                    <a:pt x="79" y="125"/>
                    <a:pt x="76" y="130"/>
                  </a:cubicBezTo>
                  <a:cubicBezTo>
                    <a:pt x="72" y="136"/>
                    <a:pt x="76" y="147"/>
                    <a:pt x="74" y="153"/>
                  </a:cubicBezTo>
                  <a:cubicBezTo>
                    <a:pt x="74" y="155"/>
                    <a:pt x="73" y="156"/>
                    <a:pt x="73" y="157"/>
                  </a:cubicBezTo>
                  <a:cubicBezTo>
                    <a:pt x="64" y="159"/>
                    <a:pt x="66" y="177"/>
                    <a:pt x="59" y="183"/>
                  </a:cubicBezTo>
                  <a:cubicBezTo>
                    <a:pt x="57" y="172"/>
                    <a:pt x="50" y="162"/>
                    <a:pt x="48" y="152"/>
                  </a:cubicBezTo>
                  <a:cubicBezTo>
                    <a:pt x="48" y="147"/>
                    <a:pt x="50" y="142"/>
                    <a:pt x="46" y="139"/>
                  </a:cubicBezTo>
                  <a:cubicBezTo>
                    <a:pt x="44" y="138"/>
                    <a:pt x="40" y="139"/>
                    <a:pt x="38" y="138"/>
                  </a:cubicBezTo>
                  <a:cubicBezTo>
                    <a:pt x="36" y="132"/>
                    <a:pt x="34" y="123"/>
                    <a:pt x="26" y="121"/>
                  </a:cubicBezTo>
                  <a:cubicBezTo>
                    <a:pt x="23" y="120"/>
                    <a:pt x="22" y="122"/>
                    <a:pt x="17" y="122"/>
                  </a:cubicBezTo>
                  <a:cubicBezTo>
                    <a:pt x="16" y="120"/>
                    <a:pt x="15" y="116"/>
                    <a:pt x="14" y="114"/>
                  </a:cubicBezTo>
                  <a:cubicBezTo>
                    <a:pt x="12" y="111"/>
                    <a:pt x="7" y="110"/>
                    <a:pt x="5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2"/>
                    <a:pt x="5" y="99"/>
                    <a:pt x="4" y="96"/>
                  </a:cubicBezTo>
                  <a:cubicBezTo>
                    <a:pt x="4" y="94"/>
                    <a:pt x="1" y="93"/>
                    <a:pt x="0" y="90"/>
                  </a:cubicBezTo>
                  <a:cubicBezTo>
                    <a:pt x="4" y="85"/>
                    <a:pt x="3" y="76"/>
                    <a:pt x="3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37"/>
            <p:cNvSpPr>
              <a:spLocks noEditPoints="1"/>
            </p:cNvSpPr>
            <p:nvPr userDrawn="1"/>
          </p:nvSpPr>
          <p:spPr bwMode="auto">
            <a:xfrm>
              <a:off x="8798004" y="4643720"/>
              <a:ext cx="334964" cy="325436"/>
            </a:xfrm>
            <a:custGeom>
              <a:avLst/>
              <a:gdLst>
                <a:gd name="T0" fmla="*/ 218 w 225"/>
                <a:gd name="T1" fmla="*/ 76 h 216"/>
                <a:gd name="T2" fmla="*/ 170 w 225"/>
                <a:gd name="T3" fmla="*/ 32 h 216"/>
                <a:gd name="T4" fmla="*/ 113 w 225"/>
                <a:gd name="T5" fmla="*/ 0 h 216"/>
                <a:gd name="T6" fmla="*/ 56 w 225"/>
                <a:gd name="T7" fmla="*/ 32 h 216"/>
                <a:gd name="T8" fmla="*/ 8 w 225"/>
                <a:gd name="T9" fmla="*/ 76 h 216"/>
                <a:gd name="T10" fmla="*/ 21 w 225"/>
                <a:gd name="T11" fmla="*/ 140 h 216"/>
                <a:gd name="T12" fmla="*/ 48 w 225"/>
                <a:gd name="T13" fmla="*/ 200 h 216"/>
                <a:gd name="T14" fmla="*/ 112 w 225"/>
                <a:gd name="T15" fmla="*/ 207 h 216"/>
                <a:gd name="T16" fmla="*/ 177 w 225"/>
                <a:gd name="T17" fmla="*/ 200 h 216"/>
                <a:gd name="T18" fmla="*/ 204 w 225"/>
                <a:gd name="T19" fmla="*/ 140 h 216"/>
                <a:gd name="T20" fmla="*/ 218 w 225"/>
                <a:gd name="T21" fmla="*/ 76 h 216"/>
                <a:gd name="T22" fmla="*/ 113 w 225"/>
                <a:gd name="T23" fmla="*/ 201 h 216"/>
                <a:gd name="T24" fmla="*/ 22 w 225"/>
                <a:gd name="T25" fmla="*/ 110 h 216"/>
                <a:gd name="T26" fmla="*/ 113 w 225"/>
                <a:gd name="T27" fmla="*/ 20 h 216"/>
                <a:gd name="T28" fmla="*/ 204 w 225"/>
                <a:gd name="T29" fmla="*/ 111 h 216"/>
                <a:gd name="T30" fmla="*/ 113 w 225"/>
                <a:gd name="T31" fmla="*/ 20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5" h="216">
                  <a:moveTo>
                    <a:pt x="218" y="76"/>
                  </a:moveTo>
                  <a:cubicBezTo>
                    <a:pt x="210" y="53"/>
                    <a:pt x="191" y="37"/>
                    <a:pt x="170" y="32"/>
                  </a:cubicBezTo>
                  <a:cubicBezTo>
                    <a:pt x="158" y="13"/>
                    <a:pt x="137" y="0"/>
                    <a:pt x="113" y="0"/>
                  </a:cubicBezTo>
                  <a:cubicBezTo>
                    <a:pt x="89" y="0"/>
                    <a:pt x="68" y="13"/>
                    <a:pt x="56" y="32"/>
                  </a:cubicBezTo>
                  <a:cubicBezTo>
                    <a:pt x="34" y="37"/>
                    <a:pt x="15" y="53"/>
                    <a:pt x="8" y="76"/>
                  </a:cubicBezTo>
                  <a:cubicBezTo>
                    <a:pt x="0" y="99"/>
                    <a:pt x="6" y="123"/>
                    <a:pt x="21" y="140"/>
                  </a:cubicBezTo>
                  <a:cubicBezTo>
                    <a:pt x="18" y="163"/>
                    <a:pt x="28" y="185"/>
                    <a:pt x="48" y="200"/>
                  </a:cubicBezTo>
                  <a:cubicBezTo>
                    <a:pt x="67" y="214"/>
                    <a:pt x="92" y="216"/>
                    <a:pt x="112" y="207"/>
                  </a:cubicBezTo>
                  <a:cubicBezTo>
                    <a:pt x="133" y="216"/>
                    <a:pt x="158" y="214"/>
                    <a:pt x="177" y="200"/>
                  </a:cubicBezTo>
                  <a:cubicBezTo>
                    <a:pt x="197" y="186"/>
                    <a:pt x="206" y="163"/>
                    <a:pt x="204" y="140"/>
                  </a:cubicBezTo>
                  <a:cubicBezTo>
                    <a:pt x="220" y="123"/>
                    <a:pt x="225" y="99"/>
                    <a:pt x="218" y="76"/>
                  </a:cubicBezTo>
                  <a:close/>
                  <a:moveTo>
                    <a:pt x="113" y="201"/>
                  </a:moveTo>
                  <a:cubicBezTo>
                    <a:pt x="63" y="201"/>
                    <a:pt x="22" y="160"/>
                    <a:pt x="22" y="110"/>
                  </a:cubicBezTo>
                  <a:cubicBezTo>
                    <a:pt x="22" y="60"/>
                    <a:pt x="62" y="20"/>
                    <a:pt x="113" y="20"/>
                  </a:cubicBezTo>
                  <a:cubicBezTo>
                    <a:pt x="163" y="20"/>
                    <a:pt x="204" y="61"/>
                    <a:pt x="204" y="111"/>
                  </a:cubicBezTo>
                  <a:cubicBezTo>
                    <a:pt x="204" y="161"/>
                    <a:pt x="163" y="201"/>
                    <a:pt x="113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38"/>
            <p:cNvSpPr>
              <a:spLocks noEditPoints="1"/>
            </p:cNvSpPr>
            <p:nvPr userDrawn="1"/>
          </p:nvSpPr>
          <p:spPr bwMode="auto">
            <a:xfrm>
              <a:off x="8872617" y="4775483"/>
              <a:ext cx="84138" cy="26988"/>
            </a:xfrm>
            <a:custGeom>
              <a:avLst/>
              <a:gdLst>
                <a:gd name="T0" fmla="*/ 4 w 56"/>
                <a:gd name="T1" fmla="*/ 17 h 18"/>
                <a:gd name="T2" fmla="*/ 0 w 56"/>
                <a:gd name="T3" fmla="*/ 7 h 18"/>
                <a:gd name="T4" fmla="*/ 3 w 56"/>
                <a:gd name="T5" fmla="*/ 2 h 18"/>
                <a:gd name="T6" fmla="*/ 8 w 56"/>
                <a:gd name="T7" fmla="*/ 0 h 18"/>
                <a:gd name="T8" fmla="*/ 15 w 56"/>
                <a:gd name="T9" fmla="*/ 13 h 18"/>
                <a:gd name="T10" fmla="*/ 19 w 56"/>
                <a:gd name="T11" fmla="*/ 14 h 18"/>
                <a:gd name="T12" fmla="*/ 22 w 56"/>
                <a:gd name="T13" fmla="*/ 14 h 18"/>
                <a:gd name="T14" fmla="*/ 20 w 56"/>
                <a:gd name="T15" fmla="*/ 12 h 18"/>
                <a:gd name="T16" fmla="*/ 14 w 56"/>
                <a:gd name="T17" fmla="*/ 6 h 18"/>
                <a:gd name="T18" fmla="*/ 20 w 56"/>
                <a:gd name="T19" fmla="*/ 0 h 18"/>
                <a:gd name="T20" fmla="*/ 26 w 56"/>
                <a:gd name="T21" fmla="*/ 8 h 18"/>
                <a:gd name="T22" fmla="*/ 19 w 56"/>
                <a:gd name="T23" fmla="*/ 18 h 18"/>
                <a:gd name="T24" fmla="*/ 15 w 56"/>
                <a:gd name="T25" fmla="*/ 13 h 18"/>
                <a:gd name="T26" fmla="*/ 22 w 56"/>
                <a:gd name="T27" fmla="*/ 3 h 18"/>
                <a:gd name="T28" fmla="*/ 18 w 56"/>
                <a:gd name="T29" fmla="*/ 3 h 18"/>
                <a:gd name="T30" fmla="*/ 18 w 56"/>
                <a:gd name="T31" fmla="*/ 8 h 18"/>
                <a:gd name="T32" fmla="*/ 22 w 56"/>
                <a:gd name="T33" fmla="*/ 8 h 18"/>
                <a:gd name="T34" fmla="*/ 30 w 56"/>
                <a:gd name="T35" fmla="*/ 13 h 18"/>
                <a:gd name="T36" fmla="*/ 34 w 56"/>
                <a:gd name="T37" fmla="*/ 14 h 18"/>
                <a:gd name="T38" fmla="*/ 38 w 56"/>
                <a:gd name="T39" fmla="*/ 14 h 18"/>
                <a:gd name="T40" fmla="*/ 38 w 56"/>
                <a:gd name="T41" fmla="*/ 9 h 18"/>
                <a:gd name="T42" fmla="*/ 33 w 56"/>
                <a:gd name="T43" fmla="*/ 10 h 18"/>
                <a:gd name="T44" fmla="*/ 32 w 56"/>
                <a:gd name="T45" fmla="*/ 0 h 18"/>
                <a:gd name="T46" fmla="*/ 41 w 56"/>
                <a:gd name="T47" fmla="*/ 3 h 18"/>
                <a:gd name="T48" fmla="*/ 34 w 56"/>
                <a:gd name="T49" fmla="*/ 6 h 18"/>
                <a:gd name="T50" fmla="*/ 41 w 56"/>
                <a:gd name="T51" fmla="*/ 8 h 18"/>
                <a:gd name="T52" fmla="*/ 41 w 56"/>
                <a:gd name="T53" fmla="*/ 16 h 18"/>
                <a:gd name="T54" fmla="*/ 32 w 56"/>
                <a:gd name="T55" fmla="*/ 17 h 18"/>
                <a:gd name="T56" fmla="*/ 48 w 56"/>
                <a:gd name="T57" fmla="*/ 8 h 18"/>
                <a:gd name="T58" fmla="*/ 45 w 56"/>
                <a:gd name="T59" fmla="*/ 4 h 18"/>
                <a:gd name="T60" fmla="*/ 50 w 56"/>
                <a:gd name="T61" fmla="*/ 0 h 18"/>
                <a:gd name="T62" fmla="*/ 56 w 56"/>
                <a:gd name="T63" fmla="*/ 4 h 18"/>
                <a:gd name="T64" fmla="*/ 53 w 56"/>
                <a:gd name="T65" fmla="*/ 8 h 18"/>
                <a:gd name="T66" fmla="*/ 56 w 56"/>
                <a:gd name="T67" fmla="*/ 12 h 18"/>
                <a:gd name="T68" fmla="*/ 50 w 56"/>
                <a:gd name="T69" fmla="*/ 18 h 18"/>
                <a:gd name="T70" fmla="*/ 44 w 56"/>
                <a:gd name="T71" fmla="*/ 13 h 18"/>
                <a:gd name="T72" fmla="*/ 48 w 56"/>
                <a:gd name="T73" fmla="*/ 8 h 18"/>
                <a:gd name="T74" fmla="*/ 49 w 56"/>
                <a:gd name="T75" fmla="*/ 6 h 18"/>
                <a:gd name="T76" fmla="*/ 52 w 56"/>
                <a:gd name="T77" fmla="*/ 6 h 18"/>
                <a:gd name="T78" fmla="*/ 52 w 56"/>
                <a:gd name="T79" fmla="*/ 3 h 18"/>
                <a:gd name="T80" fmla="*/ 49 w 56"/>
                <a:gd name="T81" fmla="*/ 3 h 18"/>
                <a:gd name="T82" fmla="*/ 48 w 56"/>
                <a:gd name="T83" fmla="*/ 12 h 18"/>
                <a:gd name="T84" fmla="*/ 51 w 56"/>
                <a:gd name="T85" fmla="*/ 15 h 18"/>
                <a:gd name="T86" fmla="*/ 54 w 56"/>
                <a:gd name="T87" fmla="*/ 12 h 18"/>
                <a:gd name="T88" fmla="*/ 51 w 56"/>
                <a:gd name="T89" fmla="*/ 9 h 18"/>
                <a:gd name="T90" fmla="*/ 48 w 56"/>
                <a:gd name="T9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" h="18">
                  <a:moveTo>
                    <a:pt x="8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4" y="2"/>
                    <a:pt x="4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15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1" y="15"/>
                    <a:pt x="21" y="14"/>
                    <a:pt x="22" y="14"/>
                  </a:cubicBezTo>
                  <a:cubicBezTo>
                    <a:pt x="22" y="13"/>
                    <a:pt x="23" y="12"/>
                    <a:pt x="23" y="10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8" y="12"/>
                    <a:pt x="17" y="11"/>
                    <a:pt x="16" y="10"/>
                  </a:cubicBezTo>
                  <a:cubicBezTo>
                    <a:pt x="15" y="9"/>
                    <a:pt x="14" y="8"/>
                    <a:pt x="14" y="6"/>
                  </a:cubicBezTo>
                  <a:cubicBezTo>
                    <a:pt x="14" y="4"/>
                    <a:pt x="15" y="2"/>
                    <a:pt x="16" y="1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22" y="0"/>
                    <a:pt x="23" y="0"/>
                    <a:pt x="24" y="2"/>
                  </a:cubicBezTo>
                  <a:cubicBezTo>
                    <a:pt x="26" y="3"/>
                    <a:pt x="26" y="5"/>
                    <a:pt x="26" y="8"/>
                  </a:cubicBezTo>
                  <a:cubicBezTo>
                    <a:pt x="26" y="12"/>
                    <a:pt x="25" y="14"/>
                    <a:pt x="24" y="16"/>
                  </a:cubicBezTo>
                  <a:cubicBezTo>
                    <a:pt x="23" y="17"/>
                    <a:pt x="21" y="18"/>
                    <a:pt x="19" y="18"/>
                  </a:cubicBezTo>
                  <a:cubicBezTo>
                    <a:pt x="18" y="18"/>
                    <a:pt x="17" y="17"/>
                    <a:pt x="16" y="16"/>
                  </a:cubicBezTo>
                  <a:cubicBezTo>
                    <a:pt x="16" y="16"/>
                    <a:pt x="15" y="15"/>
                    <a:pt x="15" y="13"/>
                  </a:cubicBezTo>
                  <a:close/>
                  <a:moveTo>
                    <a:pt x="22" y="6"/>
                  </a:moveTo>
                  <a:cubicBezTo>
                    <a:pt x="22" y="4"/>
                    <a:pt x="22" y="4"/>
                    <a:pt x="22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9" y="2"/>
                    <a:pt x="19" y="3"/>
                    <a:pt x="18" y="3"/>
                  </a:cubicBezTo>
                  <a:cubicBezTo>
                    <a:pt x="18" y="4"/>
                    <a:pt x="18" y="4"/>
                    <a:pt x="18" y="6"/>
                  </a:cubicBezTo>
                  <a:cubicBezTo>
                    <a:pt x="18" y="7"/>
                    <a:pt x="18" y="8"/>
                    <a:pt x="18" y="8"/>
                  </a:cubicBezTo>
                  <a:cubicBezTo>
                    <a:pt x="19" y="8"/>
                    <a:pt x="20" y="9"/>
                    <a:pt x="20" y="9"/>
                  </a:cubicBezTo>
                  <a:cubicBezTo>
                    <a:pt x="21" y="9"/>
                    <a:pt x="21" y="8"/>
                    <a:pt x="22" y="8"/>
                  </a:cubicBezTo>
                  <a:cubicBezTo>
                    <a:pt x="22" y="8"/>
                    <a:pt x="22" y="7"/>
                    <a:pt x="22" y="6"/>
                  </a:cubicBezTo>
                  <a:close/>
                  <a:moveTo>
                    <a:pt x="30" y="13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7" y="15"/>
                    <a:pt x="37" y="15"/>
                    <a:pt x="38" y="14"/>
                  </a:cubicBezTo>
                  <a:cubicBezTo>
                    <a:pt x="38" y="14"/>
                    <a:pt x="39" y="13"/>
                    <a:pt x="39" y="12"/>
                  </a:cubicBezTo>
                  <a:cubicBezTo>
                    <a:pt x="39" y="10"/>
                    <a:pt x="38" y="10"/>
                    <a:pt x="38" y="9"/>
                  </a:cubicBezTo>
                  <a:cubicBezTo>
                    <a:pt x="38" y="9"/>
                    <a:pt x="37" y="8"/>
                    <a:pt x="36" y="8"/>
                  </a:cubicBezTo>
                  <a:cubicBezTo>
                    <a:pt x="35" y="8"/>
                    <a:pt x="34" y="9"/>
                    <a:pt x="33" y="10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5" y="6"/>
                    <a:pt x="36" y="6"/>
                    <a:pt x="37" y="6"/>
                  </a:cubicBezTo>
                  <a:cubicBezTo>
                    <a:pt x="38" y="6"/>
                    <a:pt x="40" y="6"/>
                    <a:pt x="41" y="8"/>
                  </a:cubicBezTo>
                  <a:cubicBezTo>
                    <a:pt x="42" y="9"/>
                    <a:pt x="42" y="10"/>
                    <a:pt x="42" y="12"/>
                  </a:cubicBezTo>
                  <a:cubicBezTo>
                    <a:pt x="42" y="14"/>
                    <a:pt x="42" y="15"/>
                    <a:pt x="41" y="16"/>
                  </a:cubicBezTo>
                  <a:cubicBezTo>
                    <a:pt x="40" y="18"/>
                    <a:pt x="38" y="18"/>
                    <a:pt x="36" y="18"/>
                  </a:cubicBezTo>
                  <a:cubicBezTo>
                    <a:pt x="35" y="18"/>
                    <a:pt x="33" y="18"/>
                    <a:pt x="32" y="17"/>
                  </a:cubicBezTo>
                  <a:cubicBezTo>
                    <a:pt x="31" y="16"/>
                    <a:pt x="30" y="14"/>
                    <a:pt x="30" y="13"/>
                  </a:cubicBezTo>
                  <a:close/>
                  <a:moveTo>
                    <a:pt x="48" y="8"/>
                  </a:moveTo>
                  <a:cubicBezTo>
                    <a:pt x="47" y="7"/>
                    <a:pt x="46" y="7"/>
                    <a:pt x="46" y="6"/>
                  </a:cubicBezTo>
                  <a:cubicBezTo>
                    <a:pt x="46" y="5"/>
                    <a:pt x="45" y="5"/>
                    <a:pt x="45" y="4"/>
                  </a:cubicBezTo>
                  <a:cubicBezTo>
                    <a:pt x="45" y="3"/>
                    <a:pt x="46" y="2"/>
                    <a:pt x="46" y="1"/>
                  </a:cubicBezTo>
                  <a:cubicBezTo>
                    <a:pt x="47" y="0"/>
                    <a:pt x="49" y="0"/>
                    <a:pt x="50" y="0"/>
                  </a:cubicBezTo>
                  <a:cubicBezTo>
                    <a:pt x="52" y="0"/>
                    <a:pt x="54" y="0"/>
                    <a:pt x="54" y="1"/>
                  </a:cubicBezTo>
                  <a:cubicBezTo>
                    <a:pt x="55" y="2"/>
                    <a:pt x="56" y="3"/>
                    <a:pt x="56" y="4"/>
                  </a:cubicBezTo>
                  <a:cubicBezTo>
                    <a:pt x="56" y="5"/>
                    <a:pt x="56" y="6"/>
                    <a:pt x="55" y="6"/>
                  </a:cubicBezTo>
                  <a:cubicBezTo>
                    <a:pt x="55" y="7"/>
                    <a:pt x="54" y="8"/>
                    <a:pt x="53" y="8"/>
                  </a:cubicBezTo>
                  <a:cubicBezTo>
                    <a:pt x="54" y="8"/>
                    <a:pt x="55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4"/>
                    <a:pt x="56" y="15"/>
                    <a:pt x="55" y="16"/>
                  </a:cubicBezTo>
                  <a:cubicBezTo>
                    <a:pt x="54" y="18"/>
                    <a:pt x="52" y="18"/>
                    <a:pt x="50" y="18"/>
                  </a:cubicBezTo>
                  <a:cubicBezTo>
                    <a:pt x="49" y="18"/>
                    <a:pt x="48" y="18"/>
                    <a:pt x="46" y="17"/>
                  </a:cubicBezTo>
                  <a:cubicBezTo>
                    <a:pt x="45" y="16"/>
                    <a:pt x="44" y="14"/>
                    <a:pt x="44" y="13"/>
                  </a:cubicBezTo>
                  <a:cubicBezTo>
                    <a:pt x="44" y="12"/>
                    <a:pt x="45" y="11"/>
                    <a:pt x="45" y="10"/>
                  </a:cubicBezTo>
                  <a:cubicBezTo>
                    <a:pt x="46" y="9"/>
                    <a:pt x="47" y="8"/>
                    <a:pt x="48" y="8"/>
                  </a:cubicBezTo>
                  <a:close/>
                  <a:moveTo>
                    <a:pt x="49" y="4"/>
                  </a:moveTo>
                  <a:cubicBezTo>
                    <a:pt x="49" y="5"/>
                    <a:pt x="49" y="6"/>
                    <a:pt x="49" y="6"/>
                  </a:cubicBezTo>
                  <a:cubicBezTo>
                    <a:pt x="50" y="6"/>
                    <a:pt x="50" y="6"/>
                    <a:pt x="51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3" y="6"/>
                    <a:pt x="53" y="5"/>
                    <a:pt x="53" y="4"/>
                  </a:cubicBezTo>
                  <a:cubicBezTo>
                    <a:pt x="53" y="4"/>
                    <a:pt x="53" y="3"/>
                    <a:pt x="52" y="3"/>
                  </a:cubicBezTo>
                  <a:cubicBezTo>
                    <a:pt x="52" y="2"/>
                    <a:pt x="52" y="2"/>
                    <a:pt x="51" y="2"/>
                  </a:cubicBezTo>
                  <a:cubicBezTo>
                    <a:pt x="50" y="2"/>
                    <a:pt x="50" y="2"/>
                    <a:pt x="49" y="3"/>
                  </a:cubicBezTo>
                  <a:cubicBezTo>
                    <a:pt x="49" y="3"/>
                    <a:pt x="49" y="4"/>
                    <a:pt x="49" y="4"/>
                  </a:cubicBezTo>
                  <a:close/>
                  <a:moveTo>
                    <a:pt x="48" y="12"/>
                  </a:moveTo>
                  <a:cubicBezTo>
                    <a:pt x="48" y="13"/>
                    <a:pt x="49" y="14"/>
                    <a:pt x="49" y="14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2" y="15"/>
                    <a:pt x="52" y="15"/>
                    <a:pt x="53" y="14"/>
                  </a:cubicBezTo>
                  <a:cubicBezTo>
                    <a:pt x="53" y="14"/>
                    <a:pt x="54" y="13"/>
                    <a:pt x="54" y="12"/>
                  </a:cubicBezTo>
                  <a:cubicBezTo>
                    <a:pt x="54" y="11"/>
                    <a:pt x="53" y="10"/>
                    <a:pt x="53" y="10"/>
                  </a:cubicBezTo>
                  <a:cubicBezTo>
                    <a:pt x="52" y="10"/>
                    <a:pt x="52" y="9"/>
                    <a:pt x="51" y="9"/>
                  </a:cubicBezTo>
                  <a:cubicBezTo>
                    <a:pt x="50" y="9"/>
                    <a:pt x="50" y="10"/>
                    <a:pt x="49" y="10"/>
                  </a:cubicBezTo>
                  <a:cubicBezTo>
                    <a:pt x="49" y="11"/>
                    <a:pt x="48" y="11"/>
                    <a:pt x="4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39"/>
            <p:cNvSpPr>
              <a:spLocks noEditPoints="1"/>
            </p:cNvSpPr>
            <p:nvPr userDrawn="1"/>
          </p:nvSpPr>
          <p:spPr bwMode="auto">
            <a:xfrm>
              <a:off x="8729742" y="4570696"/>
              <a:ext cx="474664" cy="477836"/>
            </a:xfrm>
            <a:custGeom>
              <a:avLst/>
              <a:gdLst>
                <a:gd name="T0" fmla="*/ 159 w 318"/>
                <a:gd name="T1" fmla="*/ 0 h 318"/>
                <a:gd name="T2" fmla="*/ 0 w 318"/>
                <a:gd name="T3" fmla="*/ 159 h 318"/>
                <a:gd name="T4" fmla="*/ 159 w 318"/>
                <a:gd name="T5" fmla="*/ 318 h 318"/>
                <a:gd name="T6" fmla="*/ 318 w 318"/>
                <a:gd name="T7" fmla="*/ 159 h 318"/>
                <a:gd name="T8" fmla="*/ 159 w 318"/>
                <a:gd name="T9" fmla="*/ 0 h 318"/>
                <a:gd name="T10" fmla="*/ 159 w 318"/>
                <a:gd name="T11" fmla="*/ 312 h 318"/>
                <a:gd name="T12" fmla="*/ 6 w 318"/>
                <a:gd name="T13" fmla="*/ 159 h 318"/>
                <a:gd name="T14" fmla="*/ 159 w 318"/>
                <a:gd name="T15" fmla="*/ 6 h 318"/>
                <a:gd name="T16" fmla="*/ 312 w 318"/>
                <a:gd name="T17" fmla="*/ 160 h 318"/>
                <a:gd name="T18" fmla="*/ 159 w 318"/>
                <a:gd name="T19" fmla="*/ 31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18">
                  <a:moveTo>
                    <a:pt x="159" y="0"/>
                  </a:moveTo>
                  <a:cubicBezTo>
                    <a:pt x="71" y="0"/>
                    <a:pt x="0" y="72"/>
                    <a:pt x="0" y="159"/>
                  </a:cubicBezTo>
                  <a:cubicBezTo>
                    <a:pt x="0" y="247"/>
                    <a:pt x="71" y="318"/>
                    <a:pt x="159" y="318"/>
                  </a:cubicBezTo>
                  <a:cubicBezTo>
                    <a:pt x="246" y="318"/>
                    <a:pt x="318" y="247"/>
                    <a:pt x="318" y="159"/>
                  </a:cubicBezTo>
                  <a:cubicBezTo>
                    <a:pt x="317" y="72"/>
                    <a:pt x="246" y="0"/>
                    <a:pt x="159" y="0"/>
                  </a:cubicBezTo>
                  <a:close/>
                  <a:moveTo>
                    <a:pt x="159" y="312"/>
                  </a:moveTo>
                  <a:cubicBezTo>
                    <a:pt x="74" y="312"/>
                    <a:pt x="6" y="244"/>
                    <a:pt x="6" y="159"/>
                  </a:cubicBezTo>
                  <a:cubicBezTo>
                    <a:pt x="6" y="75"/>
                    <a:pt x="74" y="6"/>
                    <a:pt x="159" y="6"/>
                  </a:cubicBezTo>
                  <a:cubicBezTo>
                    <a:pt x="243" y="6"/>
                    <a:pt x="312" y="75"/>
                    <a:pt x="312" y="160"/>
                  </a:cubicBezTo>
                  <a:cubicBezTo>
                    <a:pt x="312" y="244"/>
                    <a:pt x="243" y="312"/>
                    <a:pt x="159" y="3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0"/>
            <p:cNvSpPr>
              <a:spLocks noEditPoints="1"/>
            </p:cNvSpPr>
            <p:nvPr userDrawn="1"/>
          </p:nvSpPr>
          <p:spPr bwMode="auto">
            <a:xfrm>
              <a:off x="8763079" y="4810405"/>
              <a:ext cx="407989" cy="204787"/>
            </a:xfrm>
            <a:custGeom>
              <a:avLst/>
              <a:gdLst>
                <a:gd name="T0" fmla="*/ 258 w 274"/>
                <a:gd name="T1" fmla="*/ 63 h 137"/>
                <a:gd name="T2" fmla="*/ 1 w 274"/>
                <a:gd name="T3" fmla="*/ 12 h 137"/>
                <a:gd name="T4" fmla="*/ 14 w 274"/>
                <a:gd name="T5" fmla="*/ 9 h 137"/>
                <a:gd name="T6" fmla="*/ 1 w 274"/>
                <a:gd name="T7" fmla="*/ 17 h 137"/>
                <a:gd name="T8" fmla="*/ 16 w 274"/>
                <a:gd name="T9" fmla="*/ 29 h 137"/>
                <a:gd name="T10" fmla="*/ 11 w 274"/>
                <a:gd name="T11" fmla="*/ 27 h 137"/>
                <a:gd name="T12" fmla="*/ 14 w 274"/>
                <a:gd name="T13" fmla="*/ 36 h 137"/>
                <a:gd name="T14" fmla="*/ 18 w 274"/>
                <a:gd name="T15" fmla="*/ 47 h 137"/>
                <a:gd name="T16" fmla="*/ 21 w 274"/>
                <a:gd name="T17" fmla="*/ 57 h 137"/>
                <a:gd name="T18" fmla="*/ 21 w 274"/>
                <a:gd name="T19" fmla="*/ 55 h 137"/>
                <a:gd name="T20" fmla="*/ 19 w 274"/>
                <a:gd name="T21" fmla="*/ 66 h 137"/>
                <a:gd name="T22" fmla="*/ 22 w 274"/>
                <a:gd name="T23" fmla="*/ 62 h 137"/>
                <a:gd name="T24" fmla="*/ 22 w 274"/>
                <a:gd name="T25" fmla="*/ 71 h 137"/>
                <a:gd name="T26" fmla="*/ 30 w 274"/>
                <a:gd name="T27" fmla="*/ 71 h 137"/>
                <a:gd name="T28" fmla="*/ 30 w 274"/>
                <a:gd name="T29" fmla="*/ 86 h 137"/>
                <a:gd name="T30" fmla="*/ 36 w 274"/>
                <a:gd name="T31" fmla="*/ 79 h 137"/>
                <a:gd name="T32" fmla="*/ 47 w 274"/>
                <a:gd name="T33" fmla="*/ 90 h 137"/>
                <a:gd name="T34" fmla="*/ 58 w 274"/>
                <a:gd name="T35" fmla="*/ 96 h 137"/>
                <a:gd name="T36" fmla="*/ 51 w 274"/>
                <a:gd name="T37" fmla="*/ 95 h 137"/>
                <a:gd name="T38" fmla="*/ 58 w 274"/>
                <a:gd name="T39" fmla="*/ 105 h 137"/>
                <a:gd name="T40" fmla="*/ 67 w 274"/>
                <a:gd name="T41" fmla="*/ 106 h 137"/>
                <a:gd name="T42" fmla="*/ 76 w 274"/>
                <a:gd name="T43" fmla="*/ 112 h 137"/>
                <a:gd name="T44" fmla="*/ 82 w 274"/>
                <a:gd name="T45" fmla="*/ 111 h 137"/>
                <a:gd name="T46" fmla="*/ 78 w 274"/>
                <a:gd name="T47" fmla="*/ 113 h 137"/>
                <a:gd name="T48" fmla="*/ 83 w 274"/>
                <a:gd name="T49" fmla="*/ 123 h 137"/>
                <a:gd name="T50" fmla="*/ 97 w 274"/>
                <a:gd name="T51" fmla="*/ 121 h 137"/>
                <a:gd name="T52" fmla="*/ 100 w 274"/>
                <a:gd name="T53" fmla="*/ 125 h 137"/>
                <a:gd name="T54" fmla="*/ 108 w 274"/>
                <a:gd name="T55" fmla="*/ 126 h 137"/>
                <a:gd name="T56" fmla="*/ 113 w 274"/>
                <a:gd name="T57" fmla="*/ 126 h 137"/>
                <a:gd name="T58" fmla="*/ 132 w 274"/>
                <a:gd name="T59" fmla="*/ 136 h 137"/>
                <a:gd name="T60" fmla="*/ 126 w 274"/>
                <a:gd name="T61" fmla="*/ 130 h 137"/>
                <a:gd name="T62" fmla="*/ 128 w 274"/>
                <a:gd name="T63" fmla="*/ 135 h 137"/>
                <a:gd name="T64" fmla="*/ 135 w 274"/>
                <a:gd name="T65" fmla="*/ 135 h 137"/>
                <a:gd name="T66" fmla="*/ 149 w 274"/>
                <a:gd name="T67" fmla="*/ 136 h 137"/>
                <a:gd name="T68" fmla="*/ 152 w 274"/>
                <a:gd name="T69" fmla="*/ 133 h 137"/>
                <a:gd name="T70" fmla="*/ 167 w 274"/>
                <a:gd name="T71" fmla="*/ 131 h 137"/>
                <a:gd name="T72" fmla="*/ 180 w 274"/>
                <a:gd name="T73" fmla="*/ 128 h 137"/>
                <a:gd name="T74" fmla="*/ 175 w 274"/>
                <a:gd name="T75" fmla="*/ 122 h 137"/>
                <a:gd name="T76" fmla="*/ 187 w 274"/>
                <a:gd name="T77" fmla="*/ 119 h 137"/>
                <a:gd name="T78" fmla="*/ 192 w 274"/>
                <a:gd name="T79" fmla="*/ 117 h 137"/>
                <a:gd name="T80" fmla="*/ 199 w 274"/>
                <a:gd name="T81" fmla="*/ 119 h 137"/>
                <a:gd name="T82" fmla="*/ 203 w 274"/>
                <a:gd name="T83" fmla="*/ 119 h 137"/>
                <a:gd name="T84" fmla="*/ 217 w 274"/>
                <a:gd name="T85" fmla="*/ 111 h 137"/>
                <a:gd name="T86" fmla="*/ 217 w 274"/>
                <a:gd name="T87" fmla="*/ 106 h 137"/>
                <a:gd name="T88" fmla="*/ 232 w 274"/>
                <a:gd name="T89" fmla="*/ 96 h 137"/>
                <a:gd name="T90" fmla="*/ 231 w 274"/>
                <a:gd name="T91" fmla="*/ 97 h 137"/>
                <a:gd name="T92" fmla="*/ 238 w 274"/>
                <a:gd name="T93" fmla="*/ 95 h 137"/>
                <a:gd name="T94" fmla="*/ 234 w 274"/>
                <a:gd name="T95" fmla="*/ 85 h 137"/>
                <a:gd name="T96" fmla="*/ 242 w 274"/>
                <a:gd name="T97" fmla="*/ 73 h 137"/>
                <a:gd name="T98" fmla="*/ 238 w 274"/>
                <a:gd name="T99" fmla="*/ 77 h 137"/>
                <a:gd name="T100" fmla="*/ 252 w 274"/>
                <a:gd name="T101" fmla="*/ 71 h 137"/>
                <a:gd name="T102" fmla="*/ 266 w 274"/>
                <a:gd name="T103" fmla="*/ 40 h 137"/>
                <a:gd name="T104" fmla="*/ 258 w 274"/>
                <a:gd name="T105" fmla="*/ 48 h 137"/>
                <a:gd name="T106" fmla="*/ 268 w 274"/>
                <a:gd name="T107" fmla="*/ 35 h 137"/>
                <a:gd name="T108" fmla="*/ 259 w 274"/>
                <a:gd name="T109" fmla="*/ 22 h 137"/>
                <a:gd name="T110" fmla="*/ 262 w 274"/>
                <a:gd name="T111" fmla="*/ 27 h 137"/>
                <a:gd name="T112" fmla="*/ 273 w 274"/>
                <a:gd name="T113" fmla="*/ 17 h 137"/>
                <a:gd name="T114" fmla="*/ 273 w 274"/>
                <a:gd name="T115" fmla="*/ 12 h 137"/>
                <a:gd name="T116" fmla="*/ 266 w 274"/>
                <a:gd name="T117" fmla="*/ 7 h 137"/>
                <a:gd name="T118" fmla="*/ 269 w 274"/>
                <a:gd name="T119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137">
                  <a:moveTo>
                    <a:pt x="250" y="51"/>
                  </a:moveTo>
                  <a:cubicBezTo>
                    <a:pt x="250" y="51"/>
                    <a:pt x="250" y="51"/>
                    <a:pt x="250" y="51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250" y="53"/>
                    <a:pt x="250" y="53"/>
                    <a:pt x="249" y="53"/>
                  </a:cubicBezTo>
                  <a:cubicBezTo>
                    <a:pt x="249" y="53"/>
                    <a:pt x="248" y="53"/>
                    <a:pt x="248" y="53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8" y="54"/>
                    <a:pt x="248" y="54"/>
                    <a:pt x="249" y="55"/>
                  </a:cubicBezTo>
                  <a:cubicBezTo>
                    <a:pt x="251" y="56"/>
                    <a:pt x="251" y="56"/>
                    <a:pt x="251" y="5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8" y="59"/>
                    <a:pt x="258" y="59"/>
                    <a:pt x="258" y="59"/>
                  </a:cubicBezTo>
                  <a:cubicBezTo>
                    <a:pt x="258" y="60"/>
                    <a:pt x="259" y="59"/>
                    <a:pt x="260" y="58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58" y="63"/>
                    <a:pt x="258" y="63"/>
                    <a:pt x="258" y="63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8" y="62"/>
                    <a:pt x="258" y="62"/>
                    <a:pt x="257" y="61"/>
                  </a:cubicBezTo>
                  <a:cubicBezTo>
                    <a:pt x="251" y="58"/>
                    <a:pt x="251" y="58"/>
                    <a:pt x="251" y="58"/>
                  </a:cubicBezTo>
                  <a:cubicBezTo>
                    <a:pt x="250" y="60"/>
                    <a:pt x="250" y="60"/>
                    <a:pt x="250" y="60"/>
                  </a:cubicBezTo>
                  <a:cubicBezTo>
                    <a:pt x="250" y="59"/>
                    <a:pt x="250" y="59"/>
                    <a:pt x="250" y="59"/>
                  </a:cubicBezTo>
                  <a:cubicBezTo>
                    <a:pt x="250" y="58"/>
                    <a:pt x="250" y="58"/>
                    <a:pt x="250" y="58"/>
                  </a:cubicBezTo>
                  <a:cubicBezTo>
                    <a:pt x="250" y="57"/>
                    <a:pt x="250" y="57"/>
                    <a:pt x="250" y="57"/>
                  </a:cubicBezTo>
                  <a:cubicBezTo>
                    <a:pt x="249" y="57"/>
                    <a:pt x="248" y="56"/>
                    <a:pt x="248" y="55"/>
                  </a:cubicBezTo>
                  <a:cubicBezTo>
                    <a:pt x="247" y="54"/>
                    <a:pt x="247" y="53"/>
                    <a:pt x="248" y="52"/>
                  </a:cubicBezTo>
                  <a:cubicBezTo>
                    <a:pt x="248" y="52"/>
                    <a:pt x="249" y="51"/>
                    <a:pt x="250" y="51"/>
                  </a:cubicBezTo>
                  <a:cubicBezTo>
                    <a:pt x="250" y="51"/>
                    <a:pt x="250" y="51"/>
                    <a:pt x="250" y="51"/>
                  </a:cubicBezTo>
                  <a:close/>
                  <a:moveTo>
                    <a:pt x="14" y="15"/>
                  </a:moveTo>
                  <a:cubicBezTo>
                    <a:pt x="14" y="14"/>
                    <a:pt x="14" y="13"/>
                    <a:pt x="12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2" y="13"/>
                    <a:pt x="1" y="12"/>
                  </a:cubicBezTo>
                  <a:cubicBezTo>
                    <a:pt x="0" y="11"/>
                    <a:pt x="0" y="10"/>
                    <a:pt x="0" y="8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1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3" y="27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3" y="24"/>
                    <a:pt x="4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0" y="23"/>
                    <a:pt x="10" y="22"/>
                  </a:cubicBezTo>
                  <a:cubicBezTo>
                    <a:pt x="11" y="22"/>
                    <a:pt x="11" y="21"/>
                    <a:pt x="10" y="21"/>
                  </a:cubicBezTo>
                  <a:cubicBezTo>
                    <a:pt x="10" y="20"/>
                    <a:pt x="10" y="19"/>
                    <a:pt x="9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4"/>
                    <a:pt x="9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lose/>
                  <a:moveTo>
                    <a:pt x="16" y="29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6" y="27"/>
                    <a:pt x="16" y="27"/>
                  </a:cubicBezTo>
                  <a:cubicBezTo>
                    <a:pt x="16" y="27"/>
                    <a:pt x="16" y="27"/>
                    <a:pt x="17" y="27"/>
                  </a:cubicBezTo>
                  <a:cubicBezTo>
                    <a:pt x="17" y="27"/>
                    <a:pt x="17" y="28"/>
                    <a:pt x="17" y="28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  <a:moveTo>
                    <a:pt x="4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5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1" y="28"/>
                    <a:pt x="11" y="2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lose/>
                  <a:moveTo>
                    <a:pt x="16" y="42"/>
                  </a:moveTo>
                  <a:cubicBezTo>
                    <a:pt x="16" y="41"/>
                    <a:pt x="15" y="41"/>
                    <a:pt x="14" y="41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4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6"/>
                    <a:pt x="14" y="36"/>
                  </a:cubicBezTo>
                  <a:cubicBezTo>
                    <a:pt x="14" y="36"/>
                    <a:pt x="14" y="36"/>
                    <a:pt x="13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5" y="40"/>
                    <a:pt x="15" y="40"/>
                  </a:cubicBezTo>
                  <a:cubicBezTo>
                    <a:pt x="16" y="40"/>
                    <a:pt x="16" y="40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lose/>
                  <a:moveTo>
                    <a:pt x="14" y="53"/>
                  </a:moveTo>
                  <a:cubicBezTo>
                    <a:pt x="13" y="53"/>
                    <a:pt x="12" y="53"/>
                    <a:pt x="11" y="52"/>
                  </a:cubicBezTo>
                  <a:cubicBezTo>
                    <a:pt x="10" y="51"/>
                    <a:pt x="10" y="51"/>
                    <a:pt x="9" y="50"/>
                  </a:cubicBezTo>
                  <a:cubicBezTo>
                    <a:pt x="9" y="49"/>
                    <a:pt x="9" y="48"/>
                    <a:pt x="9" y="47"/>
                  </a:cubicBezTo>
                  <a:cubicBezTo>
                    <a:pt x="10" y="46"/>
                    <a:pt x="11" y="45"/>
                    <a:pt x="12" y="45"/>
                  </a:cubicBezTo>
                  <a:cubicBezTo>
                    <a:pt x="13" y="44"/>
                    <a:pt x="14" y="44"/>
                    <a:pt x="16" y="45"/>
                  </a:cubicBezTo>
                  <a:cubicBezTo>
                    <a:pt x="17" y="45"/>
                    <a:pt x="18" y="46"/>
                    <a:pt x="18" y="47"/>
                  </a:cubicBezTo>
                  <a:cubicBezTo>
                    <a:pt x="18" y="48"/>
                    <a:pt x="18" y="49"/>
                    <a:pt x="18" y="50"/>
                  </a:cubicBezTo>
                  <a:cubicBezTo>
                    <a:pt x="18" y="51"/>
                    <a:pt x="17" y="51"/>
                    <a:pt x="16" y="5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2" y="46"/>
                    <a:pt x="12" y="47"/>
                    <a:pt x="11" y="48"/>
                  </a:cubicBezTo>
                  <a:cubicBezTo>
                    <a:pt x="10" y="49"/>
                    <a:pt x="10" y="49"/>
                    <a:pt x="10" y="51"/>
                  </a:cubicBezTo>
                  <a:cubicBezTo>
                    <a:pt x="11" y="51"/>
                    <a:pt x="11" y="52"/>
                    <a:pt x="12" y="52"/>
                  </a:cubicBezTo>
                  <a:cubicBezTo>
                    <a:pt x="13" y="52"/>
                    <a:pt x="14" y="52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lose/>
                  <a:moveTo>
                    <a:pt x="16" y="49"/>
                  </a:moveTo>
                  <a:cubicBezTo>
                    <a:pt x="18" y="49"/>
                    <a:pt x="18" y="48"/>
                    <a:pt x="18" y="47"/>
                  </a:cubicBezTo>
                  <a:cubicBezTo>
                    <a:pt x="17" y="45"/>
                    <a:pt x="16" y="45"/>
                    <a:pt x="14" y="45"/>
                  </a:cubicBezTo>
                  <a:cubicBezTo>
                    <a:pt x="16" y="49"/>
                    <a:pt x="16" y="49"/>
                    <a:pt x="16" y="49"/>
                  </a:cubicBezTo>
                  <a:close/>
                  <a:moveTo>
                    <a:pt x="22" y="58"/>
                  </a:moveTo>
                  <a:cubicBezTo>
                    <a:pt x="22" y="58"/>
                    <a:pt x="21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5"/>
                    <a:pt x="21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9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4" y="56"/>
                    <a:pt x="14" y="56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2" y="55"/>
                    <a:pt x="23" y="56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8"/>
                    <a:pt x="22" y="58"/>
                    <a:pt x="22" y="58"/>
                  </a:cubicBezTo>
                  <a:close/>
                  <a:moveTo>
                    <a:pt x="21" y="67"/>
                  </a:moveTo>
                  <a:cubicBezTo>
                    <a:pt x="20" y="68"/>
                    <a:pt x="19" y="68"/>
                    <a:pt x="18" y="67"/>
                  </a:cubicBezTo>
                  <a:cubicBezTo>
                    <a:pt x="18" y="67"/>
                    <a:pt x="17" y="67"/>
                    <a:pt x="17" y="66"/>
                  </a:cubicBezTo>
                  <a:cubicBezTo>
                    <a:pt x="17" y="65"/>
                    <a:pt x="16" y="65"/>
                    <a:pt x="16" y="65"/>
                  </a:cubicBezTo>
                  <a:cubicBezTo>
                    <a:pt x="16" y="64"/>
                    <a:pt x="16" y="64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7" y="63"/>
                    <a:pt x="16" y="64"/>
                    <a:pt x="17" y="65"/>
                  </a:cubicBezTo>
                  <a:cubicBezTo>
                    <a:pt x="18" y="65"/>
                    <a:pt x="18" y="66"/>
                    <a:pt x="18" y="66"/>
                  </a:cubicBezTo>
                  <a:cubicBezTo>
                    <a:pt x="18" y="66"/>
                    <a:pt x="19" y="66"/>
                    <a:pt x="19" y="66"/>
                  </a:cubicBezTo>
                  <a:cubicBezTo>
                    <a:pt x="20" y="65"/>
                    <a:pt x="20" y="65"/>
                    <a:pt x="20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0"/>
                    <a:pt x="21" y="59"/>
                  </a:cubicBezTo>
                  <a:cubicBezTo>
                    <a:pt x="22" y="59"/>
                    <a:pt x="22" y="59"/>
                    <a:pt x="23" y="59"/>
                  </a:cubicBezTo>
                  <a:cubicBezTo>
                    <a:pt x="24" y="59"/>
                    <a:pt x="24" y="60"/>
                    <a:pt x="25" y="61"/>
                  </a:cubicBezTo>
                  <a:cubicBezTo>
                    <a:pt x="25" y="61"/>
                    <a:pt x="25" y="61"/>
                    <a:pt x="25" y="62"/>
                  </a:cubicBezTo>
                  <a:cubicBezTo>
                    <a:pt x="25" y="62"/>
                    <a:pt x="25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5" y="63"/>
                    <a:pt x="25" y="61"/>
                    <a:pt x="25" y="61"/>
                  </a:cubicBezTo>
                  <a:cubicBezTo>
                    <a:pt x="25" y="60"/>
                    <a:pt x="24" y="60"/>
                    <a:pt x="24" y="60"/>
                  </a:cubicBezTo>
                  <a:cubicBezTo>
                    <a:pt x="24" y="60"/>
                    <a:pt x="23" y="60"/>
                    <a:pt x="23" y="60"/>
                  </a:cubicBezTo>
                  <a:cubicBezTo>
                    <a:pt x="22" y="60"/>
                    <a:pt x="22" y="61"/>
                    <a:pt x="22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66"/>
                    <a:pt x="22" y="67"/>
                    <a:pt x="21" y="67"/>
                  </a:cubicBezTo>
                  <a:close/>
                  <a:moveTo>
                    <a:pt x="33" y="67"/>
                  </a:move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6"/>
                    <a:pt x="31" y="66"/>
                  </a:cubicBezTo>
                  <a:cubicBezTo>
                    <a:pt x="31" y="66"/>
                    <a:pt x="31" y="66"/>
                    <a:pt x="31" y="65"/>
                  </a:cubicBezTo>
                  <a:cubicBezTo>
                    <a:pt x="31" y="65"/>
                    <a:pt x="32" y="65"/>
                    <a:pt x="32" y="65"/>
                  </a:cubicBezTo>
                  <a:cubicBezTo>
                    <a:pt x="32" y="65"/>
                    <a:pt x="32" y="64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5"/>
                    <a:pt x="34" y="65"/>
                    <a:pt x="33" y="66"/>
                  </a:cubicBezTo>
                  <a:cubicBezTo>
                    <a:pt x="33" y="66"/>
                    <a:pt x="33" y="66"/>
                    <a:pt x="33" y="67"/>
                  </a:cubicBezTo>
                  <a:close/>
                  <a:moveTo>
                    <a:pt x="22" y="75"/>
                  </a:moveTo>
                  <a:cubicBezTo>
                    <a:pt x="20" y="71"/>
                    <a:pt x="20" y="71"/>
                    <a:pt x="20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2" y="72"/>
                    <a:pt x="22" y="71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8"/>
                    <a:pt x="28" y="68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2" y="73"/>
                    <a:pt x="22" y="73"/>
                    <a:pt x="22" y="75"/>
                  </a:cubicBezTo>
                  <a:cubicBezTo>
                    <a:pt x="22" y="75"/>
                    <a:pt x="22" y="75"/>
                    <a:pt x="22" y="75"/>
                  </a:cubicBezTo>
                  <a:close/>
                  <a:moveTo>
                    <a:pt x="28" y="80"/>
                  </a:moveTo>
                  <a:cubicBezTo>
                    <a:pt x="27" y="80"/>
                    <a:pt x="26" y="80"/>
                    <a:pt x="26" y="79"/>
                  </a:cubicBezTo>
                  <a:cubicBezTo>
                    <a:pt x="26" y="79"/>
                    <a:pt x="25" y="79"/>
                    <a:pt x="25" y="79"/>
                  </a:cubicBezTo>
                  <a:cubicBezTo>
                    <a:pt x="24" y="78"/>
                    <a:pt x="24" y="77"/>
                    <a:pt x="26" y="76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1" y="72"/>
                    <a:pt x="32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6" y="78"/>
                    <a:pt x="26" y="79"/>
                    <a:pt x="26" y="79"/>
                  </a:cubicBezTo>
                  <a:cubicBezTo>
                    <a:pt x="27" y="79"/>
                    <a:pt x="27" y="79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lose/>
                  <a:moveTo>
                    <a:pt x="40" y="84"/>
                  </a:moveTo>
                  <a:cubicBezTo>
                    <a:pt x="40" y="84"/>
                    <a:pt x="40" y="83"/>
                    <a:pt x="40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28" y="87"/>
                    <a:pt x="26" y="87"/>
                    <a:pt x="25" y="86"/>
                  </a:cubicBezTo>
                  <a:cubicBezTo>
                    <a:pt x="24" y="85"/>
                    <a:pt x="25" y="84"/>
                    <a:pt x="25" y="84"/>
                  </a:cubicBezTo>
                  <a:cubicBezTo>
                    <a:pt x="25" y="84"/>
                    <a:pt x="26" y="84"/>
                    <a:pt x="26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8" y="86"/>
                    <a:pt x="29" y="86"/>
                    <a:pt x="31" y="8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77"/>
                    <a:pt x="35" y="77"/>
                    <a:pt x="34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3"/>
                    <a:pt x="39" y="82"/>
                    <a:pt x="39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1"/>
                    <a:pt x="39" y="81"/>
                    <a:pt x="38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40" y="84"/>
                    <a:pt x="40" y="84"/>
                  </a:cubicBezTo>
                  <a:close/>
                  <a:moveTo>
                    <a:pt x="47" y="97"/>
                  </a:moveTo>
                  <a:cubicBezTo>
                    <a:pt x="46" y="97"/>
                    <a:pt x="45" y="98"/>
                    <a:pt x="44" y="98"/>
                  </a:cubicBezTo>
                  <a:cubicBezTo>
                    <a:pt x="42" y="98"/>
                    <a:pt x="41" y="98"/>
                    <a:pt x="40" y="97"/>
                  </a:cubicBezTo>
                  <a:cubicBezTo>
                    <a:pt x="40" y="96"/>
                    <a:pt x="39" y="95"/>
                    <a:pt x="39" y="94"/>
                  </a:cubicBezTo>
                  <a:cubicBezTo>
                    <a:pt x="39" y="93"/>
                    <a:pt x="40" y="91"/>
                    <a:pt x="41" y="91"/>
                  </a:cubicBezTo>
                  <a:cubicBezTo>
                    <a:pt x="42" y="90"/>
                    <a:pt x="43" y="89"/>
                    <a:pt x="44" y="89"/>
                  </a:cubicBezTo>
                  <a:cubicBezTo>
                    <a:pt x="45" y="89"/>
                    <a:pt x="46" y="89"/>
                    <a:pt x="47" y="90"/>
                  </a:cubicBezTo>
                  <a:cubicBezTo>
                    <a:pt x="48" y="91"/>
                    <a:pt x="49" y="92"/>
                    <a:pt x="49" y="93"/>
                  </a:cubicBezTo>
                  <a:cubicBezTo>
                    <a:pt x="49" y="95"/>
                    <a:pt x="48" y="95"/>
                    <a:pt x="47" y="97"/>
                  </a:cubicBezTo>
                  <a:close/>
                  <a:moveTo>
                    <a:pt x="45" y="96"/>
                  </a:moveTo>
                  <a:cubicBezTo>
                    <a:pt x="46" y="95"/>
                    <a:pt x="47" y="94"/>
                    <a:pt x="47" y="93"/>
                  </a:cubicBezTo>
                  <a:cubicBezTo>
                    <a:pt x="48" y="92"/>
                    <a:pt x="47" y="91"/>
                    <a:pt x="47" y="90"/>
                  </a:cubicBezTo>
                  <a:cubicBezTo>
                    <a:pt x="46" y="90"/>
                    <a:pt x="46" y="89"/>
                    <a:pt x="45" y="90"/>
                  </a:cubicBezTo>
                  <a:cubicBezTo>
                    <a:pt x="44" y="90"/>
                    <a:pt x="44" y="91"/>
                    <a:pt x="43" y="91"/>
                  </a:cubicBezTo>
                  <a:cubicBezTo>
                    <a:pt x="42" y="92"/>
                    <a:pt x="41" y="93"/>
                    <a:pt x="41" y="94"/>
                  </a:cubicBezTo>
                  <a:cubicBezTo>
                    <a:pt x="40" y="95"/>
                    <a:pt x="40" y="96"/>
                    <a:pt x="41" y="97"/>
                  </a:cubicBezTo>
                  <a:cubicBezTo>
                    <a:pt x="42" y="97"/>
                    <a:pt x="42" y="97"/>
                    <a:pt x="43" y="97"/>
                  </a:cubicBezTo>
                  <a:cubicBezTo>
                    <a:pt x="44" y="97"/>
                    <a:pt x="44" y="97"/>
                    <a:pt x="45" y="96"/>
                  </a:cubicBezTo>
                  <a:close/>
                  <a:moveTo>
                    <a:pt x="60" y="97"/>
                  </a:move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8" y="97"/>
                    <a:pt x="58" y="97"/>
                    <a:pt x="58" y="96"/>
                  </a:cubicBezTo>
                  <a:cubicBezTo>
                    <a:pt x="58" y="96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8" y="94"/>
                    <a:pt x="57" y="94"/>
                    <a:pt x="56" y="95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49" y="103"/>
                    <a:pt x="49" y="104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2"/>
                    <a:pt x="48" y="102"/>
                    <a:pt x="48" y="101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4" y="95"/>
                    <a:pt x="55" y="94"/>
                    <a:pt x="56" y="94"/>
                  </a:cubicBezTo>
                  <a:cubicBezTo>
                    <a:pt x="57" y="94"/>
                    <a:pt x="58" y="94"/>
                    <a:pt x="59" y="95"/>
                  </a:cubicBezTo>
                  <a:cubicBezTo>
                    <a:pt x="59" y="95"/>
                    <a:pt x="60" y="95"/>
                    <a:pt x="60" y="96"/>
                  </a:cubicBezTo>
                  <a:cubicBezTo>
                    <a:pt x="60" y="96"/>
                    <a:pt x="60" y="96"/>
                    <a:pt x="60" y="97"/>
                  </a:cubicBezTo>
                  <a:close/>
                  <a:moveTo>
                    <a:pt x="65" y="111"/>
                  </a:moveTo>
                  <a:cubicBezTo>
                    <a:pt x="64" y="113"/>
                    <a:pt x="63" y="113"/>
                    <a:pt x="62" y="113"/>
                  </a:cubicBezTo>
                  <a:cubicBezTo>
                    <a:pt x="61" y="113"/>
                    <a:pt x="60" y="113"/>
                    <a:pt x="59" y="112"/>
                  </a:cubicBezTo>
                  <a:cubicBezTo>
                    <a:pt x="58" y="112"/>
                    <a:pt x="58" y="111"/>
                    <a:pt x="58" y="111"/>
                  </a:cubicBezTo>
                  <a:cubicBezTo>
                    <a:pt x="57" y="111"/>
                    <a:pt x="57" y="110"/>
                    <a:pt x="57" y="110"/>
                  </a:cubicBezTo>
                  <a:cubicBezTo>
                    <a:pt x="56" y="109"/>
                    <a:pt x="56" y="110"/>
                    <a:pt x="56" y="110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8"/>
                    <a:pt x="58" y="110"/>
                    <a:pt x="59" y="111"/>
                  </a:cubicBezTo>
                  <a:cubicBezTo>
                    <a:pt x="60" y="112"/>
                    <a:pt x="60" y="112"/>
                    <a:pt x="61" y="112"/>
                  </a:cubicBezTo>
                  <a:cubicBezTo>
                    <a:pt x="62" y="112"/>
                    <a:pt x="62" y="111"/>
                    <a:pt x="62" y="111"/>
                  </a:cubicBezTo>
                  <a:cubicBezTo>
                    <a:pt x="63" y="110"/>
                    <a:pt x="63" y="109"/>
                    <a:pt x="62" y="107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1" y="104"/>
                    <a:pt x="61" y="102"/>
                    <a:pt x="62" y="101"/>
                  </a:cubicBezTo>
                  <a:cubicBezTo>
                    <a:pt x="62" y="100"/>
                    <a:pt x="63" y="100"/>
                    <a:pt x="64" y="99"/>
                  </a:cubicBezTo>
                  <a:cubicBezTo>
                    <a:pt x="65" y="99"/>
                    <a:pt x="66" y="99"/>
                    <a:pt x="67" y="100"/>
                  </a:cubicBezTo>
                  <a:cubicBezTo>
                    <a:pt x="67" y="101"/>
                    <a:pt x="68" y="101"/>
                    <a:pt x="68" y="101"/>
                  </a:cubicBezTo>
                  <a:cubicBezTo>
                    <a:pt x="68" y="102"/>
                    <a:pt x="68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8" y="104"/>
                    <a:pt x="68" y="102"/>
                    <a:pt x="66" y="101"/>
                  </a:cubicBezTo>
                  <a:cubicBezTo>
                    <a:pt x="66" y="101"/>
                    <a:pt x="65" y="101"/>
                    <a:pt x="64" y="101"/>
                  </a:cubicBezTo>
                  <a:cubicBezTo>
                    <a:pt x="64" y="101"/>
                    <a:pt x="64" y="101"/>
                    <a:pt x="63" y="101"/>
                  </a:cubicBezTo>
                  <a:cubicBezTo>
                    <a:pt x="63" y="102"/>
                    <a:pt x="63" y="102"/>
                    <a:pt x="63" y="103"/>
                  </a:cubicBezTo>
                  <a:cubicBezTo>
                    <a:pt x="63" y="103"/>
                    <a:pt x="63" y="104"/>
                    <a:pt x="64" y="10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9"/>
                    <a:pt x="66" y="111"/>
                    <a:pt x="65" y="111"/>
                  </a:cubicBezTo>
                  <a:close/>
                  <a:moveTo>
                    <a:pt x="74" y="117"/>
                  </a:moveTo>
                  <a:cubicBezTo>
                    <a:pt x="73" y="118"/>
                    <a:pt x="72" y="119"/>
                    <a:pt x="71" y="119"/>
                  </a:cubicBezTo>
                  <a:cubicBezTo>
                    <a:pt x="70" y="119"/>
                    <a:pt x="69" y="119"/>
                    <a:pt x="68" y="118"/>
                  </a:cubicBezTo>
                  <a:cubicBezTo>
                    <a:pt x="68" y="118"/>
                    <a:pt x="67" y="117"/>
                    <a:pt x="67" y="116"/>
                  </a:cubicBezTo>
                  <a:cubicBezTo>
                    <a:pt x="66" y="115"/>
                    <a:pt x="67" y="113"/>
                    <a:pt x="68" y="112"/>
                  </a:cubicBezTo>
                  <a:cubicBezTo>
                    <a:pt x="68" y="111"/>
                    <a:pt x="69" y="110"/>
                    <a:pt x="70" y="110"/>
                  </a:cubicBezTo>
                  <a:cubicBezTo>
                    <a:pt x="72" y="109"/>
                    <a:pt x="73" y="109"/>
                    <a:pt x="74" y="110"/>
                  </a:cubicBezTo>
                  <a:cubicBezTo>
                    <a:pt x="75" y="111"/>
                    <a:pt x="75" y="111"/>
                    <a:pt x="76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4"/>
                    <a:pt x="74" y="114"/>
                  </a:cubicBezTo>
                  <a:cubicBezTo>
                    <a:pt x="74" y="114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2"/>
                    <a:pt x="74" y="112"/>
                    <a:pt x="74" y="111"/>
                  </a:cubicBezTo>
                  <a:cubicBezTo>
                    <a:pt x="74" y="111"/>
                    <a:pt x="74" y="111"/>
                    <a:pt x="73" y="111"/>
                  </a:cubicBezTo>
                  <a:cubicBezTo>
                    <a:pt x="72" y="110"/>
                    <a:pt x="72" y="110"/>
                    <a:pt x="70" y="111"/>
                  </a:cubicBezTo>
                  <a:cubicBezTo>
                    <a:pt x="70" y="111"/>
                    <a:pt x="69" y="111"/>
                    <a:pt x="69" y="112"/>
                  </a:cubicBezTo>
                  <a:cubicBezTo>
                    <a:pt x="68" y="113"/>
                    <a:pt x="68" y="114"/>
                    <a:pt x="68" y="115"/>
                  </a:cubicBezTo>
                  <a:cubicBezTo>
                    <a:pt x="68" y="116"/>
                    <a:pt x="68" y="117"/>
                    <a:pt x="69" y="117"/>
                  </a:cubicBezTo>
                  <a:cubicBezTo>
                    <a:pt x="71" y="118"/>
                    <a:pt x="72" y="118"/>
                    <a:pt x="74" y="117"/>
                  </a:cubicBezTo>
                  <a:cubicBezTo>
                    <a:pt x="74" y="117"/>
                    <a:pt x="74" y="117"/>
                    <a:pt x="74" y="117"/>
                  </a:cubicBezTo>
                  <a:close/>
                  <a:moveTo>
                    <a:pt x="83" y="111"/>
                  </a:moveTo>
                  <a:cubicBezTo>
                    <a:pt x="83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1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1" y="109"/>
                    <a:pt x="81" y="109"/>
                    <a:pt x="82" y="109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10"/>
                    <a:pt x="83" y="110"/>
                  </a:cubicBezTo>
                  <a:cubicBezTo>
                    <a:pt x="83" y="111"/>
                    <a:pt x="83" y="111"/>
                    <a:pt x="83" y="111"/>
                  </a:cubicBezTo>
                  <a:close/>
                  <a:moveTo>
                    <a:pt x="78" y="123"/>
                  </a:moveTo>
                  <a:cubicBezTo>
                    <a:pt x="74" y="121"/>
                    <a:pt x="74" y="121"/>
                    <a:pt x="74" y="121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5" y="121"/>
                    <a:pt x="76" y="121"/>
                    <a:pt x="76" y="120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9" y="115"/>
                    <a:pt x="79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2"/>
                    <a:pt x="78" y="123"/>
                    <a:pt x="78" y="123"/>
                  </a:cubicBezTo>
                  <a:cubicBezTo>
                    <a:pt x="78" y="123"/>
                    <a:pt x="78" y="123"/>
                    <a:pt x="78" y="123"/>
                  </a:cubicBezTo>
                  <a:close/>
                  <a:moveTo>
                    <a:pt x="89" y="124"/>
                  </a:moveTo>
                  <a:cubicBezTo>
                    <a:pt x="88" y="125"/>
                    <a:pt x="87" y="125"/>
                    <a:pt x="86" y="126"/>
                  </a:cubicBezTo>
                  <a:cubicBezTo>
                    <a:pt x="85" y="126"/>
                    <a:pt x="84" y="126"/>
                    <a:pt x="84" y="126"/>
                  </a:cubicBezTo>
                  <a:cubicBezTo>
                    <a:pt x="82" y="125"/>
                    <a:pt x="82" y="125"/>
                    <a:pt x="82" y="124"/>
                  </a:cubicBezTo>
                  <a:cubicBezTo>
                    <a:pt x="81" y="123"/>
                    <a:pt x="81" y="121"/>
                    <a:pt x="82" y="120"/>
                  </a:cubicBezTo>
                  <a:cubicBezTo>
                    <a:pt x="82" y="119"/>
                    <a:pt x="83" y="118"/>
                    <a:pt x="84" y="117"/>
                  </a:cubicBezTo>
                  <a:cubicBezTo>
                    <a:pt x="85" y="117"/>
                    <a:pt x="86" y="117"/>
                    <a:pt x="87" y="117"/>
                  </a:cubicBezTo>
                  <a:cubicBezTo>
                    <a:pt x="88" y="118"/>
                    <a:pt x="89" y="119"/>
                    <a:pt x="89" y="119"/>
                  </a:cubicBezTo>
                  <a:cubicBezTo>
                    <a:pt x="90" y="120"/>
                    <a:pt x="90" y="121"/>
                    <a:pt x="89" y="122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3" y="121"/>
                    <a:pt x="83" y="122"/>
                    <a:pt x="83" y="123"/>
                  </a:cubicBezTo>
                  <a:cubicBezTo>
                    <a:pt x="83" y="124"/>
                    <a:pt x="84" y="124"/>
                    <a:pt x="84" y="125"/>
                  </a:cubicBezTo>
                  <a:cubicBezTo>
                    <a:pt x="85" y="125"/>
                    <a:pt x="86" y="125"/>
                    <a:pt x="86" y="125"/>
                  </a:cubicBezTo>
                  <a:cubicBezTo>
                    <a:pt x="88" y="125"/>
                    <a:pt x="88" y="124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lose/>
                  <a:moveTo>
                    <a:pt x="88" y="120"/>
                  </a:moveTo>
                  <a:cubicBezTo>
                    <a:pt x="88" y="119"/>
                    <a:pt x="88" y="118"/>
                    <a:pt x="87" y="117"/>
                  </a:cubicBezTo>
                  <a:cubicBezTo>
                    <a:pt x="86" y="117"/>
                    <a:pt x="84" y="117"/>
                    <a:pt x="84" y="119"/>
                  </a:cubicBezTo>
                  <a:cubicBezTo>
                    <a:pt x="88" y="120"/>
                    <a:pt x="88" y="120"/>
                    <a:pt x="88" y="120"/>
                  </a:cubicBezTo>
                  <a:close/>
                  <a:moveTo>
                    <a:pt x="98" y="131"/>
                  </a:moveTo>
                  <a:cubicBezTo>
                    <a:pt x="94" y="129"/>
                    <a:pt x="94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5" y="129"/>
                    <a:pt x="96" y="129"/>
                    <a:pt x="96" y="128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8" y="123"/>
                    <a:pt x="98" y="123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6" y="121"/>
                    <a:pt x="95" y="121"/>
                    <a:pt x="94" y="122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2" y="128"/>
                    <a:pt x="93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0"/>
                    <a:pt x="92" y="120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6" y="121"/>
                    <a:pt x="98" y="121"/>
                    <a:pt x="99" y="121"/>
                  </a:cubicBezTo>
                  <a:cubicBezTo>
                    <a:pt x="100" y="121"/>
                    <a:pt x="101" y="123"/>
                    <a:pt x="100" y="125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30"/>
                    <a:pt x="98" y="131"/>
                    <a:pt x="98" y="131"/>
                  </a:cubicBezTo>
                  <a:cubicBezTo>
                    <a:pt x="98" y="131"/>
                    <a:pt x="98" y="131"/>
                    <a:pt x="98" y="131"/>
                  </a:cubicBezTo>
                  <a:close/>
                  <a:moveTo>
                    <a:pt x="109" y="130"/>
                  </a:moveTo>
                  <a:cubicBezTo>
                    <a:pt x="108" y="131"/>
                    <a:pt x="107" y="132"/>
                    <a:pt x="107" y="132"/>
                  </a:cubicBezTo>
                  <a:cubicBezTo>
                    <a:pt x="106" y="133"/>
                    <a:pt x="105" y="133"/>
                    <a:pt x="104" y="133"/>
                  </a:cubicBezTo>
                  <a:cubicBezTo>
                    <a:pt x="103" y="132"/>
                    <a:pt x="102" y="132"/>
                    <a:pt x="102" y="131"/>
                  </a:cubicBezTo>
                  <a:cubicBezTo>
                    <a:pt x="101" y="129"/>
                    <a:pt x="101" y="128"/>
                    <a:pt x="101" y="127"/>
                  </a:cubicBezTo>
                  <a:cubicBezTo>
                    <a:pt x="102" y="126"/>
                    <a:pt x="102" y="125"/>
                    <a:pt x="103" y="124"/>
                  </a:cubicBezTo>
                  <a:cubicBezTo>
                    <a:pt x="104" y="123"/>
                    <a:pt x="106" y="123"/>
                    <a:pt x="107" y="123"/>
                  </a:cubicBezTo>
                  <a:cubicBezTo>
                    <a:pt x="108" y="123"/>
                    <a:pt x="108" y="123"/>
                    <a:pt x="109" y="124"/>
                  </a:cubicBezTo>
                  <a:cubicBezTo>
                    <a:pt x="109" y="125"/>
                    <a:pt x="110" y="125"/>
                    <a:pt x="109" y="126"/>
                  </a:cubicBezTo>
                  <a:cubicBezTo>
                    <a:pt x="109" y="126"/>
                    <a:pt x="109" y="126"/>
                    <a:pt x="109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5"/>
                    <a:pt x="108" y="125"/>
                    <a:pt x="108" y="125"/>
                  </a:cubicBezTo>
                  <a:cubicBezTo>
                    <a:pt x="108" y="125"/>
                    <a:pt x="108" y="124"/>
                    <a:pt x="108" y="124"/>
                  </a:cubicBezTo>
                  <a:cubicBezTo>
                    <a:pt x="107" y="123"/>
                    <a:pt x="107" y="123"/>
                    <a:pt x="107" y="123"/>
                  </a:cubicBezTo>
                  <a:cubicBezTo>
                    <a:pt x="106" y="123"/>
                    <a:pt x="105" y="123"/>
                    <a:pt x="104" y="124"/>
                  </a:cubicBezTo>
                  <a:cubicBezTo>
                    <a:pt x="104" y="124"/>
                    <a:pt x="104" y="125"/>
                    <a:pt x="103" y="126"/>
                  </a:cubicBezTo>
                  <a:cubicBezTo>
                    <a:pt x="103" y="127"/>
                    <a:pt x="103" y="128"/>
                    <a:pt x="104" y="129"/>
                  </a:cubicBezTo>
                  <a:cubicBezTo>
                    <a:pt x="104" y="129"/>
                    <a:pt x="105" y="130"/>
                    <a:pt x="106" y="130"/>
                  </a:cubicBezTo>
                  <a:cubicBezTo>
                    <a:pt x="106" y="131"/>
                    <a:pt x="107" y="131"/>
                    <a:pt x="109" y="130"/>
                  </a:cubicBezTo>
                  <a:cubicBezTo>
                    <a:pt x="109" y="130"/>
                    <a:pt x="109" y="130"/>
                    <a:pt x="109" y="130"/>
                  </a:cubicBezTo>
                  <a:close/>
                  <a:moveTo>
                    <a:pt x="119" y="132"/>
                  </a:moveTo>
                  <a:cubicBezTo>
                    <a:pt x="118" y="133"/>
                    <a:pt x="118" y="133"/>
                    <a:pt x="117" y="134"/>
                  </a:cubicBezTo>
                  <a:cubicBezTo>
                    <a:pt x="116" y="134"/>
                    <a:pt x="115" y="135"/>
                    <a:pt x="114" y="134"/>
                  </a:cubicBezTo>
                  <a:cubicBezTo>
                    <a:pt x="113" y="134"/>
                    <a:pt x="112" y="133"/>
                    <a:pt x="112" y="133"/>
                  </a:cubicBezTo>
                  <a:cubicBezTo>
                    <a:pt x="111" y="131"/>
                    <a:pt x="111" y="130"/>
                    <a:pt x="111" y="129"/>
                  </a:cubicBezTo>
                  <a:cubicBezTo>
                    <a:pt x="112" y="128"/>
                    <a:pt x="112" y="127"/>
                    <a:pt x="113" y="126"/>
                  </a:cubicBezTo>
                  <a:cubicBezTo>
                    <a:pt x="114" y="125"/>
                    <a:pt x="115" y="125"/>
                    <a:pt x="116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19" y="127"/>
                    <a:pt x="120" y="128"/>
                    <a:pt x="119" y="129"/>
                  </a:cubicBezTo>
                  <a:cubicBezTo>
                    <a:pt x="113" y="128"/>
                    <a:pt x="113" y="128"/>
                    <a:pt x="113" y="128"/>
                  </a:cubicBezTo>
                  <a:cubicBezTo>
                    <a:pt x="112" y="129"/>
                    <a:pt x="113" y="131"/>
                    <a:pt x="113" y="131"/>
                  </a:cubicBezTo>
                  <a:cubicBezTo>
                    <a:pt x="114" y="132"/>
                    <a:pt x="114" y="133"/>
                    <a:pt x="115" y="133"/>
                  </a:cubicBezTo>
                  <a:cubicBezTo>
                    <a:pt x="116" y="133"/>
                    <a:pt x="116" y="133"/>
                    <a:pt x="117" y="133"/>
                  </a:cubicBezTo>
                  <a:cubicBezTo>
                    <a:pt x="118" y="133"/>
                    <a:pt x="118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lose/>
                  <a:moveTo>
                    <a:pt x="117" y="129"/>
                  </a:moveTo>
                  <a:cubicBezTo>
                    <a:pt x="117" y="127"/>
                    <a:pt x="116" y="126"/>
                    <a:pt x="115" y="126"/>
                  </a:cubicBezTo>
                  <a:cubicBezTo>
                    <a:pt x="114" y="125"/>
                    <a:pt x="113" y="126"/>
                    <a:pt x="112" y="128"/>
                  </a:cubicBezTo>
                  <a:cubicBezTo>
                    <a:pt x="117" y="129"/>
                    <a:pt x="117" y="129"/>
                    <a:pt x="117" y="129"/>
                  </a:cubicBezTo>
                  <a:close/>
                  <a:moveTo>
                    <a:pt x="133" y="135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37"/>
                    <a:pt x="131" y="137"/>
                    <a:pt x="131" y="137"/>
                  </a:cubicBezTo>
                  <a:cubicBezTo>
                    <a:pt x="130" y="137"/>
                    <a:pt x="130" y="136"/>
                    <a:pt x="130" y="135"/>
                  </a:cubicBezTo>
                  <a:cubicBezTo>
                    <a:pt x="130" y="135"/>
                    <a:pt x="129" y="136"/>
                    <a:pt x="128" y="136"/>
                  </a:cubicBezTo>
                  <a:cubicBezTo>
                    <a:pt x="128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5" y="135"/>
                  </a:cubicBezTo>
                  <a:cubicBezTo>
                    <a:pt x="125" y="135"/>
                    <a:pt x="125" y="135"/>
                    <a:pt x="125" y="134"/>
                  </a:cubicBezTo>
                  <a:cubicBezTo>
                    <a:pt x="125" y="133"/>
                    <a:pt x="126" y="132"/>
                    <a:pt x="127" y="131"/>
                  </a:cubicBezTo>
                  <a:cubicBezTo>
                    <a:pt x="128" y="131"/>
                    <a:pt x="129" y="130"/>
                    <a:pt x="130" y="130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0" y="128"/>
                    <a:pt x="130" y="127"/>
                    <a:pt x="129" y="127"/>
                  </a:cubicBezTo>
                  <a:cubicBezTo>
                    <a:pt x="128" y="127"/>
                    <a:pt x="128" y="127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9"/>
                    <a:pt x="128" y="129"/>
                    <a:pt x="127" y="129"/>
                  </a:cubicBezTo>
                  <a:cubicBezTo>
                    <a:pt x="127" y="130"/>
                    <a:pt x="127" y="130"/>
                    <a:pt x="126" y="130"/>
                  </a:cubicBezTo>
                  <a:cubicBezTo>
                    <a:pt x="126" y="130"/>
                    <a:pt x="126" y="130"/>
                    <a:pt x="126" y="129"/>
                  </a:cubicBezTo>
                  <a:cubicBezTo>
                    <a:pt x="125" y="129"/>
                    <a:pt x="125" y="129"/>
                    <a:pt x="126" y="129"/>
                  </a:cubicBezTo>
                  <a:cubicBezTo>
                    <a:pt x="126" y="128"/>
                    <a:pt x="126" y="128"/>
                    <a:pt x="127" y="127"/>
                  </a:cubicBezTo>
                  <a:cubicBezTo>
                    <a:pt x="128" y="127"/>
                    <a:pt x="128" y="127"/>
                    <a:pt x="129" y="127"/>
                  </a:cubicBezTo>
                  <a:cubicBezTo>
                    <a:pt x="130" y="127"/>
                    <a:pt x="131" y="127"/>
                    <a:pt x="132" y="128"/>
                  </a:cubicBezTo>
                  <a:cubicBezTo>
                    <a:pt x="132" y="128"/>
                    <a:pt x="132" y="129"/>
                    <a:pt x="132" y="130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  <a:moveTo>
                    <a:pt x="130" y="134"/>
                  </a:moveTo>
                  <a:cubicBezTo>
                    <a:pt x="130" y="131"/>
                    <a:pt x="130" y="131"/>
                    <a:pt x="130" y="131"/>
                  </a:cubicBezTo>
                  <a:cubicBezTo>
                    <a:pt x="129" y="131"/>
                    <a:pt x="128" y="131"/>
                    <a:pt x="128" y="131"/>
                  </a:cubicBezTo>
                  <a:cubicBezTo>
                    <a:pt x="127" y="132"/>
                    <a:pt x="126" y="132"/>
                    <a:pt x="126" y="133"/>
                  </a:cubicBezTo>
                  <a:cubicBezTo>
                    <a:pt x="126" y="134"/>
                    <a:pt x="127" y="135"/>
                    <a:pt x="128" y="135"/>
                  </a:cubicBezTo>
                  <a:cubicBezTo>
                    <a:pt x="128" y="135"/>
                    <a:pt x="129" y="135"/>
                    <a:pt x="130" y="134"/>
                  </a:cubicBezTo>
                  <a:close/>
                  <a:moveTo>
                    <a:pt x="144" y="136"/>
                  </a:move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1" y="135"/>
                    <a:pt x="141" y="135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1" y="129"/>
                    <a:pt x="141" y="129"/>
                    <a:pt x="140" y="128"/>
                  </a:cubicBezTo>
                  <a:cubicBezTo>
                    <a:pt x="140" y="128"/>
                    <a:pt x="140" y="128"/>
                    <a:pt x="139" y="128"/>
                  </a:cubicBezTo>
                  <a:cubicBezTo>
                    <a:pt x="138" y="128"/>
                    <a:pt x="138" y="128"/>
                    <a:pt x="137" y="129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5"/>
                    <a:pt x="137" y="136"/>
                    <a:pt x="138" y="136"/>
                  </a:cubicBezTo>
                  <a:cubicBezTo>
                    <a:pt x="138" y="136"/>
                    <a:pt x="138" y="136"/>
                    <a:pt x="138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5" y="135"/>
                    <a:pt x="135" y="135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5" y="129"/>
                    <a:pt x="135" y="128"/>
                    <a:pt x="134" y="128"/>
                  </a:cubicBezTo>
                  <a:cubicBezTo>
                    <a:pt x="134" y="128"/>
                    <a:pt x="134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7" y="127"/>
                    <a:pt x="138" y="127"/>
                    <a:pt x="140" y="127"/>
                  </a:cubicBezTo>
                  <a:cubicBezTo>
                    <a:pt x="141" y="127"/>
                    <a:pt x="142" y="127"/>
                    <a:pt x="142" y="130"/>
                  </a:cubicBezTo>
                  <a:cubicBezTo>
                    <a:pt x="142" y="135"/>
                    <a:pt x="142" y="135"/>
                    <a:pt x="142" y="135"/>
                  </a:cubicBezTo>
                  <a:cubicBezTo>
                    <a:pt x="143" y="135"/>
                    <a:pt x="143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lose/>
                  <a:moveTo>
                    <a:pt x="155" y="134"/>
                  </a:moveTo>
                  <a:cubicBezTo>
                    <a:pt x="154" y="135"/>
                    <a:pt x="153" y="135"/>
                    <a:pt x="152" y="136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1" y="135"/>
                    <a:pt x="150" y="136"/>
                    <a:pt x="149" y="136"/>
                  </a:cubicBezTo>
                  <a:cubicBezTo>
                    <a:pt x="148" y="136"/>
                    <a:pt x="148" y="136"/>
                    <a:pt x="147" y="135"/>
                  </a:cubicBezTo>
                  <a:cubicBezTo>
                    <a:pt x="146" y="134"/>
                    <a:pt x="145" y="133"/>
                    <a:pt x="145" y="131"/>
                  </a:cubicBezTo>
                  <a:cubicBezTo>
                    <a:pt x="145" y="130"/>
                    <a:pt x="146" y="129"/>
                    <a:pt x="146" y="128"/>
                  </a:cubicBezTo>
                  <a:cubicBezTo>
                    <a:pt x="146" y="127"/>
                    <a:pt x="148" y="126"/>
                    <a:pt x="149" y="126"/>
                  </a:cubicBezTo>
                  <a:cubicBezTo>
                    <a:pt x="150" y="126"/>
                    <a:pt x="150" y="126"/>
                    <a:pt x="151" y="127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50" y="123"/>
                    <a:pt x="150" y="123"/>
                    <a:pt x="149" y="123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0" y="123"/>
                    <a:pt x="150" y="122"/>
                    <a:pt x="152" y="121"/>
                  </a:cubicBezTo>
                  <a:cubicBezTo>
                    <a:pt x="153" y="133"/>
                    <a:pt x="153" y="133"/>
                    <a:pt x="153" y="133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lose/>
                  <a:moveTo>
                    <a:pt x="152" y="133"/>
                  </a:moveTo>
                  <a:cubicBezTo>
                    <a:pt x="152" y="129"/>
                    <a:pt x="152" y="129"/>
                    <a:pt x="152" y="129"/>
                  </a:cubicBezTo>
                  <a:cubicBezTo>
                    <a:pt x="152" y="128"/>
                    <a:pt x="151" y="128"/>
                    <a:pt x="151" y="127"/>
                  </a:cubicBezTo>
                  <a:cubicBezTo>
                    <a:pt x="150" y="127"/>
                    <a:pt x="150" y="127"/>
                    <a:pt x="149" y="127"/>
                  </a:cubicBezTo>
                  <a:cubicBezTo>
                    <a:pt x="148" y="127"/>
                    <a:pt x="148" y="127"/>
                    <a:pt x="147" y="128"/>
                  </a:cubicBezTo>
                  <a:cubicBezTo>
                    <a:pt x="147" y="129"/>
                    <a:pt x="147" y="130"/>
                    <a:pt x="147" y="131"/>
                  </a:cubicBezTo>
                  <a:cubicBezTo>
                    <a:pt x="147" y="132"/>
                    <a:pt x="147" y="133"/>
                    <a:pt x="148" y="134"/>
                  </a:cubicBezTo>
                  <a:cubicBezTo>
                    <a:pt x="148" y="135"/>
                    <a:pt x="149" y="135"/>
                    <a:pt x="150" y="135"/>
                  </a:cubicBezTo>
                  <a:cubicBezTo>
                    <a:pt x="150" y="135"/>
                    <a:pt x="150" y="135"/>
                    <a:pt x="151" y="135"/>
                  </a:cubicBezTo>
                  <a:cubicBezTo>
                    <a:pt x="152" y="134"/>
                    <a:pt x="152" y="134"/>
                    <a:pt x="152" y="133"/>
                  </a:cubicBezTo>
                  <a:close/>
                  <a:moveTo>
                    <a:pt x="170" y="122"/>
                  </a:moveTo>
                  <a:cubicBezTo>
                    <a:pt x="170" y="122"/>
                    <a:pt x="170" y="122"/>
                    <a:pt x="170" y="122"/>
                  </a:cubicBezTo>
                  <a:cubicBezTo>
                    <a:pt x="169" y="121"/>
                    <a:pt x="169" y="120"/>
                    <a:pt x="169" y="120"/>
                  </a:cubicBezTo>
                  <a:cubicBezTo>
                    <a:pt x="168" y="120"/>
                    <a:pt x="168" y="120"/>
                    <a:pt x="167" y="120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2"/>
                    <a:pt x="168" y="132"/>
                    <a:pt x="170" y="132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5" y="133"/>
                    <a:pt x="166" y="132"/>
                    <a:pt x="165" y="131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0" y="121"/>
                    <a:pt x="160" y="122"/>
                    <a:pt x="159" y="122"/>
                  </a:cubicBezTo>
                  <a:cubicBezTo>
                    <a:pt x="159" y="123"/>
                    <a:pt x="159" y="123"/>
                    <a:pt x="159" y="124"/>
                  </a:cubicBezTo>
                  <a:cubicBezTo>
                    <a:pt x="159" y="124"/>
                    <a:pt x="159" y="124"/>
                    <a:pt x="159" y="124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22"/>
                    <a:pt x="170" y="122"/>
                    <a:pt x="170" y="122"/>
                  </a:cubicBezTo>
                  <a:close/>
                  <a:moveTo>
                    <a:pt x="181" y="125"/>
                  </a:moveTo>
                  <a:cubicBezTo>
                    <a:pt x="181" y="126"/>
                    <a:pt x="181" y="127"/>
                    <a:pt x="180" y="128"/>
                  </a:cubicBezTo>
                  <a:cubicBezTo>
                    <a:pt x="180" y="129"/>
                    <a:pt x="179" y="130"/>
                    <a:pt x="178" y="130"/>
                  </a:cubicBezTo>
                  <a:cubicBezTo>
                    <a:pt x="177" y="131"/>
                    <a:pt x="176" y="131"/>
                    <a:pt x="176" y="130"/>
                  </a:cubicBezTo>
                  <a:cubicBezTo>
                    <a:pt x="174" y="129"/>
                    <a:pt x="174" y="128"/>
                    <a:pt x="173" y="127"/>
                  </a:cubicBezTo>
                  <a:cubicBezTo>
                    <a:pt x="173" y="126"/>
                    <a:pt x="173" y="125"/>
                    <a:pt x="173" y="123"/>
                  </a:cubicBezTo>
                  <a:cubicBezTo>
                    <a:pt x="174" y="122"/>
                    <a:pt x="174" y="121"/>
                    <a:pt x="176" y="121"/>
                  </a:cubicBezTo>
                  <a:cubicBezTo>
                    <a:pt x="177" y="121"/>
                    <a:pt x="178" y="121"/>
                    <a:pt x="178" y="121"/>
                  </a:cubicBezTo>
                  <a:cubicBezTo>
                    <a:pt x="179" y="121"/>
                    <a:pt x="180" y="122"/>
                    <a:pt x="180" y="123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5" y="126"/>
                    <a:pt x="176" y="127"/>
                    <a:pt x="176" y="128"/>
                  </a:cubicBezTo>
                  <a:cubicBezTo>
                    <a:pt x="177" y="129"/>
                    <a:pt x="178" y="129"/>
                    <a:pt x="179" y="128"/>
                  </a:cubicBezTo>
                  <a:cubicBezTo>
                    <a:pt x="180" y="128"/>
                    <a:pt x="180" y="127"/>
                    <a:pt x="181" y="127"/>
                  </a:cubicBezTo>
                  <a:cubicBezTo>
                    <a:pt x="180" y="127"/>
                    <a:pt x="181" y="126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lose/>
                  <a:moveTo>
                    <a:pt x="178" y="123"/>
                  </a:moveTo>
                  <a:cubicBezTo>
                    <a:pt x="177" y="122"/>
                    <a:pt x="176" y="121"/>
                    <a:pt x="175" y="122"/>
                  </a:cubicBezTo>
                  <a:cubicBezTo>
                    <a:pt x="174" y="122"/>
                    <a:pt x="173" y="123"/>
                    <a:pt x="173" y="125"/>
                  </a:cubicBezTo>
                  <a:cubicBezTo>
                    <a:pt x="178" y="123"/>
                    <a:pt x="178" y="123"/>
                    <a:pt x="178" y="123"/>
                  </a:cubicBezTo>
                  <a:close/>
                  <a:moveTo>
                    <a:pt x="190" y="122"/>
                  </a:moveTo>
                  <a:cubicBezTo>
                    <a:pt x="190" y="123"/>
                    <a:pt x="190" y="124"/>
                    <a:pt x="190" y="125"/>
                  </a:cubicBezTo>
                  <a:cubicBezTo>
                    <a:pt x="189" y="126"/>
                    <a:pt x="188" y="127"/>
                    <a:pt x="188" y="127"/>
                  </a:cubicBezTo>
                  <a:cubicBezTo>
                    <a:pt x="186" y="127"/>
                    <a:pt x="186" y="127"/>
                    <a:pt x="184" y="127"/>
                  </a:cubicBezTo>
                  <a:cubicBezTo>
                    <a:pt x="183" y="127"/>
                    <a:pt x="182" y="125"/>
                    <a:pt x="182" y="124"/>
                  </a:cubicBezTo>
                  <a:cubicBezTo>
                    <a:pt x="182" y="123"/>
                    <a:pt x="182" y="122"/>
                    <a:pt x="182" y="121"/>
                  </a:cubicBezTo>
                  <a:cubicBezTo>
                    <a:pt x="182" y="119"/>
                    <a:pt x="183" y="119"/>
                    <a:pt x="185" y="118"/>
                  </a:cubicBezTo>
                  <a:cubicBezTo>
                    <a:pt x="186" y="118"/>
                    <a:pt x="186" y="118"/>
                    <a:pt x="187" y="118"/>
                  </a:cubicBezTo>
                  <a:cubicBezTo>
                    <a:pt x="188" y="118"/>
                    <a:pt x="188" y="118"/>
                    <a:pt x="188" y="119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0"/>
                    <a:pt x="188" y="120"/>
                    <a:pt x="187" y="120"/>
                  </a:cubicBezTo>
                  <a:cubicBezTo>
                    <a:pt x="187" y="120"/>
                    <a:pt x="187" y="119"/>
                    <a:pt x="187" y="119"/>
                  </a:cubicBezTo>
                  <a:cubicBezTo>
                    <a:pt x="187" y="119"/>
                    <a:pt x="186" y="119"/>
                    <a:pt x="186" y="119"/>
                  </a:cubicBezTo>
                  <a:cubicBezTo>
                    <a:pt x="186" y="119"/>
                    <a:pt x="185" y="119"/>
                    <a:pt x="185" y="119"/>
                  </a:cubicBezTo>
                  <a:cubicBezTo>
                    <a:pt x="184" y="119"/>
                    <a:pt x="183" y="120"/>
                    <a:pt x="183" y="121"/>
                  </a:cubicBezTo>
                  <a:cubicBezTo>
                    <a:pt x="183" y="121"/>
                    <a:pt x="183" y="122"/>
                    <a:pt x="184" y="123"/>
                  </a:cubicBezTo>
                  <a:cubicBezTo>
                    <a:pt x="184" y="124"/>
                    <a:pt x="185" y="125"/>
                    <a:pt x="186" y="125"/>
                  </a:cubicBezTo>
                  <a:cubicBezTo>
                    <a:pt x="186" y="126"/>
                    <a:pt x="187" y="126"/>
                    <a:pt x="188" y="126"/>
                  </a:cubicBezTo>
                  <a:cubicBezTo>
                    <a:pt x="189" y="125"/>
                    <a:pt x="190" y="124"/>
                    <a:pt x="190" y="122"/>
                  </a:cubicBezTo>
                  <a:cubicBezTo>
                    <a:pt x="190" y="122"/>
                    <a:pt x="190" y="122"/>
                    <a:pt x="190" y="122"/>
                  </a:cubicBezTo>
                  <a:close/>
                  <a:moveTo>
                    <a:pt x="202" y="120"/>
                  </a:move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9" y="121"/>
                    <a:pt x="199" y="121"/>
                    <a:pt x="198" y="120"/>
                  </a:cubicBezTo>
                  <a:cubicBezTo>
                    <a:pt x="196" y="115"/>
                    <a:pt x="196" y="115"/>
                    <a:pt x="196" y="115"/>
                  </a:cubicBezTo>
                  <a:cubicBezTo>
                    <a:pt x="195" y="114"/>
                    <a:pt x="195" y="114"/>
                    <a:pt x="194" y="115"/>
                  </a:cubicBezTo>
                  <a:cubicBezTo>
                    <a:pt x="193" y="115"/>
                    <a:pt x="192" y="116"/>
                    <a:pt x="192" y="117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5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3" y="123"/>
                    <a:pt x="193" y="123"/>
                    <a:pt x="192" y="122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7" y="113"/>
                    <a:pt x="187" y="113"/>
                    <a:pt x="187" y="113"/>
                  </a:cubicBezTo>
                  <a:cubicBezTo>
                    <a:pt x="187" y="113"/>
                    <a:pt x="186" y="113"/>
                    <a:pt x="186" y="113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6" y="112"/>
                    <a:pt x="187" y="111"/>
                    <a:pt x="188" y="110"/>
                  </a:cubicBezTo>
                  <a:cubicBezTo>
                    <a:pt x="191" y="116"/>
                    <a:pt x="191" y="116"/>
                    <a:pt x="191" y="116"/>
                  </a:cubicBezTo>
                  <a:cubicBezTo>
                    <a:pt x="192" y="114"/>
                    <a:pt x="192" y="113"/>
                    <a:pt x="193" y="113"/>
                  </a:cubicBezTo>
                  <a:cubicBezTo>
                    <a:pt x="195" y="112"/>
                    <a:pt x="196" y="113"/>
                    <a:pt x="197" y="115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0" y="120"/>
                    <a:pt x="201" y="120"/>
                    <a:pt x="202" y="120"/>
                  </a:cubicBezTo>
                  <a:cubicBezTo>
                    <a:pt x="202" y="120"/>
                    <a:pt x="202" y="120"/>
                    <a:pt x="202" y="120"/>
                  </a:cubicBezTo>
                  <a:close/>
                  <a:moveTo>
                    <a:pt x="212" y="114"/>
                  </a:moveTo>
                  <a:cubicBezTo>
                    <a:pt x="208" y="116"/>
                    <a:pt x="208" y="116"/>
                    <a:pt x="208" y="116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09" y="115"/>
                    <a:pt x="209" y="115"/>
                    <a:pt x="209" y="114"/>
                  </a:cubicBezTo>
                  <a:cubicBezTo>
                    <a:pt x="206" y="110"/>
                    <a:pt x="206" y="110"/>
                    <a:pt x="206" y="110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5" y="109"/>
                    <a:pt x="205" y="109"/>
                    <a:pt x="204" y="109"/>
                  </a:cubicBezTo>
                  <a:cubicBezTo>
                    <a:pt x="203" y="110"/>
                    <a:pt x="202" y="111"/>
                    <a:pt x="202" y="111"/>
                  </a:cubicBezTo>
                  <a:cubicBezTo>
                    <a:pt x="205" y="116"/>
                    <a:pt x="205" y="116"/>
                    <a:pt x="205" y="116"/>
                  </a:cubicBezTo>
                  <a:cubicBezTo>
                    <a:pt x="206" y="117"/>
                    <a:pt x="206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4" y="119"/>
                    <a:pt x="204" y="118"/>
                    <a:pt x="204" y="117"/>
                  </a:cubicBezTo>
                  <a:cubicBezTo>
                    <a:pt x="201" y="113"/>
                    <a:pt x="201" y="113"/>
                    <a:pt x="201" y="113"/>
                  </a:cubicBezTo>
                  <a:cubicBezTo>
                    <a:pt x="200" y="112"/>
                    <a:pt x="200" y="112"/>
                    <a:pt x="200" y="112"/>
                  </a:cubicBezTo>
                  <a:cubicBezTo>
                    <a:pt x="200" y="112"/>
                    <a:pt x="200" y="112"/>
                    <a:pt x="199" y="113"/>
                  </a:cubicBezTo>
                  <a:cubicBezTo>
                    <a:pt x="199" y="112"/>
                    <a:pt x="199" y="112"/>
                    <a:pt x="199" y="112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2" y="111"/>
                    <a:pt x="202" y="111"/>
                    <a:pt x="202" y="111"/>
                  </a:cubicBezTo>
                  <a:cubicBezTo>
                    <a:pt x="202" y="110"/>
                    <a:pt x="203" y="109"/>
                    <a:pt x="204" y="108"/>
                  </a:cubicBezTo>
                  <a:cubicBezTo>
                    <a:pt x="205" y="107"/>
                    <a:pt x="206" y="108"/>
                    <a:pt x="208" y="110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4"/>
                    <a:pt x="211" y="115"/>
                    <a:pt x="212" y="114"/>
                  </a:cubicBezTo>
                  <a:cubicBezTo>
                    <a:pt x="212" y="114"/>
                    <a:pt x="212" y="114"/>
                    <a:pt x="212" y="114"/>
                  </a:cubicBezTo>
                  <a:close/>
                  <a:moveTo>
                    <a:pt x="218" y="104"/>
                  </a:moveTo>
                  <a:cubicBezTo>
                    <a:pt x="219" y="105"/>
                    <a:pt x="219" y="107"/>
                    <a:pt x="219" y="108"/>
                  </a:cubicBezTo>
                  <a:cubicBezTo>
                    <a:pt x="219" y="109"/>
                    <a:pt x="218" y="110"/>
                    <a:pt x="217" y="111"/>
                  </a:cubicBezTo>
                  <a:cubicBezTo>
                    <a:pt x="216" y="112"/>
                    <a:pt x="215" y="112"/>
                    <a:pt x="214" y="112"/>
                  </a:cubicBezTo>
                  <a:cubicBezTo>
                    <a:pt x="212" y="111"/>
                    <a:pt x="211" y="111"/>
                    <a:pt x="210" y="110"/>
                  </a:cubicBezTo>
                  <a:cubicBezTo>
                    <a:pt x="210" y="109"/>
                    <a:pt x="209" y="107"/>
                    <a:pt x="209" y="106"/>
                  </a:cubicBezTo>
                  <a:cubicBezTo>
                    <a:pt x="209" y="105"/>
                    <a:pt x="210" y="104"/>
                    <a:pt x="211" y="103"/>
                  </a:cubicBezTo>
                  <a:cubicBezTo>
                    <a:pt x="212" y="102"/>
                    <a:pt x="214" y="102"/>
                    <a:pt x="215" y="102"/>
                  </a:cubicBezTo>
                  <a:cubicBezTo>
                    <a:pt x="216" y="102"/>
                    <a:pt x="217" y="103"/>
                    <a:pt x="218" y="104"/>
                  </a:cubicBezTo>
                  <a:close/>
                  <a:moveTo>
                    <a:pt x="217" y="106"/>
                  </a:moveTo>
                  <a:cubicBezTo>
                    <a:pt x="216" y="105"/>
                    <a:pt x="215" y="104"/>
                    <a:pt x="214" y="103"/>
                  </a:cubicBezTo>
                  <a:cubicBezTo>
                    <a:pt x="213" y="103"/>
                    <a:pt x="212" y="103"/>
                    <a:pt x="212" y="103"/>
                  </a:cubicBezTo>
                  <a:cubicBezTo>
                    <a:pt x="211" y="104"/>
                    <a:pt x="211" y="105"/>
                    <a:pt x="211" y="105"/>
                  </a:cubicBezTo>
                  <a:cubicBezTo>
                    <a:pt x="211" y="106"/>
                    <a:pt x="211" y="107"/>
                    <a:pt x="212" y="108"/>
                  </a:cubicBezTo>
                  <a:cubicBezTo>
                    <a:pt x="212" y="109"/>
                    <a:pt x="213" y="110"/>
                    <a:pt x="214" y="110"/>
                  </a:cubicBezTo>
                  <a:cubicBezTo>
                    <a:pt x="215" y="111"/>
                    <a:pt x="216" y="111"/>
                    <a:pt x="217" y="110"/>
                  </a:cubicBezTo>
                  <a:cubicBezTo>
                    <a:pt x="218" y="110"/>
                    <a:pt x="218" y="109"/>
                    <a:pt x="218" y="108"/>
                  </a:cubicBezTo>
                  <a:cubicBezTo>
                    <a:pt x="218" y="107"/>
                    <a:pt x="217" y="107"/>
                    <a:pt x="217" y="106"/>
                  </a:cubicBezTo>
                  <a:close/>
                  <a:moveTo>
                    <a:pt x="226" y="103"/>
                  </a:moveTo>
                  <a:cubicBezTo>
                    <a:pt x="222" y="107"/>
                    <a:pt x="222" y="107"/>
                    <a:pt x="222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16" y="97"/>
                    <a:pt x="216" y="97"/>
                    <a:pt x="216" y="97"/>
                  </a:cubicBezTo>
                  <a:cubicBezTo>
                    <a:pt x="216" y="96"/>
                    <a:pt x="216" y="96"/>
                    <a:pt x="215" y="96"/>
                  </a:cubicBezTo>
                  <a:cubicBezTo>
                    <a:pt x="215" y="96"/>
                    <a:pt x="215" y="96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6"/>
                    <a:pt x="215" y="95"/>
                    <a:pt x="216" y="9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5" y="104"/>
                    <a:pt x="226" y="103"/>
                  </a:cubicBezTo>
                  <a:cubicBezTo>
                    <a:pt x="226" y="103"/>
                    <a:pt x="226" y="103"/>
                    <a:pt x="226" y="103"/>
                  </a:cubicBezTo>
                  <a:close/>
                  <a:moveTo>
                    <a:pt x="231" y="93"/>
                  </a:moveTo>
                  <a:cubicBezTo>
                    <a:pt x="232" y="94"/>
                    <a:pt x="232" y="95"/>
                    <a:pt x="232" y="96"/>
                  </a:cubicBezTo>
                  <a:cubicBezTo>
                    <a:pt x="232" y="97"/>
                    <a:pt x="232" y="99"/>
                    <a:pt x="230" y="99"/>
                  </a:cubicBezTo>
                  <a:cubicBezTo>
                    <a:pt x="230" y="100"/>
                    <a:pt x="228" y="101"/>
                    <a:pt x="227" y="101"/>
                  </a:cubicBezTo>
                  <a:cubicBezTo>
                    <a:pt x="226" y="101"/>
                    <a:pt x="225" y="100"/>
                    <a:pt x="224" y="99"/>
                  </a:cubicBezTo>
                  <a:cubicBezTo>
                    <a:pt x="223" y="98"/>
                    <a:pt x="222" y="97"/>
                    <a:pt x="222" y="96"/>
                  </a:cubicBezTo>
                  <a:cubicBezTo>
                    <a:pt x="222" y="95"/>
                    <a:pt x="223" y="93"/>
                    <a:pt x="224" y="93"/>
                  </a:cubicBezTo>
                  <a:cubicBezTo>
                    <a:pt x="225" y="92"/>
                    <a:pt x="226" y="91"/>
                    <a:pt x="227" y="91"/>
                  </a:cubicBezTo>
                  <a:cubicBezTo>
                    <a:pt x="229" y="91"/>
                    <a:pt x="230" y="91"/>
                    <a:pt x="231" y="93"/>
                  </a:cubicBezTo>
                  <a:close/>
                  <a:moveTo>
                    <a:pt x="230" y="95"/>
                  </a:moveTo>
                  <a:cubicBezTo>
                    <a:pt x="229" y="94"/>
                    <a:pt x="228" y="93"/>
                    <a:pt x="227" y="93"/>
                  </a:cubicBezTo>
                  <a:cubicBezTo>
                    <a:pt x="226" y="92"/>
                    <a:pt x="225" y="92"/>
                    <a:pt x="224" y="93"/>
                  </a:cubicBezTo>
                  <a:cubicBezTo>
                    <a:pt x="224" y="93"/>
                    <a:pt x="224" y="94"/>
                    <a:pt x="224" y="95"/>
                  </a:cubicBezTo>
                  <a:cubicBezTo>
                    <a:pt x="224" y="96"/>
                    <a:pt x="224" y="96"/>
                    <a:pt x="225" y="97"/>
                  </a:cubicBezTo>
                  <a:cubicBezTo>
                    <a:pt x="226" y="98"/>
                    <a:pt x="227" y="99"/>
                    <a:pt x="228" y="99"/>
                  </a:cubicBezTo>
                  <a:cubicBezTo>
                    <a:pt x="229" y="99"/>
                    <a:pt x="230" y="99"/>
                    <a:pt x="231" y="99"/>
                  </a:cubicBezTo>
                  <a:cubicBezTo>
                    <a:pt x="232" y="98"/>
                    <a:pt x="232" y="97"/>
                    <a:pt x="231" y="97"/>
                  </a:cubicBezTo>
                  <a:cubicBezTo>
                    <a:pt x="231" y="96"/>
                    <a:pt x="231" y="95"/>
                    <a:pt x="230" y="95"/>
                  </a:cubicBezTo>
                  <a:close/>
                  <a:moveTo>
                    <a:pt x="236" y="82"/>
                  </a:moveTo>
                  <a:cubicBezTo>
                    <a:pt x="234" y="83"/>
                    <a:pt x="234" y="83"/>
                    <a:pt x="234" y="83"/>
                  </a:cubicBezTo>
                  <a:cubicBezTo>
                    <a:pt x="235" y="83"/>
                    <a:pt x="236" y="84"/>
                    <a:pt x="236" y="84"/>
                  </a:cubicBezTo>
                  <a:cubicBezTo>
                    <a:pt x="237" y="85"/>
                    <a:pt x="237" y="85"/>
                    <a:pt x="237" y="87"/>
                  </a:cubicBezTo>
                  <a:cubicBezTo>
                    <a:pt x="237" y="87"/>
                    <a:pt x="237" y="88"/>
                    <a:pt x="236" y="89"/>
                  </a:cubicBezTo>
                  <a:cubicBezTo>
                    <a:pt x="236" y="89"/>
                    <a:pt x="236" y="89"/>
                    <a:pt x="236" y="90"/>
                  </a:cubicBezTo>
                  <a:cubicBezTo>
                    <a:pt x="236" y="91"/>
                    <a:pt x="236" y="91"/>
                    <a:pt x="236" y="91"/>
                  </a:cubicBezTo>
                  <a:cubicBezTo>
                    <a:pt x="236" y="92"/>
                    <a:pt x="237" y="91"/>
                    <a:pt x="238" y="90"/>
                  </a:cubicBezTo>
                  <a:cubicBezTo>
                    <a:pt x="239" y="89"/>
                    <a:pt x="240" y="88"/>
                    <a:pt x="240" y="87"/>
                  </a:cubicBezTo>
                  <a:cubicBezTo>
                    <a:pt x="241" y="87"/>
                    <a:pt x="242" y="87"/>
                    <a:pt x="242" y="88"/>
                  </a:cubicBezTo>
                  <a:cubicBezTo>
                    <a:pt x="243" y="88"/>
                    <a:pt x="243" y="89"/>
                    <a:pt x="243" y="91"/>
                  </a:cubicBezTo>
                  <a:cubicBezTo>
                    <a:pt x="243" y="92"/>
                    <a:pt x="242" y="93"/>
                    <a:pt x="242" y="94"/>
                  </a:cubicBezTo>
                  <a:cubicBezTo>
                    <a:pt x="241" y="95"/>
                    <a:pt x="240" y="95"/>
                    <a:pt x="239" y="96"/>
                  </a:cubicBezTo>
                  <a:cubicBezTo>
                    <a:pt x="238" y="96"/>
                    <a:pt x="238" y="96"/>
                    <a:pt x="238" y="95"/>
                  </a:cubicBezTo>
                  <a:cubicBezTo>
                    <a:pt x="237" y="95"/>
                    <a:pt x="237" y="95"/>
                    <a:pt x="237" y="94"/>
                  </a:cubicBezTo>
                  <a:cubicBezTo>
                    <a:pt x="237" y="94"/>
                    <a:pt x="237" y="93"/>
                    <a:pt x="237" y="93"/>
                  </a:cubicBezTo>
                  <a:cubicBezTo>
                    <a:pt x="237" y="93"/>
                    <a:pt x="237" y="93"/>
                    <a:pt x="236" y="93"/>
                  </a:cubicBezTo>
                  <a:cubicBezTo>
                    <a:pt x="236" y="93"/>
                    <a:pt x="236" y="93"/>
                    <a:pt x="236" y="93"/>
                  </a:cubicBezTo>
                  <a:cubicBezTo>
                    <a:pt x="235" y="93"/>
                    <a:pt x="235" y="92"/>
                    <a:pt x="235" y="92"/>
                  </a:cubicBezTo>
                  <a:cubicBezTo>
                    <a:pt x="235" y="91"/>
                    <a:pt x="235" y="91"/>
                    <a:pt x="235" y="90"/>
                  </a:cubicBezTo>
                  <a:cubicBezTo>
                    <a:pt x="234" y="91"/>
                    <a:pt x="233" y="91"/>
                    <a:pt x="232" y="90"/>
                  </a:cubicBezTo>
                  <a:cubicBezTo>
                    <a:pt x="231" y="89"/>
                    <a:pt x="230" y="89"/>
                    <a:pt x="230" y="87"/>
                  </a:cubicBezTo>
                  <a:cubicBezTo>
                    <a:pt x="230" y="87"/>
                    <a:pt x="231" y="85"/>
                    <a:pt x="232" y="85"/>
                  </a:cubicBezTo>
                  <a:cubicBezTo>
                    <a:pt x="232" y="84"/>
                    <a:pt x="232" y="84"/>
                    <a:pt x="233" y="83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35" y="81"/>
                    <a:pt x="235" y="81"/>
                    <a:pt x="235" y="81"/>
                  </a:cubicBezTo>
                  <a:cubicBezTo>
                    <a:pt x="236" y="82"/>
                    <a:pt x="236" y="82"/>
                    <a:pt x="236" y="82"/>
                  </a:cubicBezTo>
                  <a:close/>
                  <a:moveTo>
                    <a:pt x="236" y="86"/>
                  </a:moveTo>
                  <a:cubicBezTo>
                    <a:pt x="235" y="86"/>
                    <a:pt x="234" y="85"/>
                    <a:pt x="234" y="85"/>
                  </a:cubicBezTo>
                  <a:cubicBezTo>
                    <a:pt x="233" y="85"/>
                    <a:pt x="232" y="85"/>
                    <a:pt x="232" y="85"/>
                  </a:cubicBezTo>
                  <a:cubicBezTo>
                    <a:pt x="231" y="86"/>
                    <a:pt x="231" y="86"/>
                    <a:pt x="231" y="87"/>
                  </a:cubicBezTo>
                  <a:cubicBezTo>
                    <a:pt x="231" y="87"/>
                    <a:pt x="232" y="87"/>
                    <a:pt x="232" y="88"/>
                  </a:cubicBezTo>
                  <a:cubicBezTo>
                    <a:pt x="233" y="88"/>
                    <a:pt x="233" y="89"/>
                    <a:pt x="234" y="89"/>
                  </a:cubicBezTo>
                  <a:cubicBezTo>
                    <a:pt x="235" y="89"/>
                    <a:pt x="235" y="89"/>
                    <a:pt x="236" y="89"/>
                  </a:cubicBezTo>
                  <a:cubicBezTo>
                    <a:pt x="237" y="88"/>
                    <a:pt x="236" y="87"/>
                    <a:pt x="236" y="86"/>
                  </a:cubicBezTo>
                  <a:close/>
                  <a:moveTo>
                    <a:pt x="242" y="89"/>
                  </a:moveTo>
                  <a:cubicBezTo>
                    <a:pt x="242" y="89"/>
                    <a:pt x="241" y="89"/>
                    <a:pt x="240" y="89"/>
                  </a:cubicBezTo>
                  <a:cubicBezTo>
                    <a:pt x="240" y="90"/>
                    <a:pt x="240" y="90"/>
                    <a:pt x="239" y="91"/>
                  </a:cubicBezTo>
                  <a:cubicBezTo>
                    <a:pt x="238" y="92"/>
                    <a:pt x="238" y="92"/>
                    <a:pt x="237" y="93"/>
                  </a:cubicBezTo>
                  <a:cubicBezTo>
                    <a:pt x="237" y="93"/>
                    <a:pt x="238" y="94"/>
                    <a:pt x="238" y="95"/>
                  </a:cubicBezTo>
                  <a:cubicBezTo>
                    <a:pt x="239" y="95"/>
                    <a:pt x="240" y="95"/>
                    <a:pt x="241" y="93"/>
                  </a:cubicBezTo>
                  <a:cubicBezTo>
                    <a:pt x="242" y="93"/>
                    <a:pt x="242" y="91"/>
                    <a:pt x="243" y="91"/>
                  </a:cubicBezTo>
                  <a:cubicBezTo>
                    <a:pt x="243" y="90"/>
                    <a:pt x="242" y="89"/>
                    <a:pt x="242" y="89"/>
                  </a:cubicBezTo>
                  <a:close/>
                  <a:moveTo>
                    <a:pt x="242" y="73"/>
                  </a:moveTo>
                  <a:cubicBezTo>
                    <a:pt x="242" y="73"/>
                    <a:pt x="242" y="73"/>
                    <a:pt x="242" y="74"/>
                  </a:cubicBezTo>
                  <a:cubicBezTo>
                    <a:pt x="242" y="74"/>
                    <a:pt x="242" y="74"/>
                    <a:pt x="242" y="75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8" y="85"/>
                    <a:pt x="248" y="86"/>
                    <a:pt x="247" y="87"/>
                  </a:cubicBezTo>
                  <a:cubicBezTo>
                    <a:pt x="246" y="88"/>
                    <a:pt x="246" y="88"/>
                    <a:pt x="245" y="87"/>
                  </a:cubicBezTo>
                  <a:cubicBezTo>
                    <a:pt x="245" y="87"/>
                    <a:pt x="245" y="87"/>
                    <a:pt x="245" y="87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46" y="85"/>
                    <a:pt x="246" y="85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6" y="83"/>
                    <a:pt x="245" y="81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7" y="80"/>
                    <a:pt x="237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5" y="80"/>
                    <a:pt x="235" y="80"/>
                    <a:pt x="235" y="80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9"/>
                    <a:pt x="239" y="79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2" y="75"/>
                    <a:pt x="242" y="75"/>
                    <a:pt x="242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2" y="73"/>
                    <a:pt x="242" y="73"/>
                    <a:pt x="242" y="73"/>
                  </a:cubicBezTo>
                  <a:cubicBezTo>
                    <a:pt x="242" y="73"/>
                    <a:pt x="242" y="73"/>
                    <a:pt x="242" y="73"/>
                  </a:cubicBezTo>
                  <a:close/>
                  <a:moveTo>
                    <a:pt x="253" y="63"/>
                  </a:moveTo>
                  <a:cubicBezTo>
                    <a:pt x="254" y="64"/>
                    <a:pt x="255" y="65"/>
                    <a:pt x="255" y="66"/>
                  </a:cubicBezTo>
                  <a:cubicBezTo>
                    <a:pt x="256" y="67"/>
                    <a:pt x="256" y="68"/>
                    <a:pt x="255" y="69"/>
                  </a:cubicBezTo>
                  <a:cubicBezTo>
                    <a:pt x="254" y="71"/>
                    <a:pt x="253" y="71"/>
                    <a:pt x="252" y="71"/>
                  </a:cubicBezTo>
                  <a:cubicBezTo>
                    <a:pt x="251" y="72"/>
                    <a:pt x="250" y="71"/>
                    <a:pt x="248" y="71"/>
                  </a:cubicBezTo>
                  <a:cubicBezTo>
                    <a:pt x="247" y="70"/>
                    <a:pt x="246" y="69"/>
                    <a:pt x="246" y="68"/>
                  </a:cubicBezTo>
                  <a:cubicBezTo>
                    <a:pt x="246" y="67"/>
                    <a:pt x="246" y="66"/>
                    <a:pt x="246" y="65"/>
                  </a:cubicBezTo>
                  <a:cubicBezTo>
                    <a:pt x="247" y="63"/>
                    <a:pt x="248" y="63"/>
                    <a:pt x="249" y="62"/>
                  </a:cubicBezTo>
                  <a:cubicBezTo>
                    <a:pt x="250" y="62"/>
                    <a:pt x="252" y="62"/>
                    <a:pt x="253" y="63"/>
                  </a:cubicBezTo>
                  <a:close/>
                  <a:moveTo>
                    <a:pt x="252" y="65"/>
                  </a:moveTo>
                  <a:cubicBezTo>
                    <a:pt x="251" y="64"/>
                    <a:pt x="250" y="64"/>
                    <a:pt x="249" y="64"/>
                  </a:cubicBezTo>
                  <a:cubicBezTo>
                    <a:pt x="248" y="64"/>
                    <a:pt x="247" y="64"/>
                    <a:pt x="247" y="65"/>
                  </a:cubicBezTo>
                  <a:cubicBezTo>
                    <a:pt x="246" y="66"/>
                    <a:pt x="246" y="66"/>
                    <a:pt x="247" y="67"/>
                  </a:cubicBezTo>
                  <a:cubicBezTo>
                    <a:pt x="247" y="68"/>
                    <a:pt x="248" y="68"/>
                    <a:pt x="249" y="69"/>
                  </a:cubicBezTo>
                  <a:cubicBezTo>
                    <a:pt x="250" y="69"/>
                    <a:pt x="251" y="69"/>
                    <a:pt x="252" y="70"/>
                  </a:cubicBezTo>
                  <a:cubicBezTo>
                    <a:pt x="253" y="70"/>
                    <a:pt x="254" y="69"/>
                    <a:pt x="254" y="69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4" y="66"/>
                    <a:pt x="253" y="65"/>
                    <a:pt x="252" y="65"/>
                  </a:cubicBezTo>
                  <a:close/>
                  <a:moveTo>
                    <a:pt x="266" y="40"/>
                  </a:moveTo>
                  <a:cubicBezTo>
                    <a:pt x="267" y="42"/>
                    <a:pt x="267" y="44"/>
                    <a:pt x="266" y="46"/>
                  </a:cubicBezTo>
                  <a:cubicBezTo>
                    <a:pt x="265" y="48"/>
                    <a:pt x="264" y="49"/>
                    <a:pt x="262" y="50"/>
                  </a:cubicBezTo>
                  <a:cubicBezTo>
                    <a:pt x="261" y="51"/>
                    <a:pt x="259" y="51"/>
                    <a:pt x="257" y="50"/>
                  </a:cubicBezTo>
                  <a:cubicBezTo>
                    <a:pt x="255" y="49"/>
                    <a:pt x="254" y="48"/>
                    <a:pt x="253" y="47"/>
                  </a:cubicBezTo>
                  <a:cubicBezTo>
                    <a:pt x="252" y="45"/>
                    <a:pt x="252" y="43"/>
                    <a:pt x="253" y="41"/>
                  </a:cubicBezTo>
                  <a:cubicBezTo>
                    <a:pt x="254" y="41"/>
                    <a:pt x="254" y="40"/>
                    <a:pt x="254" y="39"/>
                  </a:cubicBezTo>
                  <a:cubicBezTo>
                    <a:pt x="255" y="39"/>
                    <a:pt x="255" y="38"/>
                    <a:pt x="255" y="38"/>
                  </a:cubicBezTo>
                  <a:cubicBezTo>
                    <a:pt x="255" y="38"/>
                    <a:pt x="255" y="37"/>
                    <a:pt x="255" y="37"/>
                  </a:cubicBezTo>
                  <a:cubicBezTo>
                    <a:pt x="255" y="37"/>
                    <a:pt x="255" y="37"/>
                    <a:pt x="255" y="37"/>
                  </a:cubicBezTo>
                  <a:cubicBezTo>
                    <a:pt x="259" y="38"/>
                    <a:pt x="259" y="38"/>
                    <a:pt x="259" y="38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9"/>
                    <a:pt x="257" y="39"/>
                    <a:pt x="256" y="39"/>
                  </a:cubicBezTo>
                  <a:cubicBezTo>
                    <a:pt x="255" y="39"/>
                    <a:pt x="254" y="40"/>
                    <a:pt x="254" y="41"/>
                  </a:cubicBezTo>
                  <a:cubicBezTo>
                    <a:pt x="254" y="43"/>
                    <a:pt x="254" y="44"/>
                    <a:pt x="254" y="45"/>
                  </a:cubicBezTo>
                  <a:cubicBezTo>
                    <a:pt x="255" y="47"/>
                    <a:pt x="256" y="47"/>
                    <a:pt x="258" y="48"/>
                  </a:cubicBezTo>
                  <a:cubicBezTo>
                    <a:pt x="260" y="49"/>
                    <a:pt x="261" y="49"/>
                    <a:pt x="263" y="49"/>
                  </a:cubicBezTo>
                  <a:cubicBezTo>
                    <a:pt x="264" y="48"/>
                    <a:pt x="265" y="47"/>
                    <a:pt x="266" y="46"/>
                  </a:cubicBezTo>
                  <a:cubicBezTo>
                    <a:pt x="266" y="45"/>
                    <a:pt x="266" y="43"/>
                    <a:pt x="266" y="42"/>
                  </a:cubicBezTo>
                  <a:cubicBezTo>
                    <a:pt x="266" y="42"/>
                    <a:pt x="266" y="41"/>
                    <a:pt x="266" y="40"/>
                  </a:cubicBezTo>
                  <a:cubicBezTo>
                    <a:pt x="266" y="40"/>
                    <a:pt x="266" y="40"/>
                    <a:pt x="266" y="40"/>
                  </a:cubicBezTo>
                  <a:close/>
                  <a:moveTo>
                    <a:pt x="270" y="30"/>
                  </a:moveTo>
                  <a:cubicBezTo>
                    <a:pt x="269" y="34"/>
                    <a:pt x="269" y="34"/>
                    <a:pt x="269" y="34"/>
                  </a:cubicBezTo>
                  <a:cubicBezTo>
                    <a:pt x="269" y="34"/>
                    <a:pt x="269" y="34"/>
                    <a:pt x="269" y="34"/>
                  </a:cubicBezTo>
                  <a:cubicBezTo>
                    <a:pt x="269" y="33"/>
                    <a:pt x="269" y="33"/>
                    <a:pt x="268" y="32"/>
                  </a:cubicBezTo>
                  <a:cubicBezTo>
                    <a:pt x="263" y="31"/>
                    <a:pt x="263" y="31"/>
                    <a:pt x="263" y="31"/>
                  </a:cubicBezTo>
                  <a:cubicBezTo>
                    <a:pt x="262" y="31"/>
                    <a:pt x="261" y="31"/>
                    <a:pt x="261" y="32"/>
                  </a:cubicBezTo>
                  <a:cubicBezTo>
                    <a:pt x="260" y="33"/>
                    <a:pt x="261" y="33"/>
                    <a:pt x="261" y="34"/>
                  </a:cubicBezTo>
                  <a:cubicBezTo>
                    <a:pt x="266" y="36"/>
                    <a:pt x="266" y="36"/>
                    <a:pt x="266" y="36"/>
                  </a:cubicBezTo>
                  <a:cubicBezTo>
                    <a:pt x="267" y="36"/>
                    <a:pt x="268" y="36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8"/>
                    <a:pt x="267" y="38"/>
                    <a:pt x="266" y="37"/>
                  </a:cubicBezTo>
                  <a:cubicBezTo>
                    <a:pt x="256" y="35"/>
                    <a:pt x="256" y="35"/>
                    <a:pt x="256" y="35"/>
                  </a:cubicBezTo>
                  <a:cubicBezTo>
                    <a:pt x="256" y="35"/>
                    <a:pt x="255" y="35"/>
                    <a:pt x="255" y="35"/>
                  </a:cubicBezTo>
                  <a:cubicBezTo>
                    <a:pt x="255" y="35"/>
                    <a:pt x="255" y="35"/>
                    <a:pt x="255" y="35"/>
                  </a:cubicBezTo>
                  <a:cubicBezTo>
                    <a:pt x="254" y="35"/>
                    <a:pt x="254" y="35"/>
                    <a:pt x="254" y="35"/>
                  </a:cubicBezTo>
                  <a:cubicBezTo>
                    <a:pt x="254" y="35"/>
                    <a:pt x="254" y="34"/>
                    <a:pt x="254" y="32"/>
                  </a:cubicBezTo>
                  <a:cubicBezTo>
                    <a:pt x="260" y="34"/>
                    <a:pt x="260" y="34"/>
                    <a:pt x="260" y="34"/>
                  </a:cubicBezTo>
                  <a:cubicBezTo>
                    <a:pt x="260" y="33"/>
                    <a:pt x="259" y="31"/>
                    <a:pt x="260" y="31"/>
                  </a:cubicBezTo>
                  <a:cubicBezTo>
                    <a:pt x="260" y="29"/>
                    <a:pt x="261" y="28"/>
                    <a:pt x="263" y="29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0" y="31"/>
                    <a:pt x="270" y="31"/>
                    <a:pt x="270" y="30"/>
                  </a:cubicBezTo>
                  <a:cubicBezTo>
                    <a:pt x="270" y="30"/>
                    <a:pt x="270" y="30"/>
                    <a:pt x="270" y="30"/>
                  </a:cubicBezTo>
                  <a:close/>
                  <a:moveTo>
                    <a:pt x="259" y="22"/>
                  </a:moveTo>
                  <a:cubicBezTo>
                    <a:pt x="259" y="22"/>
                    <a:pt x="259" y="22"/>
                    <a:pt x="260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59" y="24"/>
                    <a:pt x="260" y="24"/>
                    <a:pt x="259" y="24"/>
                  </a:cubicBezTo>
                  <a:cubicBezTo>
                    <a:pt x="259" y="24"/>
                    <a:pt x="259" y="25"/>
                    <a:pt x="258" y="24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3"/>
                    <a:pt x="257" y="23"/>
                    <a:pt x="258" y="23"/>
                  </a:cubicBezTo>
                  <a:cubicBezTo>
                    <a:pt x="258" y="23"/>
                    <a:pt x="258" y="23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lose/>
                  <a:moveTo>
                    <a:pt x="272" y="23"/>
                  </a:moveTo>
                  <a:cubicBezTo>
                    <a:pt x="271" y="28"/>
                    <a:pt x="271" y="28"/>
                    <a:pt x="271" y="28"/>
                  </a:cubicBezTo>
                  <a:cubicBezTo>
                    <a:pt x="270" y="28"/>
                    <a:pt x="270" y="28"/>
                    <a:pt x="270" y="28"/>
                  </a:cubicBezTo>
                  <a:cubicBezTo>
                    <a:pt x="270" y="27"/>
                    <a:pt x="270" y="26"/>
                    <a:pt x="269" y="26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3" y="25"/>
                    <a:pt x="262" y="25"/>
                    <a:pt x="262" y="26"/>
                  </a:cubicBezTo>
                  <a:cubicBezTo>
                    <a:pt x="262" y="26"/>
                    <a:pt x="262" y="26"/>
                    <a:pt x="262" y="27"/>
                  </a:cubicBezTo>
                  <a:cubicBezTo>
                    <a:pt x="262" y="27"/>
                    <a:pt x="262" y="27"/>
                    <a:pt x="262" y="27"/>
                  </a:cubicBezTo>
                  <a:cubicBezTo>
                    <a:pt x="262" y="23"/>
                    <a:pt x="262" y="23"/>
                    <a:pt x="262" y="23"/>
                  </a:cubicBezTo>
                  <a:cubicBezTo>
                    <a:pt x="269" y="24"/>
                    <a:pt x="269" y="24"/>
                    <a:pt x="269" y="24"/>
                  </a:cubicBezTo>
                  <a:cubicBezTo>
                    <a:pt x="271" y="25"/>
                    <a:pt x="271" y="24"/>
                    <a:pt x="272" y="23"/>
                  </a:cubicBezTo>
                  <a:cubicBezTo>
                    <a:pt x="272" y="23"/>
                    <a:pt x="272" y="23"/>
                    <a:pt x="272" y="23"/>
                  </a:cubicBezTo>
                  <a:close/>
                  <a:moveTo>
                    <a:pt x="273" y="12"/>
                  </a:moveTo>
                  <a:cubicBezTo>
                    <a:pt x="273" y="16"/>
                    <a:pt x="273" y="16"/>
                    <a:pt x="273" y="16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2" y="15"/>
                    <a:pt x="272" y="15"/>
                    <a:pt x="271" y="15"/>
                  </a:cubicBezTo>
                  <a:cubicBezTo>
                    <a:pt x="266" y="14"/>
                    <a:pt x="266" y="14"/>
                    <a:pt x="266" y="14"/>
                  </a:cubicBezTo>
                  <a:cubicBezTo>
                    <a:pt x="266" y="14"/>
                    <a:pt x="266" y="14"/>
                    <a:pt x="265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6"/>
                    <a:pt x="265" y="17"/>
                    <a:pt x="266" y="18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72" y="19"/>
                    <a:pt x="272" y="18"/>
                    <a:pt x="273" y="17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1"/>
                    <a:pt x="272" y="21"/>
                    <a:pt x="271" y="20"/>
                  </a:cubicBezTo>
                  <a:cubicBezTo>
                    <a:pt x="265" y="19"/>
                    <a:pt x="265" y="19"/>
                    <a:pt x="265" y="19"/>
                  </a:cubicBezTo>
                  <a:cubicBezTo>
                    <a:pt x="265" y="19"/>
                    <a:pt x="264" y="19"/>
                    <a:pt x="264" y="19"/>
                  </a:cubicBezTo>
                  <a:cubicBezTo>
                    <a:pt x="264" y="19"/>
                    <a:pt x="264" y="20"/>
                    <a:pt x="264" y="21"/>
                  </a:cubicBezTo>
                  <a:cubicBezTo>
                    <a:pt x="264" y="21"/>
                    <a:pt x="264" y="21"/>
                    <a:pt x="264" y="21"/>
                  </a:cubicBezTo>
                  <a:cubicBezTo>
                    <a:pt x="263" y="17"/>
                    <a:pt x="263" y="17"/>
                    <a:pt x="263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4" y="17"/>
                    <a:pt x="263" y="16"/>
                    <a:pt x="264" y="15"/>
                  </a:cubicBezTo>
                  <a:cubicBezTo>
                    <a:pt x="264" y="13"/>
                    <a:pt x="265" y="12"/>
                    <a:pt x="267" y="13"/>
                  </a:cubicBezTo>
                  <a:cubicBezTo>
                    <a:pt x="272" y="13"/>
                    <a:pt x="272" y="13"/>
                    <a:pt x="272" y="13"/>
                  </a:cubicBezTo>
                  <a:cubicBezTo>
                    <a:pt x="272" y="13"/>
                    <a:pt x="273" y="13"/>
                    <a:pt x="273" y="12"/>
                  </a:cubicBezTo>
                  <a:cubicBezTo>
                    <a:pt x="273" y="12"/>
                    <a:pt x="273" y="12"/>
                    <a:pt x="273" y="12"/>
                  </a:cubicBezTo>
                  <a:close/>
                  <a:moveTo>
                    <a:pt x="273" y="1"/>
                  </a:moveTo>
                  <a:cubicBezTo>
                    <a:pt x="273" y="2"/>
                    <a:pt x="273" y="2"/>
                    <a:pt x="274" y="2"/>
                  </a:cubicBezTo>
                  <a:cubicBezTo>
                    <a:pt x="274" y="3"/>
                    <a:pt x="274" y="3"/>
                    <a:pt x="274" y="3"/>
                  </a:cubicBezTo>
                  <a:cubicBezTo>
                    <a:pt x="274" y="4"/>
                    <a:pt x="274" y="4"/>
                    <a:pt x="272" y="5"/>
                  </a:cubicBezTo>
                  <a:cubicBezTo>
                    <a:pt x="273" y="5"/>
                    <a:pt x="273" y="5"/>
                    <a:pt x="274" y="6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8"/>
                    <a:pt x="274" y="9"/>
                    <a:pt x="273" y="9"/>
                  </a:cubicBezTo>
                  <a:cubicBezTo>
                    <a:pt x="273" y="9"/>
                    <a:pt x="272" y="10"/>
                    <a:pt x="272" y="10"/>
                  </a:cubicBezTo>
                  <a:cubicBezTo>
                    <a:pt x="270" y="10"/>
                    <a:pt x="270" y="9"/>
                    <a:pt x="269" y="8"/>
                  </a:cubicBezTo>
                  <a:cubicBezTo>
                    <a:pt x="268" y="7"/>
                    <a:pt x="268" y="6"/>
                    <a:pt x="268" y="5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5" y="5"/>
                    <a:pt x="264" y="5"/>
                    <a:pt x="264" y="6"/>
                  </a:cubicBezTo>
                  <a:cubicBezTo>
                    <a:pt x="264" y="7"/>
                    <a:pt x="265" y="7"/>
                    <a:pt x="265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7" y="8"/>
                  </a:cubicBezTo>
                  <a:cubicBezTo>
                    <a:pt x="267" y="8"/>
                    <a:pt x="267" y="8"/>
                    <a:pt x="267" y="9"/>
                  </a:cubicBezTo>
                  <a:cubicBezTo>
                    <a:pt x="267" y="9"/>
                    <a:pt x="267" y="9"/>
                    <a:pt x="267" y="9"/>
                  </a:cubicBezTo>
                  <a:cubicBezTo>
                    <a:pt x="266" y="10"/>
                    <a:pt x="266" y="10"/>
                    <a:pt x="266" y="10"/>
                  </a:cubicBezTo>
                  <a:cubicBezTo>
                    <a:pt x="266" y="10"/>
                    <a:pt x="265" y="9"/>
                    <a:pt x="265" y="9"/>
                  </a:cubicBezTo>
                  <a:cubicBezTo>
                    <a:pt x="264" y="8"/>
                    <a:pt x="264" y="7"/>
                    <a:pt x="264" y="7"/>
                  </a:cubicBezTo>
                  <a:cubicBezTo>
                    <a:pt x="264" y="5"/>
                    <a:pt x="265" y="5"/>
                    <a:pt x="265" y="4"/>
                  </a:cubicBezTo>
                  <a:cubicBezTo>
                    <a:pt x="266" y="4"/>
                    <a:pt x="266" y="3"/>
                    <a:pt x="268" y="3"/>
                  </a:cubicBezTo>
                  <a:cubicBezTo>
                    <a:pt x="272" y="3"/>
                    <a:pt x="272" y="3"/>
                    <a:pt x="272" y="3"/>
                  </a:cubicBezTo>
                  <a:cubicBezTo>
                    <a:pt x="272" y="3"/>
                    <a:pt x="273" y="3"/>
                    <a:pt x="273" y="3"/>
                  </a:cubicBezTo>
                  <a:cubicBezTo>
                    <a:pt x="273" y="3"/>
                    <a:pt x="273" y="3"/>
                    <a:pt x="272" y="2"/>
                  </a:cubicBezTo>
                  <a:cubicBezTo>
                    <a:pt x="273" y="1"/>
                    <a:pt x="273" y="1"/>
                    <a:pt x="273" y="1"/>
                  </a:cubicBezTo>
                  <a:close/>
                  <a:moveTo>
                    <a:pt x="272" y="5"/>
                  </a:moveTo>
                  <a:cubicBezTo>
                    <a:pt x="268" y="5"/>
                    <a:pt x="268" y="5"/>
                    <a:pt x="268" y="5"/>
                  </a:cubicBezTo>
                  <a:cubicBezTo>
                    <a:pt x="269" y="6"/>
                    <a:pt x="269" y="7"/>
                    <a:pt x="269" y="7"/>
                  </a:cubicBezTo>
                  <a:cubicBezTo>
                    <a:pt x="270" y="8"/>
                    <a:pt x="270" y="8"/>
                    <a:pt x="271" y="8"/>
                  </a:cubicBezTo>
                  <a:cubicBezTo>
                    <a:pt x="272" y="8"/>
                    <a:pt x="272" y="8"/>
                    <a:pt x="272" y="7"/>
                  </a:cubicBezTo>
                  <a:cubicBezTo>
                    <a:pt x="273" y="6"/>
                    <a:pt x="272" y="5"/>
                    <a:pt x="27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1"/>
            <p:cNvSpPr>
              <a:spLocks/>
            </p:cNvSpPr>
            <p:nvPr userDrawn="1"/>
          </p:nvSpPr>
          <p:spPr bwMode="auto">
            <a:xfrm>
              <a:off x="8913891" y="4711981"/>
              <a:ext cx="161925" cy="150812"/>
            </a:xfrm>
            <a:custGeom>
              <a:avLst/>
              <a:gdLst>
                <a:gd name="T0" fmla="*/ 86 w 108"/>
                <a:gd name="T1" fmla="*/ 99 h 100"/>
                <a:gd name="T2" fmla="*/ 46 w 108"/>
                <a:gd name="T3" fmla="*/ 0 h 100"/>
                <a:gd name="T4" fmla="*/ 56 w 108"/>
                <a:gd name="T5" fmla="*/ 58 h 100"/>
                <a:gd name="T6" fmla="*/ 0 w 108"/>
                <a:gd name="T7" fmla="*/ 100 h 100"/>
                <a:gd name="T8" fmla="*/ 57 w 108"/>
                <a:gd name="T9" fmla="*/ 59 h 100"/>
                <a:gd name="T10" fmla="*/ 65 w 108"/>
                <a:gd name="T11" fmla="*/ 18 h 100"/>
                <a:gd name="T12" fmla="*/ 41 w 108"/>
                <a:gd name="T13" fmla="*/ 97 h 100"/>
                <a:gd name="T14" fmla="*/ 64 w 108"/>
                <a:gd name="T15" fmla="*/ 14 h 100"/>
                <a:gd name="T16" fmla="*/ 65 w 108"/>
                <a:gd name="T17" fmla="*/ 98 h 100"/>
                <a:gd name="T18" fmla="*/ 62 w 108"/>
                <a:gd name="T19" fmla="*/ 9 h 100"/>
                <a:gd name="T20" fmla="*/ 86 w 108"/>
                <a:gd name="T21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0">
                  <a:moveTo>
                    <a:pt x="86" y="99"/>
                  </a:moveTo>
                  <a:cubicBezTo>
                    <a:pt x="108" y="48"/>
                    <a:pt x="88" y="16"/>
                    <a:pt x="46" y="0"/>
                  </a:cubicBezTo>
                  <a:cubicBezTo>
                    <a:pt x="71" y="10"/>
                    <a:pt x="66" y="42"/>
                    <a:pt x="56" y="58"/>
                  </a:cubicBezTo>
                  <a:cubicBezTo>
                    <a:pt x="45" y="74"/>
                    <a:pt x="28" y="87"/>
                    <a:pt x="0" y="100"/>
                  </a:cubicBezTo>
                  <a:cubicBezTo>
                    <a:pt x="30" y="88"/>
                    <a:pt x="48" y="73"/>
                    <a:pt x="57" y="59"/>
                  </a:cubicBezTo>
                  <a:cubicBezTo>
                    <a:pt x="65" y="44"/>
                    <a:pt x="67" y="32"/>
                    <a:pt x="65" y="18"/>
                  </a:cubicBezTo>
                  <a:cubicBezTo>
                    <a:pt x="78" y="47"/>
                    <a:pt x="67" y="72"/>
                    <a:pt x="41" y="97"/>
                  </a:cubicBezTo>
                  <a:cubicBezTo>
                    <a:pt x="71" y="71"/>
                    <a:pt x="81" y="43"/>
                    <a:pt x="64" y="14"/>
                  </a:cubicBezTo>
                  <a:cubicBezTo>
                    <a:pt x="89" y="42"/>
                    <a:pt x="82" y="72"/>
                    <a:pt x="65" y="98"/>
                  </a:cubicBezTo>
                  <a:cubicBezTo>
                    <a:pt x="86" y="68"/>
                    <a:pt x="90" y="36"/>
                    <a:pt x="62" y="9"/>
                  </a:cubicBezTo>
                  <a:cubicBezTo>
                    <a:pt x="96" y="30"/>
                    <a:pt x="101" y="59"/>
                    <a:pt x="86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42"/>
            <p:cNvSpPr>
              <a:spLocks/>
            </p:cNvSpPr>
            <p:nvPr userDrawn="1"/>
          </p:nvSpPr>
          <p:spPr bwMode="auto">
            <a:xfrm>
              <a:off x="8942467" y="4694517"/>
              <a:ext cx="49213" cy="20638"/>
            </a:xfrm>
            <a:custGeom>
              <a:avLst/>
              <a:gdLst>
                <a:gd name="T0" fmla="*/ 19 w 33"/>
                <a:gd name="T1" fmla="*/ 14 h 14"/>
                <a:gd name="T2" fmla="*/ 0 w 33"/>
                <a:gd name="T3" fmla="*/ 0 h 14"/>
                <a:gd name="T4" fmla="*/ 33 w 33"/>
                <a:gd name="T5" fmla="*/ 5 h 14"/>
                <a:gd name="T6" fmla="*/ 18 w 33"/>
                <a:gd name="T7" fmla="*/ 6 h 14"/>
                <a:gd name="T8" fmla="*/ 19 w 3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19" y="14"/>
                  </a:moveTo>
                  <a:cubicBezTo>
                    <a:pt x="13" y="8"/>
                    <a:pt x="8" y="4"/>
                    <a:pt x="0" y="0"/>
                  </a:cubicBezTo>
                  <a:cubicBezTo>
                    <a:pt x="11" y="0"/>
                    <a:pt x="25" y="3"/>
                    <a:pt x="33" y="5"/>
                  </a:cubicBezTo>
                  <a:cubicBezTo>
                    <a:pt x="24" y="4"/>
                    <a:pt x="20" y="5"/>
                    <a:pt x="18" y="6"/>
                  </a:cubicBezTo>
                  <a:cubicBezTo>
                    <a:pt x="16" y="8"/>
                    <a:pt x="17" y="10"/>
                    <a:pt x="1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3"/>
            <p:cNvSpPr>
              <a:spLocks/>
            </p:cNvSpPr>
            <p:nvPr userDrawn="1"/>
          </p:nvSpPr>
          <p:spPr bwMode="auto">
            <a:xfrm>
              <a:off x="8867855" y="4856442"/>
              <a:ext cx="195263" cy="30163"/>
            </a:xfrm>
            <a:custGeom>
              <a:avLst/>
              <a:gdLst>
                <a:gd name="T0" fmla="*/ 70 w 131"/>
                <a:gd name="T1" fmla="*/ 20 h 20"/>
                <a:gd name="T2" fmla="*/ 77 w 131"/>
                <a:gd name="T3" fmla="*/ 12 h 20"/>
                <a:gd name="T4" fmla="*/ 100 w 131"/>
                <a:gd name="T5" fmla="*/ 12 h 20"/>
                <a:gd name="T6" fmla="*/ 131 w 131"/>
                <a:gd name="T7" fmla="*/ 14 h 20"/>
                <a:gd name="T8" fmla="*/ 124 w 131"/>
                <a:gd name="T9" fmla="*/ 8 h 20"/>
                <a:gd name="T10" fmla="*/ 101 w 131"/>
                <a:gd name="T11" fmla="*/ 5 h 20"/>
                <a:gd name="T12" fmla="*/ 77 w 131"/>
                <a:gd name="T13" fmla="*/ 0 h 20"/>
                <a:gd name="T14" fmla="*/ 65 w 131"/>
                <a:gd name="T15" fmla="*/ 12 h 20"/>
                <a:gd name="T16" fmla="*/ 53 w 131"/>
                <a:gd name="T17" fmla="*/ 0 h 20"/>
                <a:gd name="T18" fmla="*/ 30 w 131"/>
                <a:gd name="T19" fmla="*/ 5 h 20"/>
                <a:gd name="T20" fmla="*/ 7 w 131"/>
                <a:gd name="T21" fmla="*/ 8 h 20"/>
                <a:gd name="T22" fmla="*/ 0 w 131"/>
                <a:gd name="T23" fmla="*/ 14 h 20"/>
                <a:gd name="T24" fmla="*/ 31 w 131"/>
                <a:gd name="T25" fmla="*/ 12 h 20"/>
                <a:gd name="T26" fmla="*/ 54 w 131"/>
                <a:gd name="T27" fmla="*/ 12 h 20"/>
                <a:gd name="T28" fmla="*/ 61 w 131"/>
                <a:gd name="T29" fmla="*/ 20 h 20"/>
                <a:gd name="T30" fmla="*/ 70 w 131"/>
                <a:gd name="T3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20">
                  <a:moveTo>
                    <a:pt x="70" y="20"/>
                  </a:moveTo>
                  <a:cubicBezTo>
                    <a:pt x="70" y="16"/>
                    <a:pt x="71" y="14"/>
                    <a:pt x="77" y="12"/>
                  </a:cubicBezTo>
                  <a:cubicBezTo>
                    <a:pt x="83" y="10"/>
                    <a:pt x="89" y="11"/>
                    <a:pt x="100" y="12"/>
                  </a:cubicBezTo>
                  <a:cubicBezTo>
                    <a:pt x="111" y="14"/>
                    <a:pt x="120" y="15"/>
                    <a:pt x="131" y="14"/>
                  </a:cubicBezTo>
                  <a:cubicBezTo>
                    <a:pt x="127" y="12"/>
                    <a:pt x="126" y="10"/>
                    <a:pt x="124" y="8"/>
                  </a:cubicBezTo>
                  <a:cubicBezTo>
                    <a:pt x="115" y="8"/>
                    <a:pt x="109" y="7"/>
                    <a:pt x="101" y="5"/>
                  </a:cubicBezTo>
                  <a:cubicBezTo>
                    <a:pt x="93" y="2"/>
                    <a:pt x="83" y="0"/>
                    <a:pt x="77" y="0"/>
                  </a:cubicBezTo>
                  <a:cubicBezTo>
                    <a:pt x="71" y="1"/>
                    <a:pt x="67" y="4"/>
                    <a:pt x="65" y="12"/>
                  </a:cubicBezTo>
                  <a:cubicBezTo>
                    <a:pt x="63" y="4"/>
                    <a:pt x="59" y="1"/>
                    <a:pt x="53" y="0"/>
                  </a:cubicBezTo>
                  <a:cubicBezTo>
                    <a:pt x="47" y="0"/>
                    <a:pt x="38" y="2"/>
                    <a:pt x="30" y="5"/>
                  </a:cubicBezTo>
                  <a:cubicBezTo>
                    <a:pt x="22" y="7"/>
                    <a:pt x="16" y="8"/>
                    <a:pt x="7" y="8"/>
                  </a:cubicBezTo>
                  <a:cubicBezTo>
                    <a:pt x="5" y="10"/>
                    <a:pt x="4" y="12"/>
                    <a:pt x="0" y="14"/>
                  </a:cubicBezTo>
                  <a:cubicBezTo>
                    <a:pt x="11" y="15"/>
                    <a:pt x="20" y="14"/>
                    <a:pt x="31" y="12"/>
                  </a:cubicBezTo>
                  <a:cubicBezTo>
                    <a:pt x="41" y="11"/>
                    <a:pt x="48" y="10"/>
                    <a:pt x="54" y="12"/>
                  </a:cubicBezTo>
                  <a:cubicBezTo>
                    <a:pt x="60" y="14"/>
                    <a:pt x="61" y="16"/>
                    <a:pt x="61" y="20"/>
                  </a:cubicBezTo>
                  <a:cubicBezTo>
                    <a:pt x="70" y="20"/>
                    <a:pt x="70" y="20"/>
                    <a:pt x="7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4"/>
            <p:cNvSpPr>
              <a:spLocks noEditPoints="1"/>
            </p:cNvSpPr>
            <p:nvPr userDrawn="1"/>
          </p:nvSpPr>
          <p:spPr bwMode="auto">
            <a:xfrm>
              <a:off x="8840867" y="4681823"/>
              <a:ext cx="252414" cy="257174"/>
            </a:xfrm>
            <a:custGeom>
              <a:avLst/>
              <a:gdLst>
                <a:gd name="T0" fmla="*/ 85 w 170"/>
                <a:gd name="T1" fmla="*/ 0 h 171"/>
                <a:gd name="T2" fmla="*/ 0 w 170"/>
                <a:gd name="T3" fmla="*/ 86 h 171"/>
                <a:gd name="T4" fmla="*/ 85 w 170"/>
                <a:gd name="T5" fmla="*/ 171 h 171"/>
                <a:gd name="T6" fmla="*/ 170 w 170"/>
                <a:gd name="T7" fmla="*/ 86 h 171"/>
                <a:gd name="T8" fmla="*/ 85 w 170"/>
                <a:gd name="T9" fmla="*/ 0 h 171"/>
                <a:gd name="T10" fmla="*/ 85 w 170"/>
                <a:gd name="T11" fmla="*/ 168 h 171"/>
                <a:gd name="T12" fmla="*/ 2 w 170"/>
                <a:gd name="T13" fmla="*/ 85 h 171"/>
                <a:gd name="T14" fmla="*/ 85 w 170"/>
                <a:gd name="T15" fmla="*/ 3 h 171"/>
                <a:gd name="T16" fmla="*/ 167 w 170"/>
                <a:gd name="T17" fmla="*/ 85 h 171"/>
                <a:gd name="T18" fmla="*/ 85 w 170"/>
                <a:gd name="T19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1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2"/>
                    <a:pt x="38" y="171"/>
                    <a:pt x="85" y="171"/>
                  </a:cubicBezTo>
                  <a:cubicBezTo>
                    <a:pt x="132" y="171"/>
                    <a:pt x="170" y="133"/>
                    <a:pt x="170" y="86"/>
                  </a:cubicBezTo>
                  <a:cubicBezTo>
                    <a:pt x="170" y="38"/>
                    <a:pt x="132" y="0"/>
                    <a:pt x="85" y="0"/>
                  </a:cubicBezTo>
                  <a:close/>
                  <a:moveTo>
                    <a:pt x="85" y="168"/>
                  </a:moveTo>
                  <a:cubicBezTo>
                    <a:pt x="39" y="168"/>
                    <a:pt x="2" y="131"/>
                    <a:pt x="2" y="85"/>
                  </a:cubicBezTo>
                  <a:cubicBezTo>
                    <a:pt x="2" y="40"/>
                    <a:pt x="39" y="3"/>
                    <a:pt x="85" y="3"/>
                  </a:cubicBezTo>
                  <a:cubicBezTo>
                    <a:pt x="130" y="3"/>
                    <a:pt x="167" y="40"/>
                    <a:pt x="167" y="85"/>
                  </a:cubicBezTo>
                  <a:cubicBezTo>
                    <a:pt x="167" y="131"/>
                    <a:pt x="130" y="168"/>
                    <a:pt x="8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45"/>
            <p:cNvSpPr>
              <a:spLocks noEditPoints="1"/>
            </p:cNvSpPr>
            <p:nvPr userDrawn="1"/>
          </p:nvSpPr>
          <p:spPr bwMode="auto">
            <a:xfrm>
              <a:off x="9091692" y="4667536"/>
              <a:ext cx="39688" cy="36513"/>
            </a:xfrm>
            <a:custGeom>
              <a:avLst/>
              <a:gdLst>
                <a:gd name="T0" fmla="*/ 13 w 26"/>
                <a:gd name="T1" fmla="*/ 16 h 25"/>
                <a:gd name="T2" fmla="*/ 11 w 26"/>
                <a:gd name="T3" fmla="*/ 25 h 25"/>
                <a:gd name="T4" fmla="*/ 7 w 26"/>
                <a:gd name="T5" fmla="*/ 24 h 25"/>
                <a:gd name="T6" fmla="*/ 9 w 26"/>
                <a:gd name="T7" fmla="*/ 19 h 25"/>
                <a:gd name="T8" fmla="*/ 10 w 26"/>
                <a:gd name="T9" fmla="*/ 14 h 25"/>
                <a:gd name="T10" fmla="*/ 10 w 26"/>
                <a:gd name="T11" fmla="*/ 14 h 25"/>
                <a:gd name="T12" fmla="*/ 13 w 26"/>
                <a:gd name="T13" fmla="*/ 16 h 25"/>
                <a:gd name="T14" fmla="*/ 25 w 26"/>
                <a:gd name="T15" fmla="*/ 0 h 25"/>
                <a:gd name="T16" fmla="*/ 26 w 26"/>
                <a:gd name="T17" fmla="*/ 2 h 25"/>
                <a:gd name="T18" fmla="*/ 21 w 26"/>
                <a:gd name="T19" fmla="*/ 7 h 25"/>
                <a:gd name="T20" fmla="*/ 18 w 26"/>
                <a:gd name="T21" fmla="*/ 9 h 25"/>
                <a:gd name="T22" fmla="*/ 22 w 26"/>
                <a:gd name="T23" fmla="*/ 11 h 25"/>
                <a:gd name="T24" fmla="*/ 22 w 26"/>
                <a:gd name="T25" fmla="*/ 11 h 25"/>
                <a:gd name="T26" fmla="*/ 23 w 26"/>
                <a:gd name="T27" fmla="*/ 9 h 25"/>
                <a:gd name="T28" fmla="*/ 23 w 26"/>
                <a:gd name="T29" fmla="*/ 9 h 25"/>
                <a:gd name="T30" fmla="*/ 24 w 26"/>
                <a:gd name="T31" fmla="*/ 9 h 25"/>
                <a:gd name="T32" fmla="*/ 25 w 26"/>
                <a:gd name="T33" fmla="*/ 14 h 25"/>
                <a:gd name="T34" fmla="*/ 26 w 26"/>
                <a:gd name="T35" fmla="*/ 15 h 25"/>
                <a:gd name="T36" fmla="*/ 26 w 26"/>
                <a:gd name="T37" fmla="*/ 16 h 25"/>
                <a:gd name="T38" fmla="*/ 25 w 26"/>
                <a:gd name="T39" fmla="*/ 16 h 25"/>
                <a:gd name="T40" fmla="*/ 23 w 26"/>
                <a:gd name="T41" fmla="*/ 16 h 25"/>
                <a:gd name="T42" fmla="*/ 22 w 26"/>
                <a:gd name="T43" fmla="*/ 15 h 25"/>
                <a:gd name="T44" fmla="*/ 13 w 26"/>
                <a:gd name="T45" fmla="*/ 11 h 25"/>
                <a:gd name="T46" fmla="*/ 4 w 26"/>
                <a:gd name="T47" fmla="*/ 13 h 25"/>
                <a:gd name="T48" fmla="*/ 2 w 26"/>
                <a:gd name="T49" fmla="*/ 8 h 25"/>
                <a:gd name="T50" fmla="*/ 2 w 26"/>
                <a:gd name="T51" fmla="*/ 8 h 25"/>
                <a:gd name="T52" fmla="*/ 3 w 26"/>
                <a:gd name="T53" fmla="*/ 8 h 25"/>
                <a:gd name="T54" fmla="*/ 5 w 26"/>
                <a:gd name="T55" fmla="*/ 10 h 25"/>
                <a:gd name="T56" fmla="*/ 11 w 26"/>
                <a:gd name="T57" fmla="*/ 10 h 25"/>
                <a:gd name="T58" fmla="*/ 11 w 26"/>
                <a:gd name="T59" fmla="*/ 9 h 25"/>
                <a:gd name="T60" fmla="*/ 8 w 26"/>
                <a:gd name="T61" fmla="*/ 3 h 25"/>
                <a:gd name="T62" fmla="*/ 9 w 26"/>
                <a:gd name="T63" fmla="*/ 2 h 25"/>
                <a:gd name="T64" fmla="*/ 10 w 26"/>
                <a:gd name="T65" fmla="*/ 2 h 25"/>
                <a:gd name="T66" fmla="*/ 11 w 26"/>
                <a:gd name="T67" fmla="*/ 5 h 25"/>
                <a:gd name="T68" fmla="*/ 12 w 26"/>
                <a:gd name="T69" fmla="*/ 6 h 25"/>
                <a:gd name="T70" fmla="*/ 15 w 26"/>
                <a:gd name="T71" fmla="*/ 8 h 25"/>
                <a:gd name="T72" fmla="*/ 22 w 26"/>
                <a:gd name="T73" fmla="*/ 2 h 25"/>
                <a:gd name="T74" fmla="*/ 24 w 26"/>
                <a:gd name="T75" fmla="*/ 0 h 25"/>
                <a:gd name="T76" fmla="*/ 25 w 26"/>
                <a:gd name="T7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5">
                  <a:moveTo>
                    <a:pt x="13" y="16"/>
                  </a:moveTo>
                  <a:cubicBezTo>
                    <a:pt x="14" y="18"/>
                    <a:pt x="13" y="24"/>
                    <a:pt x="11" y="25"/>
                  </a:cubicBezTo>
                  <a:cubicBezTo>
                    <a:pt x="10" y="25"/>
                    <a:pt x="7" y="25"/>
                    <a:pt x="7" y="24"/>
                  </a:cubicBezTo>
                  <a:cubicBezTo>
                    <a:pt x="7" y="22"/>
                    <a:pt x="8" y="21"/>
                    <a:pt x="9" y="19"/>
                  </a:cubicBezTo>
                  <a:cubicBezTo>
                    <a:pt x="10" y="18"/>
                    <a:pt x="9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2" y="15"/>
                    <a:pt x="13" y="16"/>
                  </a:cubicBezTo>
                  <a:close/>
                  <a:moveTo>
                    <a:pt x="25" y="0"/>
                  </a:moveTo>
                  <a:cubicBezTo>
                    <a:pt x="25" y="0"/>
                    <a:pt x="26" y="1"/>
                    <a:pt x="26" y="2"/>
                  </a:cubicBezTo>
                  <a:cubicBezTo>
                    <a:pt x="26" y="3"/>
                    <a:pt x="23" y="6"/>
                    <a:pt x="21" y="7"/>
                  </a:cubicBezTo>
                  <a:cubicBezTo>
                    <a:pt x="20" y="8"/>
                    <a:pt x="19" y="8"/>
                    <a:pt x="18" y="9"/>
                  </a:cubicBezTo>
                  <a:cubicBezTo>
                    <a:pt x="19" y="10"/>
                    <a:pt x="20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0"/>
                    <a:pt x="23" y="10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4" y="9"/>
                  </a:cubicBezTo>
                  <a:cubicBezTo>
                    <a:pt x="23" y="11"/>
                    <a:pt x="24" y="12"/>
                    <a:pt x="25" y="14"/>
                  </a:cubicBezTo>
                  <a:cubicBezTo>
                    <a:pt x="26" y="14"/>
                    <a:pt x="25" y="15"/>
                    <a:pt x="26" y="15"/>
                  </a:cubicBezTo>
                  <a:cubicBezTo>
                    <a:pt x="26" y="16"/>
                    <a:pt x="26" y="15"/>
                    <a:pt x="2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4" y="16"/>
                    <a:pt x="23" y="16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19" y="13"/>
                    <a:pt x="16" y="11"/>
                    <a:pt x="13" y="11"/>
                  </a:cubicBezTo>
                  <a:cubicBezTo>
                    <a:pt x="11" y="12"/>
                    <a:pt x="6" y="14"/>
                    <a:pt x="4" y="13"/>
                  </a:cubicBezTo>
                  <a:cubicBezTo>
                    <a:pt x="2" y="13"/>
                    <a:pt x="0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5" y="10"/>
                    <a:pt x="5" y="10"/>
                  </a:cubicBezTo>
                  <a:cubicBezTo>
                    <a:pt x="7" y="10"/>
                    <a:pt x="10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6"/>
                    <a:pt x="7" y="6"/>
                    <a:pt x="8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3"/>
                    <a:pt x="11" y="4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4" y="8"/>
                    <a:pt x="15" y="8"/>
                  </a:cubicBezTo>
                  <a:cubicBezTo>
                    <a:pt x="16" y="8"/>
                    <a:pt x="21" y="4"/>
                    <a:pt x="22" y="2"/>
                  </a:cubicBezTo>
                  <a:cubicBezTo>
                    <a:pt x="23" y="2"/>
                    <a:pt x="23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6"/>
            <p:cNvSpPr>
              <a:spLocks noEditPoints="1"/>
            </p:cNvSpPr>
            <p:nvPr userDrawn="1"/>
          </p:nvSpPr>
          <p:spPr bwMode="auto">
            <a:xfrm>
              <a:off x="9120267" y="4715161"/>
              <a:ext cx="53975" cy="44450"/>
            </a:xfrm>
            <a:custGeom>
              <a:avLst/>
              <a:gdLst>
                <a:gd name="T0" fmla="*/ 32 w 36"/>
                <a:gd name="T1" fmla="*/ 11 h 30"/>
                <a:gd name="T2" fmla="*/ 36 w 36"/>
                <a:gd name="T3" fmla="*/ 16 h 30"/>
                <a:gd name="T4" fmla="*/ 30 w 36"/>
                <a:gd name="T5" fmla="*/ 16 h 30"/>
                <a:gd name="T6" fmla="*/ 26 w 36"/>
                <a:gd name="T7" fmla="*/ 13 h 30"/>
                <a:gd name="T8" fmla="*/ 27 w 36"/>
                <a:gd name="T9" fmla="*/ 16 h 30"/>
                <a:gd name="T10" fmla="*/ 23 w 36"/>
                <a:gd name="T11" fmla="*/ 22 h 30"/>
                <a:gd name="T12" fmla="*/ 14 w 36"/>
                <a:gd name="T13" fmla="*/ 21 h 30"/>
                <a:gd name="T14" fmla="*/ 14 w 36"/>
                <a:gd name="T15" fmla="*/ 24 h 30"/>
                <a:gd name="T16" fmla="*/ 14 w 36"/>
                <a:gd name="T17" fmla="*/ 30 h 30"/>
                <a:gd name="T18" fmla="*/ 10 w 36"/>
                <a:gd name="T19" fmla="*/ 24 h 30"/>
                <a:gd name="T20" fmla="*/ 1 w 36"/>
                <a:gd name="T21" fmla="*/ 18 h 30"/>
                <a:gd name="T22" fmla="*/ 3 w 36"/>
                <a:gd name="T23" fmla="*/ 19 h 30"/>
                <a:gd name="T24" fmla="*/ 9 w 36"/>
                <a:gd name="T25" fmla="*/ 24 h 30"/>
                <a:gd name="T26" fmla="*/ 9 w 36"/>
                <a:gd name="T27" fmla="*/ 23 h 30"/>
                <a:gd name="T28" fmla="*/ 6 w 36"/>
                <a:gd name="T29" fmla="*/ 20 h 30"/>
                <a:gd name="T30" fmla="*/ 4 w 36"/>
                <a:gd name="T31" fmla="*/ 12 h 30"/>
                <a:gd name="T32" fmla="*/ 8 w 36"/>
                <a:gd name="T33" fmla="*/ 18 h 30"/>
                <a:gd name="T34" fmla="*/ 12 w 36"/>
                <a:gd name="T35" fmla="*/ 20 h 30"/>
                <a:gd name="T36" fmla="*/ 17 w 36"/>
                <a:gd name="T37" fmla="*/ 19 h 30"/>
                <a:gd name="T38" fmla="*/ 14 w 36"/>
                <a:gd name="T39" fmla="*/ 16 h 30"/>
                <a:gd name="T40" fmla="*/ 21 w 36"/>
                <a:gd name="T41" fmla="*/ 20 h 30"/>
                <a:gd name="T42" fmla="*/ 24 w 36"/>
                <a:gd name="T43" fmla="*/ 18 h 30"/>
                <a:gd name="T44" fmla="*/ 14 w 36"/>
                <a:gd name="T45" fmla="*/ 12 h 30"/>
                <a:gd name="T46" fmla="*/ 10 w 36"/>
                <a:gd name="T47" fmla="*/ 14 h 30"/>
                <a:gd name="T48" fmla="*/ 10 w 36"/>
                <a:gd name="T49" fmla="*/ 12 h 30"/>
                <a:gd name="T50" fmla="*/ 14 w 36"/>
                <a:gd name="T51" fmla="*/ 6 h 30"/>
                <a:gd name="T52" fmla="*/ 21 w 36"/>
                <a:gd name="T53" fmla="*/ 10 h 30"/>
                <a:gd name="T54" fmla="*/ 32 w 36"/>
                <a:gd name="T55" fmla="*/ 14 h 30"/>
                <a:gd name="T56" fmla="*/ 32 w 36"/>
                <a:gd name="T57" fmla="*/ 14 h 30"/>
                <a:gd name="T58" fmla="*/ 29 w 36"/>
                <a:gd name="T59" fmla="*/ 6 h 30"/>
                <a:gd name="T60" fmla="*/ 32 w 36"/>
                <a:gd name="T61" fmla="*/ 6 h 30"/>
                <a:gd name="T62" fmla="*/ 34 w 36"/>
                <a:gd name="T63" fmla="*/ 0 h 30"/>
                <a:gd name="T64" fmla="*/ 29 w 36"/>
                <a:gd name="T6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30">
                  <a:moveTo>
                    <a:pt x="32" y="6"/>
                  </a:moveTo>
                  <a:cubicBezTo>
                    <a:pt x="33" y="8"/>
                    <a:pt x="31" y="10"/>
                    <a:pt x="32" y="11"/>
                  </a:cubicBezTo>
                  <a:cubicBezTo>
                    <a:pt x="32" y="11"/>
                    <a:pt x="32" y="12"/>
                    <a:pt x="32" y="12"/>
                  </a:cubicBezTo>
                  <a:cubicBezTo>
                    <a:pt x="34" y="12"/>
                    <a:pt x="36" y="14"/>
                    <a:pt x="36" y="16"/>
                  </a:cubicBezTo>
                  <a:cubicBezTo>
                    <a:pt x="36" y="17"/>
                    <a:pt x="34" y="19"/>
                    <a:pt x="33" y="19"/>
                  </a:cubicBezTo>
                  <a:cubicBezTo>
                    <a:pt x="32" y="18"/>
                    <a:pt x="30" y="16"/>
                    <a:pt x="30" y="16"/>
                  </a:cubicBezTo>
                  <a:cubicBezTo>
                    <a:pt x="29" y="14"/>
                    <a:pt x="27" y="14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7" y="14"/>
                    <a:pt x="27" y="16"/>
                  </a:cubicBezTo>
                  <a:cubicBezTo>
                    <a:pt x="27" y="18"/>
                    <a:pt x="28" y="21"/>
                    <a:pt x="24" y="23"/>
                  </a:cubicBezTo>
                  <a:cubicBezTo>
                    <a:pt x="24" y="22"/>
                    <a:pt x="24" y="22"/>
                    <a:pt x="23" y="22"/>
                  </a:cubicBezTo>
                  <a:cubicBezTo>
                    <a:pt x="22" y="22"/>
                    <a:pt x="21" y="20"/>
                    <a:pt x="20" y="20"/>
                  </a:cubicBezTo>
                  <a:cubicBezTo>
                    <a:pt x="19" y="22"/>
                    <a:pt x="16" y="21"/>
                    <a:pt x="14" y="21"/>
                  </a:cubicBezTo>
                  <a:cubicBezTo>
                    <a:pt x="13" y="21"/>
                    <a:pt x="13" y="22"/>
                    <a:pt x="13" y="22"/>
                  </a:cubicBezTo>
                  <a:cubicBezTo>
                    <a:pt x="14" y="22"/>
                    <a:pt x="14" y="23"/>
                    <a:pt x="14" y="24"/>
                  </a:cubicBezTo>
                  <a:cubicBezTo>
                    <a:pt x="15" y="24"/>
                    <a:pt x="18" y="26"/>
                    <a:pt x="18" y="28"/>
                  </a:cubicBezTo>
                  <a:cubicBezTo>
                    <a:pt x="18" y="29"/>
                    <a:pt x="16" y="30"/>
                    <a:pt x="14" y="30"/>
                  </a:cubicBezTo>
                  <a:cubicBezTo>
                    <a:pt x="14" y="28"/>
                    <a:pt x="13" y="26"/>
                    <a:pt x="11" y="25"/>
                  </a:cubicBezTo>
                  <a:cubicBezTo>
                    <a:pt x="10" y="25"/>
                    <a:pt x="11" y="24"/>
                    <a:pt x="10" y="24"/>
                  </a:cubicBezTo>
                  <a:cubicBezTo>
                    <a:pt x="9" y="25"/>
                    <a:pt x="8" y="26"/>
                    <a:pt x="7" y="26"/>
                  </a:cubicBezTo>
                  <a:cubicBezTo>
                    <a:pt x="3" y="25"/>
                    <a:pt x="0" y="22"/>
                    <a:pt x="1" y="18"/>
                  </a:cubicBezTo>
                  <a:cubicBezTo>
                    <a:pt x="2" y="17"/>
                    <a:pt x="2" y="16"/>
                    <a:pt x="2" y="15"/>
                  </a:cubicBezTo>
                  <a:cubicBezTo>
                    <a:pt x="3" y="16"/>
                    <a:pt x="3" y="18"/>
                    <a:pt x="3" y="19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22"/>
                    <a:pt x="7" y="23"/>
                    <a:pt x="9" y="24"/>
                  </a:cubicBezTo>
                  <a:cubicBezTo>
                    <a:pt x="9" y="24"/>
                    <a:pt x="9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8" y="22"/>
                    <a:pt x="8" y="21"/>
                  </a:cubicBezTo>
                  <a:cubicBezTo>
                    <a:pt x="8" y="21"/>
                    <a:pt x="7" y="20"/>
                    <a:pt x="6" y="20"/>
                  </a:cubicBezTo>
                  <a:cubicBezTo>
                    <a:pt x="5" y="19"/>
                    <a:pt x="3" y="14"/>
                    <a:pt x="4" y="13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6"/>
                    <a:pt x="8" y="18"/>
                  </a:cubicBezTo>
                  <a:cubicBezTo>
                    <a:pt x="9" y="18"/>
                    <a:pt x="10" y="19"/>
                    <a:pt x="11" y="20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3" y="19"/>
                    <a:pt x="14" y="19"/>
                    <a:pt x="16" y="19"/>
                  </a:cubicBezTo>
                  <a:cubicBezTo>
                    <a:pt x="16" y="19"/>
                    <a:pt x="17" y="19"/>
                    <a:pt x="17" y="19"/>
                  </a:cubicBezTo>
                  <a:cubicBezTo>
                    <a:pt x="17" y="18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6" y="14"/>
                    <a:pt x="17" y="16"/>
                    <a:pt x="19" y="18"/>
                  </a:cubicBezTo>
                  <a:cubicBezTo>
                    <a:pt x="20" y="19"/>
                    <a:pt x="20" y="19"/>
                    <a:pt x="21" y="20"/>
                  </a:cubicBezTo>
                  <a:cubicBezTo>
                    <a:pt x="22" y="20"/>
                    <a:pt x="23" y="21"/>
                    <a:pt x="24" y="20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4" y="15"/>
                    <a:pt x="20" y="12"/>
                    <a:pt x="17" y="12"/>
                  </a:cubicBezTo>
                  <a:cubicBezTo>
                    <a:pt x="16" y="11"/>
                    <a:pt x="14" y="10"/>
                    <a:pt x="14" y="12"/>
                  </a:cubicBezTo>
                  <a:cubicBezTo>
                    <a:pt x="14" y="12"/>
                    <a:pt x="13" y="14"/>
                    <a:pt x="13" y="14"/>
                  </a:cubicBezTo>
                  <a:cubicBezTo>
                    <a:pt x="12" y="14"/>
                    <a:pt x="11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10"/>
                    <a:pt x="13" y="6"/>
                    <a:pt x="14" y="6"/>
                  </a:cubicBezTo>
                  <a:cubicBezTo>
                    <a:pt x="16" y="8"/>
                    <a:pt x="17" y="8"/>
                    <a:pt x="19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3" y="11"/>
                    <a:pt x="24" y="11"/>
                    <a:pt x="26" y="12"/>
                  </a:cubicBezTo>
                  <a:cubicBezTo>
                    <a:pt x="28" y="12"/>
                    <a:pt x="30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3"/>
                    <a:pt x="27" y="12"/>
                    <a:pt x="28" y="10"/>
                  </a:cubicBezTo>
                  <a:cubicBezTo>
                    <a:pt x="28" y="8"/>
                    <a:pt x="30" y="8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6"/>
                    <a:pt x="31" y="6"/>
                    <a:pt x="32" y="6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3" y="2"/>
                    <a:pt x="29" y="6"/>
                    <a:pt x="26" y="6"/>
                  </a:cubicBezTo>
                  <a:cubicBezTo>
                    <a:pt x="25" y="4"/>
                    <a:pt x="27" y="2"/>
                    <a:pt x="29" y="0"/>
                  </a:cubicBezTo>
                  <a:cubicBezTo>
                    <a:pt x="30" y="1"/>
                    <a:pt x="32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7"/>
            <p:cNvSpPr>
              <a:spLocks noEditPoints="1"/>
            </p:cNvSpPr>
            <p:nvPr userDrawn="1"/>
          </p:nvSpPr>
          <p:spPr bwMode="auto">
            <a:xfrm>
              <a:off x="9037717" y="4621498"/>
              <a:ext cx="53975" cy="46038"/>
            </a:xfrm>
            <a:custGeom>
              <a:avLst/>
              <a:gdLst>
                <a:gd name="T0" fmla="*/ 13 w 36"/>
                <a:gd name="T1" fmla="*/ 14 h 30"/>
                <a:gd name="T2" fmla="*/ 10 w 36"/>
                <a:gd name="T3" fmla="*/ 17 h 30"/>
                <a:gd name="T4" fmla="*/ 10 w 36"/>
                <a:gd name="T5" fmla="*/ 17 h 30"/>
                <a:gd name="T6" fmla="*/ 13 w 36"/>
                <a:gd name="T7" fmla="*/ 14 h 30"/>
                <a:gd name="T8" fmla="*/ 13 w 36"/>
                <a:gd name="T9" fmla="*/ 14 h 30"/>
                <a:gd name="T10" fmla="*/ 26 w 36"/>
                <a:gd name="T11" fmla="*/ 1 h 30"/>
                <a:gd name="T12" fmla="*/ 27 w 36"/>
                <a:gd name="T13" fmla="*/ 1 h 30"/>
                <a:gd name="T14" fmla="*/ 25 w 36"/>
                <a:gd name="T15" fmla="*/ 7 h 30"/>
                <a:gd name="T16" fmla="*/ 22 w 36"/>
                <a:gd name="T17" fmla="*/ 10 h 30"/>
                <a:gd name="T18" fmla="*/ 22 w 36"/>
                <a:gd name="T19" fmla="*/ 11 h 30"/>
                <a:gd name="T20" fmla="*/ 25 w 36"/>
                <a:gd name="T21" fmla="*/ 11 h 30"/>
                <a:gd name="T22" fmla="*/ 26 w 36"/>
                <a:gd name="T23" fmla="*/ 10 h 30"/>
                <a:gd name="T24" fmla="*/ 29 w 36"/>
                <a:gd name="T25" fmla="*/ 13 h 30"/>
                <a:gd name="T26" fmla="*/ 28 w 36"/>
                <a:gd name="T27" fmla="*/ 14 h 30"/>
                <a:gd name="T28" fmla="*/ 21 w 36"/>
                <a:gd name="T29" fmla="*/ 14 h 30"/>
                <a:gd name="T30" fmla="*/ 19 w 36"/>
                <a:gd name="T31" fmla="*/ 13 h 30"/>
                <a:gd name="T32" fmla="*/ 16 w 36"/>
                <a:gd name="T33" fmla="*/ 18 h 30"/>
                <a:gd name="T34" fmla="*/ 16 w 36"/>
                <a:gd name="T35" fmla="*/ 18 h 30"/>
                <a:gd name="T36" fmla="*/ 21 w 36"/>
                <a:gd name="T37" fmla="*/ 20 h 30"/>
                <a:gd name="T38" fmla="*/ 20 w 36"/>
                <a:gd name="T39" fmla="*/ 24 h 30"/>
                <a:gd name="T40" fmla="*/ 20 w 36"/>
                <a:gd name="T41" fmla="*/ 27 h 30"/>
                <a:gd name="T42" fmla="*/ 14 w 36"/>
                <a:gd name="T43" fmla="*/ 27 h 30"/>
                <a:gd name="T44" fmla="*/ 15 w 36"/>
                <a:gd name="T45" fmla="*/ 21 h 30"/>
                <a:gd name="T46" fmla="*/ 14 w 36"/>
                <a:gd name="T47" fmla="*/ 21 h 30"/>
                <a:gd name="T48" fmla="*/ 9 w 36"/>
                <a:gd name="T49" fmla="*/ 28 h 30"/>
                <a:gd name="T50" fmla="*/ 9 w 36"/>
                <a:gd name="T51" fmla="*/ 28 h 30"/>
                <a:gd name="T52" fmla="*/ 9 w 36"/>
                <a:gd name="T53" fmla="*/ 22 h 30"/>
                <a:gd name="T54" fmla="*/ 11 w 36"/>
                <a:gd name="T55" fmla="*/ 20 h 30"/>
                <a:gd name="T56" fmla="*/ 8 w 36"/>
                <a:gd name="T57" fmla="*/ 20 h 30"/>
                <a:gd name="T58" fmla="*/ 6 w 36"/>
                <a:gd name="T59" fmla="*/ 21 h 30"/>
                <a:gd name="T60" fmla="*/ 1 w 36"/>
                <a:gd name="T61" fmla="*/ 23 h 30"/>
                <a:gd name="T62" fmla="*/ 0 w 36"/>
                <a:gd name="T63" fmla="*/ 22 h 30"/>
                <a:gd name="T64" fmla="*/ 1 w 36"/>
                <a:gd name="T65" fmla="*/ 19 h 30"/>
                <a:gd name="T66" fmla="*/ 3 w 36"/>
                <a:gd name="T67" fmla="*/ 15 h 30"/>
                <a:gd name="T68" fmla="*/ 13 w 36"/>
                <a:gd name="T69" fmla="*/ 13 h 30"/>
                <a:gd name="T70" fmla="*/ 16 w 36"/>
                <a:gd name="T71" fmla="*/ 14 h 30"/>
                <a:gd name="T72" fmla="*/ 16 w 36"/>
                <a:gd name="T73" fmla="*/ 14 h 30"/>
                <a:gd name="T74" fmla="*/ 16 w 36"/>
                <a:gd name="T75" fmla="*/ 13 h 30"/>
                <a:gd name="T76" fmla="*/ 15 w 36"/>
                <a:gd name="T77" fmla="*/ 13 h 30"/>
                <a:gd name="T78" fmla="*/ 13 w 36"/>
                <a:gd name="T79" fmla="*/ 8 h 30"/>
                <a:gd name="T80" fmla="*/ 13 w 36"/>
                <a:gd name="T81" fmla="*/ 8 h 30"/>
                <a:gd name="T82" fmla="*/ 18 w 36"/>
                <a:gd name="T83" fmla="*/ 11 h 30"/>
                <a:gd name="T84" fmla="*/ 20 w 36"/>
                <a:gd name="T85" fmla="*/ 9 h 30"/>
                <a:gd name="T86" fmla="*/ 21 w 36"/>
                <a:gd name="T87" fmla="*/ 7 h 30"/>
                <a:gd name="T88" fmla="*/ 24 w 36"/>
                <a:gd name="T89" fmla="*/ 4 h 30"/>
                <a:gd name="T90" fmla="*/ 26 w 36"/>
                <a:gd name="T91" fmla="*/ 1 h 30"/>
                <a:gd name="T92" fmla="*/ 26 w 36"/>
                <a:gd name="T93" fmla="*/ 1 h 30"/>
                <a:gd name="T94" fmla="*/ 31 w 36"/>
                <a:gd name="T95" fmla="*/ 3 h 30"/>
                <a:gd name="T96" fmla="*/ 35 w 36"/>
                <a:gd name="T97" fmla="*/ 7 h 30"/>
                <a:gd name="T98" fmla="*/ 36 w 36"/>
                <a:gd name="T99" fmla="*/ 9 h 30"/>
                <a:gd name="T100" fmla="*/ 31 w 36"/>
                <a:gd name="T101" fmla="*/ 10 h 30"/>
                <a:gd name="T102" fmla="*/ 31 w 36"/>
                <a:gd name="T103" fmla="*/ 8 h 30"/>
                <a:gd name="T104" fmla="*/ 30 w 36"/>
                <a:gd name="T105" fmla="*/ 8 h 30"/>
                <a:gd name="T106" fmla="*/ 31 w 36"/>
                <a:gd name="T10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30">
                  <a:moveTo>
                    <a:pt x="13" y="14"/>
                  </a:moveTo>
                  <a:cubicBezTo>
                    <a:pt x="13" y="14"/>
                    <a:pt x="10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9"/>
                    <a:pt x="14" y="17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26" y="1"/>
                  </a:moveTo>
                  <a:cubicBezTo>
                    <a:pt x="26" y="1"/>
                    <a:pt x="26" y="1"/>
                    <a:pt x="27" y="1"/>
                  </a:cubicBezTo>
                  <a:cubicBezTo>
                    <a:pt x="27" y="2"/>
                    <a:pt x="25" y="6"/>
                    <a:pt x="25" y="7"/>
                  </a:cubicBezTo>
                  <a:cubicBezTo>
                    <a:pt x="24" y="8"/>
                    <a:pt x="22" y="10"/>
                    <a:pt x="22" y="10"/>
                  </a:cubicBezTo>
                  <a:cubicBezTo>
                    <a:pt x="22" y="10"/>
                    <a:pt x="22" y="10"/>
                    <a:pt x="22" y="11"/>
                  </a:cubicBezTo>
                  <a:cubicBezTo>
                    <a:pt x="23" y="12"/>
                    <a:pt x="25" y="12"/>
                    <a:pt x="25" y="11"/>
                  </a:cubicBezTo>
                  <a:cubicBezTo>
                    <a:pt x="26" y="10"/>
                    <a:pt x="25" y="10"/>
                    <a:pt x="26" y="10"/>
                  </a:cubicBezTo>
                  <a:cubicBezTo>
                    <a:pt x="27" y="10"/>
                    <a:pt x="29" y="12"/>
                    <a:pt x="29" y="13"/>
                  </a:cubicBezTo>
                  <a:cubicBezTo>
                    <a:pt x="29" y="13"/>
                    <a:pt x="29" y="14"/>
                    <a:pt x="28" y="14"/>
                  </a:cubicBezTo>
                  <a:cubicBezTo>
                    <a:pt x="25" y="13"/>
                    <a:pt x="23" y="14"/>
                    <a:pt x="21" y="14"/>
                  </a:cubicBezTo>
                  <a:cubicBezTo>
                    <a:pt x="20" y="14"/>
                    <a:pt x="20" y="13"/>
                    <a:pt x="19" y="13"/>
                  </a:cubicBezTo>
                  <a:cubicBezTo>
                    <a:pt x="18" y="14"/>
                    <a:pt x="16" y="17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8" y="19"/>
                    <a:pt x="19" y="17"/>
                    <a:pt x="21" y="20"/>
                  </a:cubicBezTo>
                  <a:cubicBezTo>
                    <a:pt x="21" y="22"/>
                    <a:pt x="20" y="22"/>
                    <a:pt x="20" y="24"/>
                  </a:cubicBezTo>
                  <a:cubicBezTo>
                    <a:pt x="19" y="25"/>
                    <a:pt x="20" y="26"/>
                    <a:pt x="20" y="27"/>
                  </a:cubicBezTo>
                  <a:cubicBezTo>
                    <a:pt x="19" y="30"/>
                    <a:pt x="15" y="29"/>
                    <a:pt x="14" y="27"/>
                  </a:cubicBezTo>
                  <a:cubicBezTo>
                    <a:pt x="13" y="26"/>
                    <a:pt x="15" y="22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1" y="22"/>
                    <a:pt x="11" y="26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9" y="24"/>
                    <a:pt x="9" y="22"/>
                  </a:cubicBezTo>
                  <a:cubicBezTo>
                    <a:pt x="10" y="22"/>
                    <a:pt x="11" y="21"/>
                    <a:pt x="11" y="20"/>
                  </a:cubicBezTo>
                  <a:cubicBezTo>
                    <a:pt x="10" y="20"/>
                    <a:pt x="9" y="19"/>
                    <a:pt x="8" y="20"/>
                  </a:cubicBezTo>
                  <a:cubicBezTo>
                    <a:pt x="7" y="20"/>
                    <a:pt x="7" y="21"/>
                    <a:pt x="6" y="21"/>
                  </a:cubicBezTo>
                  <a:cubicBezTo>
                    <a:pt x="5" y="22"/>
                    <a:pt x="3" y="23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8"/>
                    <a:pt x="3" y="17"/>
                    <a:pt x="3" y="15"/>
                  </a:cubicBezTo>
                  <a:cubicBezTo>
                    <a:pt x="7" y="15"/>
                    <a:pt x="9" y="13"/>
                    <a:pt x="13" y="13"/>
                  </a:cubicBezTo>
                  <a:cubicBezTo>
                    <a:pt x="14" y="13"/>
                    <a:pt x="15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2" y="12"/>
                    <a:pt x="12" y="10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10"/>
                    <a:pt x="17" y="11"/>
                    <a:pt x="18" y="11"/>
                  </a:cubicBezTo>
                  <a:cubicBezTo>
                    <a:pt x="19" y="10"/>
                    <a:pt x="19" y="10"/>
                    <a:pt x="20" y="9"/>
                  </a:cubicBezTo>
                  <a:cubicBezTo>
                    <a:pt x="20" y="8"/>
                    <a:pt x="21" y="8"/>
                    <a:pt x="21" y="7"/>
                  </a:cubicBezTo>
                  <a:cubicBezTo>
                    <a:pt x="22" y="6"/>
                    <a:pt x="23" y="5"/>
                    <a:pt x="24" y="4"/>
                  </a:cubicBezTo>
                  <a:cubicBezTo>
                    <a:pt x="24" y="4"/>
                    <a:pt x="25" y="1"/>
                    <a:pt x="26" y="1"/>
                  </a:cubicBezTo>
                  <a:cubicBezTo>
                    <a:pt x="25" y="0"/>
                    <a:pt x="26" y="1"/>
                    <a:pt x="26" y="1"/>
                  </a:cubicBezTo>
                  <a:close/>
                  <a:moveTo>
                    <a:pt x="31" y="3"/>
                  </a:moveTo>
                  <a:cubicBezTo>
                    <a:pt x="32" y="4"/>
                    <a:pt x="34" y="5"/>
                    <a:pt x="35" y="7"/>
                  </a:cubicBezTo>
                  <a:cubicBezTo>
                    <a:pt x="35" y="8"/>
                    <a:pt x="36" y="9"/>
                    <a:pt x="36" y="9"/>
                  </a:cubicBezTo>
                  <a:cubicBezTo>
                    <a:pt x="35" y="12"/>
                    <a:pt x="32" y="12"/>
                    <a:pt x="31" y="10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6"/>
                    <a:pt x="29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8"/>
            <p:cNvSpPr>
              <a:spLocks noEditPoints="1"/>
            </p:cNvSpPr>
            <p:nvPr userDrawn="1"/>
          </p:nvSpPr>
          <p:spPr bwMode="auto">
            <a:xfrm>
              <a:off x="8913891" y="4588168"/>
              <a:ext cx="36513" cy="52388"/>
            </a:xfrm>
            <a:custGeom>
              <a:avLst/>
              <a:gdLst>
                <a:gd name="T0" fmla="*/ 14 w 24"/>
                <a:gd name="T1" fmla="*/ 5 h 34"/>
                <a:gd name="T2" fmla="*/ 14 w 24"/>
                <a:gd name="T3" fmla="*/ 5 h 34"/>
                <a:gd name="T4" fmla="*/ 14 w 24"/>
                <a:gd name="T5" fmla="*/ 5 h 34"/>
                <a:gd name="T6" fmla="*/ 14 w 24"/>
                <a:gd name="T7" fmla="*/ 4 h 34"/>
                <a:gd name="T8" fmla="*/ 14 w 24"/>
                <a:gd name="T9" fmla="*/ 4 h 34"/>
                <a:gd name="T10" fmla="*/ 14 w 24"/>
                <a:gd name="T11" fmla="*/ 4 h 34"/>
                <a:gd name="T12" fmla="*/ 14 w 24"/>
                <a:gd name="T13" fmla="*/ 4 h 34"/>
                <a:gd name="T14" fmla="*/ 20 w 24"/>
                <a:gd name="T15" fmla="*/ 2 h 34"/>
                <a:gd name="T16" fmla="*/ 14 w 24"/>
                <a:gd name="T17" fmla="*/ 7 h 34"/>
                <a:gd name="T18" fmla="*/ 22 w 24"/>
                <a:gd name="T19" fmla="*/ 15 h 34"/>
                <a:gd name="T20" fmla="*/ 16 w 24"/>
                <a:gd name="T21" fmla="*/ 18 h 34"/>
                <a:gd name="T22" fmla="*/ 15 w 24"/>
                <a:gd name="T23" fmla="*/ 23 h 34"/>
                <a:gd name="T24" fmla="*/ 17 w 24"/>
                <a:gd name="T25" fmla="*/ 22 h 34"/>
                <a:gd name="T26" fmla="*/ 24 w 24"/>
                <a:gd name="T27" fmla="*/ 24 h 34"/>
                <a:gd name="T28" fmla="*/ 18 w 24"/>
                <a:gd name="T29" fmla="*/ 26 h 34"/>
                <a:gd name="T30" fmla="*/ 9 w 24"/>
                <a:gd name="T31" fmla="*/ 32 h 34"/>
                <a:gd name="T32" fmla="*/ 16 w 24"/>
                <a:gd name="T33" fmla="*/ 27 h 34"/>
                <a:gd name="T34" fmla="*/ 10 w 24"/>
                <a:gd name="T35" fmla="*/ 29 h 34"/>
                <a:gd name="T36" fmla="*/ 7 w 24"/>
                <a:gd name="T37" fmla="*/ 28 h 34"/>
                <a:gd name="T38" fmla="*/ 14 w 24"/>
                <a:gd name="T39" fmla="*/ 25 h 34"/>
                <a:gd name="T40" fmla="*/ 13 w 24"/>
                <a:gd name="T41" fmla="*/ 24 h 34"/>
                <a:gd name="T42" fmla="*/ 14 w 24"/>
                <a:gd name="T43" fmla="*/ 19 h 34"/>
                <a:gd name="T44" fmla="*/ 9 w 24"/>
                <a:gd name="T45" fmla="*/ 22 h 34"/>
                <a:gd name="T46" fmla="*/ 9 w 24"/>
                <a:gd name="T47" fmla="*/ 20 h 34"/>
                <a:gd name="T48" fmla="*/ 17 w 24"/>
                <a:gd name="T49" fmla="*/ 16 h 34"/>
                <a:gd name="T50" fmla="*/ 14 w 24"/>
                <a:gd name="T51" fmla="*/ 10 h 34"/>
                <a:gd name="T52" fmla="*/ 7 w 24"/>
                <a:gd name="T53" fmla="*/ 17 h 34"/>
                <a:gd name="T54" fmla="*/ 4 w 24"/>
                <a:gd name="T55" fmla="*/ 26 h 34"/>
                <a:gd name="T56" fmla="*/ 2 w 24"/>
                <a:gd name="T57" fmla="*/ 19 h 34"/>
                <a:gd name="T58" fmla="*/ 6 w 24"/>
                <a:gd name="T59" fmla="*/ 12 h 34"/>
                <a:gd name="T60" fmla="*/ 12 w 24"/>
                <a:gd name="T61" fmla="*/ 7 h 34"/>
                <a:gd name="T62" fmla="*/ 8 w 24"/>
                <a:gd name="T63" fmla="*/ 6 h 34"/>
                <a:gd name="T64" fmla="*/ 1 w 24"/>
                <a:gd name="T65" fmla="*/ 3 h 34"/>
                <a:gd name="T66" fmla="*/ 4 w 24"/>
                <a:gd name="T67" fmla="*/ 7 h 34"/>
                <a:gd name="T68" fmla="*/ 0 w 24"/>
                <a:gd name="T69" fmla="*/ 5 h 34"/>
                <a:gd name="T70" fmla="*/ 1 w 24"/>
                <a:gd name="T7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34">
                  <a:moveTo>
                    <a:pt x="14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6" y="1"/>
                  </a:moveTo>
                  <a:cubicBezTo>
                    <a:pt x="17" y="0"/>
                    <a:pt x="19" y="1"/>
                    <a:pt x="20" y="2"/>
                  </a:cubicBezTo>
                  <a:cubicBezTo>
                    <a:pt x="20" y="2"/>
                    <a:pt x="21" y="2"/>
                    <a:pt x="20" y="2"/>
                  </a:cubicBezTo>
                  <a:cubicBezTo>
                    <a:pt x="20" y="4"/>
                    <a:pt x="16" y="5"/>
                    <a:pt x="14" y="7"/>
                  </a:cubicBezTo>
                  <a:cubicBezTo>
                    <a:pt x="15" y="8"/>
                    <a:pt x="16" y="7"/>
                    <a:pt x="18" y="8"/>
                  </a:cubicBezTo>
                  <a:cubicBezTo>
                    <a:pt x="20" y="8"/>
                    <a:pt x="24" y="12"/>
                    <a:pt x="22" y="15"/>
                  </a:cubicBezTo>
                  <a:cubicBezTo>
                    <a:pt x="21" y="16"/>
                    <a:pt x="20" y="16"/>
                    <a:pt x="19" y="16"/>
                  </a:cubicBezTo>
                  <a:cubicBezTo>
                    <a:pt x="18" y="17"/>
                    <a:pt x="17" y="16"/>
                    <a:pt x="16" y="18"/>
                  </a:cubicBezTo>
                  <a:cubicBezTo>
                    <a:pt x="16" y="18"/>
                    <a:pt x="16" y="19"/>
                    <a:pt x="17" y="20"/>
                  </a:cubicBezTo>
                  <a:cubicBezTo>
                    <a:pt x="16" y="21"/>
                    <a:pt x="16" y="22"/>
                    <a:pt x="15" y="23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17" y="23"/>
                    <a:pt x="17" y="23"/>
                    <a:pt x="17" y="22"/>
                  </a:cubicBezTo>
                  <a:cubicBezTo>
                    <a:pt x="18" y="22"/>
                    <a:pt x="21" y="22"/>
                    <a:pt x="22" y="22"/>
                  </a:cubicBezTo>
                  <a:cubicBezTo>
                    <a:pt x="23" y="22"/>
                    <a:pt x="23" y="24"/>
                    <a:pt x="24" y="24"/>
                  </a:cubicBezTo>
                  <a:cubicBezTo>
                    <a:pt x="23" y="25"/>
                    <a:pt x="23" y="25"/>
                    <a:pt x="23" y="26"/>
                  </a:cubicBezTo>
                  <a:cubicBezTo>
                    <a:pt x="21" y="27"/>
                    <a:pt x="20" y="24"/>
                    <a:pt x="18" y="26"/>
                  </a:cubicBezTo>
                  <a:cubicBezTo>
                    <a:pt x="17" y="27"/>
                    <a:pt x="19" y="29"/>
                    <a:pt x="19" y="31"/>
                  </a:cubicBezTo>
                  <a:cubicBezTo>
                    <a:pt x="18" y="34"/>
                    <a:pt x="11" y="3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0"/>
                    <a:pt x="16" y="30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27"/>
                    <a:pt x="12" y="29"/>
                    <a:pt x="10" y="29"/>
                  </a:cubicBezTo>
                  <a:cubicBezTo>
                    <a:pt x="10" y="29"/>
                    <a:pt x="8" y="29"/>
                    <a:pt x="8" y="29"/>
                  </a:cubicBezTo>
                  <a:cubicBezTo>
                    <a:pt x="8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14" y="26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3" y="24"/>
                    <a:pt x="13" y="24"/>
                  </a:cubicBezTo>
                  <a:cubicBezTo>
                    <a:pt x="13" y="23"/>
                    <a:pt x="13" y="22"/>
                    <a:pt x="13" y="22"/>
                  </a:cubicBezTo>
                  <a:cubicBezTo>
                    <a:pt x="13" y="21"/>
                    <a:pt x="14" y="20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2" y="18"/>
                    <a:pt x="10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9" y="20"/>
                  </a:cubicBezTo>
                  <a:cubicBezTo>
                    <a:pt x="9" y="18"/>
                    <a:pt x="12" y="16"/>
                    <a:pt x="14" y="17"/>
                  </a:cubicBezTo>
                  <a:cubicBezTo>
                    <a:pt x="15" y="17"/>
                    <a:pt x="16" y="16"/>
                    <a:pt x="17" y="16"/>
                  </a:cubicBezTo>
                  <a:cubicBezTo>
                    <a:pt x="17" y="15"/>
                    <a:pt x="18" y="14"/>
                    <a:pt x="18" y="14"/>
                  </a:cubicBezTo>
                  <a:cubicBezTo>
                    <a:pt x="19" y="11"/>
                    <a:pt x="16" y="10"/>
                    <a:pt x="14" y="10"/>
                  </a:cubicBezTo>
                  <a:cubicBezTo>
                    <a:pt x="12" y="10"/>
                    <a:pt x="10" y="12"/>
                    <a:pt x="10" y="13"/>
                  </a:cubicBezTo>
                  <a:cubicBezTo>
                    <a:pt x="9" y="14"/>
                    <a:pt x="8" y="16"/>
                    <a:pt x="7" y="17"/>
                  </a:cubicBezTo>
                  <a:cubicBezTo>
                    <a:pt x="6" y="18"/>
                    <a:pt x="6" y="19"/>
                    <a:pt x="5" y="20"/>
                  </a:cubicBezTo>
                  <a:cubicBezTo>
                    <a:pt x="4" y="22"/>
                    <a:pt x="5" y="24"/>
                    <a:pt x="4" y="26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1" y="20"/>
                    <a:pt x="2" y="19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4" y="15"/>
                    <a:pt x="5" y="14"/>
                    <a:pt x="6" y="12"/>
                  </a:cubicBezTo>
                  <a:cubicBezTo>
                    <a:pt x="8" y="11"/>
                    <a:pt x="11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2" y="4"/>
                    <a:pt x="14" y="2"/>
                    <a:pt x="16" y="1"/>
                  </a:cubicBezTo>
                  <a:close/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4" y="7"/>
                    <a:pt x="4" y="7"/>
                  </a:cubicBezTo>
                  <a:cubicBezTo>
                    <a:pt x="4" y="9"/>
                    <a:pt x="5" y="9"/>
                    <a:pt x="4" y="10"/>
                  </a:cubicBezTo>
                  <a:cubicBezTo>
                    <a:pt x="1" y="10"/>
                    <a:pt x="0" y="9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49"/>
            <p:cNvSpPr>
              <a:spLocks noEditPoints="1"/>
            </p:cNvSpPr>
            <p:nvPr userDrawn="1"/>
          </p:nvSpPr>
          <p:spPr bwMode="auto">
            <a:xfrm>
              <a:off x="8971042" y="4589759"/>
              <a:ext cx="50800" cy="52388"/>
            </a:xfrm>
            <a:custGeom>
              <a:avLst/>
              <a:gdLst>
                <a:gd name="T0" fmla="*/ 17 w 34"/>
                <a:gd name="T1" fmla="*/ 16 h 34"/>
                <a:gd name="T2" fmla="*/ 20 w 34"/>
                <a:gd name="T3" fmla="*/ 27 h 34"/>
                <a:gd name="T4" fmla="*/ 18 w 34"/>
                <a:gd name="T5" fmla="*/ 21 h 34"/>
                <a:gd name="T6" fmla="*/ 20 w 34"/>
                <a:gd name="T7" fmla="*/ 21 h 34"/>
                <a:gd name="T8" fmla="*/ 25 w 34"/>
                <a:gd name="T9" fmla="*/ 18 h 34"/>
                <a:gd name="T10" fmla="*/ 22 w 34"/>
                <a:gd name="T11" fmla="*/ 20 h 34"/>
                <a:gd name="T12" fmla="*/ 21 w 34"/>
                <a:gd name="T13" fmla="*/ 14 h 34"/>
                <a:gd name="T14" fmla="*/ 28 w 34"/>
                <a:gd name="T15" fmla="*/ 6 h 34"/>
                <a:gd name="T16" fmla="*/ 26 w 34"/>
                <a:gd name="T17" fmla="*/ 10 h 34"/>
                <a:gd name="T18" fmla="*/ 28 w 34"/>
                <a:gd name="T19" fmla="*/ 6 h 34"/>
                <a:gd name="T20" fmla="*/ 26 w 34"/>
                <a:gd name="T21" fmla="*/ 0 h 34"/>
                <a:gd name="T22" fmla="*/ 28 w 34"/>
                <a:gd name="T23" fmla="*/ 5 h 34"/>
                <a:gd name="T24" fmla="*/ 34 w 34"/>
                <a:gd name="T25" fmla="*/ 9 h 34"/>
                <a:gd name="T26" fmla="*/ 28 w 34"/>
                <a:gd name="T27" fmla="*/ 13 h 34"/>
                <a:gd name="T28" fmla="*/ 28 w 34"/>
                <a:gd name="T29" fmla="*/ 17 h 34"/>
                <a:gd name="T30" fmla="*/ 27 w 34"/>
                <a:gd name="T31" fmla="*/ 25 h 34"/>
                <a:gd name="T32" fmla="*/ 32 w 34"/>
                <a:gd name="T33" fmla="*/ 31 h 34"/>
                <a:gd name="T34" fmla="*/ 26 w 34"/>
                <a:gd name="T35" fmla="*/ 30 h 34"/>
                <a:gd name="T36" fmla="*/ 22 w 34"/>
                <a:gd name="T37" fmla="*/ 30 h 34"/>
                <a:gd name="T38" fmla="*/ 15 w 34"/>
                <a:gd name="T39" fmla="*/ 29 h 34"/>
                <a:gd name="T40" fmla="*/ 13 w 34"/>
                <a:gd name="T41" fmla="*/ 26 h 34"/>
                <a:gd name="T42" fmla="*/ 13 w 34"/>
                <a:gd name="T43" fmla="*/ 31 h 34"/>
                <a:gd name="T44" fmla="*/ 10 w 34"/>
                <a:gd name="T45" fmla="*/ 27 h 34"/>
                <a:gd name="T46" fmla="*/ 8 w 34"/>
                <a:gd name="T47" fmla="*/ 23 h 34"/>
                <a:gd name="T48" fmla="*/ 2 w 34"/>
                <a:gd name="T49" fmla="*/ 19 h 34"/>
                <a:gd name="T50" fmla="*/ 4 w 34"/>
                <a:gd name="T51" fmla="*/ 16 h 34"/>
                <a:gd name="T52" fmla="*/ 13 w 34"/>
                <a:gd name="T53" fmla="*/ 15 h 34"/>
                <a:gd name="T54" fmla="*/ 16 w 34"/>
                <a:gd name="T55" fmla="*/ 9 h 34"/>
                <a:gd name="T56" fmla="*/ 11 w 34"/>
                <a:gd name="T57" fmla="*/ 7 h 34"/>
                <a:gd name="T58" fmla="*/ 10 w 34"/>
                <a:gd name="T59" fmla="*/ 5 h 34"/>
                <a:gd name="T60" fmla="*/ 12 w 34"/>
                <a:gd name="T61" fmla="*/ 6 h 34"/>
                <a:gd name="T62" fmla="*/ 20 w 34"/>
                <a:gd name="T63" fmla="*/ 0 h 34"/>
                <a:gd name="T64" fmla="*/ 23 w 34"/>
                <a:gd name="T65" fmla="*/ 1 h 34"/>
                <a:gd name="T66" fmla="*/ 17 w 34"/>
                <a:gd name="T67" fmla="*/ 11 h 34"/>
                <a:gd name="T68" fmla="*/ 19 w 34"/>
                <a:gd name="T69" fmla="*/ 11 h 34"/>
                <a:gd name="T70" fmla="*/ 23 w 34"/>
                <a:gd name="T71" fmla="*/ 7 h 34"/>
                <a:gd name="T72" fmla="*/ 26 w 34"/>
                <a:gd name="T7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4">
                  <a:moveTo>
                    <a:pt x="21" y="13"/>
                  </a:moveTo>
                  <a:cubicBezTo>
                    <a:pt x="19" y="14"/>
                    <a:pt x="18" y="15"/>
                    <a:pt x="17" y="16"/>
                  </a:cubicBezTo>
                  <a:cubicBezTo>
                    <a:pt x="16" y="18"/>
                    <a:pt x="12" y="21"/>
                    <a:pt x="14" y="24"/>
                  </a:cubicBezTo>
                  <a:cubicBezTo>
                    <a:pt x="15" y="26"/>
                    <a:pt x="17" y="28"/>
                    <a:pt x="20" y="27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0" y="25"/>
                    <a:pt x="19" y="22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1" y="22"/>
                    <a:pt x="24" y="24"/>
                    <a:pt x="24" y="23"/>
                  </a:cubicBezTo>
                  <a:cubicBezTo>
                    <a:pt x="25" y="22"/>
                    <a:pt x="26" y="19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19"/>
                    <a:pt x="21" y="19"/>
                  </a:cubicBezTo>
                  <a:cubicBezTo>
                    <a:pt x="21" y="17"/>
                    <a:pt x="21" y="16"/>
                    <a:pt x="21" y="14"/>
                  </a:cubicBezTo>
                  <a:cubicBezTo>
                    <a:pt x="22" y="13"/>
                    <a:pt x="21" y="13"/>
                    <a:pt x="21" y="13"/>
                  </a:cubicBezTo>
                  <a:close/>
                  <a:moveTo>
                    <a:pt x="28" y="6"/>
                  </a:moveTo>
                  <a:cubicBezTo>
                    <a:pt x="28" y="7"/>
                    <a:pt x="26" y="9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10"/>
                    <a:pt x="30" y="9"/>
                    <a:pt x="30" y="9"/>
                  </a:cubicBezTo>
                  <a:cubicBezTo>
                    <a:pt x="30" y="8"/>
                    <a:pt x="29" y="7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lose/>
                  <a:moveTo>
                    <a:pt x="26" y="0"/>
                  </a:moveTo>
                  <a:cubicBezTo>
                    <a:pt x="28" y="1"/>
                    <a:pt x="29" y="1"/>
                    <a:pt x="29" y="3"/>
                  </a:cubicBezTo>
                  <a:cubicBezTo>
                    <a:pt x="29" y="3"/>
                    <a:pt x="28" y="4"/>
                    <a:pt x="28" y="5"/>
                  </a:cubicBezTo>
                  <a:cubicBezTo>
                    <a:pt x="29" y="7"/>
                    <a:pt x="32" y="7"/>
                    <a:pt x="34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2" y="11"/>
                    <a:pt x="30" y="11"/>
                    <a:pt x="29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6" y="13"/>
                    <a:pt x="25" y="13"/>
                    <a:pt x="24" y="15"/>
                  </a:cubicBezTo>
                  <a:cubicBezTo>
                    <a:pt x="25" y="16"/>
                    <a:pt x="28" y="16"/>
                    <a:pt x="28" y="17"/>
                  </a:cubicBezTo>
                  <a:cubicBezTo>
                    <a:pt x="28" y="18"/>
                    <a:pt x="28" y="21"/>
                    <a:pt x="28" y="22"/>
                  </a:cubicBezTo>
                  <a:cubicBezTo>
                    <a:pt x="27" y="23"/>
                    <a:pt x="26" y="24"/>
                    <a:pt x="27" y="25"/>
                  </a:cubicBezTo>
                  <a:cubicBezTo>
                    <a:pt x="27" y="26"/>
                    <a:pt x="29" y="26"/>
                    <a:pt x="30" y="27"/>
                  </a:cubicBezTo>
                  <a:cubicBezTo>
                    <a:pt x="31" y="28"/>
                    <a:pt x="32" y="29"/>
                    <a:pt x="32" y="31"/>
                  </a:cubicBezTo>
                  <a:cubicBezTo>
                    <a:pt x="32" y="32"/>
                    <a:pt x="30" y="34"/>
                    <a:pt x="28" y="33"/>
                  </a:cubicBezTo>
                  <a:cubicBezTo>
                    <a:pt x="27" y="33"/>
                    <a:pt x="26" y="31"/>
                    <a:pt x="26" y="30"/>
                  </a:cubicBezTo>
                  <a:cubicBezTo>
                    <a:pt x="25" y="30"/>
                    <a:pt x="25" y="30"/>
                    <a:pt x="24" y="29"/>
                  </a:cubicBezTo>
                  <a:cubicBezTo>
                    <a:pt x="24" y="29"/>
                    <a:pt x="22" y="30"/>
                    <a:pt x="22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19" y="30"/>
                    <a:pt x="17" y="30"/>
                    <a:pt x="15" y="29"/>
                  </a:cubicBezTo>
                  <a:cubicBezTo>
                    <a:pt x="15" y="28"/>
                    <a:pt x="14" y="27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4" y="31"/>
                    <a:pt x="13" y="31"/>
                  </a:cubicBezTo>
                  <a:cubicBezTo>
                    <a:pt x="12" y="31"/>
                    <a:pt x="12" y="30"/>
                    <a:pt x="11" y="30"/>
                  </a:cubicBezTo>
                  <a:cubicBezTo>
                    <a:pt x="10" y="29"/>
                    <a:pt x="11" y="28"/>
                    <a:pt x="10" y="27"/>
                  </a:cubicBezTo>
                  <a:cubicBezTo>
                    <a:pt x="10" y="26"/>
                    <a:pt x="9" y="25"/>
                    <a:pt x="9" y="25"/>
                  </a:cubicBezTo>
                  <a:cubicBezTo>
                    <a:pt x="8" y="24"/>
                    <a:pt x="9" y="23"/>
                    <a:pt x="8" y="23"/>
                  </a:cubicBezTo>
                  <a:cubicBezTo>
                    <a:pt x="8" y="23"/>
                    <a:pt x="4" y="24"/>
                    <a:pt x="3" y="23"/>
                  </a:cubicBezTo>
                  <a:cubicBezTo>
                    <a:pt x="2" y="23"/>
                    <a:pt x="0" y="21"/>
                    <a:pt x="2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4" y="18"/>
                    <a:pt x="3" y="17"/>
                    <a:pt x="4" y="16"/>
                  </a:cubicBezTo>
                  <a:cubicBezTo>
                    <a:pt x="4" y="16"/>
                    <a:pt x="6" y="17"/>
                    <a:pt x="6" y="17"/>
                  </a:cubicBezTo>
                  <a:cubicBezTo>
                    <a:pt x="8" y="17"/>
                    <a:pt x="12" y="16"/>
                    <a:pt x="13" y="15"/>
                  </a:cubicBezTo>
                  <a:cubicBezTo>
                    <a:pt x="13" y="14"/>
                    <a:pt x="14" y="12"/>
                    <a:pt x="14" y="11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6" y="9"/>
                    <a:pt x="16" y="9"/>
                    <a:pt x="15" y="8"/>
                  </a:cubicBezTo>
                  <a:cubicBezTo>
                    <a:pt x="14" y="8"/>
                    <a:pt x="13" y="8"/>
                    <a:pt x="11" y="7"/>
                  </a:cubicBezTo>
                  <a:cubicBezTo>
                    <a:pt x="11" y="7"/>
                    <a:pt x="11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7" y="5"/>
                    <a:pt x="17" y="4"/>
                  </a:cubicBezTo>
                  <a:cubicBezTo>
                    <a:pt x="18" y="3"/>
                    <a:pt x="18" y="1"/>
                    <a:pt x="20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3"/>
                    <a:pt x="21" y="3"/>
                    <a:pt x="20" y="5"/>
                  </a:cubicBezTo>
                  <a:cubicBezTo>
                    <a:pt x="18" y="6"/>
                    <a:pt x="18" y="9"/>
                    <a:pt x="17" y="11"/>
                  </a:cubicBezTo>
                  <a:cubicBezTo>
                    <a:pt x="17" y="11"/>
                    <a:pt x="16" y="12"/>
                    <a:pt x="16" y="13"/>
                  </a:cubicBezTo>
                  <a:cubicBezTo>
                    <a:pt x="18" y="13"/>
                    <a:pt x="18" y="11"/>
                    <a:pt x="19" y="11"/>
                  </a:cubicBezTo>
                  <a:cubicBezTo>
                    <a:pt x="20" y="11"/>
                    <a:pt x="22" y="11"/>
                    <a:pt x="22" y="10"/>
                  </a:cubicBezTo>
                  <a:cubicBezTo>
                    <a:pt x="23" y="9"/>
                    <a:pt x="22" y="8"/>
                    <a:pt x="23" y="7"/>
                  </a:cubicBezTo>
                  <a:cubicBezTo>
                    <a:pt x="24" y="6"/>
                    <a:pt x="24" y="4"/>
                    <a:pt x="25" y="3"/>
                  </a:cubicBezTo>
                  <a:cubicBezTo>
                    <a:pt x="26" y="2"/>
                    <a:pt x="2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50"/>
            <p:cNvSpPr>
              <a:spLocks noEditPoints="1"/>
            </p:cNvSpPr>
            <p:nvPr userDrawn="1"/>
          </p:nvSpPr>
          <p:spPr bwMode="auto">
            <a:xfrm>
              <a:off x="8756730" y="4715171"/>
              <a:ext cx="52389" cy="44450"/>
            </a:xfrm>
            <a:custGeom>
              <a:avLst/>
              <a:gdLst>
                <a:gd name="T0" fmla="*/ 15 w 35"/>
                <a:gd name="T1" fmla="*/ 20 h 30"/>
                <a:gd name="T2" fmla="*/ 16 w 35"/>
                <a:gd name="T3" fmla="*/ 24 h 30"/>
                <a:gd name="T4" fmla="*/ 18 w 35"/>
                <a:gd name="T5" fmla="*/ 23 h 30"/>
                <a:gd name="T6" fmla="*/ 20 w 35"/>
                <a:gd name="T7" fmla="*/ 24 h 30"/>
                <a:gd name="T8" fmla="*/ 20 w 35"/>
                <a:gd name="T9" fmla="*/ 24 h 30"/>
                <a:gd name="T10" fmla="*/ 21 w 35"/>
                <a:gd name="T11" fmla="*/ 22 h 30"/>
                <a:gd name="T12" fmla="*/ 16 w 35"/>
                <a:gd name="T13" fmla="*/ 20 h 30"/>
                <a:gd name="T14" fmla="*/ 15 w 35"/>
                <a:gd name="T15" fmla="*/ 20 h 30"/>
                <a:gd name="T16" fmla="*/ 14 w 35"/>
                <a:gd name="T17" fmla="*/ 7 h 30"/>
                <a:gd name="T18" fmla="*/ 16 w 35"/>
                <a:gd name="T19" fmla="*/ 13 h 30"/>
                <a:gd name="T20" fmla="*/ 18 w 35"/>
                <a:gd name="T21" fmla="*/ 13 h 30"/>
                <a:gd name="T22" fmla="*/ 18 w 35"/>
                <a:gd name="T23" fmla="*/ 13 h 30"/>
                <a:gd name="T24" fmla="*/ 14 w 35"/>
                <a:gd name="T25" fmla="*/ 6 h 30"/>
                <a:gd name="T26" fmla="*/ 14 w 35"/>
                <a:gd name="T27" fmla="*/ 6 h 30"/>
                <a:gd name="T28" fmla="*/ 14 w 35"/>
                <a:gd name="T29" fmla="*/ 7 h 30"/>
                <a:gd name="T30" fmla="*/ 0 w 35"/>
                <a:gd name="T31" fmla="*/ 14 h 30"/>
                <a:gd name="T32" fmla="*/ 6 w 35"/>
                <a:gd name="T33" fmla="*/ 9 h 30"/>
                <a:gd name="T34" fmla="*/ 11 w 35"/>
                <a:gd name="T35" fmla="*/ 10 h 30"/>
                <a:gd name="T36" fmla="*/ 12 w 35"/>
                <a:gd name="T37" fmla="*/ 3 h 30"/>
                <a:gd name="T38" fmla="*/ 15 w 35"/>
                <a:gd name="T39" fmla="*/ 0 h 30"/>
                <a:gd name="T40" fmla="*/ 18 w 35"/>
                <a:gd name="T41" fmla="*/ 6 h 30"/>
                <a:gd name="T42" fmla="*/ 20 w 35"/>
                <a:gd name="T43" fmla="*/ 10 h 30"/>
                <a:gd name="T44" fmla="*/ 20 w 35"/>
                <a:gd name="T45" fmla="*/ 9 h 30"/>
                <a:gd name="T46" fmla="*/ 22 w 35"/>
                <a:gd name="T47" fmla="*/ 5 h 30"/>
                <a:gd name="T48" fmla="*/ 24 w 35"/>
                <a:gd name="T49" fmla="*/ 5 h 30"/>
                <a:gd name="T50" fmla="*/ 24 w 35"/>
                <a:gd name="T51" fmla="*/ 9 h 30"/>
                <a:gd name="T52" fmla="*/ 25 w 35"/>
                <a:gd name="T53" fmla="*/ 14 h 30"/>
                <a:gd name="T54" fmla="*/ 25 w 35"/>
                <a:gd name="T55" fmla="*/ 16 h 30"/>
                <a:gd name="T56" fmla="*/ 30 w 35"/>
                <a:gd name="T57" fmla="*/ 18 h 30"/>
                <a:gd name="T58" fmla="*/ 31 w 35"/>
                <a:gd name="T59" fmla="*/ 20 h 30"/>
                <a:gd name="T60" fmla="*/ 34 w 35"/>
                <a:gd name="T61" fmla="*/ 22 h 30"/>
                <a:gd name="T62" fmla="*/ 35 w 35"/>
                <a:gd name="T63" fmla="*/ 23 h 30"/>
                <a:gd name="T64" fmla="*/ 35 w 35"/>
                <a:gd name="T65" fmla="*/ 23 h 30"/>
                <a:gd name="T66" fmla="*/ 29 w 35"/>
                <a:gd name="T67" fmla="*/ 23 h 30"/>
                <a:gd name="T68" fmla="*/ 26 w 35"/>
                <a:gd name="T69" fmla="*/ 23 h 30"/>
                <a:gd name="T70" fmla="*/ 25 w 35"/>
                <a:gd name="T71" fmla="*/ 24 h 30"/>
                <a:gd name="T72" fmla="*/ 21 w 35"/>
                <a:gd name="T73" fmla="*/ 26 h 30"/>
                <a:gd name="T74" fmla="*/ 21 w 35"/>
                <a:gd name="T75" fmla="*/ 28 h 30"/>
                <a:gd name="T76" fmla="*/ 19 w 35"/>
                <a:gd name="T77" fmla="*/ 28 h 30"/>
                <a:gd name="T78" fmla="*/ 17 w 35"/>
                <a:gd name="T79" fmla="*/ 30 h 30"/>
                <a:gd name="T80" fmla="*/ 14 w 35"/>
                <a:gd name="T81" fmla="*/ 30 h 30"/>
                <a:gd name="T82" fmla="*/ 14 w 35"/>
                <a:gd name="T83" fmla="*/ 30 h 30"/>
                <a:gd name="T84" fmla="*/ 9 w 35"/>
                <a:gd name="T85" fmla="*/ 28 h 30"/>
                <a:gd name="T86" fmla="*/ 11 w 35"/>
                <a:gd name="T87" fmla="*/ 26 h 30"/>
                <a:gd name="T88" fmla="*/ 11 w 35"/>
                <a:gd name="T89" fmla="*/ 23 h 30"/>
                <a:gd name="T90" fmla="*/ 10 w 35"/>
                <a:gd name="T91" fmla="*/ 17 h 30"/>
                <a:gd name="T92" fmla="*/ 8 w 35"/>
                <a:gd name="T93" fmla="*/ 16 h 30"/>
                <a:gd name="T94" fmla="*/ 6 w 35"/>
                <a:gd name="T95" fmla="*/ 16 h 30"/>
                <a:gd name="T96" fmla="*/ 4 w 35"/>
                <a:gd name="T97" fmla="*/ 15 h 30"/>
                <a:gd name="T98" fmla="*/ 0 w 35"/>
                <a:gd name="T99" fmla="*/ 14 h 30"/>
                <a:gd name="T100" fmla="*/ 0 w 35"/>
                <a:gd name="T101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" h="30">
                  <a:moveTo>
                    <a:pt x="15" y="20"/>
                  </a:moveTo>
                  <a:cubicBezTo>
                    <a:pt x="15" y="22"/>
                    <a:pt x="16" y="22"/>
                    <a:pt x="16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9" y="23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0" y="21"/>
                    <a:pt x="18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lose/>
                  <a:moveTo>
                    <a:pt x="14" y="7"/>
                  </a:moveTo>
                  <a:cubicBezTo>
                    <a:pt x="14" y="10"/>
                    <a:pt x="12" y="12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1"/>
                    <a:pt x="16" y="8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7"/>
                  </a:cubicBezTo>
                  <a:close/>
                  <a:moveTo>
                    <a:pt x="0" y="14"/>
                  </a:moveTo>
                  <a:cubicBezTo>
                    <a:pt x="1" y="13"/>
                    <a:pt x="5" y="9"/>
                    <a:pt x="6" y="9"/>
                  </a:cubicBezTo>
                  <a:cubicBezTo>
                    <a:pt x="8" y="9"/>
                    <a:pt x="9" y="10"/>
                    <a:pt x="11" y="10"/>
                  </a:cubicBezTo>
                  <a:cubicBezTo>
                    <a:pt x="12" y="8"/>
                    <a:pt x="12" y="6"/>
                    <a:pt x="12" y="3"/>
                  </a:cubicBezTo>
                  <a:cubicBezTo>
                    <a:pt x="12" y="2"/>
                    <a:pt x="14" y="0"/>
                    <a:pt x="15" y="0"/>
                  </a:cubicBezTo>
                  <a:cubicBezTo>
                    <a:pt x="16" y="2"/>
                    <a:pt x="17" y="4"/>
                    <a:pt x="18" y="6"/>
                  </a:cubicBezTo>
                  <a:cubicBezTo>
                    <a:pt x="18" y="7"/>
                    <a:pt x="18" y="9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21" y="9"/>
                    <a:pt x="21" y="6"/>
                    <a:pt x="22" y="5"/>
                  </a:cubicBezTo>
                  <a:cubicBezTo>
                    <a:pt x="22" y="5"/>
                    <a:pt x="23" y="5"/>
                    <a:pt x="24" y="5"/>
                  </a:cubicBezTo>
                  <a:cubicBezTo>
                    <a:pt x="25" y="6"/>
                    <a:pt x="24" y="8"/>
                    <a:pt x="24" y="9"/>
                  </a:cubicBezTo>
                  <a:cubicBezTo>
                    <a:pt x="24" y="11"/>
                    <a:pt x="25" y="12"/>
                    <a:pt x="25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6" y="18"/>
                    <a:pt x="29" y="17"/>
                    <a:pt x="30" y="18"/>
                  </a:cubicBezTo>
                  <a:cubicBezTo>
                    <a:pt x="31" y="19"/>
                    <a:pt x="31" y="20"/>
                    <a:pt x="31" y="20"/>
                  </a:cubicBezTo>
                  <a:cubicBezTo>
                    <a:pt x="32" y="21"/>
                    <a:pt x="33" y="21"/>
                    <a:pt x="34" y="22"/>
                  </a:cubicBezTo>
                  <a:cubicBezTo>
                    <a:pt x="34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3" y="22"/>
                    <a:pt x="31" y="23"/>
                    <a:pt x="29" y="23"/>
                  </a:cubicBezTo>
                  <a:cubicBezTo>
                    <a:pt x="28" y="23"/>
                    <a:pt x="27" y="22"/>
                    <a:pt x="26" y="23"/>
                  </a:cubicBezTo>
                  <a:cubicBezTo>
                    <a:pt x="26" y="23"/>
                    <a:pt x="25" y="24"/>
                    <a:pt x="25" y="24"/>
                  </a:cubicBezTo>
                  <a:cubicBezTo>
                    <a:pt x="24" y="25"/>
                    <a:pt x="22" y="24"/>
                    <a:pt x="21" y="26"/>
                  </a:cubicBezTo>
                  <a:cubicBezTo>
                    <a:pt x="21" y="26"/>
                    <a:pt x="21" y="27"/>
                    <a:pt x="21" y="28"/>
                  </a:cubicBezTo>
                  <a:cubicBezTo>
                    <a:pt x="20" y="28"/>
                    <a:pt x="20" y="28"/>
                    <a:pt x="19" y="28"/>
                  </a:cubicBezTo>
                  <a:cubicBezTo>
                    <a:pt x="18" y="28"/>
                    <a:pt x="18" y="29"/>
                    <a:pt x="17" y="30"/>
                  </a:cubicBezTo>
                  <a:cubicBezTo>
                    <a:pt x="16" y="30"/>
                    <a:pt x="15" y="28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28"/>
                    <a:pt x="11" y="28"/>
                    <a:pt x="9" y="28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2" y="25"/>
                    <a:pt x="11" y="24"/>
                    <a:pt x="11" y="23"/>
                  </a:cubicBezTo>
                  <a:cubicBezTo>
                    <a:pt x="10" y="21"/>
                    <a:pt x="10" y="19"/>
                    <a:pt x="10" y="17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7" y="16"/>
                    <a:pt x="6" y="16"/>
                    <a:pt x="6" y="16"/>
                  </a:cubicBezTo>
                  <a:cubicBezTo>
                    <a:pt x="5" y="16"/>
                    <a:pt x="4" y="15"/>
                    <a:pt x="4" y="15"/>
                  </a:cubicBezTo>
                  <a:cubicBezTo>
                    <a:pt x="2" y="14"/>
                    <a:pt x="1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51"/>
            <p:cNvSpPr>
              <a:spLocks noEditPoints="1"/>
            </p:cNvSpPr>
            <p:nvPr userDrawn="1"/>
          </p:nvSpPr>
          <p:spPr bwMode="auto">
            <a:xfrm>
              <a:off x="8791655" y="4653259"/>
              <a:ext cx="50800" cy="55563"/>
            </a:xfrm>
            <a:custGeom>
              <a:avLst/>
              <a:gdLst>
                <a:gd name="T0" fmla="*/ 20 w 34"/>
                <a:gd name="T1" fmla="*/ 18 h 37"/>
                <a:gd name="T2" fmla="*/ 22 w 34"/>
                <a:gd name="T3" fmla="*/ 19 h 37"/>
                <a:gd name="T4" fmla="*/ 20 w 34"/>
                <a:gd name="T5" fmla="*/ 17 h 37"/>
                <a:gd name="T6" fmla="*/ 14 w 34"/>
                <a:gd name="T7" fmla="*/ 22 h 37"/>
                <a:gd name="T8" fmla="*/ 14 w 34"/>
                <a:gd name="T9" fmla="*/ 24 h 37"/>
                <a:gd name="T10" fmla="*/ 15 w 34"/>
                <a:gd name="T11" fmla="*/ 22 h 37"/>
                <a:gd name="T12" fmla="*/ 14 w 34"/>
                <a:gd name="T13" fmla="*/ 22 h 37"/>
                <a:gd name="T14" fmla="*/ 16 w 34"/>
                <a:gd name="T15" fmla="*/ 20 h 37"/>
                <a:gd name="T16" fmla="*/ 16 w 34"/>
                <a:gd name="T17" fmla="*/ 20 h 37"/>
                <a:gd name="T18" fmla="*/ 16 w 34"/>
                <a:gd name="T19" fmla="*/ 19 h 37"/>
                <a:gd name="T20" fmla="*/ 10 w 34"/>
                <a:gd name="T21" fmla="*/ 5 h 37"/>
                <a:gd name="T22" fmla="*/ 6 w 34"/>
                <a:gd name="T23" fmla="*/ 17 h 37"/>
                <a:gd name="T24" fmla="*/ 8 w 34"/>
                <a:gd name="T25" fmla="*/ 20 h 37"/>
                <a:gd name="T26" fmla="*/ 15 w 34"/>
                <a:gd name="T27" fmla="*/ 16 h 37"/>
                <a:gd name="T28" fmla="*/ 20 w 34"/>
                <a:gd name="T29" fmla="*/ 14 h 37"/>
                <a:gd name="T30" fmla="*/ 25 w 34"/>
                <a:gd name="T31" fmla="*/ 15 h 37"/>
                <a:gd name="T32" fmla="*/ 23 w 34"/>
                <a:gd name="T33" fmla="*/ 27 h 37"/>
                <a:gd name="T34" fmla="*/ 18 w 34"/>
                <a:gd name="T35" fmla="*/ 27 h 37"/>
                <a:gd name="T36" fmla="*/ 17 w 34"/>
                <a:gd name="T37" fmla="*/ 24 h 37"/>
                <a:gd name="T38" fmla="*/ 13 w 34"/>
                <a:gd name="T39" fmla="*/ 25 h 37"/>
                <a:gd name="T40" fmla="*/ 12 w 34"/>
                <a:gd name="T41" fmla="*/ 17 h 37"/>
                <a:gd name="T42" fmla="*/ 10 w 34"/>
                <a:gd name="T43" fmla="*/ 22 h 37"/>
                <a:gd name="T44" fmla="*/ 17 w 34"/>
                <a:gd name="T45" fmla="*/ 32 h 37"/>
                <a:gd name="T46" fmla="*/ 20 w 34"/>
                <a:gd name="T47" fmla="*/ 33 h 37"/>
                <a:gd name="T48" fmla="*/ 24 w 34"/>
                <a:gd name="T49" fmla="*/ 29 h 37"/>
                <a:gd name="T50" fmla="*/ 23 w 34"/>
                <a:gd name="T51" fmla="*/ 28 h 37"/>
                <a:gd name="T52" fmla="*/ 26 w 34"/>
                <a:gd name="T53" fmla="*/ 25 h 37"/>
                <a:gd name="T54" fmla="*/ 21 w 34"/>
                <a:gd name="T55" fmla="*/ 10 h 37"/>
                <a:gd name="T56" fmla="*/ 17 w 34"/>
                <a:gd name="T57" fmla="*/ 6 h 37"/>
                <a:gd name="T58" fmla="*/ 10 w 34"/>
                <a:gd name="T59" fmla="*/ 5 h 37"/>
                <a:gd name="T60" fmla="*/ 12 w 34"/>
                <a:gd name="T61" fmla="*/ 1 h 37"/>
                <a:gd name="T62" fmla="*/ 27 w 34"/>
                <a:gd name="T63" fmla="*/ 12 h 37"/>
                <a:gd name="T64" fmla="*/ 31 w 34"/>
                <a:gd name="T65" fmla="*/ 27 h 37"/>
                <a:gd name="T66" fmla="*/ 26 w 34"/>
                <a:gd name="T67" fmla="*/ 30 h 37"/>
                <a:gd name="T68" fmla="*/ 20 w 34"/>
                <a:gd name="T69" fmla="*/ 35 h 37"/>
                <a:gd name="T70" fmla="*/ 19 w 34"/>
                <a:gd name="T71" fmla="*/ 37 h 37"/>
                <a:gd name="T72" fmla="*/ 14 w 34"/>
                <a:gd name="T73" fmla="*/ 35 h 37"/>
                <a:gd name="T74" fmla="*/ 8 w 34"/>
                <a:gd name="T75" fmla="*/ 27 h 37"/>
                <a:gd name="T76" fmla="*/ 3 w 34"/>
                <a:gd name="T77" fmla="*/ 23 h 37"/>
                <a:gd name="T78" fmla="*/ 4 w 34"/>
                <a:gd name="T79" fmla="*/ 8 h 37"/>
                <a:gd name="T80" fmla="*/ 5 w 34"/>
                <a:gd name="T81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7">
                  <a:moveTo>
                    <a:pt x="20" y="17"/>
                  </a:moveTo>
                  <a:cubicBezTo>
                    <a:pt x="20" y="17"/>
                    <a:pt x="20" y="18"/>
                    <a:pt x="20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7"/>
                    <a:pt x="21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lose/>
                  <a:moveTo>
                    <a:pt x="14" y="22"/>
                  </a:moveTo>
                  <a:cubicBezTo>
                    <a:pt x="14" y="23"/>
                    <a:pt x="14" y="23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3"/>
                    <a:pt x="14" y="23"/>
                    <a:pt x="15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lose/>
                  <a:moveTo>
                    <a:pt x="16" y="19"/>
                  </a:moveTo>
                  <a:cubicBezTo>
                    <a:pt x="16" y="19"/>
                    <a:pt x="16" y="19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0" y="5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11"/>
                    <a:pt x="6" y="14"/>
                    <a:pt x="6" y="17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9"/>
                    <a:pt x="8" y="12"/>
                    <a:pt x="12" y="12"/>
                  </a:cubicBezTo>
                  <a:cubicBezTo>
                    <a:pt x="13" y="12"/>
                    <a:pt x="14" y="15"/>
                    <a:pt x="15" y="16"/>
                  </a:cubicBezTo>
                  <a:cubicBezTo>
                    <a:pt x="16" y="16"/>
                    <a:pt x="18" y="16"/>
                    <a:pt x="19" y="15"/>
                  </a:cubicBezTo>
                  <a:cubicBezTo>
                    <a:pt x="19" y="15"/>
                    <a:pt x="19" y="15"/>
                    <a:pt x="20" y="14"/>
                  </a:cubicBezTo>
                  <a:cubicBezTo>
                    <a:pt x="21" y="14"/>
                    <a:pt x="22" y="13"/>
                    <a:pt x="24" y="13"/>
                  </a:cubicBezTo>
                  <a:cubicBezTo>
                    <a:pt x="24" y="14"/>
                    <a:pt x="24" y="14"/>
                    <a:pt x="25" y="15"/>
                  </a:cubicBezTo>
                  <a:cubicBezTo>
                    <a:pt x="25" y="16"/>
                    <a:pt x="24" y="17"/>
                    <a:pt x="24" y="18"/>
                  </a:cubicBezTo>
                  <a:cubicBezTo>
                    <a:pt x="24" y="21"/>
                    <a:pt x="24" y="24"/>
                    <a:pt x="23" y="27"/>
                  </a:cubicBezTo>
                  <a:cubicBezTo>
                    <a:pt x="22" y="27"/>
                    <a:pt x="22" y="28"/>
                    <a:pt x="21" y="29"/>
                  </a:cubicBezTo>
                  <a:cubicBezTo>
                    <a:pt x="20" y="28"/>
                    <a:pt x="19" y="28"/>
                    <a:pt x="18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5"/>
                    <a:pt x="17" y="25"/>
                    <a:pt x="17" y="24"/>
                  </a:cubicBezTo>
                  <a:cubicBezTo>
                    <a:pt x="17" y="24"/>
                    <a:pt x="17" y="25"/>
                    <a:pt x="16" y="25"/>
                  </a:cubicBezTo>
                  <a:cubicBezTo>
                    <a:pt x="15" y="25"/>
                    <a:pt x="14" y="26"/>
                    <a:pt x="13" y="25"/>
                  </a:cubicBezTo>
                  <a:cubicBezTo>
                    <a:pt x="13" y="25"/>
                    <a:pt x="12" y="24"/>
                    <a:pt x="12" y="24"/>
                  </a:cubicBezTo>
                  <a:cubicBezTo>
                    <a:pt x="12" y="23"/>
                    <a:pt x="15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0" y="21"/>
                    <a:pt x="10" y="22"/>
                  </a:cubicBezTo>
                  <a:cubicBezTo>
                    <a:pt x="10" y="23"/>
                    <a:pt x="11" y="23"/>
                    <a:pt x="11" y="25"/>
                  </a:cubicBezTo>
                  <a:cubicBezTo>
                    <a:pt x="12" y="27"/>
                    <a:pt x="15" y="30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1" y="33"/>
                    <a:pt x="23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7"/>
                    <a:pt x="25" y="28"/>
                    <a:pt x="26" y="27"/>
                  </a:cubicBezTo>
                  <a:cubicBezTo>
                    <a:pt x="26" y="26"/>
                    <a:pt x="26" y="25"/>
                    <a:pt x="26" y="25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19"/>
                    <a:pt x="25" y="12"/>
                    <a:pt x="21" y="10"/>
                  </a:cubicBezTo>
                  <a:cubicBezTo>
                    <a:pt x="21" y="9"/>
                    <a:pt x="20" y="8"/>
                    <a:pt x="19" y="7"/>
                  </a:cubicBezTo>
                  <a:cubicBezTo>
                    <a:pt x="18" y="7"/>
                    <a:pt x="18" y="7"/>
                    <a:pt x="17" y="6"/>
                  </a:cubicBezTo>
                  <a:cubicBezTo>
                    <a:pt x="15" y="5"/>
                    <a:pt x="14" y="3"/>
                    <a:pt x="12" y="3"/>
                  </a:cubicBezTo>
                  <a:cubicBezTo>
                    <a:pt x="11" y="3"/>
                    <a:pt x="10" y="4"/>
                    <a:pt x="10" y="5"/>
                  </a:cubicBezTo>
                  <a:close/>
                  <a:moveTo>
                    <a:pt x="7" y="5"/>
                  </a:moveTo>
                  <a:cubicBezTo>
                    <a:pt x="9" y="3"/>
                    <a:pt x="10" y="1"/>
                    <a:pt x="12" y="1"/>
                  </a:cubicBezTo>
                  <a:cubicBezTo>
                    <a:pt x="16" y="0"/>
                    <a:pt x="20" y="5"/>
                    <a:pt x="24" y="9"/>
                  </a:cubicBezTo>
                  <a:cubicBezTo>
                    <a:pt x="25" y="10"/>
                    <a:pt x="26" y="11"/>
                    <a:pt x="27" y="12"/>
                  </a:cubicBezTo>
                  <a:cubicBezTo>
                    <a:pt x="29" y="15"/>
                    <a:pt x="33" y="17"/>
                    <a:pt x="34" y="20"/>
                  </a:cubicBezTo>
                  <a:cubicBezTo>
                    <a:pt x="34" y="21"/>
                    <a:pt x="33" y="27"/>
                    <a:pt x="31" y="27"/>
                  </a:cubicBezTo>
                  <a:cubicBezTo>
                    <a:pt x="30" y="28"/>
                    <a:pt x="27" y="27"/>
                    <a:pt x="26" y="29"/>
                  </a:cubicBezTo>
                  <a:cubicBezTo>
                    <a:pt x="26" y="29"/>
                    <a:pt x="26" y="30"/>
                    <a:pt x="26" y="30"/>
                  </a:cubicBezTo>
                  <a:cubicBezTo>
                    <a:pt x="26" y="31"/>
                    <a:pt x="23" y="34"/>
                    <a:pt x="22" y="35"/>
                  </a:cubicBezTo>
                  <a:cubicBezTo>
                    <a:pt x="21" y="35"/>
                    <a:pt x="20" y="35"/>
                    <a:pt x="20" y="35"/>
                  </a:cubicBezTo>
                  <a:cubicBezTo>
                    <a:pt x="19" y="36"/>
                    <a:pt x="20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6" y="37"/>
                    <a:pt x="14" y="35"/>
                    <a:pt x="14" y="35"/>
                  </a:cubicBezTo>
                  <a:cubicBezTo>
                    <a:pt x="14" y="33"/>
                    <a:pt x="12" y="31"/>
                    <a:pt x="11" y="29"/>
                  </a:cubicBezTo>
                  <a:cubicBezTo>
                    <a:pt x="10" y="28"/>
                    <a:pt x="8" y="27"/>
                    <a:pt x="8" y="27"/>
                  </a:cubicBezTo>
                  <a:cubicBezTo>
                    <a:pt x="7" y="26"/>
                    <a:pt x="6" y="25"/>
                    <a:pt x="5" y="25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0" y="18"/>
                    <a:pt x="1" y="17"/>
                    <a:pt x="2" y="12"/>
                  </a:cubicBezTo>
                  <a:cubicBezTo>
                    <a:pt x="2" y="11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52"/>
            <p:cNvSpPr>
              <a:spLocks noEditPoints="1"/>
            </p:cNvSpPr>
            <p:nvPr userDrawn="1"/>
          </p:nvSpPr>
          <p:spPr bwMode="auto">
            <a:xfrm>
              <a:off x="8847216" y="4611977"/>
              <a:ext cx="46038" cy="58738"/>
            </a:xfrm>
            <a:custGeom>
              <a:avLst/>
              <a:gdLst>
                <a:gd name="T0" fmla="*/ 8 w 31"/>
                <a:gd name="T1" fmla="*/ 31 h 39"/>
                <a:gd name="T2" fmla="*/ 9 w 31"/>
                <a:gd name="T3" fmla="*/ 30 h 39"/>
                <a:gd name="T4" fmla="*/ 8 w 31"/>
                <a:gd name="T5" fmla="*/ 26 h 39"/>
                <a:gd name="T6" fmla="*/ 18 w 31"/>
                <a:gd name="T7" fmla="*/ 18 h 39"/>
                <a:gd name="T8" fmla="*/ 18 w 31"/>
                <a:gd name="T9" fmla="*/ 21 h 39"/>
                <a:gd name="T10" fmla="*/ 19 w 31"/>
                <a:gd name="T11" fmla="*/ 18 h 39"/>
                <a:gd name="T12" fmla="*/ 7 w 31"/>
                <a:gd name="T13" fmla="*/ 22 h 39"/>
                <a:gd name="T14" fmla="*/ 6 w 31"/>
                <a:gd name="T15" fmla="*/ 23 h 39"/>
                <a:gd name="T16" fmla="*/ 7 w 31"/>
                <a:gd name="T17" fmla="*/ 22 h 39"/>
                <a:gd name="T18" fmla="*/ 7 w 31"/>
                <a:gd name="T19" fmla="*/ 22 h 39"/>
                <a:gd name="T20" fmla="*/ 23 w 31"/>
                <a:gd name="T21" fmla="*/ 12 h 39"/>
                <a:gd name="T22" fmla="*/ 23 w 31"/>
                <a:gd name="T23" fmla="*/ 12 h 39"/>
                <a:gd name="T24" fmla="*/ 23 w 31"/>
                <a:gd name="T25" fmla="*/ 11 h 39"/>
                <a:gd name="T26" fmla="*/ 10 w 31"/>
                <a:gd name="T27" fmla="*/ 19 h 39"/>
                <a:gd name="T28" fmla="*/ 10 w 31"/>
                <a:gd name="T29" fmla="*/ 23 h 39"/>
                <a:gd name="T30" fmla="*/ 10 w 31"/>
                <a:gd name="T31" fmla="*/ 19 h 39"/>
                <a:gd name="T32" fmla="*/ 15 w 31"/>
                <a:gd name="T33" fmla="*/ 13 h 39"/>
                <a:gd name="T34" fmla="*/ 16 w 31"/>
                <a:gd name="T35" fmla="*/ 14 h 39"/>
                <a:gd name="T36" fmla="*/ 15 w 31"/>
                <a:gd name="T37" fmla="*/ 13 h 39"/>
                <a:gd name="T38" fmla="*/ 9 w 31"/>
                <a:gd name="T39" fmla="*/ 16 h 39"/>
                <a:gd name="T40" fmla="*/ 9 w 31"/>
                <a:gd name="T41" fmla="*/ 18 h 39"/>
                <a:gd name="T42" fmla="*/ 9 w 31"/>
                <a:gd name="T43" fmla="*/ 16 h 39"/>
                <a:gd name="T44" fmla="*/ 19 w 31"/>
                <a:gd name="T45" fmla="*/ 4 h 39"/>
                <a:gd name="T46" fmla="*/ 23 w 31"/>
                <a:gd name="T47" fmla="*/ 7 h 39"/>
                <a:gd name="T48" fmla="*/ 29 w 31"/>
                <a:gd name="T49" fmla="*/ 9 h 39"/>
                <a:gd name="T50" fmla="*/ 25 w 31"/>
                <a:gd name="T51" fmla="*/ 16 h 39"/>
                <a:gd name="T52" fmla="*/ 29 w 31"/>
                <a:gd name="T53" fmla="*/ 26 h 39"/>
                <a:gd name="T54" fmla="*/ 30 w 31"/>
                <a:gd name="T55" fmla="*/ 30 h 39"/>
                <a:gd name="T56" fmla="*/ 31 w 31"/>
                <a:gd name="T57" fmla="*/ 32 h 39"/>
                <a:gd name="T58" fmla="*/ 22 w 31"/>
                <a:gd name="T59" fmla="*/ 23 h 39"/>
                <a:gd name="T60" fmla="*/ 16 w 31"/>
                <a:gd name="T61" fmla="*/ 29 h 39"/>
                <a:gd name="T62" fmla="*/ 15 w 31"/>
                <a:gd name="T63" fmla="*/ 22 h 39"/>
                <a:gd name="T64" fmla="*/ 15 w 31"/>
                <a:gd name="T65" fmla="*/ 19 h 39"/>
                <a:gd name="T66" fmla="*/ 12 w 31"/>
                <a:gd name="T67" fmla="*/ 19 h 39"/>
                <a:gd name="T68" fmla="*/ 13 w 31"/>
                <a:gd name="T69" fmla="*/ 29 h 39"/>
                <a:gd name="T70" fmla="*/ 17 w 31"/>
                <a:gd name="T71" fmla="*/ 34 h 39"/>
                <a:gd name="T72" fmla="*/ 14 w 31"/>
                <a:gd name="T73" fmla="*/ 33 h 39"/>
                <a:gd name="T74" fmla="*/ 12 w 31"/>
                <a:gd name="T75" fmla="*/ 32 h 39"/>
                <a:gd name="T76" fmla="*/ 7 w 31"/>
                <a:gd name="T77" fmla="*/ 39 h 39"/>
                <a:gd name="T78" fmla="*/ 6 w 31"/>
                <a:gd name="T79" fmla="*/ 33 h 39"/>
                <a:gd name="T80" fmla="*/ 6 w 31"/>
                <a:gd name="T81" fmla="*/ 26 h 39"/>
                <a:gd name="T82" fmla="*/ 2 w 31"/>
                <a:gd name="T83" fmla="*/ 29 h 39"/>
                <a:gd name="T84" fmla="*/ 4 w 31"/>
                <a:gd name="T85" fmla="*/ 13 h 39"/>
                <a:gd name="T86" fmla="*/ 6 w 31"/>
                <a:gd name="T87" fmla="*/ 9 h 39"/>
                <a:gd name="T88" fmla="*/ 3 w 31"/>
                <a:gd name="T89" fmla="*/ 23 h 39"/>
                <a:gd name="T90" fmla="*/ 3 w 31"/>
                <a:gd name="T91" fmla="*/ 27 h 39"/>
                <a:gd name="T92" fmla="*/ 9 w 31"/>
                <a:gd name="T93" fmla="*/ 14 h 39"/>
                <a:gd name="T94" fmla="*/ 13 w 31"/>
                <a:gd name="T95" fmla="*/ 15 h 39"/>
                <a:gd name="T96" fmla="*/ 12 w 31"/>
                <a:gd name="T97" fmla="*/ 9 h 39"/>
                <a:gd name="T98" fmla="*/ 11 w 31"/>
                <a:gd name="T9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9">
                  <a:moveTo>
                    <a:pt x="8" y="26"/>
                  </a:moveTo>
                  <a:cubicBezTo>
                    <a:pt x="8" y="27"/>
                    <a:pt x="8" y="30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9" y="31"/>
                    <a:pt x="9" y="30"/>
                  </a:cubicBezTo>
                  <a:cubicBezTo>
                    <a:pt x="9" y="29"/>
                    <a:pt x="11" y="27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9" y="26"/>
                    <a:pt x="8" y="26"/>
                    <a:pt x="8" y="26"/>
                  </a:cubicBezTo>
                  <a:close/>
                  <a:moveTo>
                    <a:pt x="18" y="18"/>
                  </a:moveTo>
                  <a:cubicBezTo>
                    <a:pt x="18" y="19"/>
                    <a:pt x="17" y="20"/>
                    <a:pt x="17" y="21"/>
                  </a:cubicBezTo>
                  <a:cubicBezTo>
                    <a:pt x="17" y="21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1" y="19"/>
                    <a:pt x="19" y="18"/>
                  </a:cubicBezTo>
                  <a:cubicBezTo>
                    <a:pt x="19" y="17"/>
                    <a:pt x="19" y="17"/>
                    <a:pt x="18" y="18"/>
                  </a:cubicBezTo>
                  <a:close/>
                  <a:moveTo>
                    <a:pt x="7" y="22"/>
                  </a:moveTo>
                  <a:cubicBezTo>
                    <a:pt x="7" y="22"/>
                    <a:pt x="7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lose/>
                  <a:moveTo>
                    <a:pt x="23" y="11"/>
                  </a:move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10" y="19"/>
                  </a:moveTo>
                  <a:cubicBezTo>
                    <a:pt x="9" y="20"/>
                    <a:pt x="9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0"/>
                    <a:pt x="11" y="19"/>
                  </a:cubicBezTo>
                  <a:cubicBezTo>
                    <a:pt x="11" y="19"/>
                    <a:pt x="10" y="19"/>
                    <a:pt x="10" y="19"/>
                  </a:cubicBezTo>
                  <a:close/>
                  <a:moveTo>
                    <a:pt x="15" y="13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6" y="13"/>
                    <a:pt x="16" y="13"/>
                    <a:pt x="15" y="13"/>
                  </a:cubicBezTo>
                  <a:cubicBezTo>
                    <a:pt x="16" y="13"/>
                    <a:pt x="16" y="13"/>
                    <a:pt x="15" y="13"/>
                  </a:cubicBezTo>
                  <a:close/>
                  <a:moveTo>
                    <a:pt x="9" y="16"/>
                  </a:moveTo>
                  <a:cubicBezTo>
                    <a:pt x="8" y="17"/>
                    <a:pt x="8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9" y="15"/>
                    <a:pt x="9" y="16"/>
                    <a:pt x="9" y="16"/>
                  </a:cubicBezTo>
                  <a:close/>
                  <a:moveTo>
                    <a:pt x="11" y="1"/>
                  </a:moveTo>
                  <a:cubicBezTo>
                    <a:pt x="13" y="0"/>
                    <a:pt x="17" y="2"/>
                    <a:pt x="19" y="4"/>
                  </a:cubicBezTo>
                  <a:cubicBezTo>
                    <a:pt x="19" y="5"/>
                    <a:pt x="19" y="6"/>
                    <a:pt x="20" y="6"/>
                  </a:cubicBezTo>
                  <a:cubicBezTo>
                    <a:pt x="21" y="7"/>
                    <a:pt x="22" y="7"/>
                    <a:pt x="23" y="7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7" y="9"/>
                    <a:pt x="28" y="9"/>
                    <a:pt x="29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8" y="12"/>
                    <a:pt x="25" y="14"/>
                    <a:pt x="25" y="16"/>
                  </a:cubicBezTo>
                  <a:cubicBezTo>
                    <a:pt x="25" y="18"/>
                    <a:pt x="27" y="19"/>
                    <a:pt x="27" y="21"/>
                  </a:cubicBezTo>
                  <a:cubicBezTo>
                    <a:pt x="28" y="23"/>
                    <a:pt x="29" y="24"/>
                    <a:pt x="29" y="26"/>
                  </a:cubicBezTo>
                  <a:cubicBezTo>
                    <a:pt x="29" y="26"/>
                    <a:pt x="29" y="27"/>
                    <a:pt x="30" y="27"/>
                  </a:cubicBezTo>
                  <a:cubicBezTo>
                    <a:pt x="30" y="28"/>
                    <a:pt x="30" y="29"/>
                    <a:pt x="30" y="30"/>
                  </a:cubicBezTo>
                  <a:cubicBezTo>
                    <a:pt x="30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1"/>
                    <a:pt x="27" y="30"/>
                    <a:pt x="25" y="28"/>
                  </a:cubicBezTo>
                  <a:cubicBezTo>
                    <a:pt x="24" y="26"/>
                    <a:pt x="23" y="24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0" y="25"/>
                    <a:pt x="19" y="27"/>
                    <a:pt x="16" y="29"/>
                  </a:cubicBezTo>
                  <a:cubicBezTo>
                    <a:pt x="15" y="28"/>
                    <a:pt x="13" y="26"/>
                    <a:pt x="14" y="25"/>
                  </a:cubicBezTo>
                  <a:cubicBezTo>
                    <a:pt x="14" y="24"/>
                    <a:pt x="15" y="23"/>
                    <a:pt x="15" y="22"/>
                  </a:cubicBezTo>
                  <a:cubicBezTo>
                    <a:pt x="15" y="22"/>
                    <a:pt x="14" y="21"/>
                    <a:pt x="14" y="21"/>
                  </a:cubicBezTo>
                  <a:cubicBezTo>
                    <a:pt x="14" y="20"/>
                    <a:pt x="14" y="19"/>
                    <a:pt x="15" y="19"/>
                  </a:cubicBezTo>
                  <a:cubicBezTo>
                    <a:pt x="15" y="18"/>
                    <a:pt x="14" y="15"/>
                    <a:pt x="13" y="16"/>
                  </a:cubicBezTo>
                  <a:cubicBezTo>
                    <a:pt x="12" y="16"/>
                    <a:pt x="12" y="18"/>
                    <a:pt x="12" y="19"/>
                  </a:cubicBezTo>
                  <a:cubicBezTo>
                    <a:pt x="12" y="20"/>
                    <a:pt x="13" y="21"/>
                    <a:pt x="13" y="23"/>
                  </a:cubicBezTo>
                  <a:cubicBezTo>
                    <a:pt x="13" y="25"/>
                    <a:pt x="11" y="26"/>
                    <a:pt x="13" y="29"/>
                  </a:cubicBezTo>
                  <a:cubicBezTo>
                    <a:pt x="14" y="31"/>
                    <a:pt x="17" y="33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4"/>
                    <a:pt x="15" y="34"/>
                    <a:pt x="14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4"/>
                    <a:pt x="11" y="37"/>
                    <a:pt x="8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5" y="36"/>
                    <a:pt x="5" y="35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6" y="31"/>
                    <a:pt x="6" y="28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3" y="29"/>
                    <a:pt x="2" y="29"/>
                  </a:cubicBezTo>
                  <a:cubicBezTo>
                    <a:pt x="0" y="27"/>
                    <a:pt x="2" y="23"/>
                    <a:pt x="3" y="21"/>
                  </a:cubicBezTo>
                  <a:cubicBezTo>
                    <a:pt x="3" y="19"/>
                    <a:pt x="4" y="14"/>
                    <a:pt x="4" y="13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5" y="17"/>
                    <a:pt x="4" y="21"/>
                    <a:pt x="3" y="23"/>
                  </a:cubicBezTo>
                  <a:cubicBezTo>
                    <a:pt x="3" y="24"/>
                    <a:pt x="3" y="25"/>
                    <a:pt x="3" y="26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6"/>
                    <a:pt x="8" y="22"/>
                    <a:pt x="8" y="22"/>
                  </a:cubicBezTo>
                  <a:cubicBezTo>
                    <a:pt x="9" y="20"/>
                    <a:pt x="5" y="15"/>
                    <a:pt x="9" y="14"/>
                  </a:cubicBezTo>
                  <a:cubicBezTo>
                    <a:pt x="10" y="15"/>
                    <a:pt x="12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3"/>
                    <a:pt x="13" y="13"/>
                    <a:pt x="11" y="12"/>
                  </a:cubicBezTo>
                  <a:cubicBezTo>
                    <a:pt x="11" y="11"/>
                    <a:pt x="11" y="10"/>
                    <a:pt x="12" y="9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5" y="7"/>
                    <a:pt x="11" y="3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" name="任意多边形 7">
            <a:extLst>
              <a:ext uri="{FF2B5EF4-FFF2-40B4-BE49-F238E27FC236}">
                <a16:creationId xmlns:a16="http://schemas.microsoft.com/office/drawing/2014/main" id="{CE8FE462-91DE-D72D-A433-6B1D23F00EF3}"/>
              </a:ext>
            </a:extLst>
          </p:cNvPr>
          <p:cNvSpPr/>
          <p:nvPr userDrawn="1"/>
        </p:nvSpPr>
        <p:spPr>
          <a:xfrm>
            <a:off x="11459785" y="6309360"/>
            <a:ext cx="735728" cy="548640"/>
          </a:xfrm>
          <a:custGeom>
            <a:avLst/>
            <a:gdLst>
              <a:gd name="connsiteX0" fmla="*/ 60660 w 762423"/>
              <a:gd name="connsiteY0" fmla="*/ 0 h 662516"/>
              <a:gd name="connsiteX1" fmla="*/ 762423 w 762423"/>
              <a:gd name="connsiteY1" fmla="*/ 0 h 662516"/>
              <a:gd name="connsiteX2" fmla="*/ 762423 w 762423"/>
              <a:gd name="connsiteY2" fmla="*/ 662516 h 662516"/>
              <a:gd name="connsiteX3" fmla="*/ 0 w 762423"/>
              <a:gd name="connsiteY3" fmla="*/ 662516 h 66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423" h="662516">
                <a:moveTo>
                  <a:pt x="60660" y="0"/>
                </a:moveTo>
                <a:lnTo>
                  <a:pt x="762423" y="0"/>
                </a:lnTo>
                <a:lnTo>
                  <a:pt x="762423" y="662516"/>
                </a:lnTo>
                <a:lnTo>
                  <a:pt x="0" y="66251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</a:t>
            </a:r>
            <a:endParaRPr lang="zh-CN" altLang="en-US" dirty="0"/>
          </a:p>
        </p:txBody>
      </p:sp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BA827AF9-BADA-EB51-10ED-9FFF3AEB9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0117" y="6319081"/>
            <a:ext cx="553432" cy="538919"/>
          </a:xfrm>
        </p:spPr>
        <p:txBody>
          <a:bodyPr/>
          <a:lstStyle>
            <a:lvl1pPr>
              <a:defRPr sz="2400"/>
            </a:lvl1pPr>
          </a:lstStyle>
          <a:p>
            <a:fld id="{27C45CD9-0508-4D1E-923D-4DFDAA610D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4594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405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-深色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3175"/>
            <a:ext cx="12192000" cy="6861175"/>
          </a:xfrm>
          <a:prstGeom prst="rect">
            <a:avLst/>
          </a:prstGeom>
          <a:blipFill dpi="0" rotWithShape="1">
            <a:blip r:embed="rId2">
              <a:alphaModFix amt="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25422" y="781579"/>
            <a:ext cx="10741155" cy="5291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48374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573932" y="6055360"/>
            <a:ext cx="546947" cy="5486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b="1">
                <a:solidFill>
                  <a:schemeClr val="accent3"/>
                </a:solidFill>
                <a:latin typeface="+mn-lt"/>
              </a:defRPr>
            </a:lvl1pPr>
          </a:lstStyle>
          <a:p>
            <a:fld id="{27C45CD9-0508-4D1E-923D-4DFDAA610D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28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6" r:id="rId3"/>
    <p:sldLayoutId id="2147483661" r:id="rId4"/>
    <p:sldLayoutId id="2147483650" r:id="rId5"/>
    <p:sldLayoutId id="2147483662" r:id="rId6"/>
    <p:sldLayoutId id="2147483664" r:id="rId7"/>
    <p:sldLayoutId id="2147483655" r:id="rId8"/>
    <p:sldLayoutId id="2147483665" r:id="rId9"/>
    <p:sldLayoutId id="214748366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39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jpeg"/><Relationship Id="rId7" Type="http://schemas.openxmlformats.org/officeDocument/2006/relationships/image" Target="../media/image24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50.png"/><Relationship Id="rId4" Type="http://schemas.openxmlformats.org/officeDocument/2006/relationships/image" Target="../media/image22.jpg"/><Relationship Id="rId9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17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8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21F92E-BFD9-7B4B-01B2-45C65F606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151" y="1760783"/>
            <a:ext cx="9725697" cy="1317412"/>
          </a:xfrm>
        </p:spPr>
        <p:txBody>
          <a:bodyPr>
            <a:noAutofit/>
          </a:bodyPr>
          <a:lstStyle/>
          <a:p>
            <a:br>
              <a:rPr lang="en-US" sz="2400" b="0" i="0" strike="noStrike" dirty="0">
                <a:solidFill>
                  <a:srgbClr val="0099CC"/>
                </a:solidFill>
                <a:effectLst/>
                <a:latin typeface="Roboto" panose="02000000000000000000" pitchFamily="2" charset="0"/>
              </a:rPr>
            </a:br>
            <a:r>
              <a:rPr lang="en-US" sz="3200" b="0" i="0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Study of Li</a:t>
            </a:r>
            <a:r>
              <a:rPr lang="en-US" sz="3200" b="0" i="0" strike="noStrike" baseline="-2500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2</a:t>
            </a:r>
            <a:r>
              <a:rPr lang="en-US" sz="3200" b="0" i="0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MoO</a:t>
            </a:r>
            <a:r>
              <a:rPr lang="en-US" sz="3200" b="0" i="0" strike="noStrike" baseline="-2500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4</a:t>
            </a:r>
            <a:r>
              <a:rPr lang="en-US" sz="3200" b="0" i="0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and Na</a:t>
            </a:r>
            <a:r>
              <a:rPr lang="en-US" sz="3200" b="0" i="0" strike="noStrike" baseline="-2500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2</a:t>
            </a:r>
            <a:r>
              <a:rPr lang="en-US" sz="3200" b="0" i="0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Mo</a:t>
            </a:r>
            <a:r>
              <a:rPr lang="en-US" sz="3200" b="0" i="0" strike="noStrike" baseline="-2500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2</a:t>
            </a:r>
            <a:r>
              <a:rPr lang="en-US" sz="3200" b="0" i="0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O</a:t>
            </a:r>
            <a:r>
              <a:rPr lang="en-US" sz="3200" b="0" i="0" strike="noStrike" baseline="-2500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7</a:t>
            </a:r>
            <a:r>
              <a:rPr lang="en-US" sz="3200" b="0" i="0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crystals </a:t>
            </a:r>
            <a:br>
              <a:rPr lang="en-US" sz="3200" b="0" i="0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</a:br>
            <a:r>
              <a:rPr lang="en-US" sz="3200" b="0" i="0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for </a:t>
            </a:r>
            <a:r>
              <a:rPr lang="en-US" sz="3200" b="0" i="0" strike="noStrike" baseline="3000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100</a:t>
            </a:r>
            <a:r>
              <a:rPr lang="en-US" sz="3200" b="0" i="0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Mo neutrinoless double beta decay </a:t>
            </a:r>
            <a:br>
              <a:rPr lang="en-US" sz="3200" b="0" i="0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</a:br>
            <a:r>
              <a:rPr lang="en-US" sz="3200" b="0" i="0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search with cryogenic bolometers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43644C5-FB8D-90B6-B672-D32F32781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3151" y="3327400"/>
            <a:ext cx="7196667" cy="1769533"/>
          </a:xfrm>
        </p:spPr>
        <p:txBody>
          <a:bodyPr>
            <a:normAutofit/>
          </a:bodyPr>
          <a:lstStyle/>
          <a:p>
            <a:r>
              <a:rPr lang="en-US" altLang="zh-CN" dirty="0"/>
              <a:t>Deyong Duan</a:t>
            </a:r>
          </a:p>
          <a:p>
            <a:endParaRPr lang="en-US" altLang="zh-CN" dirty="0"/>
          </a:p>
          <a:p>
            <a:r>
              <a:rPr kumimoji="1" lang="en-US" altLang="zh-CN" sz="1800" dirty="0">
                <a:cs typeface="Arial" panose="020B0604020202020204" pitchFamily="34" charset="0"/>
              </a:rPr>
              <a:t>State Key Laboratory of Particle Detection and Electronics (SKLPDE)</a:t>
            </a:r>
          </a:p>
          <a:p>
            <a:r>
              <a:rPr kumimoji="1" lang="en-US" altLang="zh-CN" sz="1800" dirty="0">
                <a:cs typeface="Arial" panose="020B0604020202020204" pitchFamily="34" charset="0"/>
              </a:rPr>
              <a:t>University of Science and Technology of China</a:t>
            </a:r>
            <a:r>
              <a:rPr kumimoji="1" lang="zh-CN" altLang="en-US" sz="1800" dirty="0">
                <a:cs typeface="Arial" panose="020B0604020202020204" pitchFamily="34" charset="0"/>
              </a:rPr>
              <a:t> </a:t>
            </a:r>
            <a:r>
              <a:rPr kumimoji="1" lang="en-US" altLang="zh-CN" sz="1800" dirty="0">
                <a:cs typeface="Arial" panose="020B0604020202020204" pitchFamily="34" charset="0"/>
              </a:rPr>
              <a:t>(USTC)</a:t>
            </a:r>
            <a:r>
              <a:rPr kumimoji="1" lang="en-US" altLang="zh-CN" sz="2400" dirty="0">
                <a:cs typeface="Arial" panose="020B0604020202020204" pitchFamily="34" charset="0"/>
              </a:rPr>
              <a:t>		</a:t>
            </a:r>
          </a:p>
          <a:p>
            <a:endParaRPr lang="en-US" altLang="zh-CN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A5E6708-F3F6-4DBC-BE17-1F46AA0DA767}"/>
              </a:ext>
            </a:extLst>
          </p:cNvPr>
          <p:cNvSpPr txBox="1"/>
          <p:nvPr/>
        </p:nvSpPr>
        <p:spPr>
          <a:xfrm>
            <a:off x="1233151" y="5197409"/>
            <a:ext cx="5169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77777"/>
                </a:solidFill>
                <a:latin typeface="Roboto" panose="02000000000000000000" pitchFamily="2" charset="0"/>
              </a:rPr>
              <a:t>T</a:t>
            </a:r>
            <a:r>
              <a:rPr lang="en-US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he XIX International Conference on Topics </a:t>
            </a:r>
          </a:p>
          <a:p>
            <a:r>
              <a:rPr lang="en-US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in Astroparticle and Underground Physics</a:t>
            </a:r>
          </a:p>
          <a:p>
            <a:endParaRPr lang="en-US" b="0" i="0" dirty="0">
              <a:solidFill>
                <a:srgbClr val="777777"/>
              </a:solidFill>
              <a:effectLst/>
              <a:latin typeface="Roboto" panose="02000000000000000000" pitchFamily="2" charset="0"/>
            </a:endParaRPr>
          </a:p>
          <a:p>
            <a:r>
              <a:rPr lang="en-US" dirty="0">
                <a:solidFill>
                  <a:srgbClr val="777777"/>
                </a:solidFill>
                <a:latin typeface="Roboto" panose="02000000000000000000" pitchFamily="2" charset="0"/>
              </a:rPr>
              <a:t>A</a:t>
            </a:r>
            <a:r>
              <a:rPr lang="en-US" altLang="zh-CN" dirty="0">
                <a:solidFill>
                  <a:srgbClr val="777777"/>
                </a:solidFill>
                <a:latin typeface="Roboto" panose="02000000000000000000" pitchFamily="2" charset="0"/>
              </a:rPr>
              <a:t>ugust</a:t>
            </a:r>
            <a:r>
              <a:rPr lang="en-US" dirty="0">
                <a:solidFill>
                  <a:srgbClr val="777777"/>
                </a:solidFill>
                <a:latin typeface="Roboto" panose="02000000000000000000" pitchFamily="2" charset="0"/>
              </a:rPr>
              <a:t> 27, Xichang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521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1576C8-A6FC-BE3A-4C0A-875A3BDC9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Running state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9B79B-38B4-8321-9DE3-0C76C3AB3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35" y="1367901"/>
            <a:ext cx="10741155" cy="4698999"/>
          </a:xfrm>
        </p:spPr>
        <p:txBody>
          <a:bodyPr>
            <a:normAutofit/>
          </a:bodyPr>
          <a:lstStyle/>
          <a:p>
            <a:r>
              <a:rPr lang="en-US" altLang="zh-CN" dirty="0"/>
              <a:t>Water shielding reduced the pile-up events</a:t>
            </a:r>
          </a:p>
          <a:p>
            <a:r>
              <a:rPr lang="en-US" altLang="zh-CN" dirty="0"/>
              <a:t>LMO Temperature</a:t>
            </a:r>
          </a:p>
          <a:p>
            <a:pPr lvl="1"/>
            <a:r>
              <a:rPr lang="en-US" altLang="zh-CN" dirty="0"/>
              <a:t>Down to 20 mK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B12C4B-97B0-2B74-60A9-53AE6F78F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5CD9-0508-4D1E-923D-4DFDAA610D19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53AC84-B2CA-19EA-048D-AEA80AC7E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96" y="3429000"/>
            <a:ext cx="3310802" cy="29178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63B560-E514-B8FC-C10B-49C746BD9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208" y="3454489"/>
            <a:ext cx="3274207" cy="289008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A06C909-BD68-0D39-B2B0-AD881DD2A8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" t="34592" r="1015" b="15372"/>
          <a:stretch/>
        </p:blipFill>
        <p:spPr>
          <a:xfrm>
            <a:off x="6832168" y="493427"/>
            <a:ext cx="5047424" cy="1398812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内容占位符 14">
            <a:extLst>
              <a:ext uri="{FF2B5EF4-FFF2-40B4-BE49-F238E27FC236}">
                <a16:creationId xmlns:a16="http://schemas.microsoft.com/office/drawing/2014/main" id="{C8DC82CC-C6B9-48DE-DE29-56C9953C71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53" t="39156" r="1947" b="7534"/>
          <a:stretch/>
        </p:blipFill>
        <p:spPr>
          <a:xfrm>
            <a:off x="6834868" y="1892239"/>
            <a:ext cx="5047424" cy="1398812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B18D50A-60FD-765B-E26A-05254A713159}"/>
              </a:ext>
            </a:extLst>
          </p:cNvPr>
          <p:cNvSpPr txBox="1"/>
          <p:nvPr/>
        </p:nvSpPr>
        <p:spPr>
          <a:xfrm>
            <a:off x="10534442" y="515897"/>
            <a:ext cx="216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highlight>
                  <a:srgbClr val="FFFF00"/>
                </a:highlight>
              </a:rPr>
              <a:t>No shield </a:t>
            </a:r>
            <a:r>
              <a:rPr lang="en-US" altLang="zh-CN" sz="2000" b="1" dirty="0">
                <a:solidFill>
                  <a:schemeClr val="accent5"/>
                </a:solidFill>
                <a:highlight>
                  <a:srgbClr val="FFFF00"/>
                </a:highlight>
              </a:rPr>
              <a:t> </a:t>
            </a:r>
            <a:endParaRPr lang="zh-CN" altLang="en-US" sz="2000" b="1" dirty="0">
              <a:solidFill>
                <a:schemeClr val="accent5"/>
              </a:solidFill>
              <a:highlight>
                <a:srgbClr val="FFFF00"/>
              </a:highlight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07DA42F-3BA0-B9F2-E497-49CD7370629F}"/>
              </a:ext>
            </a:extLst>
          </p:cNvPr>
          <p:cNvSpPr txBox="1"/>
          <p:nvPr/>
        </p:nvSpPr>
        <p:spPr>
          <a:xfrm>
            <a:off x="10290979" y="1928539"/>
            <a:ext cx="1713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highlight>
                  <a:srgbClr val="FFFF00"/>
                </a:highlight>
              </a:rPr>
              <a:t>Water Shield</a:t>
            </a:r>
            <a:endParaRPr lang="zh-CN" altLang="en-US" sz="2000" b="1" dirty="0">
              <a:solidFill>
                <a:schemeClr val="accent5"/>
              </a:solidFill>
              <a:highlight>
                <a:srgbClr val="FFFF00"/>
              </a:highlight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F56508B-855F-9CEC-CD10-C86820C5DD77}"/>
              </a:ext>
            </a:extLst>
          </p:cNvPr>
          <p:cNvSpPr txBox="1"/>
          <p:nvPr/>
        </p:nvSpPr>
        <p:spPr>
          <a:xfrm rot="1123634">
            <a:off x="7317587" y="1662849"/>
            <a:ext cx="1339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FFFF"/>
                </a:solidFill>
              </a:rPr>
              <a:t>10 sec</a:t>
            </a:r>
            <a:endParaRPr lang="zh-CN" altLang="en-US" sz="2400" b="1" i="1" dirty="0">
              <a:solidFill>
                <a:srgbClr val="FFFFFF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645DE1B-667A-093C-9411-592905C28B1A}"/>
              </a:ext>
            </a:extLst>
          </p:cNvPr>
          <p:cNvSpPr txBox="1"/>
          <p:nvPr/>
        </p:nvSpPr>
        <p:spPr>
          <a:xfrm>
            <a:off x="929619" y="5975238"/>
            <a:ext cx="133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Water shield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4DA736-C8FD-7F44-1BAC-8B0DFA7B4EAE}"/>
              </a:ext>
            </a:extLst>
          </p:cNvPr>
          <p:cNvSpPr txBox="1"/>
          <p:nvPr/>
        </p:nvSpPr>
        <p:spPr>
          <a:xfrm>
            <a:off x="4269208" y="3542332"/>
            <a:ext cx="143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</a:rPr>
              <a:t>W</a:t>
            </a:r>
            <a:r>
              <a:rPr lang="en-US" altLang="zh-CN" sz="1800" b="1" dirty="0">
                <a:highlight>
                  <a:srgbClr val="FFFF00"/>
                </a:highlight>
              </a:rPr>
              <a:t>ater shield</a:t>
            </a:r>
            <a:endParaRPr lang="zh-CN" altLang="en-US" dirty="0">
              <a:highlight>
                <a:srgbClr val="FFFF00"/>
              </a:highlight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7ABDF90-51D5-BE97-3E37-ACD88438F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4141" y="3454832"/>
            <a:ext cx="3067436" cy="29097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6" name="直线箭头连接符 10">
            <a:extLst>
              <a:ext uri="{FF2B5EF4-FFF2-40B4-BE49-F238E27FC236}">
                <a16:creationId xmlns:a16="http://schemas.microsoft.com/office/drawing/2014/main" id="{4188A023-9EE5-100F-7FC5-D00B2B56B48D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8991683" y="5279994"/>
            <a:ext cx="281412" cy="797376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1">
            <a:extLst>
              <a:ext uri="{FF2B5EF4-FFF2-40B4-BE49-F238E27FC236}">
                <a16:creationId xmlns:a16="http://schemas.microsoft.com/office/drawing/2014/main" id="{9A58D5B7-0EA3-A0FC-D344-39ADCF07EF7A}"/>
              </a:ext>
            </a:extLst>
          </p:cNvPr>
          <p:cNvSpPr txBox="1"/>
          <p:nvPr/>
        </p:nvSpPr>
        <p:spPr>
          <a:xfrm>
            <a:off x="8074141" y="5856892"/>
            <a:ext cx="917542" cy="440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5000"/>
              </a:lnSpc>
            </a:pPr>
            <a:r>
              <a:rPr kumimoji="1" lang="en-US" altLang="zh-CN" sz="2000" dirty="0">
                <a:ea typeface="SimHei" panose="02010609060101010101" pitchFamily="49" charset="-122"/>
              </a:rPr>
              <a:t>Crystal</a:t>
            </a:r>
            <a:endParaRPr kumimoji="1" lang="zh-CN" altLang="en-US" sz="2000" dirty="0">
              <a:ea typeface="SimHei" panose="02010609060101010101" pitchFamily="49" charset="-122"/>
            </a:endParaRPr>
          </a:p>
        </p:txBody>
      </p:sp>
      <p:sp>
        <p:nvSpPr>
          <p:cNvPr id="18" name="文本框 12">
            <a:extLst>
              <a:ext uri="{FF2B5EF4-FFF2-40B4-BE49-F238E27FC236}">
                <a16:creationId xmlns:a16="http://schemas.microsoft.com/office/drawing/2014/main" id="{8544D126-C761-9DAA-F36F-7E6420BCAC66}"/>
              </a:ext>
            </a:extLst>
          </p:cNvPr>
          <p:cNvSpPr txBox="1"/>
          <p:nvPr/>
        </p:nvSpPr>
        <p:spPr>
          <a:xfrm>
            <a:off x="10290979" y="5957485"/>
            <a:ext cx="1004017" cy="440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5000"/>
              </a:lnSpc>
            </a:pPr>
            <a:r>
              <a:rPr kumimoji="1" lang="en-US" altLang="zh-CN" sz="2000" dirty="0">
                <a:ea typeface="SimHei" panose="02010609060101010101" pitchFamily="49" charset="-122"/>
              </a:rPr>
              <a:t>Copper</a:t>
            </a:r>
            <a:endParaRPr kumimoji="1" lang="zh-CN" altLang="en-US" sz="2000" dirty="0">
              <a:ea typeface="SimHei" panose="02010609060101010101" pitchFamily="49" charset="-122"/>
            </a:endParaRPr>
          </a:p>
        </p:txBody>
      </p:sp>
      <p:cxnSp>
        <p:nvCxnSpPr>
          <p:cNvPr id="19" name="直线箭头连接符 13">
            <a:extLst>
              <a:ext uri="{FF2B5EF4-FFF2-40B4-BE49-F238E27FC236}">
                <a16:creationId xmlns:a16="http://schemas.microsoft.com/office/drawing/2014/main" id="{FC8205E5-24B9-1E92-C47E-F0D44BD40E51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10674849" y="5279994"/>
            <a:ext cx="118139" cy="677491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4">
            <a:extLst>
              <a:ext uri="{FF2B5EF4-FFF2-40B4-BE49-F238E27FC236}">
                <a16:creationId xmlns:a16="http://schemas.microsoft.com/office/drawing/2014/main" id="{7F976B0C-79E0-A29C-E723-95A42251E509}"/>
              </a:ext>
            </a:extLst>
          </p:cNvPr>
          <p:cNvSpPr txBox="1"/>
          <p:nvPr/>
        </p:nvSpPr>
        <p:spPr>
          <a:xfrm>
            <a:off x="10255169" y="3470709"/>
            <a:ext cx="843080" cy="440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5000"/>
              </a:lnSpc>
            </a:pPr>
            <a:r>
              <a:rPr kumimoji="1" lang="en-US" altLang="zh-CN" sz="2000" dirty="0">
                <a:ea typeface="SimHei" panose="02010609060101010101" pitchFamily="49" charset="-122"/>
              </a:rPr>
              <a:t>PTFE</a:t>
            </a:r>
            <a:endParaRPr kumimoji="1" lang="zh-CN" altLang="en-US" sz="2000" dirty="0">
              <a:ea typeface="SimHei" panose="02010609060101010101" pitchFamily="49" charset="-122"/>
            </a:endParaRPr>
          </a:p>
        </p:txBody>
      </p:sp>
      <p:cxnSp>
        <p:nvCxnSpPr>
          <p:cNvPr id="21" name="直线箭头连接符 15">
            <a:extLst>
              <a:ext uri="{FF2B5EF4-FFF2-40B4-BE49-F238E27FC236}">
                <a16:creationId xmlns:a16="http://schemas.microsoft.com/office/drawing/2014/main" id="{BFD0DF5E-D118-55D4-8723-13149D124E5D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9727474" y="3691187"/>
            <a:ext cx="527695" cy="630493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线箭头连接符 16">
            <a:extLst>
              <a:ext uri="{FF2B5EF4-FFF2-40B4-BE49-F238E27FC236}">
                <a16:creationId xmlns:a16="http://schemas.microsoft.com/office/drawing/2014/main" id="{804587F0-C58A-FC67-40DC-45C472AED308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10093927" y="3691187"/>
            <a:ext cx="161242" cy="1089819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箭头连接符 17">
            <a:extLst>
              <a:ext uri="{FF2B5EF4-FFF2-40B4-BE49-F238E27FC236}">
                <a16:creationId xmlns:a16="http://schemas.microsoft.com/office/drawing/2014/main" id="{33648BC0-11EE-3319-0778-84FE74407B9B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9727474" y="3691187"/>
            <a:ext cx="527695" cy="1490413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339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65BEEC-59D0-10E2-2E6D-5CF92902D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Processing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F478BF-960F-A40A-ED1B-53E8D8D41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5CD9-0508-4D1E-923D-4DFDAA610D19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内容占位符 2">
                <a:extLst>
                  <a:ext uri="{FF2B5EF4-FFF2-40B4-BE49-F238E27FC236}">
                    <a16:creationId xmlns:a16="http://schemas.microsoft.com/office/drawing/2014/main" id="{EEE20D22-E0E8-C92F-1531-063C755BDD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2645" y="1140737"/>
                <a:ext cx="10741155" cy="46989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dirty="0"/>
                  <a:t>Decay time ~ </a:t>
                </a:r>
                <a:r>
                  <a:rPr lang="en-US" altLang="zh-CN" sz="2400" dirty="0">
                    <a:solidFill>
                      <a:schemeClr val="accent2">
                        <a:lumMod val="75000"/>
                      </a:schemeClr>
                    </a:solidFill>
                  </a:rPr>
                  <a:t>16 ms</a:t>
                </a:r>
              </a:p>
              <a:p>
                <a:r>
                  <a:rPr lang="en-US" altLang="zh-CN" sz="2400" dirty="0"/>
                  <a:t>Calibrated by </a:t>
                </a:r>
                <a:r>
                  <a:rPr lang="en-US" altLang="zh-CN" sz="2400" baseline="30000" dirty="0"/>
                  <a:t>22</a:t>
                </a:r>
                <a:r>
                  <a:rPr lang="en-US" altLang="zh-CN" sz="2400" dirty="0"/>
                  <a:t>Na 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</a:rPr>
                      <m:t>𝛾</m:t>
                    </m:r>
                    <m:r>
                      <m:rPr>
                        <m:nor/>
                      </m:rPr>
                      <a:rPr lang="en-US" altLang="zh-CN" sz="2400" dirty="0"/>
                      <m:t>−</m:t>
                    </m:r>
                    <m:r>
                      <m:rPr>
                        <m:nor/>
                      </m:rPr>
                      <a:rPr lang="en-US" altLang="zh-CN" sz="2400" dirty="0"/>
                      <m:t>source</m:t>
                    </m:r>
                  </m:oMath>
                </a14:m>
                <a:endParaRPr lang="en-US" altLang="zh-CN" sz="2400" dirty="0"/>
              </a:p>
              <a:p>
                <a:pPr lvl="1"/>
                <a:r>
                  <a:rPr lang="en-US" altLang="zh-CN" sz="2000" dirty="0"/>
                  <a:t>FWHM = </a:t>
                </a:r>
                <a:r>
                  <a:rPr lang="en-US" altLang="zh-CN" sz="2000" dirty="0">
                    <a:solidFill>
                      <a:schemeClr val="accent2">
                        <a:lumMod val="75000"/>
                      </a:schemeClr>
                    </a:solidFill>
                  </a:rPr>
                  <a:t>21.5 keV@511 keV</a:t>
                </a:r>
              </a:p>
              <a:p>
                <a:pPr lvl="1"/>
                <a:r>
                  <a:rPr lang="en-US" altLang="zh-CN" sz="2000" dirty="0"/>
                  <a:t>Baseline resolution ~ 3.54 keV</a:t>
                </a:r>
                <a:endParaRPr lang="zh-CN" altLang="en-US" sz="2000" dirty="0"/>
              </a:p>
            </p:txBody>
          </p:sp>
        </mc:Choice>
        <mc:Fallback>
          <p:sp>
            <p:nvSpPr>
              <p:cNvPr id="21" name="内容占位符 2">
                <a:extLst>
                  <a:ext uri="{FF2B5EF4-FFF2-40B4-BE49-F238E27FC236}">
                    <a16:creationId xmlns:a16="http://schemas.microsoft.com/office/drawing/2014/main" id="{EEE20D22-E0E8-C92F-1531-063C755B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45" y="1140737"/>
                <a:ext cx="10741155" cy="4698999"/>
              </a:xfrm>
              <a:prstGeom prst="rect">
                <a:avLst/>
              </a:prstGeom>
              <a:blipFill>
                <a:blip r:embed="rId3"/>
                <a:stretch>
                  <a:fillRect l="-737" t="-18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图片 26">
            <a:extLst>
              <a:ext uri="{FF2B5EF4-FFF2-40B4-BE49-F238E27FC236}">
                <a16:creationId xmlns:a16="http://schemas.microsoft.com/office/drawing/2014/main" id="{3C48F4BF-3103-1772-4477-DF8DC5D979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87" t="9759" r="21144" b="7633"/>
          <a:stretch/>
        </p:blipFill>
        <p:spPr>
          <a:xfrm>
            <a:off x="6418679" y="604140"/>
            <a:ext cx="4562529" cy="2325838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73C6F711-FF02-C42E-78A5-E0F4F5AACBF7}"/>
              </a:ext>
            </a:extLst>
          </p:cNvPr>
          <p:cNvSpPr txBox="1"/>
          <p:nvPr/>
        </p:nvSpPr>
        <p:spPr>
          <a:xfrm>
            <a:off x="10212983" y="641606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</a:rPr>
              <a:t>1.5 s  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EDE94DB-F4E6-8D96-95B6-DD8480333180}"/>
              </a:ext>
            </a:extLst>
          </p:cNvPr>
          <p:cNvSpPr txBox="1"/>
          <p:nvPr/>
        </p:nvSpPr>
        <p:spPr>
          <a:xfrm>
            <a:off x="6684124" y="741765"/>
            <a:ext cx="1826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Pulse shape</a:t>
            </a:r>
            <a:endParaRPr lang="zh-CN" altLang="en-US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A43BCFF-B73B-440A-8A11-E52C0987F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79" y="3060830"/>
            <a:ext cx="4511429" cy="33860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DDE92F0-0D6A-496D-B7B6-D2DB87C5E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47" y="3060830"/>
            <a:ext cx="4809067" cy="331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0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id="{7BA2D2E6-0EB2-30B1-9302-658D47FBBD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174" r="19965" b="3597"/>
          <a:stretch/>
        </p:blipFill>
        <p:spPr>
          <a:xfrm>
            <a:off x="4335977" y="3695735"/>
            <a:ext cx="3188081" cy="27254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EE233C27-4E48-34AF-0A64-9F1191467FF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altLang="zh-CN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altLang="zh-CN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3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𝐜</m:t>
                    </m:r>
                    <m:sSup>
                      <m:sSupPr>
                        <m:ctrlPr>
                          <a:rPr lang="en-US" altLang="zh-CN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𝐦</m:t>
                        </m:r>
                      </m:e>
                      <m:sup>
                        <m:r>
                          <a:rPr lang="en-US" altLang="zh-CN" sz="3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altLang="zh-CN" sz="3600" dirty="0"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ea typeface="SimHei" panose="02010609060101010101" pitchFamily="49" charset="-122"/>
                    <a:cs typeface="Times New Roman" panose="02020603050405020304" pitchFamily="18" charset="0"/>
                  </a:rPr>
                  <a:t>LMO Bolometer</a:t>
                </a:r>
                <a:endParaRPr lang="zh-CN" alt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EE233C27-4E48-34AF-0A64-9F1191467F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t="-13636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5BF3EAB-9489-3070-7B73-A96D6392E5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3" y="1367516"/>
                <a:ext cx="10741155" cy="4698999"/>
              </a:xfrm>
            </p:spPr>
            <p:txBody>
              <a:bodyPr/>
              <a:lstStyle/>
              <a:p>
                <a:r>
                  <a:rPr lang="en-US" altLang="zh-CN" dirty="0">
                    <a:latin typeface="Cambria Math" panose="02040503050406030204" pitchFamily="18" charset="0"/>
                  </a:rPr>
                  <a:t>For still high pile-up</a:t>
                </a:r>
                <a:r>
                  <a:rPr lang="zh-CN" altLang="en-US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rate</a:t>
                </a:r>
              </a:p>
              <a:p>
                <a:pPr lvl="1"/>
                <a:r>
                  <a:rPr lang="en-US" altLang="zh-CN" dirty="0"/>
                  <a:t>Use the </a:t>
                </a:r>
                <a14:m>
                  <m:oMath xmlns:m="http://schemas.openxmlformats.org/officeDocument/2006/math">
                    <m:r>
                      <a:rPr lang="en-US" altLang="zh-CN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LMO </a:t>
                </a:r>
              </a:p>
              <a:p>
                <a:pPr lvl="1"/>
                <a:r>
                  <a:rPr lang="en-US" altLang="zh-CN" dirty="0"/>
                  <a:t>Reduce size to reduce pile-up</a:t>
                </a:r>
              </a:p>
              <a:p>
                <a:r>
                  <a:rPr lang="en-US" altLang="zh-CN" dirty="0"/>
                  <a:t>Temperature is about 20 mK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5BF3EAB-9489-3070-7B73-A96D6392E5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3" y="1367516"/>
                <a:ext cx="10741155" cy="4698999"/>
              </a:xfrm>
              <a:blipFill>
                <a:blip r:embed="rId5"/>
                <a:stretch>
                  <a:fillRect l="-1022" t="-22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AAA8CF-EB1C-0FC3-2820-FFC7D6FDE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5CD9-0508-4D1E-923D-4DFDAA610D19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449EB55-4A8E-419D-A4D1-91D9DF025B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t="11824" r="19556" b="4812"/>
          <a:stretch/>
        </p:blipFill>
        <p:spPr>
          <a:xfrm>
            <a:off x="7866620" y="3695735"/>
            <a:ext cx="3188081" cy="27267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5176F65-8467-1146-DBBE-9ACEAA52C1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951" r="1637" b="11544"/>
          <a:stretch/>
        </p:blipFill>
        <p:spPr>
          <a:xfrm>
            <a:off x="6405252" y="1197010"/>
            <a:ext cx="5592429" cy="223199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F9703AF-2C5D-693D-49B7-9A3E55834661}"/>
              </a:ext>
            </a:extLst>
          </p:cNvPr>
          <p:cNvSpPr txBox="1"/>
          <p:nvPr/>
        </p:nvSpPr>
        <p:spPr>
          <a:xfrm>
            <a:off x="9665761" y="1287786"/>
            <a:ext cx="233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highlight>
                  <a:srgbClr val="FFFF00"/>
                </a:highlight>
              </a:rPr>
              <a:t>Pile-up</a:t>
            </a:r>
            <a:r>
              <a:rPr lang="zh-CN" altLang="en-US" sz="2400" b="1" dirty="0">
                <a:highlight>
                  <a:srgbClr val="FFFF00"/>
                </a:highlight>
              </a:rPr>
              <a:t>  </a:t>
            </a:r>
            <a:r>
              <a:rPr lang="en-US" altLang="zh-CN" sz="2400" b="1" dirty="0">
                <a:highlight>
                  <a:srgbClr val="FFFF00"/>
                </a:highlight>
              </a:rPr>
              <a:t>reduced</a:t>
            </a:r>
            <a:endParaRPr lang="zh-CN" altLang="en-US" sz="2400" b="1" dirty="0">
              <a:highlight>
                <a:srgbClr val="FFFF00"/>
              </a:highlight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E7808C3-FB4B-CF05-A9E2-854BEE484FD5}"/>
              </a:ext>
            </a:extLst>
          </p:cNvPr>
          <p:cNvSpPr txBox="1"/>
          <p:nvPr/>
        </p:nvSpPr>
        <p:spPr>
          <a:xfrm>
            <a:off x="6456302" y="5963426"/>
            <a:ext cx="1172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Assemble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C3EB85A-AE2F-8BEA-8EB9-ED7BBA685472}"/>
              </a:ext>
            </a:extLst>
          </p:cNvPr>
          <p:cNvSpPr txBox="1"/>
          <p:nvPr/>
        </p:nvSpPr>
        <p:spPr>
          <a:xfrm>
            <a:off x="10338486" y="5742521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LMO</a:t>
            </a:r>
            <a:endParaRPr lang="zh-CN" altLang="en-US" dirty="0">
              <a:highlight>
                <a:srgbClr val="FFFF00"/>
              </a:highlight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648E2C3-ED20-EBB7-F6AF-C43F376ED8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2" t="32534" r="30227" b="48303"/>
          <a:stretch/>
        </p:blipFill>
        <p:spPr>
          <a:xfrm>
            <a:off x="824507" y="3731180"/>
            <a:ext cx="3065916" cy="269303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8C87BEE-2BFC-58F5-77A3-350C695D2BE0}"/>
              </a:ext>
            </a:extLst>
          </p:cNvPr>
          <p:cNvSpPr txBox="1"/>
          <p:nvPr/>
        </p:nvSpPr>
        <p:spPr>
          <a:xfrm>
            <a:off x="2584475" y="5907100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Glue points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CA41AC1-5360-BB3E-C21A-5C1A1C670F05}"/>
              </a:ext>
            </a:extLst>
          </p:cNvPr>
          <p:cNvSpPr txBox="1"/>
          <p:nvPr/>
        </p:nvSpPr>
        <p:spPr>
          <a:xfrm>
            <a:off x="6708674" y="1208565"/>
            <a:ext cx="920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</a:rPr>
              <a:t>30 s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CF8D049-57A9-810A-74F1-AFC08D097A10}"/>
              </a:ext>
            </a:extLst>
          </p:cNvPr>
          <p:cNvCxnSpPr>
            <a:cxnSpLocks/>
          </p:cNvCxnSpPr>
          <p:nvPr/>
        </p:nvCxnSpPr>
        <p:spPr>
          <a:xfrm flipV="1">
            <a:off x="10114152" y="5927187"/>
            <a:ext cx="328135" cy="36239"/>
          </a:xfrm>
          <a:prstGeom prst="straightConnector1">
            <a:avLst/>
          </a:prstGeom>
          <a:ln w="1905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320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D4A66-2FFA-9C99-9601-23F5AE373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Processing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A0E13B-FBF8-0843-8F50-3EAC0ED7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5CD9-0508-4D1E-923D-4DFDAA610D19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02D5F545-C1C8-8257-22A8-0550F64D3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415330"/>
            <a:ext cx="6800851" cy="2782357"/>
          </a:xfrm>
        </p:spPr>
        <p:txBody>
          <a:bodyPr/>
          <a:lstStyle/>
          <a:p>
            <a:r>
              <a:rPr lang="en-US" altLang="zh-CN" dirty="0"/>
              <a:t>Decay time ~ 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13 ms</a:t>
            </a:r>
          </a:p>
          <a:p>
            <a:pPr lvl="1"/>
            <a:r>
              <a:rPr lang="en-US" altLang="zh-CN" dirty="0"/>
              <a:t>Pile-up rate is lower</a:t>
            </a:r>
          </a:p>
          <a:p>
            <a:r>
              <a:rPr lang="en-US" altLang="zh-CN" dirty="0"/>
              <a:t>FWHM= 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7 keV@511 keV</a:t>
            </a:r>
            <a:endParaRPr lang="zh-CN" altLang="en-US" dirty="0"/>
          </a:p>
          <a:p>
            <a:endParaRPr lang="en-US" altLang="zh-CN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19A3B07-4BDC-CBC6-6110-6546C89EDB4B}"/>
              </a:ext>
            </a:extLst>
          </p:cNvPr>
          <p:cNvGrpSpPr/>
          <p:nvPr/>
        </p:nvGrpSpPr>
        <p:grpSpPr>
          <a:xfrm>
            <a:off x="731520" y="3335383"/>
            <a:ext cx="4496224" cy="2983698"/>
            <a:chOff x="1321479" y="3262815"/>
            <a:chExt cx="4212545" cy="3056266"/>
          </a:xfrm>
        </p:grpSpPr>
        <p:pic>
          <p:nvPicPr>
            <p:cNvPr id="7" name="Content Placeholder 4">
              <a:extLst>
                <a:ext uri="{FF2B5EF4-FFF2-40B4-BE49-F238E27FC236}">
                  <a16:creationId xmlns:a16="http://schemas.microsoft.com/office/drawing/2014/main" id="{DDBCB8C4-73A6-E82F-1176-B1C3AEF06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1479" y="3262815"/>
              <a:ext cx="4212545" cy="305626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5">
                  <a:extLst>
                    <a:ext uri="{FF2B5EF4-FFF2-40B4-BE49-F238E27FC236}">
                      <a16:creationId xmlns:a16="http://schemas.microsoft.com/office/drawing/2014/main" id="{33070906-0847-8214-6DEA-3BFF6DA5FE99}"/>
                    </a:ext>
                  </a:extLst>
                </p:cNvPr>
                <p:cNvSpPr txBox="1"/>
                <p:nvPr/>
              </p:nvSpPr>
              <p:spPr>
                <a:xfrm>
                  <a:off x="1900426" y="3659339"/>
                  <a:ext cx="1336623" cy="50442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=511 </m:t>
                        </m:r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1600" b="0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 ~ 3 </m:t>
                        </m:r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8" name="TextBox 5">
                  <a:extLst>
                    <a:ext uri="{FF2B5EF4-FFF2-40B4-BE49-F238E27FC236}">
                      <a16:creationId xmlns:a16="http://schemas.microsoft.com/office/drawing/2014/main" id="{33070906-0847-8214-6DEA-3BFF6DA5FE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0426" y="3659339"/>
                  <a:ext cx="1336623" cy="504420"/>
                </a:xfrm>
                <a:prstGeom prst="rect">
                  <a:avLst/>
                </a:prstGeom>
                <a:blipFill>
                  <a:blip r:embed="rId5"/>
                  <a:stretch>
                    <a:fillRect l="-837" b="-1176"/>
                  </a:stretch>
                </a:blipFill>
                <a:ln w="2857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DCA8C60-0EEE-0506-7F14-F0C6AF3178F6}"/>
              </a:ext>
            </a:extLst>
          </p:cNvPr>
          <p:cNvGrpSpPr/>
          <p:nvPr/>
        </p:nvGrpSpPr>
        <p:grpSpPr>
          <a:xfrm>
            <a:off x="6189098" y="280369"/>
            <a:ext cx="4890076" cy="3376235"/>
            <a:chOff x="6315075" y="3726427"/>
            <a:chExt cx="4309402" cy="3046775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6AB9A330-4A26-A3CF-2B09-D0C842B67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5075" y="3726427"/>
              <a:ext cx="4309402" cy="3046775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A522F5E-AB04-3E5B-02BC-68BA6FFE4594}"/>
                </a:ext>
              </a:extLst>
            </p:cNvPr>
            <p:cNvSpPr txBox="1"/>
            <p:nvPr/>
          </p:nvSpPr>
          <p:spPr>
            <a:xfrm>
              <a:off x="7299762" y="4442859"/>
              <a:ext cx="93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/>
                <a:t>0.511 keV</a:t>
              </a:r>
              <a:endParaRPr lang="zh-CN" altLang="en-US" sz="1400" b="1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89E71EF-C0BF-8AD2-8C8D-ECD7203D8AE5}"/>
                </a:ext>
              </a:extLst>
            </p:cNvPr>
            <p:cNvSpPr txBox="1"/>
            <p:nvPr/>
          </p:nvSpPr>
          <p:spPr>
            <a:xfrm>
              <a:off x="8215334" y="4942037"/>
              <a:ext cx="9236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/>
                <a:t>1.27 MeV</a:t>
              </a:r>
              <a:endParaRPr lang="zh-CN" altLang="en-US" sz="1400" b="1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910C843F-D4D8-A1F3-6894-5A54249F63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" t="12226" r="1565" b="8454"/>
          <a:stretch/>
        </p:blipFill>
        <p:spPr>
          <a:xfrm>
            <a:off x="5721531" y="3886914"/>
            <a:ext cx="5594710" cy="2432167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77CDFE0-3960-7675-850B-F2B63608A27B}"/>
              </a:ext>
            </a:extLst>
          </p:cNvPr>
          <p:cNvSpPr txBox="1"/>
          <p:nvPr/>
        </p:nvSpPr>
        <p:spPr>
          <a:xfrm>
            <a:off x="10427219" y="3944664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</a:rPr>
              <a:t>1.5 s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B602DE3-BBC9-EC66-1881-03A5CB5C923C}"/>
              </a:ext>
            </a:extLst>
          </p:cNvPr>
          <p:cNvSpPr txBox="1"/>
          <p:nvPr/>
        </p:nvSpPr>
        <p:spPr>
          <a:xfrm>
            <a:off x="5979246" y="4014880"/>
            <a:ext cx="1826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Pulse shape</a:t>
            </a:r>
            <a:endParaRPr lang="zh-CN" altLang="en-US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14BA22D-A160-43C8-8532-33CA52BD2541}"/>
              </a:ext>
            </a:extLst>
          </p:cNvPr>
          <p:cNvSpPr/>
          <p:nvPr/>
        </p:nvSpPr>
        <p:spPr>
          <a:xfrm rot="20257057">
            <a:off x="6963790" y="1506821"/>
            <a:ext cx="34163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>
                  <a:noFill/>
                </a:ln>
                <a:solidFill>
                  <a:schemeClr val="tx1">
                    <a:alpha val="2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preliminary</a:t>
            </a:r>
            <a:endParaRPr lang="zh-CN" altLang="en-US" sz="5400" b="0" cap="none" spc="0" dirty="0">
              <a:ln w="0">
                <a:noFill/>
              </a:ln>
              <a:solidFill>
                <a:schemeClr val="tx1">
                  <a:alpha val="2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82B79C6-DCC6-43F6-85B7-D49A1492C60B}"/>
              </a:ext>
            </a:extLst>
          </p:cNvPr>
          <p:cNvSpPr/>
          <p:nvPr/>
        </p:nvSpPr>
        <p:spPr>
          <a:xfrm rot="20257057">
            <a:off x="1273221" y="4497723"/>
            <a:ext cx="34163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>
                  <a:noFill/>
                </a:ln>
                <a:solidFill>
                  <a:schemeClr val="tx1">
                    <a:alpha val="2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preliminary</a:t>
            </a:r>
            <a:endParaRPr lang="zh-CN" altLang="en-US" sz="5400" b="0" cap="none" spc="0" dirty="0">
              <a:ln w="0">
                <a:noFill/>
              </a:ln>
              <a:solidFill>
                <a:schemeClr val="tx1">
                  <a:alpha val="2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5757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878CB0-1846-4460-3162-0FAE2CCD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USTC Lab Status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FCA2CE-58F7-89E4-C0EA-FE20043493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4EC714-7FEB-92C4-CF9C-9948672909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01351CA-E700-051A-8E61-2FFED939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5CD9-0508-4D1E-923D-4DFDAA610D19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4243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5773F-EAB0-41C1-820D-CF7E6CCAF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USTC Ground Lab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86732-40CC-4F11-A51A-0C3F7938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5CD9-0508-4D1E-923D-4DFDAA610D19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CFFB29D-895D-4297-B606-84D7C4DE3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091" y="1647000"/>
            <a:ext cx="6295340" cy="3564000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B7B3F396-24FC-4DEA-8610-667A2D6E4DE5}"/>
              </a:ext>
            </a:extLst>
          </p:cNvPr>
          <p:cNvSpPr txBox="1"/>
          <p:nvPr/>
        </p:nvSpPr>
        <p:spPr>
          <a:xfrm>
            <a:off x="895201" y="5183858"/>
            <a:ext cx="4603384" cy="51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kumimoji="1" lang="en-US" altLang="zh-CN" sz="2400" b="1" dirty="0">
                <a:solidFill>
                  <a:srgbClr val="0000FF"/>
                </a:solidFill>
              </a:rPr>
              <a:t>Oxford Triton 500@USTC, 2021</a:t>
            </a:r>
            <a:endParaRPr kumimoji="1"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D65077F5-1B16-4539-97D5-E08496B9EDBC}"/>
              </a:ext>
            </a:extLst>
          </p:cNvPr>
          <p:cNvSpPr txBox="1"/>
          <p:nvPr/>
        </p:nvSpPr>
        <p:spPr>
          <a:xfrm>
            <a:off x="5649308" y="5184794"/>
            <a:ext cx="6217525" cy="51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kumimoji="1" lang="en-US" altLang="zh-CN" sz="2400" b="1" dirty="0">
                <a:solidFill>
                  <a:srgbClr val="0000FF"/>
                </a:solidFill>
              </a:rPr>
              <a:t>Running with water shielding, reduce pile-up </a:t>
            </a:r>
            <a:endParaRPr kumimoji="1" lang="zh-CN" altLang="en-US" sz="2400" b="1" dirty="0">
              <a:solidFill>
                <a:srgbClr val="0000FF"/>
              </a:solidFill>
            </a:endParaRP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22F8C5CD-82B2-4A16-B2A3-DC469D375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11" y="1647000"/>
            <a:ext cx="4770002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29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558D0-39C0-435F-AD0A-C710253EB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Lab Gamma Flux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D15685-E6D3-4C0C-8A61-696C164EDA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079500"/>
                <a:ext cx="11582401" cy="4698999"/>
              </a:xfrm>
            </p:spPr>
            <p:txBody>
              <a:bodyPr/>
              <a:lstStyle/>
              <a:p>
                <a:r>
                  <a:rPr lang="en-US" altLang="zh-CN" sz="2400" dirty="0"/>
                  <a:t>CZT(</a:t>
                </a:r>
                <a:r>
                  <a:rPr lang="en-US" altLang="zh-CN" sz="2400" dirty="0" err="1"/>
                  <a:t>CdZnTe</a:t>
                </a:r>
                <a:r>
                  <a:rPr lang="en-US" altLang="zh-CN" sz="2400" dirty="0"/>
                  <a:t>) detector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CN" sz="2400" dirty="0"/>
                  <a:t> unfolding method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400" dirty="0">
                    <a:sym typeface="Wingdings" pitchFamily="2" charset="2"/>
                  </a:rPr>
                  <a:t> high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altLang="zh-CN" sz="2400" b="0" i="0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𝛾</m:t>
                    </m:r>
                  </m:oMath>
                </a14:m>
                <a:r>
                  <a:rPr lang="en-US" altLang="zh-CN" sz="2400" dirty="0">
                    <a:sym typeface="Wingdings" pitchFamily="2" charset="2"/>
                  </a:rPr>
                  <a:t> flux backgrounds</a:t>
                </a:r>
              </a:p>
              <a:p>
                <a:r>
                  <a:rPr lang="en-US" altLang="zh-CN" sz="2400" dirty="0">
                    <a:sym typeface="Wingdings" pitchFamily="2" charset="2"/>
                  </a:rPr>
                  <a:t>Long decay time (hundreds</a:t>
                </a:r>
                <a:r>
                  <a:rPr lang="zh-CN" altLang="en-US" sz="2400" dirty="0">
                    <a:sym typeface="Wingdings" pitchFamily="2" charset="2"/>
                  </a:rPr>
                  <a:t> </a:t>
                </a:r>
                <a:r>
                  <a:rPr lang="en-US" altLang="zh-CN" sz="2400" dirty="0">
                    <a:sym typeface="Wingdings" pitchFamily="2" charset="2"/>
                  </a:rPr>
                  <a:t>ms)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</m:oMath>
                </a14:m>
                <a:r>
                  <a:rPr lang="en-US" altLang="zh-CN" sz="2400" dirty="0">
                    <a:sym typeface="Wingdings" pitchFamily="2" charset="2"/>
                  </a:rPr>
                  <a:t> pile-up events 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</m:oMath>
                </a14:m>
                <a:r>
                  <a:rPr lang="en-US" altLang="zh-CN" sz="2400" dirty="0">
                    <a:sym typeface="Wingdings" pitchFamily="2" charset="2"/>
                  </a:rPr>
                  <a:t> shielding </a:t>
                </a:r>
                <a:endParaRPr lang="en-US" altLang="zh-CN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D15685-E6D3-4C0C-8A61-696C164EDA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079500"/>
                <a:ext cx="11582401" cy="4698999"/>
              </a:xfrm>
              <a:blipFill>
                <a:blip r:embed="rId3"/>
                <a:stretch>
                  <a:fillRect l="-684" t="-1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24513-1AA3-465C-A6C8-8F249AB8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5CD9-0508-4D1E-923D-4DFDAA610D19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A0663DC2-8043-463D-A280-AF811C2BE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862" y="2220648"/>
            <a:ext cx="2906543" cy="2134666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857E189B-FF83-4E9E-8EE1-7F1F38090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558" y="2288176"/>
            <a:ext cx="6014921" cy="397193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021ACF93-5403-4AF8-A3C0-C7C10BA4C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071" y="4482547"/>
            <a:ext cx="2546016" cy="193335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35C8AE5-60BE-491E-8BE9-D4EA1B384398}"/>
              </a:ext>
            </a:extLst>
          </p:cNvPr>
          <p:cNvSpPr txBox="1"/>
          <p:nvPr/>
        </p:nvSpPr>
        <p:spPr>
          <a:xfrm>
            <a:off x="5391575" y="2541991"/>
            <a:ext cx="253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u="sng" dirty="0">
                <a:solidFill>
                  <a:schemeClr val="accent2"/>
                </a:solidFill>
              </a:rPr>
              <a:t>arxiv.org/abs/2401.12034</a:t>
            </a:r>
            <a:endParaRPr lang="zh-CN" altLang="en-US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70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B47FD-6ECF-4F45-9196-BE36CD8B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ea typeface="SimHei" panose="02010609060101010101" pitchFamily="49" charset="-122"/>
                <a:cs typeface="Times New Roman" panose="02020603050405020304" pitchFamily="18" charset="0"/>
              </a:rPr>
              <a:t>Radioactive </a:t>
            </a:r>
            <a:r>
              <a:rPr lang="en-US" altLang="zh-CN" dirty="0">
                <a:ea typeface="SimHei" panose="02010609060101010101" pitchFamily="49" charset="-122"/>
                <a:cs typeface="Times New Roman" panose="02020603050405020304" pitchFamily="18" charset="0"/>
                <a:sym typeface="Wingdings" pitchFamily="2" charset="2"/>
              </a:rPr>
              <a:t>S</a:t>
            </a:r>
            <a:r>
              <a:rPr lang="en-US" altLang="zh-CN" sz="3600" dirty="0">
                <a:ea typeface="SimHei" panose="02010609060101010101" pitchFamily="49" charset="-122"/>
                <a:cs typeface="Times New Roman" panose="02020603050405020304" pitchFamily="18" charset="0"/>
                <a:sym typeface="Wingdings" pitchFamily="2" charset="2"/>
              </a:rPr>
              <a:t>hielding</a:t>
            </a:r>
            <a:r>
              <a:rPr lang="en-US" altLang="zh-CN" sz="3600" dirty="0"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87176-6736-4DAF-B593-4F60AAE34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883" y="1044410"/>
            <a:ext cx="10741155" cy="4698999"/>
          </a:xfrm>
        </p:spPr>
        <p:txBody>
          <a:bodyPr/>
          <a:lstStyle/>
          <a:p>
            <a:r>
              <a:rPr lang="en-US" altLang="zh-CN" sz="2400" dirty="0"/>
              <a:t>Two</a:t>
            </a:r>
            <a:r>
              <a:rPr lang="zh-CN" altLang="en-US" sz="2400" dirty="0"/>
              <a:t> </a:t>
            </a:r>
            <a:r>
              <a:rPr lang="en-US" altLang="zh-CN" sz="2400" dirty="0"/>
              <a:t>orders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magnitude. Material: Pb (Pb-210&lt;100 </a:t>
            </a:r>
            <a:r>
              <a:rPr lang="en-US" altLang="zh-CN" sz="2400" dirty="0" err="1"/>
              <a:t>Bq</a:t>
            </a:r>
            <a:r>
              <a:rPr lang="en-US" altLang="zh-CN" sz="2400" dirty="0"/>
              <a:t>/kg), Cu </a:t>
            </a:r>
          </a:p>
          <a:p>
            <a:pPr algn="just"/>
            <a:r>
              <a:rPr lang="en-US" altLang="zh-CN" sz="2400" dirty="0">
                <a:sym typeface="Wingdings" pitchFamily="2" charset="2"/>
              </a:rPr>
              <a:t>Three design</a:t>
            </a:r>
            <a:r>
              <a:rPr lang="zh-CN" altLang="en-US" sz="2400" dirty="0">
                <a:sym typeface="Wingdings" pitchFamily="2" charset="2"/>
              </a:rPr>
              <a:t> </a:t>
            </a:r>
            <a:r>
              <a:rPr lang="en-US" altLang="zh-CN" sz="2400" dirty="0">
                <a:sym typeface="Wingdings" pitchFamily="2" charset="2"/>
              </a:rPr>
              <a:t>options:</a:t>
            </a:r>
            <a:r>
              <a:rPr lang="zh-CN" altLang="en-US" sz="2400" dirty="0">
                <a:sym typeface="Wingdings" pitchFamily="2" charset="2"/>
              </a:rPr>
              <a:t> </a:t>
            </a:r>
            <a:r>
              <a:rPr lang="en-US" altLang="zh-CN" sz="2800" b="1" dirty="0">
                <a:solidFill>
                  <a:srgbClr val="0432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itchFamily="2" charset="2"/>
              </a:rPr>
              <a:t>10</a:t>
            </a:r>
            <a:r>
              <a:rPr lang="zh-CN" altLang="en-US" sz="2800" b="1" dirty="0">
                <a:solidFill>
                  <a:srgbClr val="0432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altLang="zh-CN" sz="2800" b="1" dirty="0">
                <a:solidFill>
                  <a:srgbClr val="0432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itchFamily="2" charset="2"/>
              </a:rPr>
              <a:t>cm Pb, </a:t>
            </a:r>
            <a:r>
              <a:rPr lang="en-US" altLang="zh-CN" sz="2800" b="1" dirty="0">
                <a:solidFill>
                  <a:srgbClr val="7030A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itchFamily="2" charset="2"/>
              </a:rPr>
              <a:t>10 cm Pb +2 cm Cu, </a:t>
            </a:r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itchFamily="2" charset="2"/>
              </a:rPr>
              <a:t>15 cm Cu</a:t>
            </a:r>
            <a:endParaRPr lang="en-US" altLang="zh-CN" sz="2800" b="1" dirty="0">
              <a:solidFill>
                <a:srgbClr val="C00000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37B04-EA4B-4FE6-8109-F5101C07F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5CD9-0508-4D1E-923D-4DFDAA610D19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5" name="图片 14">
            <a:extLst>
              <a:ext uri="{FF2B5EF4-FFF2-40B4-BE49-F238E27FC236}">
                <a16:creationId xmlns:a16="http://schemas.microsoft.com/office/drawing/2014/main" id="{BC4849F2-9A78-40DA-913C-03913FEE5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397" y="2531494"/>
            <a:ext cx="4216436" cy="3074485"/>
          </a:xfrm>
          <a:prstGeom prst="rect">
            <a:avLst/>
          </a:prstGeom>
        </p:spPr>
      </p:pic>
      <p:sp>
        <p:nvSpPr>
          <p:cNvPr id="6" name="矩形 16">
            <a:extLst>
              <a:ext uri="{FF2B5EF4-FFF2-40B4-BE49-F238E27FC236}">
                <a16:creationId xmlns:a16="http://schemas.microsoft.com/office/drawing/2014/main" id="{D2181C12-C750-4425-AE3F-074DB3885CED}"/>
              </a:ext>
            </a:extLst>
          </p:cNvPr>
          <p:cNvSpPr/>
          <p:nvPr/>
        </p:nvSpPr>
        <p:spPr>
          <a:xfrm>
            <a:off x="4913916" y="3674781"/>
            <a:ext cx="1073841" cy="3139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17">
            <a:extLst>
              <a:ext uri="{FF2B5EF4-FFF2-40B4-BE49-F238E27FC236}">
                <a16:creationId xmlns:a16="http://schemas.microsoft.com/office/drawing/2014/main" id="{009C93A6-717A-4E7A-80DF-7DE44D1AF508}"/>
              </a:ext>
            </a:extLst>
          </p:cNvPr>
          <p:cNvSpPr/>
          <p:nvPr/>
        </p:nvSpPr>
        <p:spPr>
          <a:xfrm>
            <a:off x="3166086" y="5635737"/>
            <a:ext cx="4177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Thickness: 15</a:t>
            </a:r>
            <a:r>
              <a:rPr kumimoji="1" lang="zh-CN" altLang="en-US" sz="24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cm</a:t>
            </a:r>
            <a:r>
              <a:rPr kumimoji="1" lang="zh-CN" altLang="en-US" sz="24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Cu</a:t>
            </a:r>
            <a:r>
              <a:rPr kumimoji="1" lang="zh-CN" altLang="en-US" sz="24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=</a:t>
            </a:r>
            <a:r>
              <a:rPr kumimoji="1" lang="zh-CN" altLang="en-US" sz="24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10</a:t>
            </a:r>
            <a:r>
              <a:rPr kumimoji="1" lang="zh-CN" altLang="en-US" sz="24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cm</a:t>
            </a:r>
            <a:r>
              <a:rPr kumimoji="1" lang="zh-CN" altLang="en-US" sz="24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 err="1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Pb</a:t>
            </a:r>
            <a:endParaRPr lang="zh-CN" altLang="en-US" sz="2400" b="1" dirty="0"/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AA51E787-E472-4D60-8A8B-D36C8940CAC2}"/>
              </a:ext>
            </a:extLst>
          </p:cNvPr>
          <p:cNvSpPr txBox="1"/>
          <p:nvPr/>
        </p:nvSpPr>
        <p:spPr>
          <a:xfrm>
            <a:off x="898721" y="6001912"/>
            <a:ext cx="1660263" cy="448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kumimoji="1" lang="en-US" altLang="zh-CN" sz="2000" b="1" dirty="0"/>
              <a:t>G4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simulation</a:t>
            </a:r>
            <a:endParaRPr kumimoji="1" lang="zh-CN" altLang="en-US" sz="2000" b="1" dirty="0"/>
          </a:p>
        </p:txBody>
      </p:sp>
      <p:pic>
        <p:nvPicPr>
          <p:cNvPr id="9" name="图片 19">
            <a:extLst>
              <a:ext uri="{FF2B5EF4-FFF2-40B4-BE49-F238E27FC236}">
                <a16:creationId xmlns:a16="http://schemas.microsoft.com/office/drawing/2014/main" id="{880438E0-4F8E-463A-9E8A-AE4589932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53630" y="2938079"/>
            <a:ext cx="3846456" cy="2319998"/>
          </a:xfrm>
          <a:prstGeom prst="rect">
            <a:avLst/>
          </a:prstGeom>
        </p:spPr>
      </p:pic>
      <p:sp>
        <p:nvSpPr>
          <p:cNvPr id="10" name="矩形 21">
            <a:extLst>
              <a:ext uri="{FF2B5EF4-FFF2-40B4-BE49-F238E27FC236}">
                <a16:creationId xmlns:a16="http://schemas.microsoft.com/office/drawing/2014/main" id="{F0489DB5-80C6-4E31-8058-1736973D51DD}"/>
              </a:ext>
            </a:extLst>
          </p:cNvPr>
          <p:cNvSpPr/>
          <p:nvPr/>
        </p:nvSpPr>
        <p:spPr>
          <a:xfrm>
            <a:off x="8292098" y="5281744"/>
            <a:ext cx="3298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Height: 120 cm = 140 cm</a:t>
            </a:r>
            <a:endParaRPr lang="zh-CN" altLang="en-US" sz="2400" b="1" dirty="0"/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E2C5D128-2535-4827-8ACB-B5F91803E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939" y="2860148"/>
            <a:ext cx="4497220" cy="2307590"/>
          </a:xfrm>
          <a:prstGeom prst="rect">
            <a:avLst/>
          </a:prstGeom>
        </p:spPr>
      </p:pic>
      <p:sp>
        <p:nvSpPr>
          <p:cNvPr id="12" name="矩形 22">
            <a:extLst>
              <a:ext uri="{FF2B5EF4-FFF2-40B4-BE49-F238E27FC236}">
                <a16:creationId xmlns:a16="http://schemas.microsoft.com/office/drawing/2014/main" id="{EE794BDA-0009-41F5-AC9E-BB193BD78E50}"/>
              </a:ext>
            </a:extLst>
          </p:cNvPr>
          <p:cNvSpPr/>
          <p:nvPr/>
        </p:nvSpPr>
        <p:spPr>
          <a:xfrm>
            <a:off x="11118932" y="4677841"/>
            <a:ext cx="906227" cy="3139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8410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D7D595-7C9E-96BC-F444-21F0713F4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Shield Construction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B2CA07-5DF4-D0D9-729F-CF351F02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5CD9-0508-4D1E-923D-4DFDAA610D19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05B3CE-EB9D-4B1E-996E-B0C22084CB6C}"/>
              </a:ext>
            </a:extLst>
          </p:cNvPr>
          <p:cNvSpPr txBox="1"/>
          <p:nvPr/>
        </p:nvSpPr>
        <p:spPr>
          <a:xfrm>
            <a:off x="1683117" y="5918971"/>
            <a:ext cx="2878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>
                <a:effectLst/>
                <a:latin typeface="Linux Libertine"/>
              </a:rPr>
              <a:t>Foundation construction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F41F5-2A5C-4A08-AE76-E6B40353D47C}"/>
              </a:ext>
            </a:extLst>
          </p:cNvPr>
          <p:cNvSpPr txBox="1"/>
          <p:nvPr/>
        </p:nvSpPr>
        <p:spPr>
          <a:xfrm>
            <a:off x="7264657" y="5927724"/>
            <a:ext cx="1633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>
                <a:effectLst/>
                <a:latin typeface="Linux Libertine"/>
              </a:rPr>
              <a:t>Shield design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62571A2-28D1-4E5D-858B-123C6E502D8A}"/>
              </a:ext>
            </a:extLst>
          </p:cNvPr>
          <p:cNvSpPr txBox="1">
            <a:spLocks/>
          </p:cNvSpPr>
          <p:nvPr/>
        </p:nvSpPr>
        <p:spPr>
          <a:xfrm>
            <a:off x="612645" y="1079500"/>
            <a:ext cx="10741155" cy="4698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15 cm thick Cu will be used as shield, about 5 tons</a:t>
            </a:r>
          </a:p>
          <a:p>
            <a:r>
              <a:rPr lang="en-US" dirty="0"/>
              <a:t>The construction of the copper shield </a:t>
            </a:r>
            <a:r>
              <a:rPr lang="en-US" altLang="zh-CN" dirty="0"/>
              <a:t>was finished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1FEDFF-54E7-4C1E-87C1-0A67ADB279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0" t="876" r="39820" b="17597"/>
          <a:stretch/>
        </p:blipFill>
        <p:spPr>
          <a:xfrm>
            <a:off x="5746656" y="2149758"/>
            <a:ext cx="4430283" cy="38203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DB3CF5-046F-4E60-A9A4-71DD51FB9D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91" y="2175310"/>
            <a:ext cx="2773149" cy="36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1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93FC1-2E98-F396-47F6-C74FC943F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6494C-55C4-27E4-715A-EC24B7FAE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5" y="1333500"/>
            <a:ext cx="10741155" cy="4698999"/>
          </a:xfrm>
        </p:spPr>
        <p:txBody>
          <a:bodyPr/>
          <a:lstStyle/>
          <a:p>
            <a:pPr algn="just">
              <a:lnSpc>
                <a:spcPct val="120000"/>
              </a:lnSpc>
            </a:pPr>
            <a:r>
              <a:rPr kumimoji="1" lang="en-US" altLang="zh-CN" sz="2800" dirty="0"/>
              <a:t>LMO and NMO are both attractive crystals, especially for </a:t>
            </a:r>
            <a:r>
              <a:rPr kumimoji="1" lang="zh-CN" altLang="en-US" sz="2800" dirty="0"/>
              <a:t>𝟎𝝂𝜷𝜷 </a:t>
            </a:r>
            <a:r>
              <a:rPr kumimoji="1" lang="en-US" altLang="zh-CN" sz="2800" dirty="0"/>
              <a:t>search </a:t>
            </a:r>
          </a:p>
          <a:p>
            <a:pPr algn="just">
              <a:lnSpc>
                <a:spcPct val="120000"/>
              </a:lnSpc>
            </a:pPr>
            <a:r>
              <a:rPr kumimoji="1" lang="en-US" altLang="zh-CN" sz="2800" dirty="0">
                <a:ea typeface="SimHei" panose="02010609060101010101" pitchFamily="49" charset="-122"/>
              </a:rPr>
              <a:t>Scintillation properties and Heat capacity of </a:t>
            </a:r>
            <a:r>
              <a:rPr kumimoji="1" lang="en-US" altLang="zh-CN" sz="2800" b="1" dirty="0">
                <a:solidFill>
                  <a:srgbClr val="0432FF"/>
                </a:solidFill>
                <a:ea typeface="SimHei" panose="02010609060101010101" pitchFamily="49" charset="-122"/>
              </a:rPr>
              <a:t>LMO/NMO </a:t>
            </a:r>
            <a:r>
              <a:rPr kumimoji="1" lang="en-US" altLang="zh-CN" sz="2800" dirty="0">
                <a:ea typeface="SimHei" panose="02010609060101010101" pitchFamily="49" charset="-122"/>
              </a:rPr>
              <a:t>crystals have been investigated experimentally at low temperature</a:t>
            </a:r>
            <a:endParaRPr kumimoji="1" lang="en-US" altLang="zh-CN" sz="2800" dirty="0"/>
          </a:p>
          <a:p>
            <a:pPr algn="just">
              <a:lnSpc>
                <a:spcPct val="120000"/>
              </a:lnSpc>
            </a:pPr>
            <a:r>
              <a:rPr kumimoji="1" lang="en-US" altLang="zh-CN" sz="2800" dirty="0"/>
              <a:t>R&amp;D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work on scintillating crystals’ low temperature characteristics, </a:t>
            </a:r>
            <a:r>
              <a:rPr kumimoji="1" lang="en-US" altLang="zh-CN" sz="2800" b="1" dirty="0">
                <a:solidFill>
                  <a:srgbClr val="0432FF"/>
                </a:solidFill>
              </a:rPr>
              <a:t>bolometer design and mK running</a:t>
            </a:r>
            <a:r>
              <a:rPr kumimoji="1" lang="en-US" altLang="zh-CN" sz="2800" b="1" dirty="0"/>
              <a:t>, radioactive shielding, </a:t>
            </a:r>
            <a:r>
              <a:rPr kumimoji="1" lang="en-US" altLang="zh-CN" sz="2800" b="1" dirty="0">
                <a:solidFill>
                  <a:srgbClr val="0432FF"/>
                </a:solidFill>
              </a:rPr>
              <a:t>NTD-Ge and LD fabrication </a:t>
            </a:r>
            <a:r>
              <a:rPr kumimoji="1" lang="en-US" altLang="zh-CN" sz="2800" dirty="0"/>
              <a:t>for 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CJPL</a:t>
            </a:r>
            <a:r>
              <a:rPr kumimoji="1" lang="en-US" altLang="zh-CN" sz="2800" b="1" dirty="0"/>
              <a:t>.</a:t>
            </a:r>
          </a:p>
          <a:p>
            <a:pPr marL="342900" indent="-342900" algn="just">
              <a:lnSpc>
                <a:spcPct val="120000"/>
              </a:lnSpc>
              <a:buFont typeface="Zapf Dingbats"/>
              <a:buChar char="✻"/>
            </a:pPr>
            <a:endParaRPr kumimoji="1" lang="en-US" altLang="zh-CN" b="1" dirty="0"/>
          </a:p>
          <a:p>
            <a:pPr algn="just">
              <a:lnSpc>
                <a:spcPct val="120000"/>
              </a:lnSpc>
            </a:pPr>
            <a:endParaRPr kumimoji="1" lang="en-US" altLang="zh-CN" sz="2800" b="1" dirty="0"/>
          </a:p>
          <a:p>
            <a:pPr marL="342900" indent="-342900"/>
            <a:endParaRPr lang="en-US" altLang="zh-CN" dirty="0"/>
          </a:p>
          <a:p>
            <a:pPr marL="342900" indent="-342900"/>
            <a:endParaRPr lang="en-US" altLang="zh-CN" sz="2800" dirty="0"/>
          </a:p>
          <a:p>
            <a:pPr marL="342900" indent="-342900"/>
            <a:endParaRPr lang="zh-CN" altLang="en-US" sz="2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3AAE408-DD85-9FA0-9EFD-C817E64F9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5CD9-0508-4D1E-923D-4DFDAA610D19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68F85AA-9678-63AF-6075-41235B411CA1}"/>
              </a:ext>
            </a:extLst>
          </p:cNvPr>
          <p:cNvSpPr txBox="1"/>
          <p:nvPr/>
        </p:nvSpPr>
        <p:spPr>
          <a:xfrm>
            <a:off x="7654224" y="4924334"/>
            <a:ext cx="32787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b="1" i="1" dirty="0">
                <a:latin typeface="+mj-lt"/>
              </a:rPr>
              <a:t>Thanks!</a:t>
            </a:r>
            <a:endParaRPr lang="zh-CN" altLang="en-US" sz="7200" b="1" i="1" dirty="0">
              <a:latin typeface="+mj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ECE332-020A-4629-B133-ACA7A5984D29}"/>
              </a:ext>
            </a:extLst>
          </p:cNvPr>
          <p:cNvSpPr txBox="1"/>
          <p:nvPr/>
        </p:nvSpPr>
        <p:spPr>
          <a:xfrm>
            <a:off x="1258998" y="5201332"/>
            <a:ext cx="3137747" cy="64633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00" b="1" dirty="0">
                <a:solidFill>
                  <a:schemeClr val="tx2"/>
                </a:solidFill>
              </a:rPr>
              <a:t>NTD-Ge and LD fabrication </a:t>
            </a:r>
          </a:p>
          <a:p>
            <a:pPr algn="ctr"/>
            <a:r>
              <a:rPr lang="en-US" altLang="zh-CN" dirty="0">
                <a:solidFill>
                  <a:schemeClr val="tx2"/>
                </a:solidFill>
              </a:rPr>
              <a:t>Post ID: #55 #381 </a:t>
            </a:r>
            <a:endParaRPr lang="zh-CN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91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11645053" y="6309361"/>
            <a:ext cx="546947" cy="548639"/>
          </a:xfrm>
        </p:spPr>
        <p:txBody>
          <a:bodyPr/>
          <a:lstStyle/>
          <a:p>
            <a:fld id="{27C45CD9-0508-4D1E-923D-4DFDAA610D19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3"/>
          </p:nvPr>
        </p:nvSpPr>
        <p:spPr>
          <a:xfrm>
            <a:off x="4253033" y="1478512"/>
            <a:ext cx="7665493" cy="4703347"/>
          </a:xfrm>
        </p:spPr>
        <p:txBody>
          <a:bodyPr>
            <a:normAutofit/>
          </a:bodyPr>
          <a:lstStyle/>
          <a:p>
            <a:r>
              <a:rPr kumimoji="1" lang="en-US" altLang="zh-CN" sz="2800" b="1" dirty="0"/>
              <a:t>Motivation</a:t>
            </a:r>
          </a:p>
          <a:p>
            <a:r>
              <a:rPr kumimoji="1" lang="en-US" altLang="zh-CN" sz="2800" b="1" dirty="0"/>
              <a:t>LMO&amp;NMO Low Temperature Properties</a:t>
            </a:r>
          </a:p>
          <a:p>
            <a:pPr lvl="1"/>
            <a:r>
              <a:rPr kumimoji="1" lang="en-US" altLang="zh-CN" sz="2400" b="1" dirty="0"/>
              <a:t>Light yield</a:t>
            </a:r>
          </a:p>
          <a:p>
            <a:pPr lvl="1"/>
            <a:r>
              <a:rPr kumimoji="1" lang="en-US" altLang="zh-CN" sz="2400" b="1" dirty="0"/>
              <a:t>Heat capacity</a:t>
            </a:r>
          </a:p>
          <a:p>
            <a:r>
              <a:rPr kumimoji="1" lang="en-US" altLang="zh-CN" sz="2800" b="1" dirty="0"/>
              <a:t>LMO Bolometer Test</a:t>
            </a:r>
          </a:p>
          <a:p>
            <a:r>
              <a:rPr kumimoji="1" lang="en-US" altLang="zh-CN" sz="2800" b="1"/>
              <a:t>USTC Lab Status</a:t>
            </a:r>
            <a:endParaRPr kumimoji="1" lang="en-US" altLang="zh-CN" sz="2800" b="1" dirty="0"/>
          </a:p>
          <a:p>
            <a:r>
              <a:rPr kumimoji="1" lang="en-US" altLang="zh-CN" sz="2800" b="1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691667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37863-2E9E-49B2-FF86-EFB004DEC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Backups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6ED0C3-EAE2-A603-1A4A-22D7439FA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189289-90DD-B455-CFA7-E16DA5FD4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A7F0E7-0B3E-354A-8300-2376BB42D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5CD9-0508-4D1E-923D-4DFDAA610D19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8889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EA9C7-84D4-4722-B5F9-05EC5BA4C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ea typeface="SimHei" panose="02010609060101010101" pitchFamily="49" charset="-122"/>
                <a:cs typeface="Times New Roman" panose="02020603050405020304" pitchFamily="18" charset="0"/>
              </a:rPr>
              <a:t>Stream data processing software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1C9FA-36D5-4BA8-80DD-C14302C4D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1119"/>
            <a:ext cx="10741155" cy="4698999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Clr>
                <a:schemeClr val="tx1"/>
              </a:buClr>
            </a:pPr>
            <a:r>
              <a:rPr lang="en-US" altLang="zh-CN" sz="2400" dirty="0"/>
              <a:t>Collect triggerless</a:t>
            </a:r>
            <a:r>
              <a:rPr lang="zh-CN" altLang="en-US" sz="2400" dirty="0"/>
              <a:t> </a:t>
            </a:r>
            <a:r>
              <a:rPr lang="en-US" altLang="zh-CN" sz="2400" dirty="0"/>
              <a:t>stream</a:t>
            </a:r>
            <a:r>
              <a:rPr lang="zh-CN" altLang="en-US" sz="2400" dirty="0"/>
              <a:t> </a:t>
            </a:r>
            <a:r>
              <a:rPr lang="en-US" altLang="zh-CN" sz="2400" dirty="0"/>
              <a:t>data, python-based</a:t>
            </a:r>
            <a:r>
              <a:rPr lang="zh-CN" altLang="en-US" sz="2400" dirty="0"/>
              <a:t> </a:t>
            </a:r>
            <a:r>
              <a:rPr lang="en-US" altLang="zh-CN" sz="2400" dirty="0"/>
              <a:t>visualization software</a:t>
            </a:r>
          </a:p>
          <a:p>
            <a:pPr algn="just">
              <a:lnSpc>
                <a:spcPct val="100000"/>
              </a:lnSpc>
              <a:buClr>
                <a:schemeClr val="tx1"/>
              </a:buClr>
            </a:pPr>
            <a:r>
              <a:rPr lang="en-US" altLang="zh-CN" sz="2400" dirty="0"/>
              <a:t>Exploit a matched filter, the </a:t>
            </a:r>
            <a:r>
              <a:rPr lang="en-US" altLang="zh-CN" sz="2400" dirty="0" err="1"/>
              <a:t>Gatti</a:t>
            </a:r>
            <a:r>
              <a:rPr lang="en-US" altLang="zh-CN" sz="2400" dirty="0"/>
              <a:t>-Manfredi optimum filter, </a:t>
            </a:r>
            <a:r>
              <a:rPr lang="en-US" altLang="zh-CN" sz="2400" dirty="0">
                <a:solidFill>
                  <a:schemeClr val="accent1"/>
                </a:solidFill>
              </a:rPr>
              <a:t>to maximize the Signal  Noise Ratio (SNR) </a:t>
            </a:r>
            <a:r>
              <a:rPr lang="en-US" altLang="zh-CN" sz="2400" dirty="0"/>
              <a:t>and to get the information about the pulse-shape parameters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425D9-A8EA-4E7E-8E64-F83B67F83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5CD9-0508-4D1E-923D-4DFDAA610D19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97EB784-A093-42C3-A9D6-917AF8F3D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219" y="2723637"/>
            <a:ext cx="5995781" cy="3595444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83E20E91-F47C-4128-AFEB-ED1D898E9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019" y="3532193"/>
            <a:ext cx="1503086" cy="1041036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11F94A7-2573-44FF-BFF8-C5E85948F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70" y="2905272"/>
            <a:ext cx="6050746" cy="304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7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幻灯片编号占位符 1">
            <a:extLst>
              <a:ext uri="{FF2B5EF4-FFF2-40B4-BE49-F238E27FC236}">
                <a16:creationId xmlns:a16="http://schemas.microsoft.com/office/drawing/2014/main" id="{8DAD9E94-7A0D-0441-91DA-4A61C89E7119}"/>
              </a:ext>
            </a:extLst>
          </p:cNvPr>
          <p:cNvSpPr txBox="1">
            <a:spLocks/>
          </p:cNvSpPr>
          <p:nvPr/>
        </p:nvSpPr>
        <p:spPr>
          <a:xfrm>
            <a:off x="11727936" y="6334780"/>
            <a:ext cx="27507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Helvetica"/>
              </a:rPr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>
                <a:outerShdw blurRad="63500" dist="50800" dir="5400000" algn="ctr" rotWithShape="0">
                  <a:srgbClr val="000000">
                    <a:alpha val="9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13">
                <a:extLst>
                  <a:ext uri="{FF2B5EF4-FFF2-40B4-BE49-F238E27FC236}">
                    <a16:creationId xmlns:a16="http://schemas.microsoft.com/office/drawing/2014/main" id="{ACA147E7-EB6A-4768-BB90-3367AD9D342A}"/>
                  </a:ext>
                </a:extLst>
              </p:cNvPr>
              <p:cNvSpPr txBox="1"/>
              <p:nvPr/>
            </p:nvSpPr>
            <p:spPr>
              <a:xfrm>
                <a:off x="431784" y="272130"/>
                <a:ext cx="11262067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>
                <a:lvl1pPr algn="ctr">
                  <a:defRPr sz="3200" b="1"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l"/>
                <a14:m>
                  <m:oMath xmlns:m="http://schemas.openxmlformats.org/officeDocument/2006/math">
                    <m:r>
                      <a:rPr kumimoji="1" lang="en-US" altLang="zh-CN" sz="3600" b="1" i="1" dirty="0" smtClean="0">
                        <a:latin typeface="Cambria Math" panose="02040503050406030204" pitchFamily="18" charset="0"/>
                        <a:ea typeface="SimHei" panose="02010609060101010101" pitchFamily="49" charset="-122"/>
                        <a:cs typeface="Calibri" panose="020F0502020204030204" pitchFamily="34" charset="0"/>
                      </a:rPr>
                      <m:t>𝟎</m:t>
                    </m:r>
                    <m:r>
                      <a:rPr kumimoji="1" lang="en-US" altLang="zh-CN" sz="3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𝝂𝜷𝜷</m:t>
                    </m:r>
                  </m:oMath>
                </a14:m>
                <a:r>
                  <a:rPr kumimoji="1" lang="zh-CN" altLang="en-US" sz="3600" dirty="0"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600" dirty="0"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and</a:t>
                </a:r>
                <a:r>
                  <a:rPr kumimoji="1" lang="zh-CN" altLang="en-US" sz="3600" dirty="0"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600" dirty="0">
                    <a:latin typeface="Calibri" panose="020F0502020204030204" pitchFamily="34" charset="0"/>
                    <a:ea typeface="SimHei" panose="02010609060101010101" pitchFamily="49" charset="-122"/>
                    <a:cs typeface="Calibri" panose="020F0502020204030204" pitchFamily="34" charset="0"/>
                  </a:rPr>
                  <a:t>cryogenic phonon-scintillating bolometer </a:t>
                </a:r>
              </a:p>
              <a:p>
                <a:pPr algn="l"/>
                <a:endParaRPr sz="3600" dirty="0"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文本框 13">
                <a:extLst>
                  <a:ext uri="{FF2B5EF4-FFF2-40B4-BE49-F238E27FC236}">
                    <a16:creationId xmlns:a16="http://schemas.microsoft.com/office/drawing/2014/main" id="{ACA147E7-EB6A-4768-BB90-3367AD9D3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84" y="272130"/>
                <a:ext cx="11262067" cy="1200329"/>
              </a:xfrm>
              <a:prstGeom prst="rect">
                <a:avLst/>
              </a:prstGeom>
              <a:blipFill>
                <a:blip r:embed="rId3"/>
                <a:stretch>
                  <a:fillRect t="-812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CAA108A5-501B-42BF-974E-98E8C1B4623E}"/>
                  </a:ext>
                </a:extLst>
              </p:cNvPr>
              <p:cNvSpPr txBox="1"/>
              <p:nvPr/>
            </p:nvSpPr>
            <p:spPr>
              <a:xfrm>
                <a:off x="498149" y="999817"/>
                <a:ext cx="7301959" cy="518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25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kumimoji="1" lang="en-US" altLang="zh-CN" sz="2400" b="0" dirty="0">
                    <a:solidFill>
                      <a:schemeClr val="tx1"/>
                    </a:solidFill>
                    <a:ea typeface="SimHei" panose="02010609060101010101" pitchFamily="49" charset="-122"/>
                  </a:rPr>
                  <a:t>Physics goal</a:t>
                </a:r>
                <a:r>
                  <a:rPr kumimoji="1" lang="en-US" altLang="zh-CN" sz="2400" dirty="0">
                    <a:ea typeface="SimHei" panose="02010609060101010101" pitchFamily="49" charset="-122"/>
                  </a:rPr>
                  <a:t>: </a:t>
                </a:r>
                <a:r>
                  <a:rPr kumimoji="1" lang="en-US" altLang="zh-CN" sz="2400" dirty="0" err="1">
                    <a:ea typeface="SimHei" panose="02010609060101010101" pitchFamily="49" charset="-122"/>
                  </a:rPr>
                  <a:t>n</a:t>
                </a:r>
                <a:r>
                  <a:rPr kumimoji="1" lang="en-US" altLang="zh-CN" sz="2400" b="0" dirty="0" err="1">
                    <a:solidFill>
                      <a:schemeClr val="tx1"/>
                    </a:solidFill>
                    <a:ea typeface="SimHei" panose="02010609060101010101" pitchFamily="49" charset="-122"/>
                  </a:rPr>
                  <a:t>eutrinoless</a:t>
                </a:r>
                <a:r>
                  <a:rPr kumimoji="1" lang="en-US" altLang="zh-CN" sz="2400" b="0" dirty="0">
                    <a:solidFill>
                      <a:schemeClr val="tx1"/>
                    </a:solidFill>
                    <a:ea typeface="SimHei" panose="02010609060101010101" pitchFamily="49" charset="-122"/>
                  </a:rPr>
                  <a:t> double beat decay (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</a:rPr>
                      <m:t>0</m:t>
                    </m:r>
                    <m:r>
                      <a:rPr kumimoji="1"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kumimoji="1" lang="en-US" altLang="zh-CN" sz="2400" dirty="0">
                    <a:solidFill>
                      <a:schemeClr val="tx1"/>
                    </a:solidFill>
                    <a:ea typeface="SimHei" panose="02010609060101010101" pitchFamily="49" charset="-122"/>
                  </a:rPr>
                  <a:t>)</a:t>
                </a:r>
              </a:p>
            </p:txBody>
          </p:sp>
        </mc:Choice>
        <mc:Fallback xmlns="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CAA108A5-501B-42BF-974E-98E8C1B46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49" y="999817"/>
                <a:ext cx="7301959" cy="518860"/>
              </a:xfrm>
              <a:prstGeom prst="rect">
                <a:avLst/>
              </a:prstGeom>
              <a:blipFill>
                <a:blip r:embed="rId4"/>
                <a:stretch>
                  <a:fillRect l="-1169" b="-247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组 43">
            <a:extLst>
              <a:ext uri="{FF2B5EF4-FFF2-40B4-BE49-F238E27FC236}">
                <a16:creationId xmlns:a16="http://schemas.microsoft.com/office/drawing/2014/main" id="{3FC752E3-D429-4AA9-ACF7-3706E659E2D6}"/>
              </a:ext>
            </a:extLst>
          </p:cNvPr>
          <p:cNvGrpSpPr/>
          <p:nvPr/>
        </p:nvGrpSpPr>
        <p:grpSpPr>
          <a:xfrm>
            <a:off x="950992" y="1816455"/>
            <a:ext cx="763394" cy="777343"/>
            <a:chOff x="6277657" y="3355527"/>
            <a:chExt cx="924601" cy="978488"/>
          </a:xfrm>
        </p:grpSpPr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9C44C66E-C34A-412C-B134-4EFAB820A8B5}"/>
                </a:ext>
              </a:extLst>
            </p:cNvPr>
            <p:cNvSpPr/>
            <p:nvPr/>
          </p:nvSpPr>
          <p:spPr>
            <a:xfrm>
              <a:off x="6813277" y="3905118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9EBE199D-DB6E-4AA4-BA16-1A8852BB4346}"/>
                </a:ext>
              </a:extLst>
            </p:cNvPr>
            <p:cNvSpPr/>
            <p:nvPr/>
          </p:nvSpPr>
          <p:spPr>
            <a:xfrm>
              <a:off x="6875686" y="3565793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784B7350-51F5-4CB5-AE4E-D1E0932B2E6A}"/>
                </a:ext>
              </a:extLst>
            </p:cNvPr>
            <p:cNvSpPr/>
            <p:nvPr/>
          </p:nvSpPr>
          <p:spPr>
            <a:xfrm>
              <a:off x="6640288" y="3894360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ABD0881C-1168-46F8-9C9B-770613FC6DD5}"/>
                </a:ext>
              </a:extLst>
            </p:cNvPr>
            <p:cNvSpPr/>
            <p:nvPr/>
          </p:nvSpPr>
          <p:spPr>
            <a:xfrm>
              <a:off x="6277657" y="3602641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50F3CA49-2619-4350-AC91-B7A83136A4B5}"/>
                </a:ext>
              </a:extLst>
            </p:cNvPr>
            <p:cNvSpPr/>
            <p:nvPr/>
          </p:nvSpPr>
          <p:spPr>
            <a:xfrm>
              <a:off x="6363384" y="3880616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A57E279B-722B-47A5-BDB1-B0B14E24CCB2}"/>
                </a:ext>
              </a:extLst>
            </p:cNvPr>
            <p:cNvSpPr/>
            <p:nvPr/>
          </p:nvSpPr>
          <p:spPr>
            <a:xfrm>
              <a:off x="6853237" y="3778640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99C9FBAF-391F-4453-BC87-FE9E3E50A2EC}"/>
                </a:ext>
              </a:extLst>
            </p:cNvPr>
            <p:cNvSpPr/>
            <p:nvPr/>
          </p:nvSpPr>
          <p:spPr>
            <a:xfrm>
              <a:off x="6457949" y="3507249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2EBA3805-78EA-48BC-8D28-EDFBA6B8CC44}"/>
                </a:ext>
              </a:extLst>
            </p:cNvPr>
            <p:cNvSpPr/>
            <p:nvPr/>
          </p:nvSpPr>
          <p:spPr>
            <a:xfrm>
              <a:off x="6640287" y="3644455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2F3CF552-AA1B-4C96-831D-B5AA14F71CFC}"/>
                </a:ext>
              </a:extLst>
            </p:cNvPr>
            <p:cNvSpPr/>
            <p:nvPr/>
          </p:nvSpPr>
          <p:spPr>
            <a:xfrm>
              <a:off x="6374948" y="3758770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62207561-9C22-4A9E-A254-A2523442E11B}"/>
                </a:ext>
              </a:extLst>
            </p:cNvPr>
            <p:cNvSpPr/>
            <p:nvPr/>
          </p:nvSpPr>
          <p:spPr>
            <a:xfrm>
              <a:off x="6576000" y="4016206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C92A9CA-E051-4A89-9E3D-6B8DEF469DE4}"/>
                </a:ext>
              </a:extLst>
            </p:cNvPr>
            <p:cNvSpPr/>
            <p:nvPr/>
          </p:nvSpPr>
          <p:spPr>
            <a:xfrm>
              <a:off x="6712404" y="3514432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548A3FA9-48B5-4A1D-A772-B04811E7C841}"/>
                </a:ext>
              </a:extLst>
            </p:cNvPr>
            <p:cNvSpPr/>
            <p:nvPr/>
          </p:nvSpPr>
          <p:spPr>
            <a:xfrm>
              <a:off x="6541633" y="3355527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83" name="直线箭头连接符 23">
            <a:extLst>
              <a:ext uri="{FF2B5EF4-FFF2-40B4-BE49-F238E27FC236}">
                <a16:creationId xmlns:a16="http://schemas.microsoft.com/office/drawing/2014/main" id="{AA3B8348-AB35-4843-93B0-0BD032131BC1}"/>
              </a:ext>
            </a:extLst>
          </p:cNvPr>
          <p:cNvCxnSpPr/>
          <p:nvPr/>
        </p:nvCxnSpPr>
        <p:spPr>
          <a:xfrm>
            <a:off x="1841579" y="2223128"/>
            <a:ext cx="734786" cy="0"/>
          </a:xfrm>
          <a:prstGeom prst="straightConnector1">
            <a:avLst/>
          </a:prstGeom>
          <a:ln w="63500" cap="rnd" cmpd="dbl">
            <a:solidFill>
              <a:schemeClr val="tx1"/>
            </a:solidFill>
            <a:round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线连接符 24">
            <a:extLst>
              <a:ext uri="{FF2B5EF4-FFF2-40B4-BE49-F238E27FC236}">
                <a16:creationId xmlns:a16="http://schemas.microsoft.com/office/drawing/2014/main" id="{3CA4BE40-B42D-4CE1-A423-807C0416F78D}"/>
              </a:ext>
            </a:extLst>
          </p:cNvPr>
          <p:cNvCxnSpPr/>
          <p:nvPr/>
        </p:nvCxnSpPr>
        <p:spPr>
          <a:xfrm>
            <a:off x="3574765" y="2310041"/>
            <a:ext cx="306000" cy="210388"/>
          </a:xfrm>
          <a:prstGeom prst="line">
            <a:avLst/>
          </a:prstGeom>
          <a:ln w="38100" cap="rnd" cmpd="sng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椭圆 84">
            <a:extLst>
              <a:ext uri="{FF2B5EF4-FFF2-40B4-BE49-F238E27FC236}">
                <a16:creationId xmlns:a16="http://schemas.microsoft.com/office/drawing/2014/main" id="{53E5E1B3-C4E3-46C6-8750-F99F3650DC0A}"/>
              </a:ext>
            </a:extLst>
          </p:cNvPr>
          <p:cNvSpPr/>
          <p:nvPr/>
        </p:nvSpPr>
        <p:spPr>
          <a:xfrm>
            <a:off x="3927149" y="1812854"/>
            <a:ext cx="228383" cy="238437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86" name="组 59">
            <a:extLst>
              <a:ext uri="{FF2B5EF4-FFF2-40B4-BE49-F238E27FC236}">
                <a16:creationId xmlns:a16="http://schemas.microsoft.com/office/drawing/2014/main" id="{57FAF536-EF26-45D0-96F3-E253FCEEAA50}"/>
              </a:ext>
            </a:extLst>
          </p:cNvPr>
          <p:cNvGrpSpPr/>
          <p:nvPr/>
        </p:nvGrpSpPr>
        <p:grpSpPr>
          <a:xfrm>
            <a:off x="2632865" y="1816780"/>
            <a:ext cx="763394" cy="777343"/>
            <a:chOff x="6277657" y="3355527"/>
            <a:chExt cx="924601" cy="978488"/>
          </a:xfrm>
        </p:grpSpPr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587A6510-C66F-4982-8529-108E15042650}"/>
                </a:ext>
              </a:extLst>
            </p:cNvPr>
            <p:cNvSpPr/>
            <p:nvPr/>
          </p:nvSpPr>
          <p:spPr>
            <a:xfrm>
              <a:off x="6813277" y="3905118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EC9C808A-1CBD-4064-8673-C9BCAA95904D}"/>
                </a:ext>
              </a:extLst>
            </p:cNvPr>
            <p:cNvSpPr/>
            <p:nvPr/>
          </p:nvSpPr>
          <p:spPr>
            <a:xfrm>
              <a:off x="6875686" y="3565793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63BB805E-EEDD-4762-AEB4-EDC33A1B2275}"/>
                </a:ext>
              </a:extLst>
            </p:cNvPr>
            <p:cNvSpPr/>
            <p:nvPr/>
          </p:nvSpPr>
          <p:spPr>
            <a:xfrm>
              <a:off x="6640288" y="3894360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298F35E9-B357-45EF-ADC5-F09271033907}"/>
                </a:ext>
              </a:extLst>
            </p:cNvPr>
            <p:cNvSpPr/>
            <p:nvPr/>
          </p:nvSpPr>
          <p:spPr>
            <a:xfrm>
              <a:off x="6277657" y="3602641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2FDE3F66-5683-4B16-845D-B6754B5F1C60}"/>
                </a:ext>
              </a:extLst>
            </p:cNvPr>
            <p:cNvSpPr/>
            <p:nvPr/>
          </p:nvSpPr>
          <p:spPr>
            <a:xfrm>
              <a:off x="6363384" y="3880616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FDD08365-C0DF-4649-BF23-A3F813E9798B}"/>
                </a:ext>
              </a:extLst>
            </p:cNvPr>
            <p:cNvSpPr/>
            <p:nvPr/>
          </p:nvSpPr>
          <p:spPr>
            <a:xfrm>
              <a:off x="6853238" y="3778640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2C15E8FB-2745-49BF-8177-68AA3B57005F}"/>
                </a:ext>
              </a:extLst>
            </p:cNvPr>
            <p:cNvSpPr/>
            <p:nvPr/>
          </p:nvSpPr>
          <p:spPr>
            <a:xfrm>
              <a:off x="6457949" y="3507249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58C83221-DA52-4E9F-A9FF-E3923754B4D9}"/>
                </a:ext>
              </a:extLst>
            </p:cNvPr>
            <p:cNvSpPr/>
            <p:nvPr/>
          </p:nvSpPr>
          <p:spPr>
            <a:xfrm>
              <a:off x="6640287" y="3644455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0193CA01-D9CC-4996-A6D4-BAD47891604E}"/>
                </a:ext>
              </a:extLst>
            </p:cNvPr>
            <p:cNvSpPr/>
            <p:nvPr/>
          </p:nvSpPr>
          <p:spPr>
            <a:xfrm>
              <a:off x="6374948" y="3758770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9758F693-6139-4527-B846-D3CC4A402604}"/>
                </a:ext>
              </a:extLst>
            </p:cNvPr>
            <p:cNvSpPr/>
            <p:nvPr/>
          </p:nvSpPr>
          <p:spPr>
            <a:xfrm>
              <a:off x="6576000" y="4016206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63A6EE2A-19D2-4175-87A7-0B5E542B6617}"/>
                </a:ext>
              </a:extLst>
            </p:cNvPr>
            <p:cNvSpPr/>
            <p:nvPr/>
          </p:nvSpPr>
          <p:spPr>
            <a:xfrm>
              <a:off x="6712404" y="3514432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9785F22D-0178-4FA3-AC6D-F8F5E8DDD6AF}"/>
                </a:ext>
              </a:extLst>
            </p:cNvPr>
            <p:cNvSpPr/>
            <p:nvPr/>
          </p:nvSpPr>
          <p:spPr>
            <a:xfrm>
              <a:off x="6541633" y="3355527"/>
              <a:ext cx="326572" cy="3178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99" name="直线连接符 39">
            <a:extLst>
              <a:ext uri="{FF2B5EF4-FFF2-40B4-BE49-F238E27FC236}">
                <a16:creationId xmlns:a16="http://schemas.microsoft.com/office/drawing/2014/main" id="{FF57F82B-6EE8-41B5-8E34-5D009108ABD0}"/>
              </a:ext>
            </a:extLst>
          </p:cNvPr>
          <p:cNvCxnSpPr/>
          <p:nvPr/>
        </p:nvCxnSpPr>
        <p:spPr>
          <a:xfrm flipV="1">
            <a:off x="3566063" y="1983497"/>
            <a:ext cx="306000" cy="199655"/>
          </a:xfrm>
          <a:prstGeom prst="line">
            <a:avLst/>
          </a:prstGeom>
          <a:ln w="38100" cap="rnd" cmpd="sng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椭圆 99">
            <a:extLst>
              <a:ext uri="{FF2B5EF4-FFF2-40B4-BE49-F238E27FC236}">
                <a16:creationId xmlns:a16="http://schemas.microsoft.com/office/drawing/2014/main" id="{963BBFFE-BB56-4DD8-9D65-9FE43DBE48E6}"/>
              </a:ext>
            </a:extLst>
          </p:cNvPr>
          <p:cNvSpPr/>
          <p:nvPr/>
        </p:nvSpPr>
        <p:spPr>
          <a:xfrm>
            <a:off x="3932593" y="2487771"/>
            <a:ext cx="228383" cy="238437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F2027738-2EF4-4FCF-91B5-A8550DFC4CAA}"/>
                  </a:ext>
                </a:extLst>
              </p:cNvPr>
              <p:cNvSpPr txBox="1"/>
              <p:nvPr/>
            </p:nvSpPr>
            <p:spPr>
              <a:xfrm>
                <a:off x="1197318" y="2851195"/>
                <a:ext cx="2576924" cy="27699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𝐴</m:t>
                          </m:r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𝑍</m:t>
                          </m:r>
                        </m:e>
                      </m:d>
                      <m:r>
                        <a:rPr kumimoji="1" lang="is-I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𝑍</m:t>
                          </m:r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+2</m:t>
                          </m:r>
                        </m:e>
                      </m:d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+2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F2027738-2EF4-4FCF-91B5-A8550DFC4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318" y="2851195"/>
                <a:ext cx="2576924" cy="276999"/>
              </a:xfrm>
              <a:prstGeom prst="rect">
                <a:avLst/>
              </a:prstGeom>
              <a:blipFill>
                <a:blip r:embed="rId5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" name="图片 101">
            <a:extLst>
              <a:ext uri="{FF2B5EF4-FFF2-40B4-BE49-F238E27FC236}">
                <a16:creationId xmlns:a16="http://schemas.microsoft.com/office/drawing/2014/main" id="{B0C4C8BE-00FD-4F01-AE9E-CA8C2E36E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1329" y="1047137"/>
            <a:ext cx="3037439" cy="2411862"/>
          </a:xfrm>
          <a:prstGeom prst="rect">
            <a:avLst/>
          </a:prstGeom>
        </p:spPr>
      </p:pic>
      <p:cxnSp>
        <p:nvCxnSpPr>
          <p:cNvPr id="103" name="直线箭头连接符 58">
            <a:extLst>
              <a:ext uri="{FF2B5EF4-FFF2-40B4-BE49-F238E27FC236}">
                <a16:creationId xmlns:a16="http://schemas.microsoft.com/office/drawing/2014/main" id="{9FF5985A-F2C9-467E-B486-C0E24E9BA2E4}"/>
              </a:ext>
            </a:extLst>
          </p:cNvPr>
          <p:cNvCxnSpPr>
            <a:cxnSpLocks/>
          </p:cNvCxnSpPr>
          <p:nvPr/>
        </p:nvCxnSpPr>
        <p:spPr>
          <a:xfrm flipH="1" flipV="1">
            <a:off x="10826079" y="2044969"/>
            <a:ext cx="291752" cy="94993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连接器 61">
            <a:extLst>
              <a:ext uri="{FF2B5EF4-FFF2-40B4-BE49-F238E27FC236}">
                <a16:creationId xmlns:a16="http://schemas.microsoft.com/office/drawing/2014/main" id="{09F017EC-15E5-48A0-BC0C-4CCDD7F3BA7D}"/>
              </a:ext>
            </a:extLst>
          </p:cNvPr>
          <p:cNvSpPr/>
          <p:nvPr/>
        </p:nvSpPr>
        <p:spPr>
          <a:xfrm>
            <a:off x="11117831" y="2994905"/>
            <a:ext cx="148858" cy="257158"/>
          </a:xfrm>
          <a:prstGeom prst="flowChartConnector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C4C2BD60-A9D8-4351-A987-167B6B1C3C8D}"/>
              </a:ext>
            </a:extLst>
          </p:cNvPr>
          <p:cNvSpPr txBox="1"/>
          <p:nvPr/>
        </p:nvSpPr>
        <p:spPr>
          <a:xfrm>
            <a:off x="4412774" y="1613862"/>
            <a:ext cx="3575209" cy="1602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125000"/>
              </a:lnSpc>
              <a:buFont typeface="Wingdings" pitchFamily="2" charset="2"/>
              <a:buChar char="ü"/>
            </a:pPr>
            <a:r>
              <a:rPr kumimoji="1" lang="en-US" altLang="zh-CN" sz="2000" dirty="0"/>
              <a:t>Lepton number violation</a:t>
            </a:r>
          </a:p>
          <a:p>
            <a:pPr marL="342900" indent="-342900" algn="l">
              <a:lnSpc>
                <a:spcPct val="125000"/>
              </a:lnSpc>
              <a:buFont typeface="Wingdings" pitchFamily="2" charset="2"/>
              <a:buChar char="ü"/>
            </a:pPr>
            <a:r>
              <a:rPr kumimoji="1" lang="en-US" altLang="zh-CN" sz="2000" dirty="0" err="1"/>
              <a:t>Majorana</a:t>
            </a:r>
            <a:r>
              <a:rPr kumimoji="1" lang="en-US" altLang="zh-CN" sz="2000" dirty="0"/>
              <a:t> or Dirac particles</a:t>
            </a:r>
          </a:p>
          <a:p>
            <a:pPr marL="342900" indent="-342900" algn="l">
              <a:lnSpc>
                <a:spcPct val="125000"/>
              </a:lnSpc>
              <a:buFont typeface="Wingdings" pitchFamily="2" charset="2"/>
              <a:buChar char="ü"/>
            </a:pPr>
            <a:r>
              <a:rPr kumimoji="1" lang="en-US" altLang="zh-CN" sz="2000" dirty="0"/>
              <a:t>Neutrino mass</a:t>
            </a:r>
          </a:p>
          <a:p>
            <a:pPr marL="342900" indent="-342900" algn="l">
              <a:lnSpc>
                <a:spcPct val="125000"/>
              </a:lnSpc>
              <a:buFont typeface="Wingdings" pitchFamily="2" charset="2"/>
              <a:buChar char="ü"/>
            </a:pPr>
            <a:r>
              <a:rPr kumimoji="1" lang="en-US" altLang="zh-CN" sz="2000" dirty="0"/>
              <a:t>Asymmetry of (anti-)matter…</a:t>
            </a:r>
            <a:endParaRPr kumimoji="1" lang="zh-CN" altLang="en-US" sz="2000" dirty="0"/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C25B52DD-45E8-4BFC-8259-D800E5673E48}"/>
              </a:ext>
            </a:extLst>
          </p:cNvPr>
          <p:cNvSpPr txBox="1"/>
          <p:nvPr/>
        </p:nvSpPr>
        <p:spPr>
          <a:xfrm>
            <a:off x="498150" y="3265560"/>
            <a:ext cx="6531936" cy="51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400" b="0" dirty="0">
                <a:solidFill>
                  <a:schemeClr val="tx1"/>
                </a:solidFill>
                <a:ea typeface="SimHei" panose="02010609060101010101" pitchFamily="49" charset="-122"/>
              </a:rPr>
              <a:t>Light-heat dual-bolometer </a:t>
            </a:r>
            <a:endParaRPr kumimoji="1" lang="en-US" altLang="zh-CN" sz="2400" dirty="0">
              <a:solidFill>
                <a:schemeClr val="tx1"/>
              </a:solidFill>
              <a:ea typeface="SimHei" panose="02010609060101010101" pitchFamily="49" charset="-122"/>
            </a:endParaRPr>
          </a:p>
        </p:txBody>
      </p:sp>
      <p:pic>
        <p:nvPicPr>
          <p:cNvPr id="107" name="图片 106">
            <a:extLst>
              <a:ext uri="{FF2B5EF4-FFF2-40B4-BE49-F238E27FC236}">
                <a16:creationId xmlns:a16="http://schemas.microsoft.com/office/drawing/2014/main" id="{C7E6317F-FA5A-42A7-821A-29CCDCFC2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93" y="3849542"/>
            <a:ext cx="3542907" cy="2340000"/>
          </a:xfrm>
          <a:prstGeom prst="rect">
            <a:avLst/>
          </a:prstGeom>
        </p:spPr>
      </p:pic>
      <p:pic>
        <p:nvPicPr>
          <p:cNvPr id="108" name="图片 107">
            <a:extLst>
              <a:ext uri="{FF2B5EF4-FFF2-40B4-BE49-F238E27FC236}">
                <a16:creationId xmlns:a16="http://schemas.microsoft.com/office/drawing/2014/main" id="{F7B7C39B-1112-4BA8-B64A-05961DDEF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5778" y="3847479"/>
            <a:ext cx="3068287" cy="23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F39E3FE8-150B-47DC-95B2-7FC43CCA2649}"/>
                  </a:ext>
                </a:extLst>
              </p:cNvPr>
              <p:cNvSpPr txBox="1"/>
              <p:nvPr/>
            </p:nvSpPr>
            <p:spPr>
              <a:xfrm>
                <a:off x="7644065" y="4140572"/>
                <a:ext cx="4490270" cy="1752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25000"/>
                  </a:lnSpc>
                  <a:buClr>
                    <a:schemeClr val="tx1"/>
                  </a:buClr>
                  <a:buFont typeface="Wingdings" pitchFamily="2" charset="2"/>
                  <a:buChar char="ü"/>
                </a:pPr>
                <a:r>
                  <a:rPr kumimoji="1" lang="en-US" altLang="zh-CN" sz="2200" b="1" dirty="0">
                    <a:solidFill>
                      <a:srgbClr val="0432FF"/>
                    </a:solidFill>
                    <a:ea typeface="SimHei" panose="02010609060101010101" pitchFamily="49" charset="-122"/>
                  </a:rPr>
                  <a:t>Absorber = Scintillating crystal</a:t>
                </a:r>
              </a:p>
              <a:p>
                <a:pPr marL="342900" indent="-342900">
                  <a:lnSpc>
                    <a:spcPct val="125000"/>
                  </a:lnSpc>
                  <a:buClr>
                    <a:schemeClr val="tx1"/>
                  </a:buClr>
                  <a:buFont typeface="Wingdings" pitchFamily="2" charset="2"/>
                  <a:buChar char="ü"/>
                </a:pPr>
                <a:r>
                  <a:rPr kumimoji="1" lang="en-US" altLang="zh-CN" sz="2200" b="1" dirty="0">
                    <a:ea typeface="SimHei" panose="02010609060101010101" pitchFamily="49" charset="-122"/>
                  </a:rPr>
                  <a:t>Low energy threshold </a:t>
                </a:r>
              </a:p>
              <a:p>
                <a:pPr marL="342900" indent="-342900">
                  <a:lnSpc>
                    <a:spcPct val="125000"/>
                  </a:lnSpc>
                  <a:buClr>
                    <a:schemeClr val="tx1"/>
                  </a:buClr>
                  <a:buFont typeface="Wingdings" pitchFamily="2" charset="2"/>
                  <a:buChar char="ü"/>
                </a:pPr>
                <a:r>
                  <a:rPr kumimoji="1" lang="en-US" altLang="zh-CN" sz="2200" b="1" dirty="0">
                    <a:ea typeface="SimHei" panose="02010609060101010101" pitchFamily="49" charset="-122"/>
                  </a:rPr>
                  <a:t>Good energy resolution </a:t>
                </a:r>
              </a:p>
              <a:p>
                <a:pPr marL="342900" indent="-342900">
                  <a:lnSpc>
                    <a:spcPct val="125000"/>
                  </a:lnSpc>
                  <a:buClr>
                    <a:schemeClr val="tx1"/>
                  </a:buClr>
                  <a:buFont typeface="Wingdings" pitchFamily="2" charset="2"/>
                  <a:buChar char="ü"/>
                </a:pPr>
                <a:r>
                  <a:rPr kumimoji="1" lang="en-US" altLang="zh-CN" sz="2200" b="1" dirty="0">
                    <a:ea typeface="SimHei" panose="02010609060101010101" pitchFamily="49" charset="-122"/>
                  </a:rPr>
                  <a:t>Particle identification </a:t>
                </a:r>
                <a:r>
                  <a:rPr kumimoji="1" lang="en-US" altLang="zh-CN" sz="2200" dirty="0">
                    <a:solidFill>
                      <a:srgbClr val="0432FF"/>
                    </a:solidFill>
                    <a:ea typeface="SimHei" panose="02010609060101010101" pitchFamily="49" charset="-122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zh-CN" sz="22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en-US" altLang="zh-CN" sz="2200" dirty="0">
                    <a:solidFill>
                      <a:srgbClr val="0432FF"/>
                    </a:solidFill>
                    <a:ea typeface="SimHei" panose="02010609060101010101" pitchFamily="49" charset="-122"/>
                  </a:rPr>
                  <a:t> vs. </a:t>
                </a:r>
                <a14:m>
                  <m:oMath xmlns:m="http://schemas.openxmlformats.org/officeDocument/2006/math">
                    <m:r>
                      <a:rPr kumimoji="1" lang="en-US" altLang="zh-CN" sz="22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kumimoji="1" lang="en-US" altLang="zh-CN" sz="22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kumimoji="1" lang="en-US" altLang="zh-CN" sz="22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zh-CN" sz="2200" dirty="0">
                    <a:solidFill>
                      <a:srgbClr val="0432FF"/>
                    </a:solidFill>
                    <a:ea typeface="SimHei" panose="02010609060101010101" pitchFamily="49" charset="-122"/>
                  </a:rPr>
                  <a:t>)</a:t>
                </a:r>
                <a:endParaRPr kumimoji="1" lang="en-US" altLang="zh-CN" sz="2200" dirty="0">
                  <a:ea typeface="SimHei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F39E3FE8-150B-47DC-95B2-7FC43CCA2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065" y="4140572"/>
                <a:ext cx="4490270" cy="1752980"/>
              </a:xfrm>
              <a:prstGeom prst="rect">
                <a:avLst/>
              </a:prstGeom>
              <a:blipFill>
                <a:blip r:embed="rId9"/>
                <a:stretch>
                  <a:fillRect l="-1493" r="-1221" b="-5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6970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C19CEC-39F6-4F57-BC36-9199D796B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600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Why molybdate</a:t>
            </a:r>
            <a:r>
              <a:rPr kumimoji="1" lang="zh-CN" altLang="en-US" sz="3600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crystals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73AA8D-96E9-4592-AE85-F5E8F5EE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5CD9-0508-4D1E-923D-4DFDAA610D19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FEFAAE-9414-4FF2-9C64-EB5D5B6F6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627" y="1021433"/>
            <a:ext cx="1206481" cy="1764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77ECB90-11C7-4173-8F5D-ECCF3B04286C}"/>
              </a:ext>
            </a:extLst>
          </p:cNvPr>
          <p:cNvSpPr txBox="1"/>
          <p:nvPr/>
        </p:nvSpPr>
        <p:spPr>
          <a:xfrm>
            <a:off x="1062132" y="1707513"/>
            <a:ext cx="1728509" cy="519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kumimoji="1" lang="en-US" altLang="zh-CN" sz="2400" b="1" dirty="0"/>
              <a:t>CUPID-Mo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79D4A38-B111-4D7B-AF7B-ECA13F15977A}"/>
              </a:ext>
            </a:extLst>
          </p:cNvPr>
          <p:cNvSpPr txBox="1"/>
          <p:nvPr/>
        </p:nvSpPr>
        <p:spPr>
          <a:xfrm>
            <a:off x="4255853" y="3016832"/>
            <a:ext cx="3607270" cy="981487"/>
          </a:xfrm>
          <a:prstGeom prst="rect">
            <a:avLst/>
          </a:prstGeom>
          <a:noFill/>
          <a:ln w="28575">
            <a:solidFill>
              <a:srgbClr val="9437FF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High Q</a:t>
            </a:r>
            <a:r>
              <a:rPr kumimoji="1"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value (3034 keV) &amp;</a:t>
            </a:r>
          </a:p>
          <a:p>
            <a:pPr algn="ctr">
              <a:lnSpc>
                <a:spcPct val="125000"/>
              </a:lnSpc>
            </a:pPr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natural</a:t>
            </a:r>
            <a:r>
              <a:rPr kumimoji="1"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isotope</a:t>
            </a:r>
            <a:r>
              <a:rPr kumimoji="1"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abundance</a:t>
            </a:r>
            <a:endParaRPr kumimoji="1"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ject 9">
            <a:extLst>
              <a:ext uri="{FF2B5EF4-FFF2-40B4-BE49-F238E27FC236}">
                <a16:creationId xmlns:a16="http://schemas.microsoft.com/office/drawing/2014/main" id="{AAD3CD9E-0033-4AA5-A102-DBDC33741CC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57380" y="4393951"/>
            <a:ext cx="2100207" cy="1473311"/>
          </a:xfrm>
          <a:prstGeom prst="rect">
            <a:avLst/>
          </a:prstGeom>
        </p:spPr>
      </p:pic>
      <p:sp>
        <p:nvSpPr>
          <p:cNvPr id="9" name="圆角矩形标注 55">
            <a:extLst>
              <a:ext uri="{FF2B5EF4-FFF2-40B4-BE49-F238E27FC236}">
                <a16:creationId xmlns:a16="http://schemas.microsoft.com/office/drawing/2014/main" id="{0999C1FA-CF85-40E6-8F6F-FA84EA4668B3}"/>
              </a:ext>
            </a:extLst>
          </p:cNvPr>
          <p:cNvSpPr/>
          <p:nvPr/>
        </p:nvSpPr>
        <p:spPr>
          <a:xfrm>
            <a:off x="1082561" y="943684"/>
            <a:ext cx="3962400" cy="1894109"/>
          </a:xfrm>
          <a:prstGeom prst="wedgeRoundRectCallout">
            <a:avLst>
              <a:gd name="adj1" fmla="val 40549"/>
              <a:gd name="adj2" fmla="val 57971"/>
              <a:gd name="adj3" fmla="val 16667"/>
            </a:avLst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E115A4E-F951-4281-9C23-DA86E9AB0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3429" y="1092991"/>
            <a:ext cx="2163978" cy="154898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3B7A81C-111C-41EF-9546-04A35BC8531E}"/>
              </a:ext>
            </a:extLst>
          </p:cNvPr>
          <p:cNvSpPr txBox="1"/>
          <p:nvPr/>
        </p:nvSpPr>
        <p:spPr>
          <a:xfrm>
            <a:off x="5086637" y="1724610"/>
            <a:ext cx="1693554" cy="833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kumimoji="1" lang="en-US" altLang="zh-CN" sz="2000" b="1" dirty="0" err="1">
                <a:solidFill>
                  <a:schemeClr val="bg1"/>
                </a:solidFill>
              </a:rPr>
              <a:t>AMoRE</a:t>
            </a:r>
            <a:r>
              <a:rPr kumimoji="1" lang="en-US" altLang="zh-CN" sz="2000" b="1" dirty="0">
                <a:solidFill>
                  <a:schemeClr val="bg1"/>
                </a:solidFill>
              </a:rPr>
              <a:t>-I</a:t>
            </a:r>
          </a:p>
          <a:p>
            <a:pPr algn="ctr">
              <a:lnSpc>
                <a:spcPct val="125000"/>
              </a:lnSpc>
            </a:pPr>
            <a:r>
              <a:rPr kumimoji="1" lang="en-US" altLang="zh-CN" sz="2000" b="1" dirty="0">
                <a:solidFill>
                  <a:srgbClr val="0000FF"/>
                </a:solidFill>
              </a:rPr>
              <a:t>CaMoO</a:t>
            </a:r>
            <a:r>
              <a:rPr kumimoji="1" lang="en-US" altLang="zh-CN" sz="2000" b="1" baseline="-25000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2" name="圆角矩形标注 69">
            <a:extLst>
              <a:ext uri="{FF2B5EF4-FFF2-40B4-BE49-F238E27FC236}">
                <a16:creationId xmlns:a16="http://schemas.microsoft.com/office/drawing/2014/main" id="{EB3A632F-D789-478F-BD3F-6AD14DD74E1B}"/>
              </a:ext>
            </a:extLst>
          </p:cNvPr>
          <p:cNvSpPr/>
          <p:nvPr/>
        </p:nvSpPr>
        <p:spPr>
          <a:xfrm>
            <a:off x="5178208" y="949047"/>
            <a:ext cx="2904246" cy="1894109"/>
          </a:xfrm>
          <a:prstGeom prst="wedgeRoundRectCallout">
            <a:avLst>
              <a:gd name="adj1" fmla="val -11551"/>
              <a:gd name="adj2" fmla="val 57416"/>
              <a:gd name="adj3" fmla="val 16667"/>
            </a:avLst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6355B4-72C1-466E-9A85-5107B55C7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365" y="1017419"/>
            <a:ext cx="1282082" cy="1764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80D0725-8219-48D0-984B-2D8C6B4F31F9}"/>
              </a:ext>
            </a:extLst>
          </p:cNvPr>
          <p:cNvSpPr txBox="1"/>
          <p:nvPr/>
        </p:nvSpPr>
        <p:spPr>
          <a:xfrm>
            <a:off x="6456694" y="1716027"/>
            <a:ext cx="1542031" cy="833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kumimoji="1" lang="en-US" altLang="zh-CN" sz="2000" b="1" dirty="0" err="1">
                <a:solidFill>
                  <a:schemeClr val="bg1"/>
                </a:solidFill>
              </a:rPr>
              <a:t>AMoRE</a:t>
            </a:r>
            <a:r>
              <a:rPr kumimoji="1" lang="en-US" altLang="zh-CN" sz="2000" b="1" dirty="0">
                <a:solidFill>
                  <a:schemeClr val="bg1"/>
                </a:solidFill>
              </a:rPr>
              <a:t>-II</a:t>
            </a:r>
          </a:p>
          <a:p>
            <a:pPr algn="ctr">
              <a:lnSpc>
                <a:spcPct val="125000"/>
              </a:lnSpc>
            </a:pPr>
            <a:r>
              <a:rPr kumimoji="1" lang="en-US" altLang="zh-CN" sz="2000" b="1" dirty="0">
                <a:solidFill>
                  <a:srgbClr val="0000FF"/>
                </a:solidFill>
              </a:rPr>
              <a:t>Li</a:t>
            </a:r>
            <a:r>
              <a:rPr kumimoji="1" lang="en-US" altLang="zh-CN" sz="2000" b="1" baseline="-25000" dirty="0">
                <a:solidFill>
                  <a:srgbClr val="0000FF"/>
                </a:solidFill>
              </a:rPr>
              <a:t>2</a:t>
            </a:r>
            <a:r>
              <a:rPr kumimoji="1" lang="en-US" altLang="zh-CN" sz="2000" b="1" dirty="0">
                <a:solidFill>
                  <a:srgbClr val="0000FF"/>
                </a:solidFill>
              </a:rPr>
              <a:t>MoO</a:t>
            </a:r>
            <a:r>
              <a:rPr kumimoji="1" lang="en-US" altLang="zh-CN" sz="2000" b="1" baseline="-25000" dirty="0">
                <a:solidFill>
                  <a:srgbClr val="0000FF"/>
                </a:solidFill>
              </a:rPr>
              <a:t>4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9CA0B6B-E408-4008-B6FE-055001BF6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1983" y="990738"/>
            <a:ext cx="976699" cy="98148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9E46CC9-2A7F-428D-96BC-ACEEDC145B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7611" y="990738"/>
            <a:ext cx="1328292" cy="1800000"/>
          </a:xfrm>
          <a:prstGeom prst="rect">
            <a:avLst/>
          </a:prstGeom>
        </p:spPr>
      </p:pic>
      <p:sp>
        <p:nvSpPr>
          <p:cNvPr id="17" name="圆角矩形标注 75">
            <a:extLst>
              <a:ext uri="{FF2B5EF4-FFF2-40B4-BE49-F238E27FC236}">
                <a16:creationId xmlns:a16="http://schemas.microsoft.com/office/drawing/2014/main" id="{3EE6D16B-02E3-465E-AEB6-2EA9D62C0FC5}"/>
              </a:ext>
            </a:extLst>
          </p:cNvPr>
          <p:cNvSpPr/>
          <p:nvPr/>
        </p:nvSpPr>
        <p:spPr>
          <a:xfrm>
            <a:off x="8199937" y="943684"/>
            <a:ext cx="2904246" cy="1894109"/>
          </a:xfrm>
          <a:prstGeom prst="wedgeRoundRectCallout">
            <a:avLst>
              <a:gd name="adj1" fmla="val -61493"/>
              <a:gd name="adj2" fmla="val 61855"/>
              <a:gd name="adj3" fmla="val 16667"/>
            </a:avLst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5BD6BA8-9863-4803-A2C2-B8594BF86CA5}"/>
              </a:ext>
            </a:extLst>
          </p:cNvPr>
          <p:cNvSpPr txBox="1"/>
          <p:nvPr/>
        </p:nvSpPr>
        <p:spPr>
          <a:xfrm>
            <a:off x="8212203" y="1943529"/>
            <a:ext cx="1240721" cy="448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kumimoji="1" lang="en-US" altLang="zh-CN" sz="2000" b="1" dirty="0">
                <a:solidFill>
                  <a:srgbClr val="0432FF"/>
                </a:solidFill>
              </a:rPr>
              <a:t>Li</a:t>
            </a:r>
            <a:r>
              <a:rPr kumimoji="1" lang="en-US" altLang="zh-CN" sz="2000" b="1" baseline="-25000" dirty="0">
                <a:solidFill>
                  <a:srgbClr val="0432FF"/>
                </a:solidFill>
              </a:rPr>
              <a:t>2</a:t>
            </a:r>
            <a:r>
              <a:rPr kumimoji="1" lang="en-US" altLang="zh-CN" sz="2000" b="1" dirty="0">
                <a:solidFill>
                  <a:srgbClr val="0432FF"/>
                </a:solidFill>
              </a:rPr>
              <a:t>MoO</a:t>
            </a:r>
            <a:r>
              <a:rPr kumimoji="1" lang="en-US" altLang="zh-CN" sz="2000" b="1" baseline="-25000" dirty="0">
                <a:solidFill>
                  <a:srgbClr val="0432FF"/>
                </a:solidFill>
              </a:rPr>
              <a:t>4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8120BDC-1606-4028-853D-C051B16D94D8}"/>
              </a:ext>
            </a:extLst>
          </p:cNvPr>
          <p:cNvSpPr txBox="1"/>
          <p:nvPr/>
        </p:nvSpPr>
        <p:spPr>
          <a:xfrm>
            <a:off x="1374496" y="2047481"/>
            <a:ext cx="1201926" cy="448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kumimoji="1" lang="en-US" altLang="zh-CN" sz="2000" b="1" dirty="0">
                <a:solidFill>
                  <a:srgbClr val="0432FF"/>
                </a:solidFill>
              </a:rPr>
              <a:t>Li</a:t>
            </a:r>
            <a:r>
              <a:rPr kumimoji="1" lang="en-US" altLang="zh-CN" sz="2000" b="1" baseline="-25000" dirty="0">
                <a:solidFill>
                  <a:srgbClr val="0432FF"/>
                </a:solidFill>
              </a:rPr>
              <a:t>2</a:t>
            </a:r>
            <a:r>
              <a:rPr kumimoji="1" lang="en-US" altLang="zh-CN" sz="2000" b="1" dirty="0">
                <a:solidFill>
                  <a:srgbClr val="0432FF"/>
                </a:solidFill>
              </a:rPr>
              <a:t>MoO</a:t>
            </a:r>
            <a:r>
              <a:rPr kumimoji="1" lang="en-US" altLang="zh-CN" sz="2000" b="1" baseline="-25000" dirty="0">
                <a:solidFill>
                  <a:srgbClr val="0432FF"/>
                </a:solidFill>
              </a:rPr>
              <a:t>4</a:t>
            </a:r>
            <a:endParaRPr kumimoji="1" lang="en-US" altLang="zh-CN" sz="1800" b="1" baseline="-25000" dirty="0">
              <a:solidFill>
                <a:srgbClr val="0432FF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23F0031-514E-4A17-9910-D95DCF3EDA7A}"/>
              </a:ext>
            </a:extLst>
          </p:cNvPr>
          <p:cNvSpPr txBox="1"/>
          <p:nvPr/>
        </p:nvSpPr>
        <p:spPr>
          <a:xfrm>
            <a:off x="1316538" y="2361725"/>
            <a:ext cx="1289135" cy="448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kumimoji="1" lang="en-US" altLang="zh-CN" sz="2000" dirty="0"/>
              <a:t>@Modane</a:t>
            </a:r>
            <a:endParaRPr kumimoji="1" lang="zh-CN" altLang="en-US" sz="20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21F8666-CF40-44ED-BCAC-BDC8943FB35B}"/>
              </a:ext>
            </a:extLst>
          </p:cNvPr>
          <p:cNvSpPr txBox="1"/>
          <p:nvPr/>
        </p:nvSpPr>
        <p:spPr>
          <a:xfrm>
            <a:off x="8195322" y="2254437"/>
            <a:ext cx="1336904" cy="448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kumimoji="1" lang="en-US" altLang="zh-CN" sz="2000" dirty="0"/>
              <a:t>@Canfranc</a:t>
            </a:r>
            <a:endParaRPr kumimoji="1" lang="zh-CN" altLang="en-US" sz="20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61D71F6-2D7D-460B-BEBB-A54897D8AE28}"/>
              </a:ext>
            </a:extLst>
          </p:cNvPr>
          <p:cNvSpPr txBox="1"/>
          <p:nvPr/>
        </p:nvSpPr>
        <p:spPr>
          <a:xfrm>
            <a:off x="6581522" y="2409235"/>
            <a:ext cx="776175" cy="448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kumimoji="1" lang="en-US" altLang="zh-CN" sz="2000" dirty="0">
                <a:solidFill>
                  <a:schemeClr val="bg1"/>
                </a:solidFill>
              </a:rPr>
              <a:t>@Y2L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3" name="圆角矩形标注 83">
            <a:extLst>
              <a:ext uri="{FF2B5EF4-FFF2-40B4-BE49-F238E27FC236}">
                <a16:creationId xmlns:a16="http://schemas.microsoft.com/office/drawing/2014/main" id="{407CB53A-BFAD-4A48-83FC-FA917B1F82CB}"/>
              </a:ext>
            </a:extLst>
          </p:cNvPr>
          <p:cNvSpPr/>
          <p:nvPr/>
        </p:nvSpPr>
        <p:spPr>
          <a:xfrm>
            <a:off x="630620" y="3017698"/>
            <a:ext cx="3453013" cy="980621"/>
          </a:xfrm>
          <a:prstGeom prst="wedgeRoundRectCallout">
            <a:avLst>
              <a:gd name="adj1" fmla="val 54244"/>
              <a:gd name="adj2" fmla="val -2123"/>
              <a:gd name="adj3" fmla="val 16667"/>
            </a:avLst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B78A60A-CCF6-4BF2-AE21-4018FE7E8E33}"/>
              </a:ext>
            </a:extLst>
          </p:cNvPr>
          <p:cNvSpPr txBox="1"/>
          <p:nvPr/>
        </p:nvSpPr>
        <p:spPr>
          <a:xfrm>
            <a:off x="547876" y="3016136"/>
            <a:ext cx="3453013" cy="9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kumimoji="1" lang="en-US" altLang="zh-CN" sz="2400" b="1" dirty="0">
                <a:solidFill>
                  <a:srgbClr val="0000FF"/>
                </a:solidFill>
              </a:rPr>
              <a:t>ZnMoO</a:t>
            </a:r>
            <a:r>
              <a:rPr kumimoji="1" lang="en-US" altLang="zh-CN" sz="2400" b="1" baseline="-25000" dirty="0">
                <a:solidFill>
                  <a:srgbClr val="0000FF"/>
                </a:solidFill>
              </a:rPr>
              <a:t>4</a:t>
            </a:r>
            <a:r>
              <a:rPr kumimoji="1" lang="en-US" altLang="zh-CN" sz="2400" b="1" dirty="0">
                <a:solidFill>
                  <a:srgbClr val="0000FF"/>
                </a:solidFill>
              </a:rPr>
              <a:t>  PbMoO</a:t>
            </a:r>
            <a:r>
              <a:rPr kumimoji="1" lang="en-US" altLang="zh-CN" sz="2400" b="1" baseline="-25000" dirty="0">
                <a:solidFill>
                  <a:srgbClr val="0000FF"/>
                </a:solidFill>
              </a:rPr>
              <a:t>4</a:t>
            </a:r>
            <a:r>
              <a:rPr kumimoji="1" lang="en-US" altLang="zh-CN" sz="2400" b="1" dirty="0">
                <a:solidFill>
                  <a:srgbClr val="0000FF"/>
                </a:solidFill>
              </a:rPr>
              <a:t> </a:t>
            </a:r>
          </a:p>
          <a:p>
            <a:pPr algn="ctr">
              <a:lnSpc>
                <a:spcPct val="125000"/>
              </a:lnSpc>
            </a:pPr>
            <a:r>
              <a:rPr kumimoji="1" lang="en-US" altLang="zh-CN" sz="2400" b="1" dirty="0">
                <a:solidFill>
                  <a:srgbClr val="0000FF"/>
                </a:solidFill>
              </a:rPr>
              <a:t>CdMoO</a:t>
            </a:r>
            <a:r>
              <a:rPr kumimoji="1" lang="en-US" altLang="zh-CN" sz="2400" b="1" baseline="-25000" dirty="0">
                <a:solidFill>
                  <a:srgbClr val="0000FF"/>
                </a:solidFill>
              </a:rPr>
              <a:t>4  </a:t>
            </a:r>
            <a:r>
              <a:rPr kumimoji="1" lang="en-US" altLang="zh-CN" sz="2400" b="1" dirty="0">
                <a:solidFill>
                  <a:srgbClr val="0000FF"/>
                </a:solidFill>
              </a:rPr>
              <a:t>Na</a:t>
            </a:r>
            <a:r>
              <a:rPr kumimoji="1" lang="en-US" altLang="zh-CN" sz="2400" b="1" baseline="-25000" dirty="0">
                <a:solidFill>
                  <a:srgbClr val="0000FF"/>
                </a:solidFill>
              </a:rPr>
              <a:t>2</a:t>
            </a:r>
            <a:r>
              <a:rPr kumimoji="1" lang="en-US" altLang="zh-CN" sz="2400" b="1" dirty="0">
                <a:solidFill>
                  <a:srgbClr val="0000FF"/>
                </a:solidFill>
              </a:rPr>
              <a:t>Mo</a:t>
            </a:r>
            <a:r>
              <a:rPr kumimoji="1" lang="en-US" altLang="zh-CN" sz="2400" b="1" baseline="-25000" dirty="0">
                <a:solidFill>
                  <a:srgbClr val="0000FF"/>
                </a:solidFill>
              </a:rPr>
              <a:t>2</a:t>
            </a:r>
            <a:r>
              <a:rPr kumimoji="1" lang="en-US" altLang="zh-CN" sz="2400" b="1" dirty="0">
                <a:solidFill>
                  <a:srgbClr val="0000FF"/>
                </a:solidFill>
              </a:rPr>
              <a:t>O</a:t>
            </a:r>
            <a:r>
              <a:rPr kumimoji="1" lang="en-US" altLang="zh-CN" sz="2400" b="1" baseline="-25000" dirty="0">
                <a:solidFill>
                  <a:srgbClr val="0000FF"/>
                </a:solidFill>
              </a:rPr>
              <a:t>7</a:t>
            </a:r>
            <a:endParaRPr kumimoji="1" lang="en-US" altLang="zh-CN" sz="2400" b="1" dirty="0">
              <a:solidFill>
                <a:srgbClr val="0000FF"/>
              </a:solidFill>
            </a:endParaRPr>
          </a:p>
        </p:txBody>
      </p:sp>
      <p:sp>
        <p:nvSpPr>
          <p:cNvPr id="25" name="圆角矩形标注 85">
            <a:extLst>
              <a:ext uri="{FF2B5EF4-FFF2-40B4-BE49-F238E27FC236}">
                <a16:creationId xmlns:a16="http://schemas.microsoft.com/office/drawing/2014/main" id="{8845643E-5911-4680-90B4-1B74FE0A28E1}"/>
              </a:ext>
            </a:extLst>
          </p:cNvPr>
          <p:cNvSpPr/>
          <p:nvPr/>
        </p:nvSpPr>
        <p:spPr>
          <a:xfrm>
            <a:off x="1082561" y="4213714"/>
            <a:ext cx="10021622" cy="2155555"/>
          </a:xfrm>
          <a:prstGeom prst="wedgeRoundRectCallout">
            <a:avLst>
              <a:gd name="adj1" fmla="val -5779"/>
              <a:gd name="adj2" fmla="val -59235"/>
              <a:gd name="adj3" fmla="val 16667"/>
            </a:avLst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45A2E6C-AD45-410C-B913-28D81899B107}"/>
              </a:ext>
            </a:extLst>
          </p:cNvPr>
          <p:cNvSpPr txBox="1"/>
          <p:nvPr/>
        </p:nvSpPr>
        <p:spPr>
          <a:xfrm>
            <a:off x="9003976" y="5734918"/>
            <a:ext cx="2100207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en-US" altLang="zh-CN" sz="2000" b="1" dirty="0">
                <a:solidFill>
                  <a:srgbClr val="0432FF"/>
                </a:solidFill>
              </a:rPr>
              <a:t>Li</a:t>
            </a:r>
            <a:r>
              <a:rPr kumimoji="1" lang="en-US" altLang="zh-CN" sz="2000" b="1" baseline="-25000" dirty="0">
                <a:solidFill>
                  <a:srgbClr val="0432FF"/>
                </a:solidFill>
              </a:rPr>
              <a:t>2</a:t>
            </a:r>
            <a:r>
              <a:rPr kumimoji="1" lang="en-US" altLang="zh-CN" sz="2000" b="1" dirty="0">
                <a:solidFill>
                  <a:srgbClr val="0432FF"/>
                </a:solidFill>
              </a:rPr>
              <a:t>MoO</a:t>
            </a:r>
            <a:r>
              <a:rPr kumimoji="1" lang="en-US" altLang="zh-CN" sz="2000" b="1" baseline="-25000" dirty="0">
                <a:solidFill>
                  <a:srgbClr val="0432FF"/>
                </a:solidFill>
              </a:rPr>
              <a:t>4</a:t>
            </a:r>
            <a:r>
              <a:rPr kumimoji="1" lang="zh-CN" altLang="en-US" sz="2000" b="1" baseline="-25000" dirty="0">
                <a:solidFill>
                  <a:srgbClr val="0432FF"/>
                </a:solidFill>
              </a:rPr>
              <a:t> </a:t>
            </a:r>
            <a:r>
              <a:rPr kumimoji="1" lang="en-US" altLang="zh-CN" sz="2000" dirty="0"/>
              <a:t>@LNGS</a:t>
            </a:r>
            <a:endParaRPr kumimoji="1" lang="zh-CN" altLang="en-US" sz="2000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EE057909-B0B9-4F02-A748-E27D163B61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6833" y="4295300"/>
            <a:ext cx="2736086" cy="1980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03B460C-979E-4773-A380-A4991D39F7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3714" y="4254252"/>
            <a:ext cx="466815" cy="208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678F854-2F84-4C72-9CA5-38C845AF10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1824" y="4295300"/>
            <a:ext cx="2255368" cy="1980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9884F48-F3ED-4EEF-BC8D-7CB718277E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4828" y="4295300"/>
            <a:ext cx="1633330" cy="1980000"/>
          </a:xfrm>
          <a:prstGeom prst="rect">
            <a:avLst/>
          </a:prstGeom>
        </p:spPr>
      </p:pic>
      <p:sp>
        <p:nvSpPr>
          <p:cNvPr id="31" name="圆角矩形标注 93">
            <a:extLst>
              <a:ext uri="{FF2B5EF4-FFF2-40B4-BE49-F238E27FC236}">
                <a16:creationId xmlns:a16="http://schemas.microsoft.com/office/drawing/2014/main" id="{3EF9E2FA-A45B-4E1D-B918-DF69F6B4993C}"/>
              </a:ext>
            </a:extLst>
          </p:cNvPr>
          <p:cNvSpPr/>
          <p:nvPr/>
        </p:nvSpPr>
        <p:spPr>
          <a:xfrm>
            <a:off x="8131950" y="3023332"/>
            <a:ext cx="3429429" cy="980621"/>
          </a:xfrm>
          <a:prstGeom prst="wedgeRoundRectCallout">
            <a:avLst>
              <a:gd name="adj1" fmla="val -57410"/>
              <a:gd name="adj2" fmla="val 3236"/>
              <a:gd name="adj3" fmla="val 16667"/>
            </a:avLst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F646400-4169-4614-92A3-1F8B69348BD6}"/>
              </a:ext>
            </a:extLst>
          </p:cNvPr>
          <p:cNvSpPr txBox="1"/>
          <p:nvPr/>
        </p:nvSpPr>
        <p:spPr>
          <a:xfrm>
            <a:off x="9141101" y="3213258"/>
            <a:ext cx="2770339" cy="51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en-US" altLang="zh-CN" sz="2400" b="1" dirty="0">
                <a:solidFill>
                  <a:srgbClr val="0432FF"/>
                </a:solidFill>
              </a:rPr>
              <a:t>Li</a:t>
            </a:r>
            <a:r>
              <a:rPr kumimoji="1" lang="en-US" altLang="zh-CN" sz="2400" b="1" baseline="-25000" dirty="0">
                <a:solidFill>
                  <a:srgbClr val="0432FF"/>
                </a:solidFill>
              </a:rPr>
              <a:t>2</a:t>
            </a:r>
            <a:r>
              <a:rPr kumimoji="1" lang="en-US" altLang="zh-CN" sz="2400" b="1" dirty="0">
                <a:solidFill>
                  <a:srgbClr val="0432FF"/>
                </a:solidFill>
              </a:rPr>
              <a:t>MoO</a:t>
            </a:r>
            <a:r>
              <a:rPr kumimoji="1" lang="en-US" altLang="zh-CN" sz="2400" b="1" baseline="-25000" dirty="0">
                <a:solidFill>
                  <a:srgbClr val="0432FF"/>
                </a:solidFill>
              </a:rPr>
              <a:t>4</a:t>
            </a:r>
            <a:r>
              <a:rPr kumimoji="1" lang="zh-CN" altLang="en-US" sz="2400" b="1" baseline="-25000" dirty="0">
                <a:solidFill>
                  <a:srgbClr val="0432FF"/>
                </a:solidFill>
              </a:rPr>
              <a:t> </a:t>
            </a:r>
            <a:r>
              <a:rPr kumimoji="1" lang="en-US" altLang="zh-CN" sz="2400" b="1" dirty="0"/>
              <a:t>@CJPL</a:t>
            </a:r>
            <a:endParaRPr kumimoji="1" lang="zh-CN" altLang="en-US" sz="2400" b="1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C52C9E44-CEB4-4644-9E50-E5A03DDFDE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02985" y="3058440"/>
            <a:ext cx="838117" cy="9360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FDBDDB5-D80D-4296-BC7B-B77FBD47ED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8041" y="1092991"/>
            <a:ext cx="1486131" cy="69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53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DB7ED-E78B-41A9-A754-2795381E9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893" y="1157283"/>
            <a:ext cx="8291403" cy="1693740"/>
          </a:xfrm>
        </p:spPr>
        <p:txBody>
          <a:bodyPr>
            <a:normAutofit fontScale="90000"/>
          </a:bodyPr>
          <a:lstStyle/>
          <a:p>
            <a:r>
              <a:rPr kumimoji="1" lang="en-US" altLang="zh-CN" sz="60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LMO&amp;NMO Low </a:t>
            </a:r>
            <a:r>
              <a:rPr kumimoji="1" lang="en-US" altLang="zh-CN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T</a:t>
            </a:r>
            <a:r>
              <a:rPr kumimoji="1" lang="en-US" altLang="zh-CN" sz="60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emperature </a:t>
            </a:r>
            <a:r>
              <a:rPr kumimoji="1" lang="en-US" altLang="zh-CN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P</a:t>
            </a:r>
            <a:r>
              <a:rPr kumimoji="1" lang="en-US" altLang="zh-CN" sz="60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roperties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FB2EF-FC8A-46BE-962D-EA2363633E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00125-5CF7-48FF-9979-E000CDD5E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5CD9-0508-4D1E-923D-4DFDAA610D19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6472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5C58-8D4F-4EA2-8558-E9B241EE0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ea typeface="SimHei" panose="02010609060101010101" pitchFamily="49" charset="-122"/>
                <a:cs typeface="Times New Roman" panose="02020603050405020304" pitchFamily="18" charset="0"/>
              </a:rPr>
              <a:t>Scintillation light properties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1B2A5-1CD7-40B1-8D2B-4A749BFA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5CD9-0508-4D1E-923D-4DFDAA610D19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5" name="文本框 54">
            <a:extLst>
              <a:ext uri="{FF2B5EF4-FFF2-40B4-BE49-F238E27FC236}">
                <a16:creationId xmlns:a16="http://schemas.microsoft.com/office/drawing/2014/main" id="{4C84C779-BE64-44EA-9AEE-18456462FFEA}"/>
              </a:ext>
            </a:extLst>
          </p:cNvPr>
          <p:cNvSpPr txBox="1"/>
          <p:nvPr/>
        </p:nvSpPr>
        <p:spPr>
          <a:xfrm>
            <a:off x="373446" y="1156774"/>
            <a:ext cx="11268560" cy="519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Font typeface="系统字体常规体"/>
              <a:buChar char="✽"/>
            </a:pPr>
            <a:r>
              <a:rPr kumimoji="1" lang="en-US" altLang="zh-CN" sz="2400" dirty="0">
                <a:ea typeface="SimHei" panose="02010609060101010101" pitchFamily="49" charset="-122"/>
              </a:rPr>
              <a:t>LMO</a:t>
            </a:r>
            <a:r>
              <a:rPr kumimoji="1" lang="zh-CN" altLang="en-US" sz="2400" dirty="0">
                <a:ea typeface="SimHei" panose="02010609060101010101" pitchFamily="49" charset="-122"/>
              </a:rPr>
              <a:t> </a:t>
            </a:r>
            <a:r>
              <a:rPr kumimoji="1" lang="en-US" altLang="zh-CN" sz="2400" dirty="0">
                <a:ea typeface="SimHei" panose="02010609060101010101" pitchFamily="49" charset="-122"/>
              </a:rPr>
              <a:t>test</a:t>
            </a:r>
            <a:r>
              <a:rPr kumimoji="1" lang="zh-CN" altLang="en-US" sz="2400" dirty="0">
                <a:ea typeface="SimHei" panose="02010609060101010101" pitchFamily="49" charset="-122"/>
              </a:rPr>
              <a:t> </a:t>
            </a:r>
            <a:r>
              <a:rPr kumimoji="1" lang="en-US" altLang="zh-CN" sz="2400" dirty="0">
                <a:ea typeface="SimHei" panose="02010609060101010101" pitchFamily="49" charset="-122"/>
              </a:rPr>
              <a:t>with laser </a:t>
            </a:r>
            <a:r>
              <a:rPr kumimoji="1" lang="en-US" altLang="zh-CN" sz="2400" b="1" dirty="0">
                <a:solidFill>
                  <a:srgbClr val="0000FF"/>
                </a:solidFill>
                <a:ea typeface="SimHei" panose="02010609060101010101" pitchFamily="49" charset="-122"/>
              </a:rPr>
              <a:t>280 nm</a:t>
            </a:r>
            <a:r>
              <a:rPr kumimoji="1" lang="en-US" altLang="zh-CN" sz="2400" dirty="0">
                <a:ea typeface="SimHei" panose="02010609060101010101" pitchFamily="49" charset="-122"/>
              </a:rPr>
              <a:t>, peak at </a:t>
            </a:r>
            <a:r>
              <a:rPr kumimoji="1" lang="en-US" altLang="zh-CN" sz="2400" b="1" dirty="0">
                <a:solidFill>
                  <a:srgbClr val="0000FF"/>
                </a:solidFill>
                <a:ea typeface="SimHei" panose="02010609060101010101" pitchFamily="49" charset="-122"/>
              </a:rPr>
              <a:t>510 nm</a:t>
            </a:r>
            <a:r>
              <a:rPr kumimoji="1" lang="en-US" altLang="zh-CN" sz="2400" dirty="0">
                <a:ea typeface="SimHei" panose="02010609060101010101" pitchFamily="49" charset="-122"/>
              </a:rPr>
              <a:t>, lower temperature, higher light yield 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DE25EE7F-8123-4E7C-9EE0-EE46CC752835}"/>
              </a:ext>
            </a:extLst>
          </p:cNvPr>
          <p:cNvSpPr txBox="1"/>
          <p:nvPr/>
        </p:nvSpPr>
        <p:spPr>
          <a:xfrm>
            <a:off x="373446" y="2020565"/>
            <a:ext cx="11268560" cy="519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Font typeface="系统字体常规体"/>
              <a:buChar char="✽"/>
            </a:pPr>
            <a:r>
              <a:rPr kumimoji="1" lang="en-US" altLang="zh-CN" sz="2400" dirty="0">
                <a:ea typeface="SimHei" panose="02010609060101010101" pitchFamily="49" charset="-122"/>
              </a:rPr>
              <a:t>Low temperature test platforms with laser (</a:t>
            </a:r>
            <a:r>
              <a:rPr kumimoji="1" lang="en-US" altLang="zh-CN" sz="2400" b="1" dirty="0">
                <a:solidFill>
                  <a:srgbClr val="0000FF"/>
                </a:solidFill>
                <a:ea typeface="SimHei" panose="02010609060101010101" pitchFamily="49" charset="-122"/>
              </a:rPr>
              <a:t>10-300 K</a:t>
            </a:r>
            <a:r>
              <a:rPr kumimoji="1" lang="en-US" altLang="zh-CN" sz="2400" dirty="0">
                <a:ea typeface="SimHei" panose="02010609060101010101" pitchFamily="49" charset="-122"/>
              </a:rPr>
              <a:t>),</a:t>
            </a:r>
            <a:r>
              <a:rPr kumimoji="1" lang="zh-CN" altLang="en-US" sz="2400" dirty="0">
                <a:ea typeface="SimHei" panose="02010609060101010101" pitchFamily="49" charset="-122"/>
              </a:rPr>
              <a:t> </a:t>
            </a:r>
            <a:r>
              <a:rPr kumimoji="1" lang="en-US" altLang="zh-CN" sz="2400" dirty="0">
                <a:ea typeface="SimHei" panose="02010609060101010101" pitchFamily="49" charset="-122"/>
              </a:rPr>
              <a:t>laser</a:t>
            </a:r>
            <a:r>
              <a:rPr kumimoji="1" lang="zh-CN" altLang="en-US" sz="2400" dirty="0">
                <a:ea typeface="SimHei" panose="02010609060101010101" pitchFamily="49" charset="-122"/>
              </a:rPr>
              <a:t> </a:t>
            </a:r>
            <a:r>
              <a:rPr kumimoji="1" lang="en-US" altLang="zh-CN" sz="2400" dirty="0">
                <a:ea typeface="SimHei" panose="02010609060101010101" pitchFamily="49" charset="-122"/>
              </a:rPr>
              <a:t>250-1700</a:t>
            </a:r>
            <a:r>
              <a:rPr kumimoji="1" lang="zh-CN" altLang="en-US" sz="2400" dirty="0">
                <a:ea typeface="SimHei" panose="02010609060101010101" pitchFamily="49" charset="-122"/>
              </a:rPr>
              <a:t> </a:t>
            </a:r>
            <a:r>
              <a:rPr kumimoji="1" lang="en-US" altLang="zh-CN" sz="2400" dirty="0">
                <a:ea typeface="SimHei" panose="02010609060101010101" pitchFamily="49" charset="-122"/>
              </a:rPr>
              <a:t>nm</a:t>
            </a: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23918BCB-69A6-4946-A682-784CC3C1A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88" y="2528727"/>
            <a:ext cx="2625317" cy="3092321"/>
          </a:xfrm>
          <a:prstGeom prst="rect">
            <a:avLst/>
          </a:prstGeom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31B143C8-BBB1-455A-B256-2B9E984782B3}"/>
              </a:ext>
            </a:extLst>
          </p:cNvPr>
          <p:cNvSpPr txBox="1"/>
          <p:nvPr/>
        </p:nvSpPr>
        <p:spPr>
          <a:xfrm>
            <a:off x="315115" y="5673753"/>
            <a:ext cx="263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Spectrofluorometer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文本框 6">
            <a:extLst>
              <a:ext uri="{FF2B5EF4-FFF2-40B4-BE49-F238E27FC236}">
                <a16:creationId xmlns:a16="http://schemas.microsoft.com/office/drawing/2014/main" id="{40B0DF32-B46F-486F-B7C2-CEBBCC43B24B}"/>
              </a:ext>
            </a:extLst>
          </p:cNvPr>
          <p:cNvSpPr txBox="1"/>
          <p:nvPr/>
        </p:nvSpPr>
        <p:spPr>
          <a:xfrm>
            <a:off x="3995540" y="5664559"/>
            <a:ext cx="67953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Excitation spectrum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@10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38B4467-071A-425B-8E55-B0EFF9359CA4}"/>
              </a:ext>
            </a:extLst>
          </p:cNvPr>
          <p:cNvGrpSpPr/>
          <p:nvPr/>
        </p:nvGrpSpPr>
        <p:grpSpPr>
          <a:xfrm>
            <a:off x="7658587" y="2519186"/>
            <a:ext cx="4340880" cy="3048068"/>
            <a:chOff x="7636816" y="2498681"/>
            <a:chExt cx="4340880" cy="3048068"/>
          </a:xfrm>
        </p:grpSpPr>
        <p:pic>
          <p:nvPicPr>
            <p:cNvPr id="12" name="图片 15">
              <a:extLst>
                <a:ext uri="{FF2B5EF4-FFF2-40B4-BE49-F238E27FC236}">
                  <a16:creationId xmlns:a16="http://schemas.microsoft.com/office/drawing/2014/main" id="{8AFBFB7F-4ACE-4FB9-8706-F6D6809E9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7948153" y="4085641"/>
              <a:ext cx="685658" cy="160493"/>
            </a:xfrm>
            <a:prstGeom prst="rect">
              <a:avLst/>
            </a:prstGeom>
          </p:spPr>
        </p:pic>
        <p:sp>
          <p:nvSpPr>
            <p:cNvPr id="13" name="文本框 16">
              <a:extLst>
                <a:ext uri="{FF2B5EF4-FFF2-40B4-BE49-F238E27FC236}">
                  <a16:creationId xmlns:a16="http://schemas.microsoft.com/office/drawing/2014/main" id="{073EE293-AF68-40FD-8ACF-72B01A621D37}"/>
                </a:ext>
              </a:extLst>
            </p:cNvPr>
            <p:cNvSpPr txBox="1"/>
            <p:nvPr/>
          </p:nvSpPr>
          <p:spPr>
            <a:xfrm rot="16200000">
              <a:off x="7650443" y="3959418"/>
              <a:ext cx="1019703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5000"/>
                </a:lnSpc>
              </a:pPr>
              <a:r>
                <a:rPr kumimoji="1" lang="en-US" altLang="zh-CN" b="1" dirty="0"/>
                <a:t>Intensity</a:t>
              </a:r>
              <a:endParaRPr kumimoji="1" lang="zh-CN" altLang="en-US" b="1" dirty="0"/>
            </a:p>
          </p:txBody>
        </p:sp>
        <p:pic>
          <p:nvPicPr>
            <p:cNvPr id="20" name="图片 31">
              <a:extLst>
                <a:ext uri="{FF2B5EF4-FFF2-40B4-BE49-F238E27FC236}">
                  <a16:creationId xmlns:a16="http://schemas.microsoft.com/office/drawing/2014/main" id="{34E86AF8-E561-4EF0-A34A-F2747CBB1A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41"/>
            <a:stretch/>
          </p:blipFill>
          <p:spPr>
            <a:xfrm>
              <a:off x="7636816" y="2656655"/>
              <a:ext cx="4340880" cy="2808000"/>
            </a:xfrm>
            <a:prstGeom prst="rect">
              <a:avLst/>
            </a:prstGeom>
          </p:spPr>
        </p:pic>
        <p:cxnSp>
          <p:nvCxnSpPr>
            <p:cNvPr id="21" name="直线箭头连接符 36">
              <a:extLst>
                <a:ext uri="{FF2B5EF4-FFF2-40B4-BE49-F238E27FC236}">
                  <a16:creationId xmlns:a16="http://schemas.microsoft.com/office/drawing/2014/main" id="{331352E6-C74E-4153-9D3A-FEBFC2A3FDA2}"/>
                </a:ext>
              </a:extLst>
            </p:cNvPr>
            <p:cNvCxnSpPr/>
            <p:nvPr/>
          </p:nvCxnSpPr>
          <p:spPr>
            <a:xfrm flipV="1">
              <a:off x="9094057" y="3076796"/>
              <a:ext cx="0" cy="887270"/>
            </a:xfrm>
            <a:prstGeom prst="straightConnector1">
              <a:avLst/>
            </a:prstGeom>
            <a:ln w="38100">
              <a:solidFill>
                <a:srgbClr val="FF2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37">
              <a:extLst>
                <a:ext uri="{FF2B5EF4-FFF2-40B4-BE49-F238E27FC236}">
                  <a16:creationId xmlns:a16="http://schemas.microsoft.com/office/drawing/2014/main" id="{2BB82713-D709-4191-9F7A-85E44617AE0B}"/>
                </a:ext>
              </a:extLst>
            </p:cNvPr>
            <p:cNvSpPr txBox="1"/>
            <p:nvPr/>
          </p:nvSpPr>
          <p:spPr>
            <a:xfrm>
              <a:off x="8914535" y="2498681"/>
              <a:ext cx="1756482" cy="440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5000"/>
                </a:lnSpc>
              </a:pPr>
              <a:r>
                <a:rPr kumimoji="1" lang="en-US" altLang="zh-CN" sz="2000" b="1" dirty="0"/>
                <a:t>NMO-355</a:t>
              </a:r>
              <a:r>
                <a:rPr kumimoji="1" lang="zh-CN" altLang="en-US" sz="2000" b="1" dirty="0"/>
                <a:t> </a:t>
              </a:r>
              <a:r>
                <a:rPr kumimoji="1" lang="en-US" altLang="zh-CN" sz="2000" b="1" dirty="0"/>
                <a:t>nm</a:t>
              </a:r>
              <a:endParaRPr kumimoji="1" lang="zh-CN" altLang="en-US" sz="2000" b="1" dirty="0"/>
            </a:p>
          </p:txBody>
        </p:sp>
        <p:pic>
          <p:nvPicPr>
            <p:cNvPr id="23" name="图片 38">
              <a:extLst>
                <a:ext uri="{FF2B5EF4-FFF2-40B4-BE49-F238E27FC236}">
                  <a16:creationId xmlns:a16="http://schemas.microsoft.com/office/drawing/2014/main" id="{145B27B7-16FC-4954-AA0A-1C58E33BC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7603800" y="3902673"/>
              <a:ext cx="463496" cy="210322"/>
            </a:xfrm>
            <a:prstGeom prst="rect">
              <a:avLst/>
            </a:prstGeom>
          </p:spPr>
        </p:pic>
        <p:sp>
          <p:nvSpPr>
            <p:cNvPr id="24" name="文本框 34">
              <a:extLst>
                <a:ext uri="{FF2B5EF4-FFF2-40B4-BE49-F238E27FC236}">
                  <a16:creationId xmlns:a16="http://schemas.microsoft.com/office/drawing/2014/main" id="{CDCB6E5F-75B7-4F9C-9C19-F66B16982724}"/>
                </a:ext>
              </a:extLst>
            </p:cNvPr>
            <p:cNvSpPr txBox="1"/>
            <p:nvPr/>
          </p:nvSpPr>
          <p:spPr>
            <a:xfrm rot="16200000">
              <a:off x="8252453" y="3695116"/>
              <a:ext cx="1145199" cy="412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5000"/>
                </a:lnSpc>
              </a:pPr>
              <a:r>
                <a:rPr kumimoji="1" lang="en-US" altLang="zh-CN" b="1" dirty="0"/>
                <a:t>Intensity</a:t>
              </a:r>
              <a:endParaRPr kumimoji="1" lang="zh-CN" altLang="en-US" b="1" dirty="0"/>
            </a:p>
          </p:txBody>
        </p:sp>
        <p:pic>
          <p:nvPicPr>
            <p:cNvPr id="25" name="图片 39">
              <a:extLst>
                <a:ext uri="{FF2B5EF4-FFF2-40B4-BE49-F238E27FC236}">
                  <a16:creationId xmlns:a16="http://schemas.microsoft.com/office/drawing/2014/main" id="{FBD6AC24-0B22-41E0-8663-4451EF974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63932" y="5305893"/>
              <a:ext cx="454918" cy="10648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35">
                  <a:extLst>
                    <a:ext uri="{FF2B5EF4-FFF2-40B4-BE49-F238E27FC236}">
                      <a16:creationId xmlns:a16="http://schemas.microsoft.com/office/drawing/2014/main" id="{3DEEEF60-BDCC-493C-BE35-5C5CDB9DCB81}"/>
                    </a:ext>
                  </a:extLst>
                </p:cNvPr>
                <p:cNvSpPr txBox="1"/>
                <p:nvPr/>
              </p:nvSpPr>
              <p:spPr>
                <a:xfrm>
                  <a:off x="9517493" y="5134520"/>
                  <a:ext cx="777777" cy="4122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125000"/>
                    </a:lnSpc>
                  </a:pPr>
                  <a14:m>
                    <m:oMath xmlns:m="http://schemas.openxmlformats.org/officeDocument/2006/math">
                      <m:r>
                        <a:rPr kumimoji="1" lang="en-US" altLang="zh-CN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</m:oMath>
                  </a14:m>
                  <a:r>
                    <a:rPr kumimoji="1" lang="zh-CN" altLang="en-US" b="1" dirty="0"/>
                    <a:t> </a:t>
                  </a:r>
                  <a:r>
                    <a:rPr kumimoji="1" lang="en-US" altLang="zh-CN" b="1" dirty="0"/>
                    <a:t>/nm</a:t>
                  </a:r>
                  <a:endParaRPr kumimoji="1" lang="zh-CN" altLang="en-US" b="1" dirty="0"/>
                </a:p>
              </p:txBody>
            </p:sp>
          </mc:Choice>
          <mc:Fallback xmlns="">
            <p:sp>
              <p:nvSpPr>
                <p:cNvPr id="26" name="文本框 35">
                  <a:extLst>
                    <a:ext uri="{FF2B5EF4-FFF2-40B4-BE49-F238E27FC236}">
                      <a16:creationId xmlns:a16="http://schemas.microsoft.com/office/drawing/2014/main" id="{3DEEEF60-BDCC-493C-BE35-5C5CDB9DCB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7493" y="5134520"/>
                  <a:ext cx="777777" cy="412229"/>
                </a:xfrm>
                <a:prstGeom prst="rect">
                  <a:avLst/>
                </a:prstGeom>
                <a:blipFill>
                  <a:blip r:embed="rId5"/>
                  <a:stretch>
                    <a:fillRect r="-3150" b="-223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图片 41">
              <a:extLst>
                <a:ext uri="{FF2B5EF4-FFF2-40B4-BE49-F238E27FC236}">
                  <a16:creationId xmlns:a16="http://schemas.microsoft.com/office/drawing/2014/main" id="{265BADD5-CA42-4566-B9DB-42E7AD08E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81913" y="3126720"/>
              <a:ext cx="2032363" cy="1531428"/>
            </a:xfrm>
            <a:prstGeom prst="rect">
              <a:avLst/>
            </a:prstGeom>
          </p:spPr>
        </p:pic>
        <p:cxnSp>
          <p:nvCxnSpPr>
            <p:cNvPr id="28" name="直线箭头连接符 29">
              <a:extLst>
                <a:ext uri="{FF2B5EF4-FFF2-40B4-BE49-F238E27FC236}">
                  <a16:creationId xmlns:a16="http://schemas.microsoft.com/office/drawing/2014/main" id="{FB7E42CE-3D12-4592-9211-9B2D4028D80A}"/>
                </a:ext>
              </a:extLst>
            </p:cNvPr>
            <p:cNvCxnSpPr>
              <a:cxnSpLocks/>
            </p:cNvCxnSpPr>
            <p:nvPr/>
          </p:nvCxnSpPr>
          <p:spPr>
            <a:xfrm>
              <a:off x="10524203" y="2957344"/>
              <a:ext cx="0" cy="360000"/>
            </a:xfrm>
            <a:prstGeom prst="straightConnector1">
              <a:avLst/>
            </a:prstGeom>
            <a:ln w="38100">
              <a:solidFill>
                <a:srgbClr val="FF2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线箭头连接符 30">
              <a:extLst>
                <a:ext uri="{FF2B5EF4-FFF2-40B4-BE49-F238E27FC236}">
                  <a16:creationId xmlns:a16="http://schemas.microsoft.com/office/drawing/2014/main" id="{B2B8F2FC-7D87-4391-926F-7F53601244AD}"/>
                </a:ext>
              </a:extLst>
            </p:cNvPr>
            <p:cNvCxnSpPr>
              <a:cxnSpLocks/>
            </p:cNvCxnSpPr>
            <p:nvPr/>
          </p:nvCxnSpPr>
          <p:spPr>
            <a:xfrm>
              <a:off x="10693381" y="3190614"/>
              <a:ext cx="0" cy="360000"/>
            </a:xfrm>
            <a:prstGeom prst="straightConnector1">
              <a:avLst/>
            </a:prstGeom>
            <a:ln w="38100">
              <a:solidFill>
                <a:srgbClr val="FF2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本框 43">
            <a:extLst>
              <a:ext uri="{FF2B5EF4-FFF2-40B4-BE49-F238E27FC236}">
                <a16:creationId xmlns:a16="http://schemas.microsoft.com/office/drawing/2014/main" id="{DF2972DC-9513-47B5-96DA-B9429D4BE073}"/>
              </a:ext>
            </a:extLst>
          </p:cNvPr>
          <p:cNvSpPr txBox="1"/>
          <p:nvPr/>
        </p:nvSpPr>
        <p:spPr>
          <a:xfrm>
            <a:off x="373446" y="1575578"/>
            <a:ext cx="11131023" cy="519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系统字体常规体"/>
              <a:buChar char="✽"/>
            </a:pPr>
            <a:r>
              <a:rPr kumimoji="1" lang="en-US" altLang="zh-CN" sz="2400" dirty="0">
                <a:ea typeface="SimHei" panose="02010609060101010101" pitchFamily="49" charset="-122"/>
              </a:rPr>
              <a:t>NMO</a:t>
            </a:r>
            <a:r>
              <a:rPr kumimoji="1" lang="zh-CN" altLang="en-US" sz="2400" dirty="0">
                <a:ea typeface="SimHei" panose="02010609060101010101" pitchFamily="49" charset="-122"/>
              </a:rPr>
              <a:t> </a:t>
            </a:r>
            <a:r>
              <a:rPr kumimoji="1" lang="en-US" altLang="zh-CN" sz="2400" dirty="0">
                <a:ea typeface="SimHei" panose="02010609060101010101" pitchFamily="49" charset="-122"/>
              </a:rPr>
              <a:t>test</a:t>
            </a:r>
            <a:r>
              <a:rPr kumimoji="1" lang="zh-CN" altLang="en-US" sz="2400" dirty="0">
                <a:ea typeface="SimHei" panose="02010609060101010101" pitchFamily="49" charset="-122"/>
              </a:rPr>
              <a:t> </a:t>
            </a:r>
            <a:r>
              <a:rPr kumimoji="1" lang="en-US" altLang="zh-CN" sz="2400" dirty="0">
                <a:ea typeface="SimHei" panose="02010609060101010101" pitchFamily="49" charset="-122"/>
              </a:rPr>
              <a:t>with laser </a:t>
            </a:r>
            <a:r>
              <a:rPr kumimoji="1" lang="en-US" altLang="zh-CN" sz="2400" b="1" dirty="0">
                <a:solidFill>
                  <a:srgbClr val="0000FF"/>
                </a:solidFill>
                <a:ea typeface="SimHei" panose="02010609060101010101" pitchFamily="49" charset="-122"/>
              </a:rPr>
              <a:t>355 nm</a:t>
            </a:r>
            <a:r>
              <a:rPr kumimoji="1" lang="en-US" altLang="zh-CN" sz="2400" dirty="0">
                <a:ea typeface="SimHei" panose="02010609060101010101" pitchFamily="49" charset="-122"/>
              </a:rPr>
              <a:t>, peak at </a:t>
            </a:r>
            <a:r>
              <a:rPr kumimoji="1" lang="en-US" altLang="zh-CN" sz="2400" b="1" dirty="0">
                <a:solidFill>
                  <a:srgbClr val="0000FF"/>
                </a:solidFill>
                <a:ea typeface="SimHei" panose="02010609060101010101" pitchFamily="49" charset="-122"/>
              </a:rPr>
              <a:t>620 nm</a:t>
            </a:r>
            <a:r>
              <a:rPr kumimoji="1" lang="en-US" altLang="zh-CN" sz="2400" dirty="0">
                <a:ea typeface="SimHei" panose="02010609060101010101" pitchFamily="49" charset="-122"/>
              </a:rPr>
              <a:t>, lower temperature, higher light yield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52BE93F-F51D-4894-9E7F-77BC20A63AB9}"/>
              </a:ext>
            </a:extLst>
          </p:cNvPr>
          <p:cNvGrpSpPr/>
          <p:nvPr/>
        </p:nvGrpSpPr>
        <p:grpSpPr>
          <a:xfrm>
            <a:off x="2920646" y="2519186"/>
            <a:ext cx="4590966" cy="3036968"/>
            <a:chOff x="2727764" y="2513048"/>
            <a:chExt cx="4590966" cy="3036968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5AAED7C8-E38D-43D0-AD85-2C0330DBC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531" r="4152"/>
            <a:stretch/>
          </p:blipFill>
          <p:spPr>
            <a:xfrm>
              <a:off x="2790723" y="2674837"/>
              <a:ext cx="4528007" cy="2808000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id="{CE6AC3FB-A39F-4952-AAF1-4A05F1702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07993" y="2967709"/>
              <a:ext cx="2740015" cy="2029079"/>
            </a:xfrm>
            <a:prstGeom prst="rect">
              <a:avLst/>
            </a:prstGeom>
          </p:spPr>
        </p:pic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267F4013-FE00-4153-9B8A-AD55424DA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5676" y="5302909"/>
              <a:ext cx="565077" cy="1322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8">
                  <a:extLst>
                    <a:ext uri="{FF2B5EF4-FFF2-40B4-BE49-F238E27FC236}">
                      <a16:creationId xmlns:a16="http://schemas.microsoft.com/office/drawing/2014/main" id="{C9EB36BB-C29C-49BE-B1D2-050EEA2A6ECD}"/>
                    </a:ext>
                  </a:extLst>
                </p:cNvPr>
                <p:cNvSpPr txBox="1"/>
                <p:nvPr/>
              </p:nvSpPr>
              <p:spPr>
                <a:xfrm>
                  <a:off x="4824881" y="5137787"/>
                  <a:ext cx="777777" cy="4122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125000"/>
                    </a:lnSpc>
                  </a:pPr>
                  <a14:m>
                    <m:oMath xmlns:m="http://schemas.openxmlformats.org/officeDocument/2006/math">
                      <m:r>
                        <a:rPr kumimoji="1" lang="en-US" altLang="zh-CN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</m:oMath>
                  </a14:m>
                  <a:r>
                    <a:rPr kumimoji="1" lang="en-US" altLang="zh-CN" b="1" dirty="0"/>
                    <a:t> /nm</a:t>
                  </a:r>
                  <a:endParaRPr kumimoji="1" lang="zh-CN" altLang="en-US" b="1" dirty="0"/>
                </a:p>
              </p:txBody>
            </p:sp>
          </mc:Choice>
          <mc:Fallback xmlns="">
            <p:sp>
              <p:nvSpPr>
                <p:cNvPr id="15" name="文本框 18">
                  <a:extLst>
                    <a:ext uri="{FF2B5EF4-FFF2-40B4-BE49-F238E27FC236}">
                      <a16:creationId xmlns:a16="http://schemas.microsoft.com/office/drawing/2014/main" id="{C9EB36BB-C29C-49BE-B1D2-050EEA2A6E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4881" y="5137787"/>
                  <a:ext cx="777777" cy="412229"/>
                </a:xfrm>
                <a:prstGeom prst="rect">
                  <a:avLst/>
                </a:prstGeom>
                <a:blipFill>
                  <a:blip r:embed="rId9"/>
                  <a:stretch>
                    <a:fillRect r="-3125" b="-223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直线箭头连接符 24">
              <a:extLst>
                <a:ext uri="{FF2B5EF4-FFF2-40B4-BE49-F238E27FC236}">
                  <a16:creationId xmlns:a16="http://schemas.microsoft.com/office/drawing/2014/main" id="{74E0287C-78D7-4DFC-8DAD-2BD539C2179B}"/>
                </a:ext>
              </a:extLst>
            </p:cNvPr>
            <p:cNvCxnSpPr/>
            <p:nvPr/>
          </p:nvCxnSpPr>
          <p:spPr>
            <a:xfrm flipV="1">
              <a:off x="3659123" y="2905279"/>
              <a:ext cx="0" cy="887270"/>
            </a:xfrm>
            <a:prstGeom prst="straightConnector1">
              <a:avLst/>
            </a:prstGeom>
            <a:ln w="38100">
              <a:solidFill>
                <a:srgbClr val="FF2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">
              <a:extLst>
                <a:ext uri="{FF2B5EF4-FFF2-40B4-BE49-F238E27FC236}">
                  <a16:creationId xmlns:a16="http://schemas.microsoft.com/office/drawing/2014/main" id="{27C55219-34E0-4CA3-BCBA-FE31633A3842}"/>
                </a:ext>
              </a:extLst>
            </p:cNvPr>
            <p:cNvSpPr txBox="1"/>
            <p:nvPr/>
          </p:nvSpPr>
          <p:spPr>
            <a:xfrm>
              <a:off x="4351910" y="2513048"/>
              <a:ext cx="1563248" cy="448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5000"/>
                </a:lnSpc>
              </a:pPr>
              <a:r>
                <a:rPr kumimoji="1" lang="en-US" altLang="zh-CN" sz="2000" b="1" dirty="0"/>
                <a:t>LMO-280</a:t>
              </a:r>
              <a:r>
                <a:rPr kumimoji="1" lang="zh-CN" altLang="en-US" sz="2000" b="1" dirty="0"/>
                <a:t> </a:t>
              </a:r>
              <a:r>
                <a:rPr kumimoji="1" lang="en-US" altLang="zh-CN" sz="2000" b="1" dirty="0"/>
                <a:t>nm</a:t>
              </a:r>
              <a:endParaRPr kumimoji="1" lang="zh-CN" altLang="en-US" sz="2000" b="1" dirty="0"/>
            </a:p>
          </p:txBody>
        </p:sp>
        <p:pic>
          <p:nvPicPr>
            <p:cNvPr id="32" name="图片 38">
              <a:extLst>
                <a:ext uri="{FF2B5EF4-FFF2-40B4-BE49-F238E27FC236}">
                  <a16:creationId xmlns:a16="http://schemas.microsoft.com/office/drawing/2014/main" id="{06008605-DF54-408E-AA27-452BDF957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2704334" y="3929674"/>
              <a:ext cx="584113" cy="223458"/>
            </a:xfrm>
            <a:prstGeom prst="rect">
              <a:avLst/>
            </a:prstGeom>
          </p:spPr>
        </p:pic>
        <p:sp>
          <p:nvSpPr>
            <p:cNvPr id="11" name="文本框 14">
              <a:extLst>
                <a:ext uri="{FF2B5EF4-FFF2-40B4-BE49-F238E27FC236}">
                  <a16:creationId xmlns:a16="http://schemas.microsoft.com/office/drawing/2014/main" id="{4BDDD386-6DE6-4EA7-AA92-CE9F47BB1253}"/>
                </a:ext>
              </a:extLst>
            </p:cNvPr>
            <p:cNvSpPr txBox="1"/>
            <p:nvPr/>
          </p:nvSpPr>
          <p:spPr>
            <a:xfrm rot="16200000">
              <a:off x="2424379" y="3795500"/>
              <a:ext cx="1019703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5000"/>
                </a:lnSpc>
              </a:pPr>
              <a:r>
                <a:rPr kumimoji="1" lang="en-US" altLang="zh-CN" b="1" dirty="0"/>
                <a:t>Intensity</a:t>
              </a:r>
              <a:endParaRPr kumimoji="1" lang="zh-CN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6335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BFA99-3FD2-45B9-AE27-C8FFA934D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ea typeface="SimHei" panose="02010609060101010101" pitchFamily="49" charset="-122"/>
                <a:cs typeface="Times New Roman" panose="02020603050405020304" pitchFamily="18" charset="0"/>
              </a:rPr>
              <a:t>Heat capacity</a:t>
            </a:r>
            <a:r>
              <a:rPr lang="zh-CN" altLang="en-US" sz="3600" dirty="0"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ea typeface="SimHei" panose="02010609060101010101" pitchFamily="49" charset="-122"/>
                <a:cs typeface="Times New Roman" panose="02020603050405020304" pitchFamily="18" charset="0"/>
              </a:rPr>
              <a:t>measurement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6E770-2A38-4C9B-8ACC-D5A79BF6A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5CD9-0508-4D1E-923D-4DFDAA610D19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5" name="文本框 54">
            <a:extLst>
              <a:ext uri="{FF2B5EF4-FFF2-40B4-BE49-F238E27FC236}">
                <a16:creationId xmlns:a16="http://schemas.microsoft.com/office/drawing/2014/main" id="{55DCE024-EA09-41DC-AAEF-2259B8349B9E}"/>
              </a:ext>
            </a:extLst>
          </p:cNvPr>
          <p:cNvSpPr txBox="1"/>
          <p:nvPr/>
        </p:nvSpPr>
        <p:spPr>
          <a:xfrm>
            <a:off x="459094" y="1042842"/>
            <a:ext cx="11268560" cy="519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Font typeface="系统字体常规体"/>
              <a:buChar char="✽"/>
            </a:pPr>
            <a:r>
              <a:rPr kumimoji="1" lang="en-US" altLang="zh-CN" sz="2400" dirty="0">
                <a:ea typeface="SimHei" panose="02010609060101010101" pitchFamily="49" charset="-122"/>
              </a:rPr>
              <a:t>PPMS (Physical</a:t>
            </a:r>
            <a:r>
              <a:rPr kumimoji="1" lang="zh-CN" altLang="en-US" sz="2400" dirty="0">
                <a:ea typeface="SimHei" panose="02010609060101010101" pitchFamily="49" charset="-122"/>
              </a:rPr>
              <a:t> </a:t>
            </a:r>
            <a:r>
              <a:rPr kumimoji="1" lang="en-US" altLang="zh-CN" sz="2400" dirty="0">
                <a:ea typeface="SimHei" panose="02010609060101010101" pitchFamily="49" charset="-122"/>
              </a:rPr>
              <a:t>Property</a:t>
            </a:r>
            <a:r>
              <a:rPr kumimoji="1" lang="zh-CN" altLang="en-US" sz="2400" dirty="0">
                <a:ea typeface="SimHei" panose="02010609060101010101" pitchFamily="49" charset="-122"/>
              </a:rPr>
              <a:t> </a:t>
            </a:r>
            <a:r>
              <a:rPr kumimoji="1" lang="en-US" altLang="zh-CN" sz="2400" dirty="0">
                <a:ea typeface="SimHei" panose="02010609060101010101" pitchFamily="49" charset="-122"/>
              </a:rPr>
              <a:t>Measurement</a:t>
            </a:r>
            <a:r>
              <a:rPr kumimoji="1" lang="zh-CN" altLang="en-US" sz="2400" dirty="0">
                <a:ea typeface="SimHei" panose="02010609060101010101" pitchFamily="49" charset="-122"/>
              </a:rPr>
              <a:t> </a:t>
            </a:r>
            <a:r>
              <a:rPr kumimoji="1" lang="en-US" altLang="zh-CN" sz="2400" dirty="0">
                <a:ea typeface="SimHei" panose="02010609060101010101" pitchFamily="49" charset="-122"/>
              </a:rPr>
              <a:t>System, Quantum Design), 50 mK - 400 K</a:t>
            </a: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1916E0AF-3773-4909-BE9C-9E6C785DA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66" y="2727577"/>
            <a:ext cx="3312810" cy="280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7">
                <a:extLst>
                  <a:ext uri="{FF2B5EF4-FFF2-40B4-BE49-F238E27FC236}">
                    <a16:creationId xmlns:a16="http://schemas.microsoft.com/office/drawing/2014/main" id="{F82B1131-9CC8-4346-886C-F4AC436381F2}"/>
                  </a:ext>
                </a:extLst>
              </p:cNvPr>
              <p:cNvSpPr txBox="1"/>
              <p:nvPr/>
            </p:nvSpPr>
            <p:spPr>
              <a:xfrm>
                <a:off x="263526" y="2745670"/>
                <a:ext cx="1930401" cy="504754"/>
              </a:xfrm>
              <a:prstGeom prst="rect">
                <a:avLst/>
              </a:prstGeom>
              <a:noFill/>
              <a:ln>
                <a:solidFill>
                  <a:srgbClr val="9437FF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zh-CN" altLang="en-US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d>
                        <m:dPr>
                          <m:ctrlPr>
                            <a:rPr lang="zh-CN" alt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zh-CN" altLang="en-US" sz="12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1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zh-CN" altLang="en-US" sz="1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f>
                        <m:fPr>
                          <m:ctrlPr>
                            <a:rPr lang="zh-CN" alt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zh-CN" altLang="en-US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sSup>
                        <m:sSupPr>
                          <m:ctrlPr>
                            <a:rPr lang="zh-CN" alt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sz="1200" b="1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200" b="1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1200" b="1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200" b="1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en-US" altLang="zh-CN" sz="1200" b="1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𝑫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zh-CN" altLang="en-US" sz="12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7" name="文本框 7">
                <a:extLst>
                  <a:ext uri="{FF2B5EF4-FFF2-40B4-BE49-F238E27FC236}">
                    <a16:creationId xmlns:a16="http://schemas.microsoft.com/office/drawing/2014/main" id="{F82B1131-9CC8-4346-886C-F4AC43638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26" y="2745670"/>
                <a:ext cx="1930401" cy="504754"/>
              </a:xfrm>
              <a:prstGeom prst="rect">
                <a:avLst/>
              </a:prstGeom>
              <a:blipFill>
                <a:blip r:embed="rId3"/>
                <a:stretch>
                  <a:fillRect b="-1176"/>
                </a:stretch>
              </a:blipFill>
              <a:ln>
                <a:solidFill>
                  <a:srgbClr val="9437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4">
            <a:extLst>
              <a:ext uri="{FF2B5EF4-FFF2-40B4-BE49-F238E27FC236}">
                <a16:creationId xmlns:a16="http://schemas.microsoft.com/office/drawing/2014/main" id="{40CBB573-632D-44AE-8E0A-F3BDB52B9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83" y="2727577"/>
            <a:ext cx="4234861" cy="2808000"/>
          </a:xfrm>
          <a:prstGeom prst="rect">
            <a:avLst/>
          </a:prstGeom>
        </p:spPr>
      </p:pic>
      <p:pic>
        <p:nvPicPr>
          <p:cNvPr id="9" name="图片 40">
            <a:extLst>
              <a:ext uri="{FF2B5EF4-FFF2-40B4-BE49-F238E27FC236}">
                <a16:creationId xmlns:a16="http://schemas.microsoft.com/office/drawing/2014/main" id="{A6A0B3A5-3A0D-4FE3-839E-1D9680E37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18" y="2727577"/>
            <a:ext cx="4209931" cy="2808000"/>
          </a:xfrm>
          <a:prstGeom prst="rect">
            <a:avLst/>
          </a:prstGeom>
        </p:spPr>
      </p:pic>
      <p:pic>
        <p:nvPicPr>
          <p:cNvPr id="10" name="图片 42">
            <a:extLst>
              <a:ext uri="{FF2B5EF4-FFF2-40B4-BE49-F238E27FC236}">
                <a16:creationId xmlns:a16="http://schemas.microsoft.com/office/drawing/2014/main" id="{02468651-2321-461D-8750-E7FB050C8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358" y="3616071"/>
            <a:ext cx="1252880" cy="1008000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542F9765-95C5-4499-985C-377E29228F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8112" y="3616071"/>
            <a:ext cx="1278200" cy="100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46">
                <a:extLst>
                  <a:ext uri="{FF2B5EF4-FFF2-40B4-BE49-F238E27FC236}">
                    <a16:creationId xmlns:a16="http://schemas.microsoft.com/office/drawing/2014/main" id="{037ACB35-BF06-4D61-A5EC-78E8B32A8CB0}"/>
                  </a:ext>
                </a:extLst>
              </p:cNvPr>
              <p:cNvSpPr txBox="1"/>
              <p:nvPr/>
            </p:nvSpPr>
            <p:spPr>
              <a:xfrm>
                <a:off x="456115" y="1514940"/>
                <a:ext cx="11134002" cy="936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30000"/>
                  </a:lnSpc>
                  <a:buFont typeface="系统字体常规体"/>
                  <a:buChar char="✽"/>
                </a:pPr>
                <a:r>
                  <a:rPr kumimoji="1" lang="en-US" altLang="zh-CN" sz="2200" dirty="0">
                    <a:ea typeface="SimHei" panose="02010609060101010101" pitchFamily="49" charset="-122"/>
                  </a:rPr>
                  <a:t>Heat capacity measurements of LMO and NMO from 200 mK - 2 K</a:t>
                </a:r>
                <a:r>
                  <a:rPr kumimoji="1" lang="zh-CN" altLang="en-US" sz="2200" dirty="0">
                    <a:ea typeface="SimHei" panose="02010609060101010101" pitchFamily="49" charset="-122"/>
                  </a:rPr>
                  <a:t> </a:t>
                </a:r>
                <a:r>
                  <a:rPr kumimoji="1" lang="en-US" altLang="zh-CN" sz="2200" dirty="0">
                    <a:ea typeface="SimHei" panose="02010609060101010101" pitchFamily="49" charset="-122"/>
                  </a:rPr>
                  <a:t>with PPMS, the results are </a:t>
                </a:r>
                <a:r>
                  <a:rPr kumimoji="1" lang="en-US" altLang="zh-CN" sz="2200" b="1" dirty="0">
                    <a:solidFill>
                      <a:srgbClr val="9437FF"/>
                    </a:solidFill>
                    <a:ea typeface="SimHei" panose="02010609060101010101" pitchFamily="49" charset="-122"/>
                  </a:rPr>
                  <a:t>consistent with the Debye model</a:t>
                </a:r>
                <a:r>
                  <a:rPr kumimoji="1" lang="en-US" altLang="zh-CN" sz="2200" dirty="0">
                    <a:ea typeface="SimHei" panose="02010609060101010101" pitchFamily="49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</a:rPr>
                        </m:ctrlPr>
                      </m:sSubPr>
                      <m:e>
                        <m:r>
                          <a:rPr kumimoji="1" lang="en-US" altLang="zh-CN" sz="2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kumimoji="1" lang="en-US" altLang="zh-CN" sz="2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</a:rPr>
                          <m:t>𝑫</m:t>
                        </m:r>
                      </m:sub>
                    </m:sSub>
                    <m:r>
                      <a:rPr kumimoji="1" lang="en-US" altLang="zh-CN" sz="2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</a:rPr>
                      <m:t>(</m:t>
                    </m:r>
                    <m:r>
                      <a:rPr kumimoji="1" lang="en-US" altLang="zh-CN" sz="2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</a:rPr>
                      <m:t>𝑳𝑴𝑶</m:t>
                    </m:r>
                    <m:r>
                      <a:rPr kumimoji="1" lang="en-US" altLang="zh-CN" sz="2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</a:rPr>
                      <m:t>)=</m:t>
                    </m:r>
                    <m:r>
                      <a:rPr kumimoji="1" lang="en-US" altLang="zh-CN" sz="2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</a:rPr>
                      <m:t>𝟑𝟑𝟎</m:t>
                    </m:r>
                    <m:r>
                      <a:rPr kumimoji="1" lang="en-US" altLang="zh-CN" sz="2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kumimoji="1" lang="en-US" altLang="zh-CN" sz="2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kumimoji="1" lang="zh-CN" altLang="en-US" sz="2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2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</a:rPr>
                      <m:t>𝐊</m:t>
                    </m:r>
                  </m:oMath>
                </a14:m>
                <a:r>
                  <a:rPr kumimoji="1" lang="en-US" altLang="zh-CN" sz="2200" b="1" dirty="0">
                    <a:solidFill>
                      <a:srgbClr val="0000FF"/>
                    </a:solidFill>
                    <a:ea typeface="SimHei" panose="02010609060101010101" pitchFamily="49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</a:rPr>
                        </m:ctrlPr>
                      </m:sSubPr>
                      <m:e>
                        <m:r>
                          <a:rPr kumimoji="1" lang="en-US" altLang="zh-CN" sz="2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kumimoji="1" lang="en-US" altLang="zh-CN" sz="2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</a:rPr>
                          <m:t>𝑫</m:t>
                        </m:r>
                      </m:sub>
                    </m:sSub>
                    <m:r>
                      <a:rPr kumimoji="1" lang="en-US" altLang="zh-CN" sz="2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</a:rPr>
                      <m:t>(</m:t>
                    </m:r>
                    <m:r>
                      <a:rPr kumimoji="1" lang="en-US" altLang="zh-CN" sz="2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</a:rPr>
                      <m:t>𝑵</m:t>
                    </m:r>
                    <m:r>
                      <a:rPr kumimoji="1" lang="en-US" altLang="zh-CN" sz="2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</a:rPr>
                      <m:t>𝑴𝑶</m:t>
                    </m:r>
                    <m:r>
                      <a:rPr kumimoji="1" lang="en-US" altLang="zh-CN" sz="2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</a:rPr>
                      <m:t>)=</m:t>
                    </m:r>
                    <m:r>
                      <a:rPr kumimoji="1" lang="en-US" altLang="zh-CN" sz="2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</a:rPr>
                      <m:t>𝟑𝟓𝟏</m:t>
                    </m:r>
                    <m:r>
                      <a:rPr kumimoji="1" lang="en-US" altLang="zh-CN" sz="2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</a:rPr>
                      <m:t>±</m:t>
                    </m:r>
                    <m:r>
                      <a:rPr kumimoji="1" lang="en-US" altLang="zh-CN" sz="2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</a:rPr>
                      <m:t>𝟐</m:t>
                    </m:r>
                    <m:r>
                      <a:rPr kumimoji="1" lang="zh-CN" altLang="en-US" sz="2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</a:rPr>
                      <m:t>𝐊</m:t>
                    </m:r>
                  </m:oMath>
                </a14:m>
                <a:endParaRPr kumimoji="1" lang="en-US" altLang="zh-CN" sz="2200" b="1" dirty="0">
                  <a:solidFill>
                    <a:srgbClr val="0000FF"/>
                  </a:solidFill>
                  <a:ea typeface="SimHei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12" name="文本框 46">
                <a:extLst>
                  <a:ext uri="{FF2B5EF4-FFF2-40B4-BE49-F238E27FC236}">
                    <a16:creationId xmlns:a16="http://schemas.microsoft.com/office/drawing/2014/main" id="{037ACB35-BF06-4D61-A5EC-78E8B32A8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15" y="1514940"/>
                <a:ext cx="11134002" cy="936218"/>
              </a:xfrm>
              <a:prstGeom prst="rect">
                <a:avLst/>
              </a:prstGeom>
              <a:blipFill>
                <a:blip r:embed="rId8"/>
                <a:stretch>
                  <a:fillRect l="-931" t="-3268" r="-712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47">
                <a:extLst>
                  <a:ext uri="{FF2B5EF4-FFF2-40B4-BE49-F238E27FC236}">
                    <a16:creationId xmlns:a16="http://schemas.microsoft.com/office/drawing/2014/main" id="{D6E2F9AD-93B5-4011-8453-55BC61722BF9}"/>
                  </a:ext>
                </a:extLst>
              </p:cNvPr>
              <p:cNvSpPr/>
              <p:nvPr/>
            </p:nvSpPr>
            <p:spPr>
              <a:xfrm>
                <a:off x="6288704" y="5541324"/>
                <a:ext cx="30075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4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kumimoji="1" lang="en-US" altLang="zh-CN" sz="2400" b="0" i="0">
                        <a:latin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zh-CN" sz="2400" b="0" i="0">
                        <a:latin typeface="Cambria Math" charset="0"/>
                      </a:rPr>
                      <m:t>T</m:t>
                    </m:r>
                  </m:oMath>
                </a14:m>
                <a:r>
                  <a:rPr kumimoji="1" lang="en-US" altLang="zh-CN" sz="2400" dirty="0"/>
                  <a:t> as a function of T</a:t>
                </a:r>
                <a:r>
                  <a:rPr kumimoji="1" lang="en-US" altLang="zh-CN" sz="2400" baseline="30000" dirty="0"/>
                  <a:t>2</a:t>
                </a:r>
                <a:endParaRPr kumimoji="1" lang="zh-CN" altLang="en-US" sz="2400" baseline="30000" dirty="0"/>
              </a:p>
            </p:txBody>
          </p:sp>
        </mc:Choice>
        <mc:Fallback xmlns="">
          <p:sp>
            <p:nvSpPr>
              <p:cNvPr id="13" name="矩形 47">
                <a:extLst>
                  <a:ext uri="{FF2B5EF4-FFF2-40B4-BE49-F238E27FC236}">
                    <a16:creationId xmlns:a16="http://schemas.microsoft.com/office/drawing/2014/main" id="{D6E2F9AD-93B5-4011-8453-55BC61722B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704" y="5541324"/>
                <a:ext cx="3007555" cy="461665"/>
              </a:xfrm>
              <a:prstGeom prst="rect">
                <a:avLst/>
              </a:prstGeom>
              <a:blipFill>
                <a:blip r:embed="rId9"/>
                <a:stretch>
                  <a:fillRect l="-609" t="-10526" r="-1014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49">
            <a:extLst>
              <a:ext uri="{FF2B5EF4-FFF2-40B4-BE49-F238E27FC236}">
                <a16:creationId xmlns:a16="http://schemas.microsoft.com/office/drawing/2014/main" id="{4A105DDB-E4B9-4523-B9C6-AEBCE0C15755}"/>
              </a:ext>
            </a:extLst>
          </p:cNvPr>
          <p:cNvSpPr txBox="1"/>
          <p:nvPr/>
        </p:nvSpPr>
        <p:spPr>
          <a:xfrm>
            <a:off x="1021606" y="5535577"/>
            <a:ext cx="20300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dirty="0">
                <a:ea typeface="SimHei" panose="02010609060101010101" pitchFamily="49" charset="-122"/>
              </a:rPr>
              <a:t>Test platforms </a:t>
            </a:r>
            <a:endParaRPr lang="zh-CN" altLang="en-US" sz="2400" dirty="0"/>
          </a:p>
        </p:txBody>
      </p:sp>
      <p:sp>
        <p:nvSpPr>
          <p:cNvPr id="15" name="文本框 51">
            <a:extLst>
              <a:ext uri="{FF2B5EF4-FFF2-40B4-BE49-F238E27FC236}">
                <a16:creationId xmlns:a16="http://schemas.microsoft.com/office/drawing/2014/main" id="{D9E15207-5747-41B8-9444-B4DDF4BCC787}"/>
              </a:ext>
            </a:extLst>
          </p:cNvPr>
          <p:cNvSpPr txBox="1"/>
          <p:nvPr/>
        </p:nvSpPr>
        <p:spPr>
          <a:xfrm>
            <a:off x="4134613" y="2800439"/>
            <a:ext cx="149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14.3</a:t>
            </a:r>
            <a:r>
              <a:rPr kumimoji="1" lang="zh-CN" altLang="en-US" sz="18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mg</a:t>
            </a:r>
            <a:r>
              <a:rPr kumimoji="1" lang="zh-CN" altLang="en-US" sz="18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LMO</a:t>
            </a:r>
            <a:r>
              <a:rPr kumimoji="1" lang="zh-CN" altLang="en-US" sz="18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53">
            <a:extLst>
              <a:ext uri="{FF2B5EF4-FFF2-40B4-BE49-F238E27FC236}">
                <a16:creationId xmlns:a16="http://schemas.microsoft.com/office/drawing/2014/main" id="{B6AEC395-1A02-4052-AD9C-0E977BD9B1D0}"/>
              </a:ext>
            </a:extLst>
          </p:cNvPr>
          <p:cNvSpPr txBox="1"/>
          <p:nvPr/>
        </p:nvSpPr>
        <p:spPr>
          <a:xfrm>
            <a:off x="8462292" y="2795563"/>
            <a:ext cx="1667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32.3</a:t>
            </a:r>
            <a:r>
              <a:rPr kumimoji="1" lang="zh-CN" altLang="en-US" sz="18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mg</a:t>
            </a:r>
            <a:r>
              <a:rPr kumimoji="1" lang="zh-CN" altLang="en-US" sz="18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NMO</a:t>
            </a:r>
            <a:r>
              <a:rPr kumimoji="1" lang="zh-CN" altLang="en-US" sz="1800" b="1" dirty="0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 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5524152-DF42-4944-8339-8D380287071F}"/>
              </a:ext>
            </a:extLst>
          </p:cNvPr>
          <p:cNvSpPr txBox="1"/>
          <p:nvPr/>
        </p:nvSpPr>
        <p:spPr>
          <a:xfrm>
            <a:off x="8847784" y="5885729"/>
            <a:ext cx="4234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Thanks SICCAS for the crystals</a:t>
            </a:r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240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AA8880-FBEA-0CA3-A445-4C490344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LMO Bolometer Test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01A24E-25AC-83AF-0122-E182069BA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6832" y="2386650"/>
            <a:ext cx="8281907" cy="2680649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altLang="zh-C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e constructed serval LMO bolometers and tested they performance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03C464-B382-F9BE-E817-E88D03079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E3BCD86-01C3-453B-5E06-FA0DEFFB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5053" y="6309361"/>
            <a:ext cx="546947" cy="548639"/>
          </a:xfrm>
        </p:spPr>
        <p:txBody>
          <a:bodyPr/>
          <a:lstStyle/>
          <a:p>
            <a:fld id="{27C45CD9-0508-4D1E-923D-4DFDAA610D19}" type="slidenum">
              <a:rPr lang="zh-CN" altLang="en-US" smtClean="0"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4321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B04A306-CCF3-E67D-D815-247D14DF410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sz="36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altLang="zh-CN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altLang="zh-CN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altLang="zh-CN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altLang="zh-CN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altLang="zh-CN" sz="3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𝐜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𝐦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altLang="zh-CN" dirty="0">
                    <a:ea typeface="SimHei" panose="02010609060101010101" pitchFamily="49" charset="-122"/>
                    <a:cs typeface="Times New Roman" panose="02020603050405020304" pitchFamily="18" charset="0"/>
                  </a:rPr>
                  <a:t>  LMO Bolometer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B04A306-CCF3-E67D-D815-247D14DF41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3636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604DFF-8F9E-B5BD-774E-5D3F79559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5CD9-0508-4D1E-923D-4DFDAA610D19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6" name="终止符 4">
            <a:extLst>
              <a:ext uri="{FF2B5EF4-FFF2-40B4-BE49-F238E27FC236}">
                <a16:creationId xmlns:a16="http://schemas.microsoft.com/office/drawing/2014/main" id="{A0190497-6AA0-4D18-1586-CC880A5483C5}"/>
              </a:ext>
            </a:extLst>
          </p:cNvPr>
          <p:cNvSpPr/>
          <p:nvPr/>
        </p:nvSpPr>
        <p:spPr>
          <a:xfrm>
            <a:off x="417480" y="2360663"/>
            <a:ext cx="2736304" cy="50405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7" name="终止符 5">
            <a:extLst>
              <a:ext uri="{FF2B5EF4-FFF2-40B4-BE49-F238E27FC236}">
                <a16:creationId xmlns:a16="http://schemas.microsoft.com/office/drawing/2014/main" id="{AD01AEDF-4152-6687-3AF7-667F1322BF37}"/>
              </a:ext>
            </a:extLst>
          </p:cNvPr>
          <p:cNvSpPr/>
          <p:nvPr/>
        </p:nvSpPr>
        <p:spPr>
          <a:xfrm>
            <a:off x="419103" y="3122466"/>
            <a:ext cx="2736304" cy="50405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38BFDF-FF8D-4439-5989-9B5DCE4AEC08}"/>
              </a:ext>
            </a:extLst>
          </p:cNvPr>
          <p:cNvSpPr/>
          <p:nvPr/>
        </p:nvSpPr>
        <p:spPr>
          <a:xfrm>
            <a:off x="602151" y="2410261"/>
            <a:ext cx="2531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2000" dirty="0">
                <a:ea typeface="SimHei" charset="-122"/>
                <a:cs typeface="SimHei" charset="-122"/>
              </a:rPr>
              <a:t>Copper frame cleaning</a:t>
            </a:r>
            <a:endParaRPr kumimoji="1" lang="zh-CN" altLang="en-US" sz="2000" dirty="0">
              <a:ea typeface="SimHei" charset="-122"/>
              <a:cs typeface="SimHei" charset="-122"/>
            </a:endParaRPr>
          </a:p>
        </p:txBody>
      </p:sp>
      <p:sp>
        <p:nvSpPr>
          <p:cNvPr id="10" name="终止符 8">
            <a:extLst>
              <a:ext uri="{FF2B5EF4-FFF2-40B4-BE49-F238E27FC236}">
                <a16:creationId xmlns:a16="http://schemas.microsoft.com/office/drawing/2014/main" id="{B647CA28-CF10-D29D-1B7F-77DB8A745B2D}"/>
              </a:ext>
            </a:extLst>
          </p:cNvPr>
          <p:cNvSpPr/>
          <p:nvPr/>
        </p:nvSpPr>
        <p:spPr>
          <a:xfrm>
            <a:off x="451015" y="3855805"/>
            <a:ext cx="2736304" cy="50405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3CE705E-68C0-D2E8-347C-924469A0619B}"/>
              </a:ext>
            </a:extLst>
          </p:cNvPr>
          <p:cNvSpPr/>
          <p:nvPr/>
        </p:nvSpPr>
        <p:spPr>
          <a:xfrm>
            <a:off x="527569" y="3930288"/>
            <a:ext cx="26255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000" dirty="0">
                <a:ea typeface="SimHei" charset="-122"/>
                <a:cs typeface="SimHei" charset="-122"/>
              </a:rPr>
              <a:t>Bolometer assembly </a:t>
            </a:r>
            <a:endParaRPr kumimoji="1" lang="zh-CN" altLang="en-US" sz="2000" dirty="0">
              <a:ea typeface="SimHei" charset="-122"/>
              <a:cs typeface="SimHei" charset="-122"/>
            </a:endParaRPr>
          </a:p>
        </p:txBody>
      </p:sp>
      <p:sp>
        <p:nvSpPr>
          <p:cNvPr id="13" name="终止符 11">
            <a:extLst>
              <a:ext uri="{FF2B5EF4-FFF2-40B4-BE49-F238E27FC236}">
                <a16:creationId xmlns:a16="http://schemas.microsoft.com/office/drawing/2014/main" id="{BA15AF66-284A-26E4-D648-5863548321E2}"/>
              </a:ext>
            </a:extLst>
          </p:cNvPr>
          <p:cNvSpPr/>
          <p:nvPr/>
        </p:nvSpPr>
        <p:spPr>
          <a:xfrm>
            <a:off x="416844" y="4577857"/>
            <a:ext cx="2736304" cy="50405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5A011ED-4BA6-0AF7-41D5-FFA39BFC2601}"/>
              </a:ext>
            </a:extLst>
          </p:cNvPr>
          <p:cNvSpPr/>
          <p:nvPr/>
        </p:nvSpPr>
        <p:spPr>
          <a:xfrm>
            <a:off x="660095" y="4641366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sz="2000" dirty="0">
                <a:ea typeface="SimHei" charset="-122"/>
              </a:rPr>
              <a:t>Electrical connection</a:t>
            </a:r>
            <a:endParaRPr kumimoji="1" lang="zh-CN" altLang="en-US" sz="2000" dirty="0">
              <a:ea typeface="SimHei" charset="-122"/>
            </a:endParaRPr>
          </a:p>
        </p:txBody>
      </p:sp>
      <p:sp>
        <p:nvSpPr>
          <p:cNvPr id="15" name="终止符 13">
            <a:extLst>
              <a:ext uri="{FF2B5EF4-FFF2-40B4-BE49-F238E27FC236}">
                <a16:creationId xmlns:a16="http://schemas.microsoft.com/office/drawing/2014/main" id="{0F755DDD-B148-0C97-64A3-636544C57F29}"/>
              </a:ext>
            </a:extLst>
          </p:cNvPr>
          <p:cNvSpPr/>
          <p:nvPr/>
        </p:nvSpPr>
        <p:spPr>
          <a:xfrm>
            <a:off x="477151" y="1592441"/>
            <a:ext cx="2736304" cy="50405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15AA454-F751-EF0A-2261-D697A5640B8F}"/>
              </a:ext>
            </a:extLst>
          </p:cNvPr>
          <p:cNvSpPr/>
          <p:nvPr/>
        </p:nvSpPr>
        <p:spPr>
          <a:xfrm>
            <a:off x="477152" y="1659803"/>
            <a:ext cx="2736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000" dirty="0">
                <a:ea typeface="SimHei" charset="-122"/>
                <a:cs typeface="SimHei" charset="-122"/>
              </a:rPr>
              <a:t>LMO bolometer design</a:t>
            </a:r>
            <a:endParaRPr kumimoji="1" lang="zh-CN" altLang="en-US" sz="2000" dirty="0">
              <a:ea typeface="SimHei" charset="-122"/>
              <a:cs typeface="SimHei" charset="-122"/>
            </a:endParaRPr>
          </a:p>
        </p:txBody>
      </p:sp>
      <p:sp>
        <p:nvSpPr>
          <p:cNvPr id="17" name="终止符 15">
            <a:extLst>
              <a:ext uri="{FF2B5EF4-FFF2-40B4-BE49-F238E27FC236}">
                <a16:creationId xmlns:a16="http://schemas.microsoft.com/office/drawing/2014/main" id="{D7615CD8-A313-ACE0-7481-B2EFEE202A46}"/>
              </a:ext>
            </a:extLst>
          </p:cNvPr>
          <p:cNvSpPr/>
          <p:nvPr/>
        </p:nvSpPr>
        <p:spPr>
          <a:xfrm>
            <a:off x="405269" y="5330181"/>
            <a:ext cx="2736304" cy="50405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  <a:ea typeface="SimHei" charset="-122"/>
              </a:rPr>
              <a:t>Fixed on the cryostat </a:t>
            </a:r>
            <a:endParaRPr kumimoji="1" lang="zh-CN" altLang="en-US" sz="2000" dirty="0">
              <a:solidFill>
                <a:schemeClr val="tx1"/>
              </a:solidFill>
              <a:ea typeface="SimHei" charset="-122"/>
            </a:endParaRPr>
          </a:p>
        </p:txBody>
      </p:sp>
      <p:sp>
        <p:nvSpPr>
          <p:cNvPr id="18" name="下箭头 16">
            <a:extLst>
              <a:ext uri="{FF2B5EF4-FFF2-40B4-BE49-F238E27FC236}">
                <a16:creationId xmlns:a16="http://schemas.microsoft.com/office/drawing/2014/main" id="{7D47E6DD-F849-DE6D-6EAC-B79B364CC624}"/>
              </a:ext>
            </a:extLst>
          </p:cNvPr>
          <p:cNvSpPr/>
          <p:nvPr/>
        </p:nvSpPr>
        <p:spPr>
          <a:xfrm>
            <a:off x="1711038" y="2877579"/>
            <a:ext cx="201499" cy="23291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solidFill>
                <a:srgbClr val="FFFF00"/>
              </a:solidFill>
            </a:endParaRPr>
          </a:p>
        </p:txBody>
      </p:sp>
      <p:sp>
        <p:nvSpPr>
          <p:cNvPr id="19" name="下箭头 17">
            <a:extLst>
              <a:ext uri="{FF2B5EF4-FFF2-40B4-BE49-F238E27FC236}">
                <a16:creationId xmlns:a16="http://schemas.microsoft.com/office/drawing/2014/main" id="{EB30EF6E-B8D9-535B-2007-C8B92963D582}"/>
              </a:ext>
            </a:extLst>
          </p:cNvPr>
          <p:cNvSpPr/>
          <p:nvPr/>
        </p:nvSpPr>
        <p:spPr>
          <a:xfrm>
            <a:off x="1711038" y="3622894"/>
            <a:ext cx="201499" cy="23291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solidFill>
                <a:srgbClr val="FFFF00"/>
              </a:solidFill>
            </a:endParaRPr>
          </a:p>
        </p:txBody>
      </p:sp>
      <p:sp>
        <p:nvSpPr>
          <p:cNvPr id="21" name="下箭头 19">
            <a:extLst>
              <a:ext uri="{FF2B5EF4-FFF2-40B4-BE49-F238E27FC236}">
                <a16:creationId xmlns:a16="http://schemas.microsoft.com/office/drawing/2014/main" id="{D7DB9290-B1FC-D00C-F190-0981D966C1A4}"/>
              </a:ext>
            </a:extLst>
          </p:cNvPr>
          <p:cNvSpPr/>
          <p:nvPr/>
        </p:nvSpPr>
        <p:spPr>
          <a:xfrm>
            <a:off x="1710401" y="4363129"/>
            <a:ext cx="201499" cy="23291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solidFill>
                <a:srgbClr val="FFFF00"/>
              </a:solidFill>
            </a:endParaRPr>
          </a:p>
        </p:txBody>
      </p:sp>
      <p:sp>
        <p:nvSpPr>
          <p:cNvPr id="22" name="下箭头 20">
            <a:extLst>
              <a:ext uri="{FF2B5EF4-FFF2-40B4-BE49-F238E27FC236}">
                <a16:creationId xmlns:a16="http://schemas.microsoft.com/office/drawing/2014/main" id="{5FA6A0E0-1C16-ADA6-02F1-A52E23915B4E}"/>
              </a:ext>
            </a:extLst>
          </p:cNvPr>
          <p:cNvSpPr/>
          <p:nvPr/>
        </p:nvSpPr>
        <p:spPr>
          <a:xfrm>
            <a:off x="1710400" y="5075691"/>
            <a:ext cx="201499" cy="23291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solidFill>
                <a:srgbClr val="FFFF00"/>
              </a:solidFill>
            </a:endParaRPr>
          </a:p>
        </p:txBody>
      </p:sp>
      <p:sp>
        <p:nvSpPr>
          <p:cNvPr id="23" name="下箭头 21">
            <a:extLst>
              <a:ext uri="{FF2B5EF4-FFF2-40B4-BE49-F238E27FC236}">
                <a16:creationId xmlns:a16="http://schemas.microsoft.com/office/drawing/2014/main" id="{57B1F81B-5C17-ABBA-419F-B6B48649438D}"/>
              </a:ext>
            </a:extLst>
          </p:cNvPr>
          <p:cNvSpPr/>
          <p:nvPr/>
        </p:nvSpPr>
        <p:spPr>
          <a:xfrm>
            <a:off x="1711038" y="2107634"/>
            <a:ext cx="201499" cy="23291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solidFill>
                <a:srgbClr val="FFFF00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28DC904B-E701-DA22-404E-44115D407439}"/>
              </a:ext>
            </a:extLst>
          </p:cNvPr>
          <p:cNvSpPr/>
          <p:nvPr/>
        </p:nvSpPr>
        <p:spPr>
          <a:xfrm>
            <a:off x="420905" y="3197063"/>
            <a:ext cx="28487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000" dirty="0">
                <a:ea typeface="Times New Roman" charset="0"/>
                <a:cs typeface="Times New Roman" charset="0"/>
              </a:rPr>
              <a:t>NTD/Heater gluing</a:t>
            </a:r>
            <a:endParaRPr kumimoji="1" lang="zh-CN" altLang="en-US" sz="2000" dirty="0">
              <a:ea typeface="SimHei" charset="-122"/>
              <a:cs typeface="SimHei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76D59F0-2AAC-9BE3-189D-23EE4B94A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191" y="3977733"/>
            <a:ext cx="2372642" cy="198788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0C9AD9F-67C6-EAD9-FCB5-A6A61E786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4191" y="5272673"/>
            <a:ext cx="741597" cy="69294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795A009-8A91-306F-1D90-5B9D95823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7963" y="1469009"/>
            <a:ext cx="2663086" cy="199731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252A55F-2027-FA53-52C1-32DC90010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2633" y="1479564"/>
            <a:ext cx="2649014" cy="19867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682A44D-47F7-BFE1-F7AA-F22E0FE1FD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3231" y="1465037"/>
            <a:ext cx="2433602" cy="198432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C725FDA-6450-3D93-55C6-AEF62B7216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1027" y="3998403"/>
            <a:ext cx="2081099" cy="198316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EB26491-D36F-240A-7B4B-ADAD686539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3443" y="3957062"/>
            <a:ext cx="3091773" cy="2024506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2CC3E977-6981-F870-F827-6D88E42CE230}"/>
              </a:ext>
            </a:extLst>
          </p:cNvPr>
          <p:cNvSpPr/>
          <p:nvPr/>
        </p:nvSpPr>
        <p:spPr>
          <a:xfrm>
            <a:off x="4355731" y="5124606"/>
            <a:ext cx="1304067" cy="775520"/>
          </a:xfrm>
          <a:prstGeom prst="ellipse">
            <a:avLst/>
          </a:prstGeom>
          <a:noFill/>
          <a:ln w="762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右箭头 32">
            <a:extLst>
              <a:ext uri="{FF2B5EF4-FFF2-40B4-BE49-F238E27FC236}">
                <a16:creationId xmlns:a16="http://schemas.microsoft.com/office/drawing/2014/main" id="{D30F43C2-2F68-8440-6C57-094CAB379493}"/>
              </a:ext>
            </a:extLst>
          </p:cNvPr>
          <p:cNvSpPr/>
          <p:nvPr/>
        </p:nvSpPr>
        <p:spPr>
          <a:xfrm>
            <a:off x="6082648" y="2268112"/>
            <a:ext cx="351584" cy="39910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右箭头 33">
            <a:extLst>
              <a:ext uri="{FF2B5EF4-FFF2-40B4-BE49-F238E27FC236}">
                <a16:creationId xmlns:a16="http://schemas.microsoft.com/office/drawing/2014/main" id="{9180F561-DD50-0311-AB59-A1D09955EE11}"/>
              </a:ext>
            </a:extLst>
          </p:cNvPr>
          <p:cNvSpPr/>
          <p:nvPr/>
        </p:nvSpPr>
        <p:spPr>
          <a:xfrm>
            <a:off x="9081647" y="2268112"/>
            <a:ext cx="351584" cy="39910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右箭头 34">
            <a:extLst>
              <a:ext uri="{FF2B5EF4-FFF2-40B4-BE49-F238E27FC236}">
                <a16:creationId xmlns:a16="http://schemas.microsoft.com/office/drawing/2014/main" id="{208985B2-6CD0-205C-DF34-EF55E7A1A23E}"/>
              </a:ext>
            </a:extLst>
          </p:cNvPr>
          <p:cNvSpPr/>
          <p:nvPr/>
        </p:nvSpPr>
        <p:spPr>
          <a:xfrm rot="5400000">
            <a:off x="10438151" y="3509132"/>
            <a:ext cx="511410" cy="4257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右箭头 35">
            <a:extLst>
              <a:ext uri="{FF2B5EF4-FFF2-40B4-BE49-F238E27FC236}">
                <a16:creationId xmlns:a16="http://schemas.microsoft.com/office/drawing/2014/main" id="{0C58141E-9331-E02C-4B1F-AD5F244211A1}"/>
              </a:ext>
            </a:extLst>
          </p:cNvPr>
          <p:cNvSpPr/>
          <p:nvPr/>
        </p:nvSpPr>
        <p:spPr>
          <a:xfrm rot="10800000">
            <a:off x="9052126" y="4781562"/>
            <a:ext cx="442065" cy="3662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右箭头 36">
            <a:extLst>
              <a:ext uri="{FF2B5EF4-FFF2-40B4-BE49-F238E27FC236}">
                <a16:creationId xmlns:a16="http://schemas.microsoft.com/office/drawing/2014/main" id="{31778284-A660-B656-35BC-526A8F9ACE40}"/>
              </a:ext>
            </a:extLst>
          </p:cNvPr>
          <p:cNvSpPr/>
          <p:nvPr/>
        </p:nvSpPr>
        <p:spPr>
          <a:xfrm rot="10800000">
            <a:off x="6532865" y="4807865"/>
            <a:ext cx="438162" cy="3662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C17956C-08A1-18EB-B3C7-8A36137CE5A5}"/>
              </a:ext>
            </a:extLst>
          </p:cNvPr>
          <p:cNvSpPr txBox="1"/>
          <p:nvPr/>
        </p:nvSpPr>
        <p:spPr>
          <a:xfrm>
            <a:off x="3386072" y="1439325"/>
            <a:ext cx="1167307" cy="440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kumimoji="1" lang="en-US" altLang="zh-CN" sz="2000" b="1" dirty="0">
                <a:solidFill>
                  <a:srgbClr val="FFFF00"/>
                </a:solidFill>
              </a:rPr>
              <a:t>Cleaning</a:t>
            </a:r>
            <a:endParaRPr kumimoji="1"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B21B1E6-7481-A4E3-11C4-CEE2F14B6752}"/>
              </a:ext>
            </a:extLst>
          </p:cNvPr>
          <p:cNvSpPr txBox="1"/>
          <p:nvPr/>
        </p:nvSpPr>
        <p:spPr>
          <a:xfrm>
            <a:off x="8035259" y="2990149"/>
            <a:ext cx="954107" cy="440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kumimoji="1" lang="en-US" altLang="zh-CN" sz="2000" b="1" dirty="0">
                <a:solidFill>
                  <a:srgbClr val="FFFF00"/>
                </a:solidFill>
              </a:rPr>
              <a:t>Drying</a:t>
            </a:r>
            <a:endParaRPr kumimoji="1"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7DFD7BF-7140-2530-9DC9-9073F36CE836}"/>
              </a:ext>
            </a:extLst>
          </p:cNvPr>
          <p:cNvSpPr txBox="1"/>
          <p:nvPr/>
        </p:nvSpPr>
        <p:spPr>
          <a:xfrm>
            <a:off x="9431632" y="2689876"/>
            <a:ext cx="938077" cy="440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kumimoji="1" lang="en-US" altLang="zh-CN" sz="2000" b="1" dirty="0">
                <a:solidFill>
                  <a:srgbClr val="FFFF00"/>
                </a:solidFill>
              </a:rPr>
              <a:t>Gluing</a:t>
            </a:r>
            <a:endParaRPr kumimoji="1"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6F5189D-381B-BF6F-71D0-EEF3B9038B67}"/>
              </a:ext>
            </a:extLst>
          </p:cNvPr>
          <p:cNvSpPr txBox="1"/>
          <p:nvPr/>
        </p:nvSpPr>
        <p:spPr>
          <a:xfrm>
            <a:off x="10116130" y="3860797"/>
            <a:ext cx="1882438" cy="440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kumimoji="1" lang="en-US" altLang="zh-CN" sz="2000" b="1" dirty="0">
                <a:solidFill>
                  <a:srgbClr val="FFFF00"/>
                </a:solidFill>
              </a:rPr>
              <a:t>NTD</a:t>
            </a:r>
            <a:r>
              <a:rPr kumimoji="1" lang="zh-CN" altLang="en-US" sz="2000" b="1" dirty="0">
                <a:solidFill>
                  <a:srgbClr val="FFFF00"/>
                </a:solidFill>
              </a:rPr>
              <a:t> </a:t>
            </a:r>
            <a:r>
              <a:rPr kumimoji="1" lang="en-US" altLang="zh-CN" sz="2000" b="1" dirty="0">
                <a:solidFill>
                  <a:srgbClr val="FFFF00"/>
                </a:solidFill>
              </a:rPr>
              <a:t>&amp;</a:t>
            </a:r>
            <a:r>
              <a:rPr kumimoji="1" lang="zh-CN" altLang="en-US" sz="2000" b="1" dirty="0">
                <a:solidFill>
                  <a:srgbClr val="FFFF00"/>
                </a:solidFill>
              </a:rPr>
              <a:t> </a:t>
            </a:r>
            <a:r>
              <a:rPr kumimoji="1" lang="en-US" altLang="zh-CN" sz="2000" b="1" dirty="0">
                <a:solidFill>
                  <a:srgbClr val="FFFF00"/>
                </a:solidFill>
              </a:rPr>
              <a:t>Heater </a:t>
            </a:r>
            <a:endParaRPr kumimoji="1"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01BBB79-1168-D8E6-14AB-6B4C4829E5DD}"/>
              </a:ext>
            </a:extLst>
          </p:cNvPr>
          <p:cNvSpPr txBox="1"/>
          <p:nvPr/>
        </p:nvSpPr>
        <p:spPr>
          <a:xfrm>
            <a:off x="6841264" y="5573956"/>
            <a:ext cx="2210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sz="2000" b="1" dirty="0">
                <a:solidFill>
                  <a:srgbClr val="FFFF00"/>
                </a:solidFill>
              </a:rPr>
              <a:t>Electrical connect</a:t>
            </a:r>
            <a:endParaRPr kumimoji="1"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D26B996-0EC2-069B-8875-E1D1190E5805}"/>
              </a:ext>
            </a:extLst>
          </p:cNvPr>
          <p:cNvSpPr txBox="1"/>
          <p:nvPr/>
        </p:nvSpPr>
        <p:spPr>
          <a:xfrm>
            <a:off x="5107207" y="3865167"/>
            <a:ext cx="1544012" cy="440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kumimoji="1" lang="en-US" altLang="zh-CN" sz="2000" b="1" dirty="0">
                <a:solidFill>
                  <a:srgbClr val="FFFF00"/>
                </a:solidFill>
              </a:rPr>
              <a:t>Spring Plate</a:t>
            </a:r>
            <a:endParaRPr kumimoji="1" lang="zh-CN" alt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01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teach">
      <a:dk1>
        <a:srgbClr val="11344A"/>
      </a:dk1>
      <a:lt1>
        <a:srgbClr val="E6F5FF"/>
      </a:lt1>
      <a:dk2>
        <a:srgbClr val="11344A"/>
      </a:dk2>
      <a:lt2>
        <a:srgbClr val="E6F5FF"/>
      </a:lt2>
      <a:accent1>
        <a:srgbClr val="115D8A"/>
      </a:accent1>
      <a:accent2>
        <a:srgbClr val="19B5CA"/>
      </a:accent2>
      <a:accent3>
        <a:srgbClr val="FFCA0F"/>
      </a:accent3>
      <a:accent4>
        <a:srgbClr val="D28527"/>
      </a:accent4>
      <a:accent5>
        <a:srgbClr val="CE2424"/>
      </a:accent5>
      <a:accent6>
        <a:srgbClr val="37990E"/>
      </a:accent6>
      <a:hlink>
        <a:srgbClr val="0563C1"/>
      </a:hlink>
      <a:folHlink>
        <a:srgbClr val="954F72"/>
      </a:folHlink>
    </a:clrScheme>
    <a:fontScheme name="自定义 2">
      <a:majorFont>
        <a:latin typeface="Candara"/>
        <a:ea typeface="黑体"/>
        <a:cs typeface=""/>
      </a:majorFont>
      <a:minorFont>
        <a:latin typeface="Times New Roman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9567</TotalTime>
  <Words>812</Words>
  <Application>Microsoft Office PowerPoint</Application>
  <PresentationFormat>宽屏</PresentationFormat>
  <Paragraphs>197</Paragraphs>
  <Slides>21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Linux Libertine</vt:lpstr>
      <vt:lpstr>Zapf Dingbats</vt:lpstr>
      <vt:lpstr>等线</vt:lpstr>
      <vt:lpstr>系统字体常规体</vt:lpstr>
      <vt:lpstr>Arial</vt:lpstr>
      <vt:lpstr>Calibri</vt:lpstr>
      <vt:lpstr>Cambria Math</vt:lpstr>
      <vt:lpstr>Candara</vt:lpstr>
      <vt:lpstr>Roboto</vt:lpstr>
      <vt:lpstr>Times New Roman</vt:lpstr>
      <vt:lpstr>Wingdings</vt:lpstr>
      <vt:lpstr>Office 主题​​</vt:lpstr>
      <vt:lpstr> Study of Li2MoO4 and Na2Mo2O7 crystals  for 100Mo neutrinoless double beta decay  search with cryogenic bolometers</vt:lpstr>
      <vt:lpstr>Outline</vt:lpstr>
      <vt:lpstr>PowerPoint 演示文稿</vt:lpstr>
      <vt:lpstr>Why molybdate crystals</vt:lpstr>
      <vt:lpstr>LMO&amp;NMO Low Temperature Properties</vt:lpstr>
      <vt:lpstr>Scintillation light properties</vt:lpstr>
      <vt:lpstr>Heat capacity measurement</vt:lpstr>
      <vt:lpstr>LMO Bolometer Test</vt:lpstr>
      <vt:lpstr>2×2×2 cm^3  LMO Bolometer</vt:lpstr>
      <vt:lpstr>Running state</vt:lpstr>
      <vt:lpstr>Data Processing</vt:lpstr>
      <vt:lpstr>1×1×1 cm^3 LMO Bolometer</vt:lpstr>
      <vt:lpstr>Data Processing</vt:lpstr>
      <vt:lpstr>USTC Lab Status</vt:lpstr>
      <vt:lpstr>USTC Ground Lab Status</vt:lpstr>
      <vt:lpstr>Ground Lab Gamma Flux</vt:lpstr>
      <vt:lpstr>Radioactive Shielding </vt:lpstr>
      <vt:lpstr>Shield Construction</vt:lpstr>
      <vt:lpstr>Summary</vt:lpstr>
      <vt:lpstr>Backups</vt:lpstr>
      <vt:lpstr>Stream data processing software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教务处PPT模板001</dc:title>
  <dc:creator>现代教育技术中心</dc:creator>
  <cp:lastModifiedBy>德勇 段</cp:lastModifiedBy>
  <cp:revision>630</cp:revision>
  <dcterms:created xsi:type="dcterms:W3CDTF">2019-08-12T09:30:56Z</dcterms:created>
  <dcterms:modified xsi:type="dcterms:W3CDTF">2025-08-27T03:04:53Z</dcterms:modified>
</cp:coreProperties>
</file>