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7" r:id="rId3"/>
    <p:sldId id="268" r:id="rId4"/>
    <p:sldId id="272" r:id="rId5"/>
    <p:sldId id="273" r:id="rId6"/>
    <p:sldId id="274" r:id="rId7"/>
    <p:sldId id="257" r:id="rId8"/>
    <p:sldId id="275" r:id="rId9"/>
    <p:sldId id="258" r:id="rId10"/>
    <p:sldId id="270" r:id="rId11"/>
    <p:sldId id="260" r:id="rId12"/>
    <p:sldId id="261" r:id="rId13"/>
    <p:sldId id="262" r:id="rId14"/>
    <p:sldId id="263" r:id="rId15"/>
    <p:sldId id="264" r:id="rId16"/>
    <p:sldId id="276" r:id="rId17"/>
    <p:sldId id="278" r:id="rId18"/>
    <p:sldId id="277" r:id="rId19"/>
    <p:sldId id="279" r:id="rId20"/>
    <p:sldId id="28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85" d="100"/>
          <a:sy n="85" d="100"/>
        </p:scale>
        <p:origin x="56"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22EB5-4708-46D3-A491-181B7C312A5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7BE0753C-94C6-46B6-96A4-750CDD14906E}">
      <dgm:prSet phldrT="[文本]"/>
      <dgm:spPr/>
      <dgm:t>
        <a:bodyPr/>
        <a:lstStyle/>
        <a:p>
          <a:r>
            <a:rPr lang="en-US" altLang="zh-CN" dirty="0"/>
            <a:t>Improve Sensitivity</a:t>
          </a:r>
          <a:endParaRPr lang="zh-CN" altLang="en-US" dirty="0"/>
        </a:p>
      </dgm:t>
    </dgm:pt>
    <dgm:pt modelId="{A49C4955-F5E4-4F54-95AF-6191C71FD7DE}" type="parTrans" cxnId="{01322503-6A89-43C8-BCFB-DDD1BB44BE14}">
      <dgm:prSet/>
      <dgm:spPr/>
      <dgm:t>
        <a:bodyPr/>
        <a:lstStyle/>
        <a:p>
          <a:endParaRPr lang="zh-CN" altLang="en-US"/>
        </a:p>
      </dgm:t>
    </dgm:pt>
    <dgm:pt modelId="{80F8CA3F-E58C-4888-96C6-BD5089A6AFED}" type="sibTrans" cxnId="{01322503-6A89-43C8-BCFB-DDD1BB44BE14}">
      <dgm:prSet/>
      <dgm:spPr/>
      <dgm:t>
        <a:bodyPr/>
        <a:lstStyle/>
        <a:p>
          <a:endParaRPr lang="zh-CN" altLang="en-US"/>
        </a:p>
      </dgm:t>
    </dgm:pt>
    <dgm:pt modelId="{71435117-40C9-43EC-B757-5B12E3BE4E8D}">
      <dgm:prSet phldrT="[文本]"/>
      <dgm:spPr/>
      <dgm:t>
        <a:bodyPr/>
        <a:lstStyle/>
        <a:p>
          <a:r>
            <a:rPr lang="en-US" altLang="zh-CN" dirty="0"/>
            <a:t>Lowering Threshold</a:t>
          </a:r>
          <a:endParaRPr lang="zh-CN" altLang="en-US" dirty="0"/>
        </a:p>
      </dgm:t>
    </dgm:pt>
    <dgm:pt modelId="{07376C43-DCE6-4AA9-9868-1328953A9F5F}" type="parTrans" cxnId="{5173C894-BAE1-4B61-9194-F105B49B2393}">
      <dgm:prSet/>
      <dgm:spPr/>
      <dgm:t>
        <a:bodyPr/>
        <a:lstStyle/>
        <a:p>
          <a:endParaRPr lang="zh-CN" altLang="en-US"/>
        </a:p>
      </dgm:t>
    </dgm:pt>
    <dgm:pt modelId="{81A505B3-5ACF-4B21-918B-F7502949EF1C}" type="sibTrans" cxnId="{5173C894-BAE1-4B61-9194-F105B49B2393}">
      <dgm:prSet/>
      <dgm:spPr/>
      <dgm:t>
        <a:bodyPr/>
        <a:lstStyle/>
        <a:p>
          <a:endParaRPr lang="zh-CN" altLang="en-US"/>
        </a:p>
      </dgm:t>
    </dgm:pt>
    <dgm:pt modelId="{732B7D1C-E6F6-43D3-B79D-832F23A1647A}">
      <dgm:prSet phldrT="[文本]"/>
      <dgm:spPr/>
      <dgm:t>
        <a:bodyPr/>
        <a:lstStyle/>
        <a:p>
          <a:r>
            <a:rPr lang="en-US" altLang="zh-CN" dirty="0"/>
            <a:t>Better Data Analyzing</a:t>
          </a:r>
          <a:endParaRPr lang="zh-CN" altLang="en-US" dirty="0"/>
        </a:p>
      </dgm:t>
    </dgm:pt>
    <dgm:pt modelId="{59C2FE6D-B653-40DE-8F8E-5C65FA987022}" type="parTrans" cxnId="{4AF46BAB-8C7D-4B60-9B4D-6D3C334105E1}">
      <dgm:prSet/>
      <dgm:spPr/>
      <dgm:t>
        <a:bodyPr/>
        <a:lstStyle/>
        <a:p>
          <a:endParaRPr lang="zh-CN" altLang="en-US"/>
        </a:p>
      </dgm:t>
    </dgm:pt>
    <dgm:pt modelId="{FB3D2BC1-1D91-434E-A250-B60230A9A2BC}" type="sibTrans" cxnId="{4AF46BAB-8C7D-4B60-9B4D-6D3C334105E1}">
      <dgm:prSet/>
      <dgm:spPr/>
      <dgm:t>
        <a:bodyPr/>
        <a:lstStyle/>
        <a:p>
          <a:endParaRPr lang="zh-CN" altLang="en-US"/>
        </a:p>
      </dgm:t>
    </dgm:pt>
    <dgm:pt modelId="{06010D72-A09C-4DB6-8B06-74840B71BA37}">
      <dgm:prSet phldrT="[文本]"/>
      <dgm:spPr/>
      <dgm:t>
        <a:bodyPr/>
        <a:lstStyle/>
        <a:p>
          <a:r>
            <a:rPr lang="en-US" altLang="zh-CN" dirty="0"/>
            <a:t>Increase DM Energy</a:t>
          </a:r>
          <a:endParaRPr lang="zh-CN" altLang="en-US" dirty="0"/>
        </a:p>
      </dgm:t>
    </dgm:pt>
    <dgm:pt modelId="{B2AA1FD1-08F2-4083-AA98-328EEEDA1C9E}" type="parTrans" cxnId="{03B02E15-9E3A-4C28-98BB-E3B5D7EADF8A}">
      <dgm:prSet/>
      <dgm:spPr/>
      <dgm:t>
        <a:bodyPr/>
        <a:lstStyle/>
        <a:p>
          <a:endParaRPr lang="zh-CN" altLang="en-US"/>
        </a:p>
      </dgm:t>
    </dgm:pt>
    <dgm:pt modelId="{948F9449-040B-4832-A028-469ADBE3A2D6}" type="sibTrans" cxnId="{03B02E15-9E3A-4C28-98BB-E3B5D7EADF8A}">
      <dgm:prSet/>
      <dgm:spPr/>
      <dgm:t>
        <a:bodyPr/>
        <a:lstStyle/>
        <a:p>
          <a:endParaRPr lang="zh-CN" altLang="en-US"/>
        </a:p>
      </dgm:t>
    </dgm:pt>
    <dgm:pt modelId="{A875192C-3568-4D04-B21A-FD5EFF1AE38A}">
      <dgm:prSet/>
      <dgm:spPr/>
      <dgm:t>
        <a:bodyPr/>
        <a:lstStyle/>
        <a:p>
          <a:r>
            <a:rPr lang="en-US" altLang="zh-CN" dirty="0"/>
            <a:t>New Experiment Design &amp; New Electronic Tech.</a:t>
          </a:r>
          <a:endParaRPr lang="zh-CN" altLang="en-US" dirty="0"/>
        </a:p>
      </dgm:t>
    </dgm:pt>
    <dgm:pt modelId="{C9B8B6DA-4AB2-461E-A361-DCAD3394BB31}" type="parTrans" cxnId="{44500A06-D40E-4DC2-8541-B0AD8A328C5F}">
      <dgm:prSet/>
      <dgm:spPr>
        <a:ln>
          <a:headEnd type="none" w="med" len="med"/>
          <a:tailEnd type="arrow" w="med" len="med"/>
        </a:ln>
      </dgm:spPr>
      <dgm:t>
        <a:bodyPr/>
        <a:lstStyle/>
        <a:p>
          <a:endParaRPr lang="zh-CN" altLang="en-US"/>
        </a:p>
      </dgm:t>
    </dgm:pt>
    <dgm:pt modelId="{597A807D-F5C5-4257-AF2E-FEE38B12C6CD}" type="sibTrans" cxnId="{44500A06-D40E-4DC2-8541-B0AD8A328C5F}">
      <dgm:prSet/>
      <dgm:spPr/>
      <dgm:t>
        <a:bodyPr/>
        <a:lstStyle/>
        <a:p>
          <a:endParaRPr lang="zh-CN" altLang="en-US"/>
        </a:p>
      </dgm:t>
    </dgm:pt>
    <dgm:pt modelId="{B42429C1-FE63-4FB1-9FF5-803652190441}" type="pres">
      <dgm:prSet presAssocID="{19822EB5-4708-46D3-A491-181B7C312A5A}" presName="hierChild1" presStyleCnt="0">
        <dgm:presLayoutVars>
          <dgm:orgChart val="1"/>
          <dgm:chPref val="1"/>
          <dgm:dir/>
          <dgm:animOne val="branch"/>
          <dgm:animLvl val="lvl"/>
          <dgm:resizeHandles/>
        </dgm:presLayoutVars>
      </dgm:prSet>
      <dgm:spPr/>
    </dgm:pt>
    <dgm:pt modelId="{02DAD854-9882-4139-882F-B92F7BFBECE9}" type="pres">
      <dgm:prSet presAssocID="{7BE0753C-94C6-46B6-96A4-750CDD14906E}" presName="hierRoot1" presStyleCnt="0">
        <dgm:presLayoutVars>
          <dgm:hierBranch val="init"/>
        </dgm:presLayoutVars>
      </dgm:prSet>
      <dgm:spPr/>
    </dgm:pt>
    <dgm:pt modelId="{5506A161-07F7-473A-B37C-D33A196C1402}" type="pres">
      <dgm:prSet presAssocID="{7BE0753C-94C6-46B6-96A4-750CDD14906E}" presName="rootComposite1" presStyleCnt="0"/>
      <dgm:spPr/>
    </dgm:pt>
    <dgm:pt modelId="{1801F112-13AB-4DC5-A645-2BF23E19B470}" type="pres">
      <dgm:prSet presAssocID="{7BE0753C-94C6-46B6-96A4-750CDD14906E}" presName="rootText1" presStyleLbl="node0" presStyleIdx="0" presStyleCnt="1">
        <dgm:presLayoutVars>
          <dgm:chPref val="3"/>
        </dgm:presLayoutVars>
      </dgm:prSet>
      <dgm:spPr/>
    </dgm:pt>
    <dgm:pt modelId="{512BDC64-376F-46DB-B88C-9E2CA25CD229}" type="pres">
      <dgm:prSet presAssocID="{7BE0753C-94C6-46B6-96A4-750CDD14906E}" presName="rootConnector1" presStyleLbl="node1" presStyleIdx="0" presStyleCnt="0"/>
      <dgm:spPr/>
    </dgm:pt>
    <dgm:pt modelId="{5B8EEDA0-6636-48B1-AADA-245FDDA64966}" type="pres">
      <dgm:prSet presAssocID="{7BE0753C-94C6-46B6-96A4-750CDD14906E}" presName="hierChild2" presStyleCnt="0"/>
      <dgm:spPr/>
    </dgm:pt>
    <dgm:pt modelId="{DE4C9181-F3BC-4CAA-9B29-0B59AFF2610F}" type="pres">
      <dgm:prSet presAssocID="{07376C43-DCE6-4AA9-9868-1328953A9F5F}" presName="Name64" presStyleLbl="parChTrans1D2" presStyleIdx="0" presStyleCnt="3"/>
      <dgm:spPr/>
    </dgm:pt>
    <dgm:pt modelId="{CC485F82-E791-465B-810A-EED8F74DA289}" type="pres">
      <dgm:prSet presAssocID="{71435117-40C9-43EC-B757-5B12E3BE4E8D}" presName="hierRoot2" presStyleCnt="0">
        <dgm:presLayoutVars>
          <dgm:hierBranch val="init"/>
        </dgm:presLayoutVars>
      </dgm:prSet>
      <dgm:spPr/>
    </dgm:pt>
    <dgm:pt modelId="{9899F1BF-AE70-493B-B5D0-A1588C902AC0}" type="pres">
      <dgm:prSet presAssocID="{71435117-40C9-43EC-B757-5B12E3BE4E8D}" presName="rootComposite" presStyleCnt="0"/>
      <dgm:spPr/>
    </dgm:pt>
    <dgm:pt modelId="{8DC94961-6A3B-4C5C-86B6-A20BC0A431EE}" type="pres">
      <dgm:prSet presAssocID="{71435117-40C9-43EC-B757-5B12E3BE4E8D}" presName="rootText" presStyleLbl="node2" presStyleIdx="0" presStyleCnt="3">
        <dgm:presLayoutVars>
          <dgm:chPref val="3"/>
        </dgm:presLayoutVars>
      </dgm:prSet>
      <dgm:spPr/>
    </dgm:pt>
    <dgm:pt modelId="{9FC5CFA3-0129-4968-A519-29FB71C94081}" type="pres">
      <dgm:prSet presAssocID="{71435117-40C9-43EC-B757-5B12E3BE4E8D}" presName="rootConnector" presStyleLbl="node2" presStyleIdx="0" presStyleCnt="3"/>
      <dgm:spPr/>
    </dgm:pt>
    <dgm:pt modelId="{0CADDB52-97B3-43F5-A874-4E6F96462563}" type="pres">
      <dgm:prSet presAssocID="{71435117-40C9-43EC-B757-5B12E3BE4E8D}" presName="hierChild4" presStyleCnt="0"/>
      <dgm:spPr/>
    </dgm:pt>
    <dgm:pt modelId="{B2D9DEAD-1C10-458D-A951-79A33B01C4FB}" type="pres">
      <dgm:prSet presAssocID="{C9B8B6DA-4AB2-461E-A361-DCAD3394BB31}" presName="Name64" presStyleLbl="parChTrans1D3" presStyleIdx="0" presStyleCnt="1"/>
      <dgm:spPr/>
    </dgm:pt>
    <dgm:pt modelId="{A42DC8CD-A213-4F26-9F4C-81542BFF1714}" type="pres">
      <dgm:prSet presAssocID="{A875192C-3568-4D04-B21A-FD5EFF1AE38A}" presName="hierRoot2" presStyleCnt="0">
        <dgm:presLayoutVars>
          <dgm:hierBranch val="init"/>
        </dgm:presLayoutVars>
      </dgm:prSet>
      <dgm:spPr/>
    </dgm:pt>
    <dgm:pt modelId="{B830106B-7F0B-4BF5-BDA3-EC40428C71AA}" type="pres">
      <dgm:prSet presAssocID="{A875192C-3568-4D04-B21A-FD5EFF1AE38A}" presName="rootComposite" presStyleCnt="0"/>
      <dgm:spPr/>
    </dgm:pt>
    <dgm:pt modelId="{78A35456-03A3-4293-882B-18007D1A6B25}" type="pres">
      <dgm:prSet presAssocID="{A875192C-3568-4D04-B21A-FD5EFF1AE38A}" presName="rootText" presStyleLbl="node3" presStyleIdx="0" presStyleCnt="1">
        <dgm:presLayoutVars>
          <dgm:chPref val="3"/>
        </dgm:presLayoutVars>
      </dgm:prSet>
      <dgm:spPr/>
    </dgm:pt>
    <dgm:pt modelId="{714E9789-9728-49B4-A058-05775D608D70}" type="pres">
      <dgm:prSet presAssocID="{A875192C-3568-4D04-B21A-FD5EFF1AE38A}" presName="rootConnector" presStyleLbl="node3" presStyleIdx="0" presStyleCnt="1"/>
      <dgm:spPr/>
    </dgm:pt>
    <dgm:pt modelId="{67D0CD42-F79F-4800-93AE-A0A15456D6F3}" type="pres">
      <dgm:prSet presAssocID="{A875192C-3568-4D04-B21A-FD5EFF1AE38A}" presName="hierChild4" presStyleCnt="0"/>
      <dgm:spPr/>
    </dgm:pt>
    <dgm:pt modelId="{A236D8FE-FCB1-41CE-966E-9AD8EF6CDF87}" type="pres">
      <dgm:prSet presAssocID="{A875192C-3568-4D04-B21A-FD5EFF1AE38A}" presName="hierChild5" presStyleCnt="0"/>
      <dgm:spPr/>
    </dgm:pt>
    <dgm:pt modelId="{013E5C97-1A5A-46CB-877C-A50384A90B82}" type="pres">
      <dgm:prSet presAssocID="{71435117-40C9-43EC-B757-5B12E3BE4E8D}" presName="hierChild5" presStyleCnt="0"/>
      <dgm:spPr/>
    </dgm:pt>
    <dgm:pt modelId="{27D3A6DD-585C-483C-85F3-F36029CE90CD}" type="pres">
      <dgm:prSet presAssocID="{59C2FE6D-B653-40DE-8F8E-5C65FA987022}" presName="Name64" presStyleLbl="parChTrans1D2" presStyleIdx="1" presStyleCnt="3"/>
      <dgm:spPr/>
    </dgm:pt>
    <dgm:pt modelId="{0ECD3F4A-25C1-41D8-B9E2-CB624595A91B}" type="pres">
      <dgm:prSet presAssocID="{732B7D1C-E6F6-43D3-B79D-832F23A1647A}" presName="hierRoot2" presStyleCnt="0">
        <dgm:presLayoutVars>
          <dgm:hierBranch val="init"/>
        </dgm:presLayoutVars>
      </dgm:prSet>
      <dgm:spPr/>
    </dgm:pt>
    <dgm:pt modelId="{1FE0DCFE-54B1-4B07-A6AF-AB9A0D7AF950}" type="pres">
      <dgm:prSet presAssocID="{732B7D1C-E6F6-43D3-B79D-832F23A1647A}" presName="rootComposite" presStyleCnt="0"/>
      <dgm:spPr/>
    </dgm:pt>
    <dgm:pt modelId="{23927BA6-A6EA-4EE6-8A1F-6D9ADE174968}" type="pres">
      <dgm:prSet presAssocID="{732B7D1C-E6F6-43D3-B79D-832F23A1647A}" presName="rootText" presStyleLbl="node2" presStyleIdx="1" presStyleCnt="3">
        <dgm:presLayoutVars>
          <dgm:chPref val="3"/>
        </dgm:presLayoutVars>
      </dgm:prSet>
      <dgm:spPr/>
    </dgm:pt>
    <dgm:pt modelId="{143A1BF1-39A9-4380-9917-4A87204CB8A6}" type="pres">
      <dgm:prSet presAssocID="{732B7D1C-E6F6-43D3-B79D-832F23A1647A}" presName="rootConnector" presStyleLbl="node2" presStyleIdx="1" presStyleCnt="3"/>
      <dgm:spPr/>
    </dgm:pt>
    <dgm:pt modelId="{FE4C8F4C-29A6-43DD-9EBC-D0ED47C234EC}" type="pres">
      <dgm:prSet presAssocID="{732B7D1C-E6F6-43D3-B79D-832F23A1647A}" presName="hierChild4" presStyleCnt="0"/>
      <dgm:spPr/>
    </dgm:pt>
    <dgm:pt modelId="{178DB913-6F0A-4516-B409-5E57322EB580}" type="pres">
      <dgm:prSet presAssocID="{732B7D1C-E6F6-43D3-B79D-832F23A1647A}" presName="hierChild5" presStyleCnt="0"/>
      <dgm:spPr/>
    </dgm:pt>
    <dgm:pt modelId="{0CCBCA5B-7CF4-4FEF-97EA-EADCFDB4B137}" type="pres">
      <dgm:prSet presAssocID="{B2AA1FD1-08F2-4083-AA98-328EEEDA1C9E}" presName="Name64" presStyleLbl="parChTrans1D2" presStyleIdx="2" presStyleCnt="3"/>
      <dgm:spPr/>
    </dgm:pt>
    <dgm:pt modelId="{DE366C19-6E80-4754-B584-44327C7C049B}" type="pres">
      <dgm:prSet presAssocID="{06010D72-A09C-4DB6-8B06-74840B71BA37}" presName="hierRoot2" presStyleCnt="0">
        <dgm:presLayoutVars>
          <dgm:hierBranch val="init"/>
        </dgm:presLayoutVars>
      </dgm:prSet>
      <dgm:spPr/>
    </dgm:pt>
    <dgm:pt modelId="{63D9AE48-4B80-4EC4-A48B-846EABF13B7A}" type="pres">
      <dgm:prSet presAssocID="{06010D72-A09C-4DB6-8B06-74840B71BA37}" presName="rootComposite" presStyleCnt="0"/>
      <dgm:spPr/>
    </dgm:pt>
    <dgm:pt modelId="{218BB1BA-E063-45AF-8C7F-75EC8D38EE9D}" type="pres">
      <dgm:prSet presAssocID="{06010D72-A09C-4DB6-8B06-74840B71BA37}" presName="rootText" presStyleLbl="node2" presStyleIdx="2" presStyleCnt="3">
        <dgm:presLayoutVars>
          <dgm:chPref val="3"/>
        </dgm:presLayoutVars>
      </dgm:prSet>
      <dgm:spPr/>
    </dgm:pt>
    <dgm:pt modelId="{C6C61A96-55DE-49FF-A49E-9F9C33F726A4}" type="pres">
      <dgm:prSet presAssocID="{06010D72-A09C-4DB6-8B06-74840B71BA37}" presName="rootConnector" presStyleLbl="node2" presStyleIdx="2" presStyleCnt="3"/>
      <dgm:spPr/>
    </dgm:pt>
    <dgm:pt modelId="{E5050ACB-C7D4-473D-9402-CDCC19CEB8A6}" type="pres">
      <dgm:prSet presAssocID="{06010D72-A09C-4DB6-8B06-74840B71BA37}" presName="hierChild4" presStyleCnt="0"/>
      <dgm:spPr/>
    </dgm:pt>
    <dgm:pt modelId="{090A357E-F333-47E1-878C-6F08EE0E0E15}" type="pres">
      <dgm:prSet presAssocID="{06010D72-A09C-4DB6-8B06-74840B71BA37}" presName="hierChild5" presStyleCnt="0"/>
      <dgm:spPr/>
    </dgm:pt>
    <dgm:pt modelId="{4D6FFDB3-0AE1-4EE2-8302-0B4A9941E11D}" type="pres">
      <dgm:prSet presAssocID="{7BE0753C-94C6-46B6-96A4-750CDD14906E}" presName="hierChild3" presStyleCnt="0"/>
      <dgm:spPr/>
    </dgm:pt>
  </dgm:ptLst>
  <dgm:cxnLst>
    <dgm:cxn modelId="{01322503-6A89-43C8-BCFB-DDD1BB44BE14}" srcId="{19822EB5-4708-46D3-A491-181B7C312A5A}" destId="{7BE0753C-94C6-46B6-96A4-750CDD14906E}" srcOrd="0" destOrd="0" parTransId="{A49C4955-F5E4-4F54-95AF-6191C71FD7DE}" sibTransId="{80F8CA3F-E58C-4888-96C6-BD5089A6AFED}"/>
    <dgm:cxn modelId="{44500A06-D40E-4DC2-8541-B0AD8A328C5F}" srcId="{71435117-40C9-43EC-B757-5B12E3BE4E8D}" destId="{A875192C-3568-4D04-B21A-FD5EFF1AE38A}" srcOrd="0" destOrd="0" parTransId="{C9B8B6DA-4AB2-461E-A361-DCAD3394BB31}" sibTransId="{597A807D-F5C5-4257-AF2E-FEE38B12C6CD}"/>
    <dgm:cxn modelId="{77F81609-3ECE-41E8-BDBE-CEC0F9CD8A97}" type="presOf" srcId="{71435117-40C9-43EC-B757-5B12E3BE4E8D}" destId="{8DC94961-6A3B-4C5C-86B6-A20BC0A431EE}" srcOrd="0" destOrd="0" presId="urn:microsoft.com/office/officeart/2009/3/layout/HorizontalOrganizationChart"/>
    <dgm:cxn modelId="{03B02E15-9E3A-4C28-98BB-E3B5D7EADF8A}" srcId="{7BE0753C-94C6-46B6-96A4-750CDD14906E}" destId="{06010D72-A09C-4DB6-8B06-74840B71BA37}" srcOrd="2" destOrd="0" parTransId="{B2AA1FD1-08F2-4083-AA98-328EEEDA1C9E}" sibTransId="{948F9449-040B-4832-A028-469ADBE3A2D6}"/>
    <dgm:cxn modelId="{A2F4C128-5DC6-4F99-BE35-F5D1D2F88243}" type="presOf" srcId="{C9B8B6DA-4AB2-461E-A361-DCAD3394BB31}" destId="{B2D9DEAD-1C10-458D-A951-79A33B01C4FB}" srcOrd="0" destOrd="0" presId="urn:microsoft.com/office/officeart/2009/3/layout/HorizontalOrganizationChart"/>
    <dgm:cxn modelId="{18E9D738-9CE1-4EF3-9470-0BC600C2CF0C}" type="presOf" srcId="{B2AA1FD1-08F2-4083-AA98-328EEEDA1C9E}" destId="{0CCBCA5B-7CF4-4FEF-97EA-EADCFDB4B137}" srcOrd="0" destOrd="0" presId="urn:microsoft.com/office/officeart/2009/3/layout/HorizontalOrganizationChart"/>
    <dgm:cxn modelId="{DB81383B-CF27-4E45-BBFB-F54DF04C3A04}" type="presOf" srcId="{07376C43-DCE6-4AA9-9868-1328953A9F5F}" destId="{DE4C9181-F3BC-4CAA-9B29-0B59AFF2610F}" srcOrd="0" destOrd="0" presId="urn:microsoft.com/office/officeart/2009/3/layout/HorizontalOrganizationChart"/>
    <dgm:cxn modelId="{D620633B-A042-4DD0-B07D-4C010708E875}" type="presOf" srcId="{7BE0753C-94C6-46B6-96A4-750CDD14906E}" destId="{512BDC64-376F-46DB-B88C-9E2CA25CD229}" srcOrd="1" destOrd="0" presId="urn:microsoft.com/office/officeart/2009/3/layout/HorizontalOrganizationChart"/>
    <dgm:cxn modelId="{AD465A5E-F16E-4689-8F7B-D71123585D03}" type="presOf" srcId="{71435117-40C9-43EC-B757-5B12E3BE4E8D}" destId="{9FC5CFA3-0129-4968-A519-29FB71C94081}" srcOrd="1" destOrd="0" presId="urn:microsoft.com/office/officeart/2009/3/layout/HorizontalOrganizationChart"/>
    <dgm:cxn modelId="{54776165-4E82-4080-8AA2-6B0FA2F29891}" type="presOf" srcId="{7BE0753C-94C6-46B6-96A4-750CDD14906E}" destId="{1801F112-13AB-4DC5-A645-2BF23E19B470}" srcOrd="0" destOrd="0" presId="urn:microsoft.com/office/officeart/2009/3/layout/HorizontalOrganizationChart"/>
    <dgm:cxn modelId="{DB0B1868-C1C9-4396-9A23-48A47CC2B0C0}" type="presOf" srcId="{19822EB5-4708-46D3-A491-181B7C312A5A}" destId="{B42429C1-FE63-4FB1-9FF5-803652190441}" srcOrd="0" destOrd="0" presId="urn:microsoft.com/office/officeart/2009/3/layout/HorizontalOrganizationChart"/>
    <dgm:cxn modelId="{7AEB264D-D42B-4D46-8911-9FD353C607D1}" type="presOf" srcId="{A875192C-3568-4D04-B21A-FD5EFF1AE38A}" destId="{78A35456-03A3-4293-882B-18007D1A6B25}" srcOrd="0" destOrd="0" presId="urn:microsoft.com/office/officeart/2009/3/layout/HorizontalOrganizationChart"/>
    <dgm:cxn modelId="{D76B998A-0B6E-46D3-A8F8-DEC4209BEFFA}" type="presOf" srcId="{06010D72-A09C-4DB6-8B06-74840B71BA37}" destId="{C6C61A96-55DE-49FF-A49E-9F9C33F726A4}" srcOrd="1" destOrd="0" presId="urn:microsoft.com/office/officeart/2009/3/layout/HorizontalOrganizationChart"/>
    <dgm:cxn modelId="{5173C894-BAE1-4B61-9194-F105B49B2393}" srcId="{7BE0753C-94C6-46B6-96A4-750CDD14906E}" destId="{71435117-40C9-43EC-B757-5B12E3BE4E8D}" srcOrd="0" destOrd="0" parTransId="{07376C43-DCE6-4AA9-9868-1328953A9F5F}" sibTransId="{81A505B3-5ACF-4B21-918B-F7502949EF1C}"/>
    <dgm:cxn modelId="{2728F798-F739-4A10-A6B5-28EAAA9CAD1B}" type="presOf" srcId="{732B7D1C-E6F6-43D3-B79D-832F23A1647A}" destId="{143A1BF1-39A9-4380-9917-4A87204CB8A6}" srcOrd="1" destOrd="0" presId="urn:microsoft.com/office/officeart/2009/3/layout/HorizontalOrganizationChart"/>
    <dgm:cxn modelId="{4AF46BAB-8C7D-4B60-9B4D-6D3C334105E1}" srcId="{7BE0753C-94C6-46B6-96A4-750CDD14906E}" destId="{732B7D1C-E6F6-43D3-B79D-832F23A1647A}" srcOrd="1" destOrd="0" parTransId="{59C2FE6D-B653-40DE-8F8E-5C65FA987022}" sibTransId="{FB3D2BC1-1D91-434E-A250-B60230A9A2BC}"/>
    <dgm:cxn modelId="{1EBB6ED1-E18D-4C28-9C18-13E53EA2492D}" type="presOf" srcId="{59C2FE6D-B653-40DE-8F8E-5C65FA987022}" destId="{27D3A6DD-585C-483C-85F3-F36029CE90CD}" srcOrd="0" destOrd="0" presId="urn:microsoft.com/office/officeart/2009/3/layout/HorizontalOrganizationChart"/>
    <dgm:cxn modelId="{7705E8E9-F77E-4F30-BD41-B54298538A00}" type="presOf" srcId="{06010D72-A09C-4DB6-8B06-74840B71BA37}" destId="{218BB1BA-E063-45AF-8C7F-75EC8D38EE9D}" srcOrd="0" destOrd="0" presId="urn:microsoft.com/office/officeart/2009/3/layout/HorizontalOrganizationChart"/>
    <dgm:cxn modelId="{81211BEA-3F6B-4D6B-9CCD-64AED59B755F}" type="presOf" srcId="{732B7D1C-E6F6-43D3-B79D-832F23A1647A}" destId="{23927BA6-A6EA-4EE6-8A1F-6D9ADE174968}" srcOrd="0" destOrd="0" presId="urn:microsoft.com/office/officeart/2009/3/layout/HorizontalOrganizationChart"/>
    <dgm:cxn modelId="{E040E7EE-09FC-4560-BC28-0DE82C2D9DFC}" type="presOf" srcId="{A875192C-3568-4D04-B21A-FD5EFF1AE38A}" destId="{714E9789-9728-49B4-A058-05775D608D70}" srcOrd="1" destOrd="0" presId="urn:microsoft.com/office/officeart/2009/3/layout/HorizontalOrganizationChart"/>
    <dgm:cxn modelId="{A1773C92-FCB0-4151-A516-9BB19054D090}" type="presParOf" srcId="{B42429C1-FE63-4FB1-9FF5-803652190441}" destId="{02DAD854-9882-4139-882F-B92F7BFBECE9}" srcOrd="0" destOrd="0" presId="urn:microsoft.com/office/officeart/2009/3/layout/HorizontalOrganizationChart"/>
    <dgm:cxn modelId="{C8CB9B03-3CD6-470B-9ED8-70E29B86BFD0}" type="presParOf" srcId="{02DAD854-9882-4139-882F-B92F7BFBECE9}" destId="{5506A161-07F7-473A-B37C-D33A196C1402}" srcOrd="0" destOrd="0" presId="urn:microsoft.com/office/officeart/2009/3/layout/HorizontalOrganizationChart"/>
    <dgm:cxn modelId="{0B8E7295-8839-4A7B-BEB0-9E9EEB2144BF}" type="presParOf" srcId="{5506A161-07F7-473A-B37C-D33A196C1402}" destId="{1801F112-13AB-4DC5-A645-2BF23E19B470}" srcOrd="0" destOrd="0" presId="urn:microsoft.com/office/officeart/2009/3/layout/HorizontalOrganizationChart"/>
    <dgm:cxn modelId="{569CD969-59D8-433D-B2BE-25DE29C9FD70}" type="presParOf" srcId="{5506A161-07F7-473A-B37C-D33A196C1402}" destId="{512BDC64-376F-46DB-B88C-9E2CA25CD229}" srcOrd="1" destOrd="0" presId="urn:microsoft.com/office/officeart/2009/3/layout/HorizontalOrganizationChart"/>
    <dgm:cxn modelId="{C3DE5EE8-03E0-469A-8010-612F4F3EDC3F}" type="presParOf" srcId="{02DAD854-9882-4139-882F-B92F7BFBECE9}" destId="{5B8EEDA0-6636-48B1-AADA-245FDDA64966}" srcOrd="1" destOrd="0" presId="urn:microsoft.com/office/officeart/2009/3/layout/HorizontalOrganizationChart"/>
    <dgm:cxn modelId="{72047BB1-F351-4288-B4DD-8C02DBE3C58B}" type="presParOf" srcId="{5B8EEDA0-6636-48B1-AADA-245FDDA64966}" destId="{DE4C9181-F3BC-4CAA-9B29-0B59AFF2610F}" srcOrd="0" destOrd="0" presId="urn:microsoft.com/office/officeart/2009/3/layout/HorizontalOrganizationChart"/>
    <dgm:cxn modelId="{EEF6A7D1-2EC9-4F66-B559-346A1FCAF161}" type="presParOf" srcId="{5B8EEDA0-6636-48B1-AADA-245FDDA64966}" destId="{CC485F82-E791-465B-810A-EED8F74DA289}" srcOrd="1" destOrd="0" presId="urn:microsoft.com/office/officeart/2009/3/layout/HorizontalOrganizationChart"/>
    <dgm:cxn modelId="{F172409F-B823-4923-9F34-E6373D4F4B3D}" type="presParOf" srcId="{CC485F82-E791-465B-810A-EED8F74DA289}" destId="{9899F1BF-AE70-493B-B5D0-A1588C902AC0}" srcOrd="0" destOrd="0" presId="urn:microsoft.com/office/officeart/2009/3/layout/HorizontalOrganizationChart"/>
    <dgm:cxn modelId="{3989A49B-4C3E-433D-9BC4-92C89C10DFF2}" type="presParOf" srcId="{9899F1BF-AE70-493B-B5D0-A1588C902AC0}" destId="{8DC94961-6A3B-4C5C-86B6-A20BC0A431EE}" srcOrd="0" destOrd="0" presId="urn:microsoft.com/office/officeart/2009/3/layout/HorizontalOrganizationChart"/>
    <dgm:cxn modelId="{D60F3EDB-B99B-49D9-88AB-8C4EBD156458}" type="presParOf" srcId="{9899F1BF-AE70-493B-B5D0-A1588C902AC0}" destId="{9FC5CFA3-0129-4968-A519-29FB71C94081}" srcOrd="1" destOrd="0" presId="urn:microsoft.com/office/officeart/2009/3/layout/HorizontalOrganizationChart"/>
    <dgm:cxn modelId="{A2D3573D-5815-437D-9D3D-CBCF3DD55F0A}" type="presParOf" srcId="{CC485F82-E791-465B-810A-EED8F74DA289}" destId="{0CADDB52-97B3-43F5-A874-4E6F96462563}" srcOrd="1" destOrd="0" presId="urn:microsoft.com/office/officeart/2009/3/layout/HorizontalOrganizationChart"/>
    <dgm:cxn modelId="{24B8CBB6-38EE-44EF-99F3-521A9ECDDA4A}" type="presParOf" srcId="{0CADDB52-97B3-43F5-A874-4E6F96462563}" destId="{B2D9DEAD-1C10-458D-A951-79A33B01C4FB}" srcOrd="0" destOrd="0" presId="urn:microsoft.com/office/officeart/2009/3/layout/HorizontalOrganizationChart"/>
    <dgm:cxn modelId="{591C175A-88F1-4012-AB00-B46A86210BA2}" type="presParOf" srcId="{0CADDB52-97B3-43F5-A874-4E6F96462563}" destId="{A42DC8CD-A213-4F26-9F4C-81542BFF1714}" srcOrd="1" destOrd="0" presId="urn:microsoft.com/office/officeart/2009/3/layout/HorizontalOrganizationChart"/>
    <dgm:cxn modelId="{426A535F-1AE0-4C11-936F-4549EE5095C8}" type="presParOf" srcId="{A42DC8CD-A213-4F26-9F4C-81542BFF1714}" destId="{B830106B-7F0B-4BF5-BDA3-EC40428C71AA}" srcOrd="0" destOrd="0" presId="urn:microsoft.com/office/officeart/2009/3/layout/HorizontalOrganizationChart"/>
    <dgm:cxn modelId="{85C51485-228C-41F1-A482-C1A5C81199A4}" type="presParOf" srcId="{B830106B-7F0B-4BF5-BDA3-EC40428C71AA}" destId="{78A35456-03A3-4293-882B-18007D1A6B25}" srcOrd="0" destOrd="0" presId="urn:microsoft.com/office/officeart/2009/3/layout/HorizontalOrganizationChart"/>
    <dgm:cxn modelId="{BA4CBB95-F11F-4D80-BBFF-A35DA155C0E4}" type="presParOf" srcId="{B830106B-7F0B-4BF5-BDA3-EC40428C71AA}" destId="{714E9789-9728-49B4-A058-05775D608D70}" srcOrd="1" destOrd="0" presId="urn:microsoft.com/office/officeart/2009/3/layout/HorizontalOrganizationChart"/>
    <dgm:cxn modelId="{B8D0713A-F3AF-4001-83A1-51F6E5BDF297}" type="presParOf" srcId="{A42DC8CD-A213-4F26-9F4C-81542BFF1714}" destId="{67D0CD42-F79F-4800-93AE-A0A15456D6F3}" srcOrd="1" destOrd="0" presId="urn:microsoft.com/office/officeart/2009/3/layout/HorizontalOrganizationChart"/>
    <dgm:cxn modelId="{C5321FA1-9769-4E22-BEF0-6C37F7BCC44D}" type="presParOf" srcId="{A42DC8CD-A213-4F26-9F4C-81542BFF1714}" destId="{A236D8FE-FCB1-41CE-966E-9AD8EF6CDF87}" srcOrd="2" destOrd="0" presId="urn:microsoft.com/office/officeart/2009/3/layout/HorizontalOrganizationChart"/>
    <dgm:cxn modelId="{5A355B44-C979-45E5-97C2-6AFE1E094229}" type="presParOf" srcId="{CC485F82-E791-465B-810A-EED8F74DA289}" destId="{013E5C97-1A5A-46CB-877C-A50384A90B82}" srcOrd="2" destOrd="0" presId="urn:microsoft.com/office/officeart/2009/3/layout/HorizontalOrganizationChart"/>
    <dgm:cxn modelId="{CBFA5B74-3EC8-4FC3-83B9-01CCDC56CC8A}" type="presParOf" srcId="{5B8EEDA0-6636-48B1-AADA-245FDDA64966}" destId="{27D3A6DD-585C-483C-85F3-F36029CE90CD}" srcOrd="2" destOrd="0" presId="urn:microsoft.com/office/officeart/2009/3/layout/HorizontalOrganizationChart"/>
    <dgm:cxn modelId="{86AFA0FC-6C0A-4F3C-876C-564F23AB49E7}" type="presParOf" srcId="{5B8EEDA0-6636-48B1-AADA-245FDDA64966}" destId="{0ECD3F4A-25C1-41D8-B9E2-CB624595A91B}" srcOrd="3" destOrd="0" presId="urn:microsoft.com/office/officeart/2009/3/layout/HorizontalOrganizationChart"/>
    <dgm:cxn modelId="{DC522276-ABEE-4D68-8AF7-D3009955C3E5}" type="presParOf" srcId="{0ECD3F4A-25C1-41D8-B9E2-CB624595A91B}" destId="{1FE0DCFE-54B1-4B07-A6AF-AB9A0D7AF950}" srcOrd="0" destOrd="0" presId="urn:microsoft.com/office/officeart/2009/3/layout/HorizontalOrganizationChart"/>
    <dgm:cxn modelId="{1B6B87DE-B32E-425A-8ED3-A7E84D00FAA5}" type="presParOf" srcId="{1FE0DCFE-54B1-4B07-A6AF-AB9A0D7AF950}" destId="{23927BA6-A6EA-4EE6-8A1F-6D9ADE174968}" srcOrd="0" destOrd="0" presId="urn:microsoft.com/office/officeart/2009/3/layout/HorizontalOrganizationChart"/>
    <dgm:cxn modelId="{FC9CCAE2-503F-45E1-818A-2D2D79ECDA0B}" type="presParOf" srcId="{1FE0DCFE-54B1-4B07-A6AF-AB9A0D7AF950}" destId="{143A1BF1-39A9-4380-9917-4A87204CB8A6}" srcOrd="1" destOrd="0" presId="urn:microsoft.com/office/officeart/2009/3/layout/HorizontalOrganizationChart"/>
    <dgm:cxn modelId="{6046D0A3-023F-4ACE-9DB3-DCB9E3EAB268}" type="presParOf" srcId="{0ECD3F4A-25C1-41D8-B9E2-CB624595A91B}" destId="{FE4C8F4C-29A6-43DD-9EBC-D0ED47C234EC}" srcOrd="1" destOrd="0" presId="urn:microsoft.com/office/officeart/2009/3/layout/HorizontalOrganizationChart"/>
    <dgm:cxn modelId="{F1CC2A52-6999-489E-800B-F8C184D600D1}" type="presParOf" srcId="{0ECD3F4A-25C1-41D8-B9E2-CB624595A91B}" destId="{178DB913-6F0A-4516-B409-5E57322EB580}" srcOrd="2" destOrd="0" presId="urn:microsoft.com/office/officeart/2009/3/layout/HorizontalOrganizationChart"/>
    <dgm:cxn modelId="{870F9E10-F8D5-4C45-938F-C5D609B51E46}" type="presParOf" srcId="{5B8EEDA0-6636-48B1-AADA-245FDDA64966}" destId="{0CCBCA5B-7CF4-4FEF-97EA-EADCFDB4B137}" srcOrd="4" destOrd="0" presId="urn:microsoft.com/office/officeart/2009/3/layout/HorizontalOrganizationChart"/>
    <dgm:cxn modelId="{F3E92581-FB79-451D-A71E-7B1945CB1A32}" type="presParOf" srcId="{5B8EEDA0-6636-48B1-AADA-245FDDA64966}" destId="{DE366C19-6E80-4754-B584-44327C7C049B}" srcOrd="5" destOrd="0" presId="urn:microsoft.com/office/officeart/2009/3/layout/HorizontalOrganizationChart"/>
    <dgm:cxn modelId="{9A4848E4-DA63-40EE-AC34-884A76AACB40}" type="presParOf" srcId="{DE366C19-6E80-4754-B584-44327C7C049B}" destId="{63D9AE48-4B80-4EC4-A48B-846EABF13B7A}" srcOrd="0" destOrd="0" presId="urn:microsoft.com/office/officeart/2009/3/layout/HorizontalOrganizationChart"/>
    <dgm:cxn modelId="{227CE3A0-0977-492F-A479-4FB68DB28E8C}" type="presParOf" srcId="{63D9AE48-4B80-4EC4-A48B-846EABF13B7A}" destId="{218BB1BA-E063-45AF-8C7F-75EC8D38EE9D}" srcOrd="0" destOrd="0" presId="urn:microsoft.com/office/officeart/2009/3/layout/HorizontalOrganizationChart"/>
    <dgm:cxn modelId="{555B12E6-6297-4979-ABDE-FB862AFD708C}" type="presParOf" srcId="{63D9AE48-4B80-4EC4-A48B-846EABF13B7A}" destId="{C6C61A96-55DE-49FF-A49E-9F9C33F726A4}" srcOrd="1" destOrd="0" presId="urn:microsoft.com/office/officeart/2009/3/layout/HorizontalOrganizationChart"/>
    <dgm:cxn modelId="{3B39951B-9308-416F-BFB3-C49471A38D16}" type="presParOf" srcId="{DE366C19-6E80-4754-B584-44327C7C049B}" destId="{E5050ACB-C7D4-473D-9402-CDCC19CEB8A6}" srcOrd="1" destOrd="0" presId="urn:microsoft.com/office/officeart/2009/3/layout/HorizontalOrganizationChart"/>
    <dgm:cxn modelId="{3EBCA9A2-34E4-41F9-9E08-C60799737BD6}" type="presParOf" srcId="{DE366C19-6E80-4754-B584-44327C7C049B}" destId="{090A357E-F333-47E1-878C-6F08EE0E0E15}" srcOrd="2" destOrd="0" presId="urn:microsoft.com/office/officeart/2009/3/layout/HorizontalOrganizationChart"/>
    <dgm:cxn modelId="{C4C5A642-B703-4232-AEB3-FAC435D5BF77}" type="presParOf" srcId="{02DAD854-9882-4139-882F-B92F7BFBECE9}" destId="{4D6FFDB3-0AE1-4EE2-8302-0B4A9941E11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22EB5-4708-46D3-A491-181B7C312A5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7BE0753C-94C6-46B6-96A4-750CDD14906E}">
      <dgm:prSet phldrT="[文本]"/>
      <dgm:spPr/>
      <dgm:t>
        <a:bodyPr/>
        <a:lstStyle/>
        <a:p>
          <a:r>
            <a:rPr lang="en-US" altLang="zh-CN" dirty="0"/>
            <a:t>Improve Sensitivity</a:t>
          </a:r>
          <a:endParaRPr lang="zh-CN" altLang="en-US" dirty="0"/>
        </a:p>
      </dgm:t>
    </dgm:pt>
    <dgm:pt modelId="{A49C4955-F5E4-4F54-95AF-6191C71FD7DE}" type="parTrans" cxnId="{01322503-6A89-43C8-BCFB-DDD1BB44BE14}">
      <dgm:prSet/>
      <dgm:spPr/>
      <dgm:t>
        <a:bodyPr/>
        <a:lstStyle/>
        <a:p>
          <a:endParaRPr lang="zh-CN" altLang="en-US"/>
        </a:p>
      </dgm:t>
    </dgm:pt>
    <dgm:pt modelId="{80F8CA3F-E58C-4888-96C6-BD5089A6AFED}" type="sibTrans" cxnId="{01322503-6A89-43C8-BCFB-DDD1BB44BE14}">
      <dgm:prSet/>
      <dgm:spPr/>
      <dgm:t>
        <a:bodyPr/>
        <a:lstStyle/>
        <a:p>
          <a:endParaRPr lang="zh-CN" altLang="en-US"/>
        </a:p>
      </dgm:t>
    </dgm:pt>
    <dgm:pt modelId="{71435117-40C9-43EC-B757-5B12E3BE4E8D}">
      <dgm:prSet phldrT="[文本]"/>
      <dgm:spPr/>
      <dgm:t>
        <a:bodyPr/>
        <a:lstStyle/>
        <a:p>
          <a:r>
            <a:rPr lang="en-US" altLang="zh-CN" dirty="0"/>
            <a:t>Lowering Threshold</a:t>
          </a:r>
          <a:endParaRPr lang="zh-CN" altLang="en-US" dirty="0"/>
        </a:p>
      </dgm:t>
    </dgm:pt>
    <dgm:pt modelId="{07376C43-DCE6-4AA9-9868-1328953A9F5F}" type="parTrans" cxnId="{5173C894-BAE1-4B61-9194-F105B49B2393}">
      <dgm:prSet/>
      <dgm:spPr/>
      <dgm:t>
        <a:bodyPr/>
        <a:lstStyle/>
        <a:p>
          <a:endParaRPr lang="zh-CN" altLang="en-US"/>
        </a:p>
      </dgm:t>
    </dgm:pt>
    <dgm:pt modelId="{81A505B3-5ACF-4B21-918B-F7502949EF1C}" type="sibTrans" cxnId="{5173C894-BAE1-4B61-9194-F105B49B2393}">
      <dgm:prSet/>
      <dgm:spPr/>
      <dgm:t>
        <a:bodyPr/>
        <a:lstStyle/>
        <a:p>
          <a:endParaRPr lang="zh-CN" altLang="en-US"/>
        </a:p>
      </dgm:t>
    </dgm:pt>
    <dgm:pt modelId="{732B7D1C-E6F6-43D3-B79D-832F23A1647A}">
      <dgm:prSet phldrT="[文本]"/>
      <dgm:spPr/>
      <dgm:t>
        <a:bodyPr/>
        <a:lstStyle/>
        <a:p>
          <a:r>
            <a:rPr lang="en-US" altLang="zh-CN" dirty="0"/>
            <a:t>Better Data Analyzing</a:t>
          </a:r>
          <a:endParaRPr lang="zh-CN" altLang="en-US" dirty="0"/>
        </a:p>
      </dgm:t>
    </dgm:pt>
    <dgm:pt modelId="{59C2FE6D-B653-40DE-8F8E-5C65FA987022}" type="parTrans" cxnId="{4AF46BAB-8C7D-4B60-9B4D-6D3C334105E1}">
      <dgm:prSet/>
      <dgm:spPr/>
      <dgm:t>
        <a:bodyPr/>
        <a:lstStyle/>
        <a:p>
          <a:endParaRPr lang="zh-CN" altLang="en-US"/>
        </a:p>
      </dgm:t>
    </dgm:pt>
    <dgm:pt modelId="{FB3D2BC1-1D91-434E-A250-B60230A9A2BC}" type="sibTrans" cxnId="{4AF46BAB-8C7D-4B60-9B4D-6D3C334105E1}">
      <dgm:prSet/>
      <dgm:spPr/>
      <dgm:t>
        <a:bodyPr/>
        <a:lstStyle/>
        <a:p>
          <a:endParaRPr lang="zh-CN" altLang="en-US"/>
        </a:p>
      </dgm:t>
    </dgm:pt>
    <dgm:pt modelId="{06010D72-A09C-4DB6-8B06-74840B71BA37}">
      <dgm:prSet phldrT="[文本]"/>
      <dgm:spPr/>
      <dgm:t>
        <a:bodyPr/>
        <a:lstStyle/>
        <a:p>
          <a:r>
            <a:rPr lang="en-US" altLang="zh-CN" dirty="0"/>
            <a:t>Increase DM Energy</a:t>
          </a:r>
          <a:endParaRPr lang="zh-CN" altLang="en-US" dirty="0"/>
        </a:p>
      </dgm:t>
    </dgm:pt>
    <dgm:pt modelId="{B2AA1FD1-08F2-4083-AA98-328EEEDA1C9E}" type="parTrans" cxnId="{03B02E15-9E3A-4C28-98BB-E3B5D7EADF8A}">
      <dgm:prSet/>
      <dgm:spPr/>
      <dgm:t>
        <a:bodyPr/>
        <a:lstStyle/>
        <a:p>
          <a:endParaRPr lang="zh-CN" altLang="en-US"/>
        </a:p>
      </dgm:t>
    </dgm:pt>
    <dgm:pt modelId="{948F9449-040B-4832-A028-469ADBE3A2D6}" type="sibTrans" cxnId="{03B02E15-9E3A-4C28-98BB-E3B5D7EADF8A}">
      <dgm:prSet/>
      <dgm:spPr/>
      <dgm:t>
        <a:bodyPr/>
        <a:lstStyle/>
        <a:p>
          <a:endParaRPr lang="zh-CN" altLang="en-US"/>
        </a:p>
      </dgm:t>
    </dgm:pt>
    <dgm:pt modelId="{A875192C-3568-4D04-B21A-FD5EFF1AE38A}">
      <dgm:prSet/>
      <dgm:spPr/>
      <dgm:t>
        <a:bodyPr/>
        <a:lstStyle/>
        <a:p>
          <a:r>
            <a:rPr lang="en-US" altLang="zh-CN" dirty="0"/>
            <a:t>New Experiment Design &amp; New Electronic Tech.</a:t>
          </a:r>
          <a:endParaRPr lang="zh-CN" altLang="en-US" dirty="0"/>
        </a:p>
      </dgm:t>
    </dgm:pt>
    <dgm:pt modelId="{C9B8B6DA-4AB2-461E-A361-DCAD3394BB31}" type="parTrans" cxnId="{44500A06-D40E-4DC2-8541-B0AD8A328C5F}">
      <dgm:prSet/>
      <dgm:spPr>
        <a:ln>
          <a:headEnd type="none" w="med" len="med"/>
          <a:tailEnd type="arrow" w="med" len="med"/>
        </a:ln>
      </dgm:spPr>
      <dgm:t>
        <a:bodyPr/>
        <a:lstStyle/>
        <a:p>
          <a:endParaRPr lang="zh-CN" altLang="en-US"/>
        </a:p>
      </dgm:t>
    </dgm:pt>
    <dgm:pt modelId="{597A807D-F5C5-4257-AF2E-FEE38B12C6CD}" type="sibTrans" cxnId="{44500A06-D40E-4DC2-8541-B0AD8A328C5F}">
      <dgm:prSet/>
      <dgm:spPr/>
      <dgm:t>
        <a:bodyPr/>
        <a:lstStyle/>
        <a:p>
          <a:endParaRPr lang="zh-CN" altLang="en-US"/>
        </a:p>
      </dgm:t>
    </dgm:pt>
    <dgm:pt modelId="{6094F1CC-3A0C-45F3-83CC-682A96F1781D}">
      <dgm:prSet/>
      <dgm:spPr>
        <a:solidFill>
          <a:srgbClr val="C00000"/>
        </a:solidFill>
      </dgm:spPr>
      <dgm:t>
        <a:bodyPr/>
        <a:lstStyle/>
        <a:p>
          <a:r>
            <a:rPr lang="en-US" altLang="zh-CN" dirty="0"/>
            <a:t>Boosted by Solar Reflection</a:t>
          </a:r>
          <a:endParaRPr lang="zh-CN" altLang="en-US" dirty="0"/>
        </a:p>
      </dgm:t>
    </dgm:pt>
    <dgm:pt modelId="{8A1B7328-020F-44E4-8311-919E2A33255B}" type="parTrans" cxnId="{F3BAA4D3-6C6D-43BC-9652-6EE8B4DF4865}">
      <dgm:prSet/>
      <dgm:spPr>
        <a:ln>
          <a:headEnd type="none" w="med" len="med"/>
          <a:tailEnd type="arrow" w="med" len="med"/>
        </a:ln>
      </dgm:spPr>
      <dgm:t>
        <a:bodyPr/>
        <a:lstStyle/>
        <a:p>
          <a:endParaRPr lang="zh-CN" altLang="en-US"/>
        </a:p>
      </dgm:t>
    </dgm:pt>
    <dgm:pt modelId="{2BBCC5C7-1BC7-45DD-B08E-D72A602CA5B3}" type="sibTrans" cxnId="{F3BAA4D3-6C6D-43BC-9652-6EE8B4DF4865}">
      <dgm:prSet/>
      <dgm:spPr/>
      <dgm:t>
        <a:bodyPr/>
        <a:lstStyle/>
        <a:p>
          <a:endParaRPr lang="zh-CN" altLang="en-US"/>
        </a:p>
      </dgm:t>
    </dgm:pt>
    <dgm:pt modelId="{B42429C1-FE63-4FB1-9FF5-803652190441}" type="pres">
      <dgm:prSet presAssocID="{19822EB5-4708-46D3-A491-181B7C312A5A}" presName="hierChild1" presStyleCnt="0">
        <dgm:presLayoutVars>
          <dgm:orgChart val="1"/>
          <dgm:chPref val="1"/>
          <dgm:dir/>
          <dgm:animOne val="branch"/>
          <dgm:animLvl val="lvl"/>
          <dgm:resizeHandles/>
        </dgm:presLayoutVars>
      </dgm:prSet>
      <dgm:spPr/>
    </dgm:pt>
    <dgm:pt modelId="{02DAD854-9882-4139-882F-B92F7BFBECE9}" type="pres">
      <dgm:prSet presAssocID="{7BE0753C-94C6-46B6-96A4-750CDD14906E}" presName="hierRoot1" presStyleCnt="0">
        <dgm:presLayoutVars>
          <dgm:hierBranch val="init"/>
        </dgm:presLayoutVars>
      </dgm:prSet>
      <dgm:spPr/>
    </dgm:pt>
    <dgm:pt modelId="{5506A161-07F7-473A-B37C-D33A196C1402}" type="pres">
      <dgm:prSet presAssocID="{7BE0753C-94C6-46B6-96A4-750CDD14906E}" presName="rootComposite1" presStyleCnt="0"/>
      <dgm:spPr/>
    </dgm:pt>
    <dgm:pt modelId="{1801F112-13AB-4DC5-A645-2BF23E19B470}" type="pres">
      <dgm:prSet presAssocID="{7BE0753C-94C6-46B6-96A4-750CDD14906E}" presName="rootText1" presStyleLbl="node0" presStyleIdx="0" presStyleCnt="1">
        <dgm:presLayoutVars>
          <dgm:chPref val="3"/>
        </dgm:presLayoutVars>
      </dgm:prSet>
      <dgm:spPr/>
    </dgm:pt>
    <dgm:pt modelId="{512BDC64-376F-46DB-B88C-9E2CA25CD229}" type="pres">
      <dgm:prSet presAssocID="{7BE0753C-94C6-46B6-96A4-750CDD14906E}" presName="rootConnector1" presStyleLbl="node1" presStyleIdx="0" presStyleCnt="0"/>
      <dgm:spPr/>
    </dgm:pt>
    <dgm:pt modelId="{5B8EEDA0-6636-48B1-AADA-245FDDA64966}" type="pres">
      <dgm:prSet presAssocID="{7BE0753C-94C6-46B6-96A4-750CDD14906E}" presName="hierChild2" presStyleCnt="0"/>
      <dgm:spPr/>
    </dgm:pt>
    <dgm:pt modelId="{DE4C9181-F3BC-4CAA-9B29-0B59AFF2610F}" type="pres">
      <dgm:prSet presAssocID="{07376C43-DCE6-4AA9-9868-1328953A9F5F}" presName="Name64" presStyleLbl="parChTrans1D2" presStyleIdx="0" presStyleCnt="3"/>
      <dgm:spPr/>
    </dgm:pt>
    <dgm:pt modelId="{CC485F82-E791-465B-810A-EED8F74DA289}" type="pres">
      <dgm:prSet presAssocID="{71435117-40C9-43EC-B757-5B12E3BE4E8D}" presName="hierRoot2" presStyleCnt="0">
        <dgm:presLayoutVars>
          <dgm:hierBranch val="init"/>
        </dgm:presLayoutVars>
      </dgm:prSet>
      <dgm:spPr/>
    </dgm:pt>
    <dgm:pt modelId="{9899F1BF-AE70-493B-B5D0-A1588C902AC0}" type="pres">
      <dgm:prSet presAssocID="{71435117-40C9-43EC-B757-5B12E3BE4E8D}" presName="rootComposite" presStyleCnt="0"/>
      <dgm:spPr/>
    </dgm:pt>
    <dgm:pt modelId="{8DC94961-6A3B-4C5C-86B6-A20BC0A431EE}" type="pres">
      <dgm:prSet presAssocID="{71435117-40C9-43EC-B757-5B12E3BE4E8D}" presName="rootText" presStyleLbl="node2" presStyleIdx="0" presStyleCnt="3">
        <dgm:presLayoutVars>
          <dgm:chPref val="3"/>
        </dgm:presLayoutVars>
      </dgm:prSet>
      <dgm:spPr/>
    </dgm:pt>
    <dgm:pt modelId="{9FC5CFA3-0129-4968-A519-29FB71C94081}" type="pres">
      <dgm:prSet presAssocID="{71435117-40C9-43EC-B757-5B12E3BE4E8D}" presName="rootConnector" presStyleLbl="node2" presStyleIdx="0" presStyleCnt="3"/>
      <dgm:spPr/>
    </dgm:pt>
    <dgm:pt modelId="{0CADDB52-97B3-43F5-A874-4E6F96462563}" type="pres">
      <dgm:prSet presAssocID="{71435117-40C9-43EC-B757-5B12E3BE4E8D}" presName="hierChild4" presStyleCnt="0"/>
      <dgm:spPr/>
    </dgm:pt>
    <dgm:pt modelId="{B2D9DEAD-1C10-458D-A951-79A33B01C4FB}" type="pres">
      <dgm:prSet presAssocID="{C9B8B6DA-4AB2-461E-A361-DCAD3394BB31}" presName="Name64" presStyleLbl="parChTrans1D3" presStyleIdx="0" presStyleCnt="2"/>
      <dgm:spPr/>
    </dgm:pt>
    <dgm:pt modelId="{A42DC8CD-A213-4F26-9F4C-81542BFF1714}" type="pres">
      <dgm:prSet presAssocID="{A875192C-3568-4D04-B21A-FD5EFF1AE38A}" presName="hierRoot2" presStyleCnt="0">
        <dgm:presLayoutVars>
          <dgm:hierBranch val="init"/>
        </dgm:presLayoutVars>
      </dgm:prSet>
      <dgm:spPr/>
    </dgm:pt>
    <dgm:pt modelId="{B830106B-7F0B-4BF5-BDA3-EC40428C71AA}" type="pres">
      <dgm:prSet presAssocID="{A875192C-3568-4D04-B21A-FD5EFF1AE38A}" presName="rootComposite" presStyleCnt="0"/>
      <dgm:spPr/>
    </dgm:pt>
    <dgm:pt modelId="{78A35456-03A3-4293-882B-18007D1A6B25}" type="pres">
      <dgm:prSet presAssocID="{A875192C-3568-4D04-B21A-FD5EFF1AE38A}" presName="rootText" presStyleLbl="node3" presStyleIdx="0" presStyleCnt="2">
        <dgm:presLayoutVars>
          <dgm:chPref val="3"/>
        </dgm:presLayoutVars>
      </dgm:prSet>
      <dgm:spPr/>
    </dgm:pt>
    <dgm:pt modelId="{714E9789-9728-49B4-A058-05775D608D70}" type="pres">
      <dgm:prSet presAssocID="{A875192C-3568-4D04-B21A-FD5EFF1AE38A}" presName="rootConnector" presStyleLbl="node3" presStyleIdx="0" presStyleCnt="2"/>
      <dgm:spPr/>
    </dgm:pt>
    <dgm:pt modelId="{67D0CD42-F79F-4800-93AE-A0A15456D6F3}" type="pres">
      <dgm:prSet presAssocID="{A875192C-3568-4D04-B21A-FD5EFF1AE38A}" presName="hierChild4" presStyleCnt="0"/>
      <dgm:spPr/>
    </dgm:pt>
    <dgm:pt modelId="{A236D8FE-FCB1-41CE-966E-9AD8EF6CDF87}" type="pres">
      <dgm:prSet presAssocID="{A875192C-3568-4D04-B21A-FD5EFF1AE38A}" presName="hierChild5" presStyleCnt="0"/>
      <dgm:spPr/>
    </dgm:pt>
    <dgm:pt modelId="{013E5C97-1A5A-46CB-877C-A50384A90B82}" type="pres">
      <dgm:prSet presAssocID="{71435117-40C9-43EC-B757-5B12E3BE4E8D}" presName="hierChild5" presStyleCnt="0"/>
      <dgm:spPr/>
    </dgm:pt>
    <dgm:pt modelId="{27D3A6DD-585C-483C-85F3-F36029CE90CD}" type="pres">
      <dgm:prSet presAssocID="{59C2FE6D-B653-40DE-8F8E-5C65FA987022}" presName="Name64" presStyleLbl="parChTrans1D2" presStyleIdx="1" presStyleCnt="3"/>
      <dgm:spPr/>
    </dgm:pt>
    <dgm:pt modelId="{0ECD3F4A-25C1-41D8-B9E2-CB624595A91B}" type="pres">
      <dgm:prSet presAssocID="{732B7D1C-E6F6-43D3-B79D-832F23A1647A}" presName="hierRoot2" presStyleCnt="0">
        <dgm:presLayoutVars>
          <dgm:hierBranch val="init"/>
        </dgm:presLayoutVars>
      </dgm:prSet>
      <dgm:spPr/>
    </dgm:pt>
    <dgm:pt modelId="{1FE0DCFE-54B1-4B07-A6AF-AB9A0D7AF950}" type="pres">
      <dgm:prSet presAssocID="{732B7D1C-E6F6-43D3-B79D-832F23A1647A}" presName="rootComposite" presStyleCnt="0"/>
      <dgm:spPr/>
    </dgm:pt>
    <dgm:pt modelId="{23927BA6-A6EA-4EE6-8A1F-6D9ADE174968}" type="pres">
      <dgm:prSet presAssocID="{732B7D1C-E6F6-43D3-B79D-832F23A1647A}" presName="rootText" presStyleLbl="node2" presStyleIdx="1" presStyleCnt="3">
        <dgm:presLayoutVars>
          <dgm:chPref val="3"/>
        </dgm:presLayoutVars>
      </dgm:prSet>
      <dgm:spPr/>
    </dgm:pt>
    <dgm:pt modelId="{143A1BF1-39A9-4380-9917-4A87204CB8A6}" type="pres">
      <dgm:prSet presAssocID="{732B7D1C-E6F6-43D3-B79D-832F23A1647A}" presName="rootConnector" presStyleLbl="node2" presStyleIdx="1" presStyleCnt="3"/>
      <dgm:spPr/>
    </dgm:pt>
    <dgm:pt modelId="{FE4C8F4C-29A6-43DD-9EBC-D0ED47C234EC}" type="pres">
      <dgm:prSet presAssocID="{732B7D1C-E6F6-43D3-B79D-832F23A1647A}" presName="hierChild4" presStyleCnt="0"/>
      <dgm:spPr/>
    </dgm:pt>
    <dgm:pt modelId="{178DB913-6F0A-4516-B409-5E57322EB580}" type="pres">
      <dgm:prSet presAssocID="{732B7D1C-E6F6-43D3-B79D-832F23A1647A}" presName="hierChild5" presStyleCnt="0"/>
      <dgm:spPr/>
    </dgm:pt>
    <dgm:pt modelId="{0CCBCA5B-7CF4-4FEF-97EA-EADCFDB4B137}" type="pres">
      <dgm:prSet presAssocID="{B2AA1FD1-08F2-4083-AA98-328EEEDA1C9E}" presName="Name64" presStyleLbl="parChTrans1D2" presStyleIdx="2" presStyleCnt="3"/>
      <dgm:spPr/>
    </dgm:pt>
    <dgm:pt modelId="{DE366C19-6E80-4754-B584-44327C7C049B}" type="pres">
      <dgm:prSet presAssocID="{06010D72-A09C-4DB6-8B06-74840B71BA37}" presName="hierRoot2" presStyleCnt="0">
        <dgm:presLayoutVars>
          <dgm:hierBranch val="init"/>
        </dgm:presLayoutVars>
      </dgm:prSet>
      <dgm:spPr/>
    </dgm:pt>
    <dgm:pt modelId="{63D9AE48-4B80-4EC4-A48B-846EABF13B7A}" type="pres">
      <dgm:prSet presAssocID="{06010D72-A09C-4DB6-8B06-74840B71BA37}" presName="rootComposite" presStyleCnt="0"/>
      <dgm:spPr/>
    </dgm:pt>
    <dgm:pt modelId="{218BB1BA-E063-45AF-8C7F-75EC8D38EE9D}" type="pres">
      <dgm:prSet presAssocID="{06010D72-A09C-4DB6-8B06-74840B71BA37}" presName="rootText" presStyleLbl="node2" presStyleIdx="2" presStyleCnt="3">
        <dgm:presLayoutVars>
          <dgm:chPref val="3"/>
        </dgm:presLayoutVars>
      </dgm:prSet>
      <dgm:spPr/>
    </dgm:pt>
    <dgm:pt modelId="{C6C61A96-55DE-49FF-A49E-9F9C33F726A4}" type="pres">
      <dgm:prSet presAssocID="{06010D72-A09C-4DB6-8B06-74840B71BA37}" presName="rootConnector" presStyleLbl="node2" presStyleIdx="2" presStyleCnt="3"/>
      <dgm:spPr/>
    </dgm:pt>
    <dgm:pt modelId="{E5050ACB-C7D4-473D-9402-CDCC19CEB8A6}" type="pres">
      <dgm:prSet presAssocID="{06010D72-A09C-4DB6-8B06-74840B71BA37}" presName="hierChild4" presStyleCnt="0"/>
      <dgm:spPr/>
    </dgm:pt>
    <dgm:pt modelId="{FCB83B9E-9B8D-415B-B857-7572CD9ED1AC}" type="pres">
      <dgm:prSet presAssocID="{8A1B7328-020F-44E4-8311-919E2A33255B}" presName="Name64" presStyleLbl="parChTrans1D3" presStyleIdx="1" presStyleCnt="2"/>
      <dgm:spPr/>
    </dgm:pt>
    <dgm:pt modelId="{E716D0DA-38D3-4085-9A63-2E46CBA4195B}" type="pres">
      <dgm:prSet presAssocID="{6094F1CC-3A0C-45F3-83CC-682A96F1781D}" presName="hierRoot2" presStyleCnt="0">
        <dgm:presLayoutVars>
          <dgm:hierBranch val="init"/>
        </dgm:presLayoutVars>
      </dgm:prSet>
      <dgm:spPr/>
    </dgm:pt>
    <dgm:pt modelId="{EB551A79-50D8-45A8-84BD-6E5232BB7521}" type="pres">
      <dgm:prSet presAssocID="{6094F1CC-3A0C-45F3-83CC-682A96F1781D}" presName="rootComposite" presStyleCnt="0"/>
      <dgm:spPr/>
    </dgm:pt>
    <dgm:pt modelId="{21B41FDE-D495-44BB-BFC9-41B1931559E3}" type="pres">
      <dgm:prSet presAssocID="{6094F1CC-3A0C-45F3-83CC-682A96F1781D}" presName="rootText" presStyleLbl="node3" presStyleIdx="1" presStyleCnt="2">
        <dgm:presLayoutVars>
          <dgm:chPref val="3"/>
        </dgm:presLayoutVars>
      </dgm:prSet>
      <dgm:spPr/>
    </dgm:pt>
    <dgm:pt modelId="{33FE9ABC-0915-4361-8FC0-4EE51DC52B25}" type="pres">
      <dgm:prSet presAssocID="{6094F1CC-3A0C-45F3-83CC-682A96F1781D}" presName="rootConnector" presStyleLbl="node3" presStyleIdx="1" presStyleCnt="2"/>
      <dgm:spPr/>
    </dgm:pt>
    <dgm:pt modelId="{0125B3A1-BA1E-4E9A-BD08-0D88AD3422E4}" type="pres">
      <dgm:prSet presAssocID="{6094F1CC-3A0C-45F3-83CC-682A96F1781D}" presName="hierChild4" presStyleCnt="0"/>
      <dgm:spPr/>
    </dgm:pt>
    <dgm:pt modelId="{058F42D9-4C4B-4BEC-BE15-B48AA4D8B26A}" type="pres">
      <dgm:prSet presAssocID="{6094F1CC-3A0C-45F3-83CC-682A96F1781D}" presName="hierChild5" presStyleCnt="0"/>
      <dgm:spPr/>
    </dgm:pt>
    <dgm:pt modelId="{090A357E-F333-47E1-878C-6F08EE0E0E15}" type="pres">
      <dgm:prSet presAssocID="{06010D72-A09C-4DB6-8B06-74840B71BA37}" presName="hierChild5" presStyleCnt="0"/>
      <dgm:spPr/>
    </dgm:pt>
    <dgm:pt modelId="{4D6FFDB3-0AE1-4EE2-8302-0B4A9941E11D}" type="pres">
      <dgm:prSet presAssocID="{7BE0753C-94C6-46B6-96A4-750CDD14906E}" presName="hierChild3" presStyleCnt="0"/>
      <dgm:spPr/>
    </dgm:pt>
  </dgm:ptLst>
  <dgm:cxnLst>
    <dgm:cxn modelId="{01322503-6A89-43C8-BCFB-DDD1BB44BE14}" srcId="{19822EB5-4708-46D3-A491-181B7C312A5A}" destId="{7BE0753C-94C6-46B6-96A4-750CDD14906E}" srcOrd="0" destOrd="0" parTransId="{A49C4955-F5E4-4F54-95AF-6191C71FD7DE}" sibTransId="{80F8CA3F-E58C-4888-96C6-BD5089A6AFED}"/>
    <dgm:cxn modelId="{44500A06-D40E-4DC2-8541-B0AD8A328C5F}" srcId="{71435117-40C9-43EC-B757-5B12E3BE4E8D}" destId="{A875192C-3568-4D04-B21A-FD5EFF1AE38A}" srcOrd="0" destOrd="0" parTransId="{C9B8B6DA-4AB2-461E-A361-DCAD3394BB31}" sibTransId="{597A807D-F5C5-4257-AF2E-FEE38B12C6CD}"/>
    <dgm:cxn modelId="{77F81609-3ECE-41E8-BDBE-CEC0F9CD8A97}" type="presOf" srcId="{71435117-40C9-43EC-B757-5B12E3BE4E8D}" destId="{8DC94961-6A3B-4C5C-86B6-A20BC0A431EE}" srcOrd="0" destOrd="0" presId="urn:microsoft.com/office/officeart/2009/3/layout/HorizontalOrganizationChart"/>
    <dgm:cxn modelId="{0CE84E0E-010F-43EA-BB85-3AC8105A3D1D}" type="presOf" srcId="{6094F1CC-3A0C-45F3-83CC-682A96F1781D}" destId="{21B41FDE-D495-44BB-BFC9-41B1931559E3}" srcOrd="0" destOrd="0" presId="urn:microsoft.com/office/officeart/2009/3/layout/HorizontalOrganizationChart"/>
    <dgm:cxn modelId="{03B02E15-9E3A-4C28-98BB-E3B5D7EADF8A}" srcId="{7BE0753C-94C6-46B6-96A4-750CDD14906E}" destId="{06010D72-A09C-4DB6-8B06-74840B71BA37}" srcOrd="2" destOrd="0" parTransId="{B2AA1FD1-08F2-4083-AA98-328EEEDA1C9E}" sibTransId="{948F9449-040B-4832-A028-469ADBE3A2D6}"/>
    <dgm:cxn modelId="{A2F4C128-5DC6-4F99-BE35-F5D1D2F88243}" type="presOf" srcId="{C9B8B6DA-4AB2-461E-A361-DCAD3394BB31}" destId="{B2D9DEAD-1C10-458D-A951-79A33B01C4FB}" srcOrd="0" destOrd="0" presId="urn:microsoft.com/office/officeart/2009/3/layout/HorizontalOrganizationChart"/>
    <dgm:cxn modelId="{18E9D738-9CE1-4EF3-9470-0BC600C2CF0C}" type="presOf" srcId="{B2AA1FD1-08F2-4083-AA98-328EEEDA1C9E}" destId="{0CCBCA5B-7CF4-4FEF-97EA-EADCFDB4B137}" srcOrd="0" destOrd="0" presId="urn:microsoft.com/office/officeart/2009/3/layout/HorizontalOrganizationChart"/>
    <dgm:cxn modelId="{DB81383B-CF27-4E45-BBFB-F54DF04C3A04}" type="presOf" srcId="{07376C43-DCE6-4AA9-9868-1328953A9F5F}" destId="{DE4C9181-F3BC-4CAA-9B29-0B59AFF2610F}" srcOrd="0" destOrd="0" presId="urn:microsoft.com/office/officeart/2009/3/layout/HorizontalOrganizationChart"/>
    <dgm:cxn modelId="{D620633B-A042-4DD0-B07D-4C010708E875}" type="presOf" srcId="{7BE0753C-94C6-46B6-96A4-750CDD14906E}" destId="{512BDC64-376F-46DB-B88C-9E2CA25CD229}" srcOrd="1" destOrd="0" presId="urn:microsoft.com/office/officeart/2009/3/layout/HorizontalOrganizationChart"/>
    <dgm:cxn modelId="{AD465A5E-F16E-4689-8F7B-D71123585D03}" type="presOf" srcId="{71435117-40C9-43EC-B757-5B12E3BE4E8D}" destId="{9FC5CFA3-0129-4968-A519-29FB71C94081}" srcOrd="1" destOrd="0" presId="urn:microsoft.com/office/officeart/2009/3/layout/HorizontalOrganizationChart"/>
    <dgm:cxn modelId="{54776165-4E82-4080-8AA2-6B0FA2F29891}" type="presOf" srcId="{7BE0753C-94C6-46B6-96A4-750CDD14906E}" destId="{1801F112-13AB-4DC5-A645-2BF23E19B470}" srcOrd="0" destOrd="0" presId="urn:microsoft.com/office/officeart/2009/3/layout/HorizontalOrganizationChart"/>
    <dgm:cxn modelId="{DB0B1868-C1C9-4396-9A23-48A47CC2B0C0}" type="presOf" srcId="{19822EB5-4708-46D3-A491-181B7C312A5A}" destId="{B42429C1-FE63-4FB1-9FF5-803652190441}" srcOrd="0" destOrd="0" presId="urn:microsoft.com/office/officeart/2009/3/layout/HorizontalOrganizationChart"/>
    <dgm:cxn modelId="{53F4626A-C7DD-4E85-8DA1-0A22DB4211E1}" type="presOf" srcId="{6094F1CC-3A0C-45F3-83CC-682A96F1781D}" destId="{33FE9ABC-0915-4361-8FC0-4EE51DC52B25}" srcOrd="1" destOrd="0" presId="urn:microsoft.com/office/officeart/2009/3/layout/HorizontalOrganizationChart"/>
    <dgm:cxn modelId="{7AEB264D-D42B-4D46-8911-9FD353C607D1}" type="presOf" srcId="{A875192C-3568-4D04-B21A-FD5EFF1AE38A}" destId="{78A35456-03A3-4293-882B-18007D1A6B25}" srcOrd="0" destOrd="0" presId="urn:microsoft.com/office/officeart/2009/3/layout/HorizontalOrganizationChart"/>
    <dgm:cxn modelId="{CC8CEE72-18D3-429B-8924-EE9F4D498EC1}" type="presOf" srcId="{8A1B7328-020F-44E4-8311-919E2A33255B}" destId="{FCB83B9E-9B8D-415B-B857-7572CD9ED1AC}" srcOrd="0" destOrd="0" presId="urn:microsoft.com/office/officeart/2009/3/layout/HorizontalOrganizationChart"/>
    <dgm:cxn modelId="{D76B998A-0B6E-46D3-A8F8-DEC4209BEFFA}" type="presOf" srcId="{06010D72-A09C-4DB6-8B06-74840B71BA37}" destId="{C6C61A96-55DE-49FF-A49E-9F9C33F726A4}" srcOrd="1" destOrd="0" presId="urn:microsoft.com/office/officeart/2009/3/layout/HorizontalOrganizationChart"/>
    <dgm:cxn modelId="{5173C894-BAE1-4B61-9194-F105B49B2393}" srcId="{7BE0753C-94C6-46B6-96A4-750CDD14906E}" destId="{71435117-40C9-43EC-B757-5B12E3BE4E8D}" srcOrd="0" destOrd="0" parTransId="{07376C43-DCE6-4AA9-9868-1328953A9F5F}" sibTransId="{81A505B3-5ACF-4B21-918B-F7502949EF1C}"/>
    <dgm:cxn modelId="{2728F798-F739-4A10-A6B5-28EAAA9CAD1B}" type="presOf" srcId="{732B7D1C-E6F6-43D3-B79D-832F23A1647A}" destId="{143A1BF1-39A9-4380-9917-4A87204CB8A6}" srcOrd="1" destOrd="0" presId="urn:microsoft.com/office/officeart/2009/3/layout/HorizontalOrganizationChart"/>
    <dgm:cxn modelId="{4AF46BAB-8C7D-4B60-9B4D-6D3C334105E1}" srcId="{7BE0753C-94C6-46B6-96A4-750CDD14906E}" destId="{732B7D1C-E6F6-43D3-B79D-832F23A1647A}" srcOrd="1" destOrd="0" parTransId="{59C2FE6D-B653-40DE-8F8E-5C65FA987022}" sibTransId="{FB3D2BC1-1D91-434E-A250-B60230A9A2BC}"/>
    <dgm:cxn modelId="{1EBB6ED1-E18D-4C28-9C18-13E53EA2492D}" type="presOf" srcId="{59C2FE6D-B653-40DE-8F8E-5C65FA987022}" destId="{27D3A6DD-585C-483C-85F3-F36029CE90CD}" srcOrd="0" destOrd="0" presId="urn:microsoft.com/office/officeart/2009/3/layout/HorizontalOrganizationChart"/>
    <dgm:cxn modelId="{F3BAA4D3-6C6D-43BC-9652-6EE8B4DF4865}" srcId="{06010D72-A09C-4DB6-8B06-74840B71BA37}" destId="{6094F1CC-3A0C-45F3-83CC-682A96F1781D}" srcOrd="0" destOrd="0" parTransId="{8A1B7328-020F-44E4-8311-919E2A33255B}" sibTransId="{2BBCC5C7-1BC7-45DD-B08E-D72A602CA5B3}"/>
    <dgm:cxn modelId="{7705E8E9-F77E-4F30-BD41-B54298538A00}" type="presOf" srcId="{06010D72-A09C-4DB6-8B06-74840B71BA37}" destId="{218BB1BA-E063-45AF-8C7F-75EC8D38EE9D}" srcOrd="0" destOrd="0" presId="urn:microsoft.com/office/officeart/2009/3/layout/HorizontalOrganizationChart"/>
    <dgm:cxn modelId="{81211BEA-3F6B-4D6B-9CCD-64AED59B755F}" type="presOf" srcId="{732B7D1C-E6F6-43D3-B79D-832F23A1647A}" destId="{23927BA6-A6EA-4EE6-8A1F-6D9ADE174968}" srcOrd="0" destOrd="0" presId="urn:microsoft.com/office/officeart/2009/3/layout/HorizontalOrganizationChart"/>
    <dgm:cxn modelId="{E040E7EE-09FC-4560-BC28-0DE82C2D9DFC}" type="presOf" srcId="{A875192C-3568-4D04-B21A-FD5EFF1AE38A}" destId="{714E9789-9728-49B4-A058-05775D608D70}" srcOrd="1" destOrd="0" presId="urn:microsoft.com/office/officeart/2009/3/layout/HorizontalOrganizationChart"/>
    <dgm:cxn modelId="{A1773C92-FCB0-4151-A516-9BB19054D090}" type="presParOf" srcId="{B42429C1-FE63-4FB1-9FF5-803652190441}" destId="{02DAD854-9882-4139-882F-B92F7BFBECE9}" srcOrd="0" destOrd="0" presId="urn:microsoft.com/office/officeart/2009/3/layout/HorizontalOrganizationChart"/>
    <dgm:cxn modelId="{C8CB9B03-3CD6-470B-9ED8-70E29B86BFD0}" type="presParOf" srcId="{02DAD854-9882-4139-882F-B92F7BFBECE9}" destId="{5506A161-07F7-473A-B37C-D33A196C1402}" srcOrd="0" destOrd="0" presId="urn:microsoft.com/office/officeart/2009/3/layout/HorizontalOrganizationChart"/>
    <dgm:cxn modelId="{0B8E7295-8839-4A7B-BEB0-9E9EEB2144BF}" type="presParOf" srcId="{5506A161-07F7-473A-B37C-D33A196C1402}" destId="{1801F112-13AB-4DC5-A645-2BF23E19B470}" srcOrd="0" destOrd="0" presId="urn:microsoft.com/office/officeart/2009/3/layout/HorizontalOrganizationChart"/>
    <dgm:cxn modelId="{569CD969-59D8-433D-B2BE-25DE29C9FD70}" type="presParOf" srcId="{5506A161-07F7-473A-B37C-D33A196C1402}" destId="{512BDC64-376F-46DB-B88C-9E2CA25CD229}" srcOrd="1" destOrd="0" presId="urn:microsoft.com/office/officeart/2009/3/layout/HorizontalOrganizationChart"/>
    <dgm:cxn modelId="{C3DE5EE8-03E0-469A-8010-612F4F3EDC3F}" type="presParOf" srcId="{02DAD854-9882-4139-882F-B92F7BFBECE9}" destId="{5B8EEDA0-6636-48B1-AADA-245FDDA64966}" srcOrd="1" destOrd="0" presId="urn:microsoft.com/office/officeart/2009/3/layout/HorizontalOrganizationChart"/>
    <dgm:cxn modelId="{72047BB1-F351-4288-B4DD-8C02DBE3C58B}" type="presParOf" srcId="{5B8EEDA0-6636-48B1-AADA-245FDDA64966}" destId="{DE4C9181-F3BC-4CAA-9B29-0B59AFF2610F}" srcOrd="0" destOrd="0" presId="urn:microsoft.com/office/officeart/2009/3/layout/HorizontalOrganizationChart"/>
    <dgm:cxn modelId="{EEF6A7D1-2EC9-4F66-B559-346A1FCAF161}" type="presParOf" srcId="{5B8EEDA0-6636-48B1-AADA-245FDDA64966}" destId="{CC485F82-E791-465B-810A-EED8F74DA289}" srcOrd="1" destOrd="0" presId="urn:microsoft.com/office/officeart/2009/3/layout/HorizontalOrganizationChart"/>
    <dgm:cxn modelId="{F172409F-B823-4923-9F34-E6373D4F4B3D}" type="presParOf" srcId="{CC485F82-E791-465B-810A-EED8F74DA289}" destId="{9899F1BF-AE70-493B-B5D0-A1588C902AC0}" srcOrd="0" destOrd="0" presId="urn:microsoft.com/office/officeart/2009/3/layout/HorizontalOrganizationChart"/>
    <dgm:cxn modelId="{3989A49B-4C3E-433D-9BC4-92C89C10DFF2}" type="presParOf" srcId="{9899F1BF-AE70-493B-B5D0-A1588C902AC0}" destId="{8DC94961-6A3B-4C5C-86B6-A20BC0A431EE}" srcOrd="0" destOrd="0" presId="urn:microsoft.com/office/officeart/2009/3/layout/HorizontalOrganizationChart"/>
    <dgm:cxn modelId="{D60F3EDB-B99B-49D9-88AB-8C4EBD156458}" type="presParOf" srcId="{9899F1BF-AE70-493B-B5D0-A1588C902AC0}" destId="{9FC5CFA3-0129-4968-A519-29FB71C94081}" srcOrd="1" destOrd="0" presId="urn:microsoft.com/office/officeart/2009/3/layout/HorizontalOrganizationChart"/>
    <dgm:cxn modelId="{A2D3573D-5815-437D-9D3D-CBCF3DD55F0A}" type="presParOf" srcId="{CC485F82-E791-465B-810A-EED8F74DA289}" destId="{0CADDB52-97B3-43F5-A874-4E6F96462563}" srcOrd="1" destOrd="0" presId="urn:microsoft.com/office/officeart/2009/3/layout/HorizontalOrganizationChart"/>
    <dgm:cxn modelId="{24B8CBB6-38EE-44EF-99F3-521A9ECDDA4A}" type="presParOf" srcId="{0CADDB52-97B3-43F5-A874-4E6F96462563}" destId="{B2D9DEAD-1C10-458D-A951-79A33B01C4FB}" srcOrd="0" destOrd="0" presId="urn:microsoft.com/office/officeart/2009/3/layout/HorizontalOrganizationChart"/>
    <dgm:cxn modelId="{591C175A-88F1-4012-AB00-B46A86210BA2}" type="presParOf" srcId="{0CADDB52-97B3-43F5-A874-4E6F96462563}" destId="{A42DC8CD-A213-4F26-9F4C-81542BFF1714}" srcOrd="1" destOrd="0" presId="urn:microsoft.com/office/officeart/2009/3/layout/HorizontalOrganizationChart"/>
    <dgm:cxn modelId="{426A535F-1AE0-4C11-936F-4549EE5095C8}" type="presParOf" srcId="{A42DC8CD-A213-4F26-9F4C-81542BFF1714}" destId="{B830106B-7F0B-4BF5-BDA3-EC40428C71AA}" srcOrd="0" destOrd="0" presId="urn:microsoft.com/office/officeart/2009/3/layout/HorizontalOrganizationChart"/>
    <dgm:cxn modelId="{85C51485-228C-41F1-A482-C1A5C81199A4}" type="presParOf" srcId="{B830106B-7F0B-4BF5-BDA3-EC40428C71AA}" destId="{78A35456-03A3-4293-882B-18007D1A6B25}" srcOrd="0" destOrd="0" presId="urn:microsoft.com/office/officeart/2009/3/layout/HorizontalOrganizationChart"/>
    <dgm:cxn modelId="{BA4CBB95-F11F-4D80-BBFF-A35DA155C0E4}" type="presParOf" srcId="{B830106B-7F0B-4BF5-BDA3-EC40428C71AA}" destId="{714E9789-9728-49B4-A058-05775D608D70}" srcOrd="1" destOrd="0" presId="urn:microsoft.com/office/officeart/2009/3/layout/HorizontalOrganizationChart"/>
    <dgm:cxn modelId="{B8D0713A-F3AF-4001-83A1-51F6E5BDF297}" type="presParOf" srcId="{A42DC8CD-A213-4F26-9F4C-81542BFF1714}" destId="{67D0CD42-F79F-4800-93AE-A0A15456D6F3}" srcOrd="1" destOrd="0" presId="urn:microsoft.com/office/officeart/2009/3/layout/HorizontalOrganizationChart"/>
    <dgm:cxn modelId="{C5321FA1-9769-4E22-BEF0-6C37F7BCC44D}" type="presParOf" srcId="{A42DC8CD-A213-4F26-9F4C-81542BFF1714}" destId="{A236D8FE-FCB1-41CE-966E-9AD8EF6CDF87}" srcOrd="2" destOrd="0" presId="urn:microsoft.com/office/officeart/2009/3/layout/HorizontalOrganizationChart"/>
    <dgm:cxn modelId="{5A355B44-C979-45E5-97C2-6AFE1E094229}" type="presParOf" srcId="{CC485F82-E791-465B-810A-EED8F74DA289}" destId="{013E5C97-1A5A-46CB-877C-A50384A90B82}" srcOrd="2" destOrd="0" presId="urn:microsoft.com/office/officeart/2009/3/layout/HorizontalOrganizationChart"/>
    <dgm:cxn modelId="{CBFA5B74-3EC8-4FC3-83B9-01CCDC56CC8A}" type="presParOf" srcId="{5B8EEDA0-6636-48B1-AADA-245FDDA64966}" destId="{27D3A6DD-585C-483C-85F3-F36029CE90CD}" srcOrd="2" destOrd="0" presId="urn:microsoft.com/office/officeart/2009/3/layout/HorizontalOrganizationChart"/>
    <dgm:cxn modelId="{86AFA0FC-6C0A-4F3C-876C-564F23AB49E7}" type="presParOf" srcId="{5B8EEDA0-6636-48B1-AADA-245FDDA64966}" destId="{0ECD3F4A-25C1-41D8-B9E2-CB624595A91B}" srcOrd="3" destOrd="0" presId="urn:microsoft.com/office/officeart/2009/3/layout/HorizontalOrganizationChart"/>
    <dgm:cxn modelId="{DC522276-ABEE-4D68-8AF7-D3009955C3E5}" type="presParOf" srcId="{0ECD3F4A-25C1-41D8-B9E2-CB624595A91B}" destId="{1FE0DCFE-54B1-4B07-A6AF-AB9A0D7AF950}" srcOrd="0" destOrd="0" presId="urn:microsoft.com/office/officeart/2009/3/layout/HorizontalOrganizationChart"/>
    <dgm:cxn modelId="{1B6B87DE-B32E-425A-8ED3-A7E84D00FAA5}" type="presParOf" srcId="{1FE0DCFE-54B1-4B07-A6AF-AB9A0D7AF950}" destId="{23927BA6-A6EA-4EE6-8A1F-6D9ADE174968}" srcOrd="0" destOrd="0" presId="urn:microsoft.com/office/officeart/2009/3/layout/HorizontalOrganizationChart"/>
    <dgm:cxn modelId="{FC9CCAE2-503F-45E1-818A-2D2D79ECDA0B}" type="presParOf" srcId="{1FE0DCFE-54B1-4B07-A6AF-AB9A0D7AF950}" destId="{143A1BF1-39A9-4380-9917-4A87204CB8A6}" srcOrd="1" destOrd="0" presId="urn:microsoft.com/office/officeart/2009/3/layout/HorizontalOrganizationChart"/>
    <dgm:cxn modelId="{6046D0A3-023F-4ACE-9DB3-DCB9E3EAB268}" type="presParOf" srcId="{0ECD3F4A-25C1-41D8-B9E2-CB624595A91B}" destId="{FE4C8F4C-29A6-43DD-9EBC-D0ED47C234EC}" srcOrd="1" destOrd="0" presId="urn:microsoft.com/office/officeart/2009/3/layout/HorizontalOrganizationChart"/>
    <dgm:cxn modelId="{F1CC2A52-6999-489E-800B-F8C184D600D1}" type="presParOf" srcId="{0ECD3F4A-25C1-41D8-B9E2-CB624595A91B}" destId="{178DB913-6F0A-4516-B409-5E57322EB580}" srcOrd="2" destOrd="0" presId="urn:microsoft.com/office/officeart/2009/3/layout/HorizontalOrganizationChart"/>
    <dgm:cxn modelId="{870F9E10-F8D5-4C45-938F-C5D609B51E46}" type="presParOf" srcId="{5B8EEDA0-6636-48B1-AADA-245FDDA64966}" destId="{0CCBCA5B-7CF4-4FEF-97EA-EADCFDB4B137}" srcOrd="4" destOrd="0" presId="urn:microsoft.com/office/officeart/2009/3/layout/HorizontalOrganizationChart"/>
    <dgm:cxn modelId="{F3E92581-FB79-451D-A71E-7B1945CB1A32}" type="presParOf" srcId="{5B8EEDA0-6636-48B1-AADA-245FDDA64966}" destId="{DE366C19-6E80-4754-B584-44327C7C049B}" srcOrd="5" destOrd="0" presId="urn:microsoft.com/office/officeart/2009/3/layout/HorizontalOrganizationChart"/>
    <dgm:cxn modelId="{9A4848E4-DA63-40EE-AC34-884A76AACB40}" type="presParOf" srcId="{DE366C19-6E80-4754-B584-44327C7C049B}" destId="{63D9AE48-4B80-4EC4-A48B-846EABF13B7A}" srcOrd="0" destOrd="0" presId="urn:microsoft.com/office/officeart/2009/3/layout/HorizontalOrganizationChart"/>
    <dgm:cxn modelId="{227CE3A0-0977-492F-A479-4FB68DB28E8C}" type="presParOf" srcId="{63D9AE48-4B80-4EC4-A48B-846EABF13B7A}" destId="{218BB1BA-E063-45AF-8C7F-75EC8D38EE9D}" srcOrd="0" destOrd="0" presId="urn:microsoft.com/office/officeart/2009/3/layout/HorizontalOrganizationChart"/>
    <dgm:cxn modelId="{555B12E6-6297-4979-ABDE-FB862AFD708C}" type="presParOf" srcId="{63D9AE48-4B80-4EC4-A48B-846EABF13B7A}" destId="{C6C61A96-55DE-49FF-A49E-9F9C33F726A4}" srcOrd="1" destOrd="0" presId="urn:microsoft.com/office/officeart/2009/3/layout/HorizontalOrganizationChart"/>
    <dgm:cxn modelId="{3B39951B-9308-416F-BFB3-C49471A38D16}" type="presParOf" srcId="{DE366C19-6E80-4754-B584-44327C7C049B}" destId="{E5050ACB-C7D4-473D-9402-CDCC19CEB8A6}" srcOrd="1" destOrd="0" presId="urn:microsoft.com/office/officeart/2009/3/layout/HorizontalOrganizationChart"/>
    <dgm:cxn modelId="{35289CFD-C3D6-44B6-96BA-80639434ACFF}" type="presParOf" srcId="{E5050ACB-C7D4-473D-9402-CDCC19CEB8A6}" destId="{FCB83B9E-9B8D-415B-B857-7572CD9ED1AC}" srcOrd="0" destOrd="0" presId="urn:microsoft.com/office/officeart/2009/3/layout/HorizontalOrganizationChart"/>
    <dgm:cxn modelId="{604BF3E7-BC22-45F4-BC95-D373C724550F}" type="presParOf" srcId="{E5050ACB-C7D4-473D-9402-CDCC19CEB8A6}" destId="{E716D0DA-38D3-4085-9A63-2E46CBA4195B}" srcOrd="1" destOrd="0" presId="urn:microsoft.com/office/officeart/2009/3/layout/HorizontalOrganizationChart"/>
    <dgm:cxn modelId="{9603CC59-6294-43D1-8BCF-88603EA48302}" type="presParOf" srcId="{E716D0DA-38D3-4085-9A63-2E46CBA4195B}" destId="{EB551A79-50D8-45A8-84BD-6E5232BB7521}" srcOrd="0" destOrd="0" presId="urn:microsoft.com/office/officeart/2009/3/layout/HorizontalOrganizationChart"/>
    <dgm:cxn modelId="{1C03E69B-F206-495C-8FA3-882567513A73}" type="presParOf" srcId="{EB551A79-50D8-45A8-84BD-6E5232BB7521}" destId="{21B41FDE-D495-44BB-BFC9-41B1931559E3}" srcOrd="0" destOrd="0" presId="urn:microsoft.com/office/officeart/2009/3/layout/HorizontalOrganizationChart"/>
    <dgm:cxn modelId="{78B519DB-0A3C-49D0-9F52-39847D265498}" type="presParOf" srcId="{EB551A79-50D8-45A8-84BD-6E5232BB7521}" destId="{33FE9ABC-0915-4361-8FC0-4EE51DC52B25}" srcOrd="1" destOrd="0" presId="urn:microsoft.com/office/officeart/2009/3/layout/HorizontalOrganizationChart"/>
    <dgm:cxn modelId="{DB822F3C-5F34-41E6-A9E1-DBFAA56A1609}" type="presParOf" srcId="{E716D0DA-38D3-4085-9A63-2E46CBA4195B}" destId="{0125B3A1-BA1E-4E9A-BD08-0D88AD3422E4}" srcOrd="1" destOrd="0" presId="urn:microsoft.com/office/officeart/2009/3/layout/HorizontalOrganizationChart"/>
    <dgm:cxn modelId="{908A0391-5554-4839-B3A7-28E132F281E8}" type="presParOf" srcId="{E716D0DA-38D3-4085-9A63-2E46CBA4195B}" destId="{058F42D9-4C4B-4BEC-BE15-B48AA4D8B26A}" srcOrd="2" destOrd="0" presId="urn:microsoft.com/office/officeart/2009/3/layout/HorizontalOrganizationChart"/>
    <dgm:cxn modelId="{3EBCA9A2-34E4-41F9-9E08-C60799737BD6}" type="presParOf" srcId="{DE366C19-6E80-4754-B584-44327C7C049B}" destId="{090A357E-F333-47E1-878C-6F08EE0E0E15}" srcOrd="2" destOrd="0" presId="urn:microsoft.com/office/officeart/2009/3/layout/HorizontalOrganizationChart"/>
    <dgm:cxn modelId="{C4C5A642-B703-4232-AEB3-FAC435D5BF77}" type="presParOf" srcId="{02DAD854-9882-4139-882F-B92F7BFBECE9}" destId="{4D6FFDB3-0AE1-4EE2-8302-0B4A9941E11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822EB5-4708-46D3-A491-181B7C312A5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7BE0753C-94C6-46B6-96A4-750CDD14906E}">
      <dgm:prSet phldrT="[文本]"/>
      <dgm:spPr/>
      <dgm:t>
        <a:bodyPr/>
        <a:lstStyle/>
        <a:p>
          <a:r>
            <a:rPr lang="en-US" altLang="zh-CN" dirty="0"/>
            <a:t>Improve Sensitivity</a:t>
          </a:r>
          <a:endParaRPr lang="zh-CN" altLang="en-US" dirty="0"/>
        </a:p>
      </dgm:t>
    </dgm:pt>
    <dgm:pt modelId="{A49C4955-F5E4-4F54-95AF-6191C71FD7DE}" type="parTrans" cxnId="{01322503-6A89-43C8-BCFB-DDD1BB44BE14}">
      <dgm:prSet/>
      <dgm:spPr/>
      <dgm:t>
        <a:bodyPr/>
        <a:lstStyle/>
        <a:p>
          <a:endParaRPr lang="zh-CN" altLang="en-US"/>
        </a:p>
      </dgm:t>
    </dgm:pt>
    <dgm:pt modelId="{80F8CA3F-E58C-4888-96C6-BD5089A6AFED}" type="sibTrans" cxnId="{01322503-6A89-43C8-BCFB-DDD1BB44BE14}">
      <dgm:prSet/>
      <dgm:spPr/>
      <dgm:t>
        <a:bodyPr/>
        <a:lstStyle/>
        <a:p>
          <a:endParaRPr lang="zh-CN" altLang="en-US"/>
        </a:p>
      </dgm:t>
    </dgm:pt>
    <dgm:pt modelId="{71435117-40C9-43EC-B757-5B12E3BE4E8D}">
      <dgm:prSet phldrT="[文本]"/>
      <dgm:spPr/>
      <dgm:t>
        <a:bodyPr/>
        <a:lstStyle/>
        <a:p>
          <a:r>
            <a:rPr lang="en-US" altLang="zh-CN" dirty="0"/>
            <a:t>Lowering Threshold</a:t>
          </a:r>
          <a:endParaRPr lang="zh-CN" altLang="en-US" dirty="0"/>
        </a:p>
      </dgm:t>
    </dgm:pt>
    <dgm:pt modelId="{07376C43-DCE6-4AA9-9868-1328953A9F5F}" type="parTrans" cxnId="{5173C894-BAE1-4B61-9194-F105B49B2393}">
      <dgm:prSet/>
      <dgm:spPr/>
      <dgm:t>
        <a:bodyPr/>
        <a:lstStyle/>
        <a:p>
          <a:endParaRPr lang="zh-CN" altLang="en-US"/>
        </a:p>
      </dgm:t>
    </dgm:pt>
    <dgm:pt modelId="{81A505B3-5ACF-4B21-918B-F7502949EF1C}" type="sibTrans" cxnId="{5173C894-BAE1-4B61-9194-F105B49B2393}">
      <dgm:prSet/>
      <dgm:spPr/>
      <dgm:t>
        <a:bodyPr/>
        <a:lstStyle/>
        <a:p>
          <a:endParaRPr lang="zh-CN" altLang="en-US"/>
        </a:p>
      </dgm:t>
    </dgm:pt>
    <dgm:pt modelId="{732B7D1C-E6F6-43D3-B79D-832F23A1647A}">
      <dgm:prSet phldrT="[文本]"/>
      <dgm:spPr/>
      <dgm:t>
        <a:bodyPr/>
        <a:lstStyle/>
        <a:p>
          <a:r>
            <a:rPr lang="en-US" altLang="zh-CN" dirty="0"/>
            <a:t>Better Data Analyzing</a:t>
          </a:r>
          <a:endParaRPr lang="zh-CN" altLang="en-US" dirty="0"/>
        </a:p>
      </dgm:t>
    </dgm:pt>
    <dgm:pt modelId="{59C2FE6D-B653-40DE-8F8E-5C65FA987022}" type="parTrans" cxnId="{4AF46BAB-8C7D-4B60-9B4D-6D3C334105E1}">
      <dgm:prSet/>
      <dgm:spPr/>
      <dgm:t>
        <a:bodyPr/>
        <a:lstStyle/>
        <a:p>
          <a:endParaRPr lang="zh-CN" altLang="en-US"/>
        </a:p>
      </dgm:t>
    </dgm:pt>
    <dgm:pt modelId="{FB3D2BC1-1D91-434E-A250-B60230A9A2BC}" type="sibTrans" cxnId="{4AF46BAB-8C7D-4B60-9B4D-6D3C334105E1}">
      <dgm:prSet/>
      <dgm:spPr/>
      <dgm:t>
        <a:bodyPr/>
        <a:lstStyle/>
        <a:p>
          <a:endParaRPr lang="zh-CN" altLang="en-US"/>
        </a:p>
      </dgm:t>
    </dgm:pt>
    <dgm:pt modelId="{06010D72-A09C-4DB6-8B06-74840B71BA37}">
      <dgm:prSet phldrT="[文本]"/>
      <dgm:spPr/>
      <dgm:t>
        <a:bodyPr/>
        <a:lstStyle/>
        <a:p>
          <a:r>
            <a:rPr lang="en-US" altLang="zh-CN" dirty="0"/>
            <a:t>Increase DM Energy</a:t>
          </a:r>
          <a:endParaRPr lang="zh-CN" altLang="en-US" dirty="0"/>
        </a:p>
      </dgm:t>
    </dgm:pt>
    <dgm:pt modelId="{B2AA1FD1-08F2-4083-AA98-328EEEDA1C9E}" type="parTrans" cxnId="{03B02E15-9E3A-4C28-98BB-E3B5D7EADF8A}">
      <dgm:prSet/>
      <dgm:spPr/>
      <dgm:t>
        <a:bodyPr/>
        <a:lstStyle/>
        <a:p>
          <a:endParaRPr lang="zh-CN" altLang="en-US"/>
        </a:p>
      </dgm:t>
    </dgm:pt>
    <dgm:pt modelId="{948F9449-040B-4832-A028-469ADBE3A2D6}" type="sibTrans" cxnId="{03B02E15-9E3A-4C28-98BB-E3B5D7EADF8A}">
      <dgm:prSet/>
      <dgm:spPr/>
      <dgm:t>
        <a:bodyPr/>
        <a:lstStyle/>
        <a:p>
          <a:endParaRPr lang="zh-CN" altLang="en-US"/>
        </a:p>
      </dgm:t>
    </dgm:pt>
    <dgm:pt modelId="{A875192C-3568-4D04-B21A-FD5EFF1AE38A}">
      <dgm:prSet/>
      <dgm:spPr/>
      <dgm:t>
        <a:bodyPr/>
        <a:lstStyle/>
        <a:p>
          <a:r>
            <a:rPr lang="en-US" altLang="zh-CN" dirty="0"/>
            <a:t>New Experiment Design &amp; New Electronic Tech.</a:t>
          </a:r>
          <a:endParaRPr lang="zh-CN" altLang="en-US" dirty="0"/>
        </a:p>
      </dgm:t>
    </dgm:pt>
    <dgm:pt modelId="{C9B8B6DA-4AB2-461E-A361-DCAD3394BB31}" type="parTrans" cxnId="{44500A06-D40E-4DC2-8541-B0AD8A328C5F}">
      <dgm:prSet/>
      <dgm:spPr>
        <a:ln>
          <a:headEnd type="none" w="med" len="med"/>
          <a:tailEnd type="arrow" w="med" len="med"/>
        </a:ln>
      </dgm:spPr>
      <dgm:t>
        <a:bodyPr/>
        <a:lstStyle/>
        <a:p>
          <a:endParaRPr lang="zh-CN" altLang="en-US"/>
        </a:p>
      </dgm:t>
    </dgm:pt>
    <dgm:pt modelId="{597A807D-F5C5-4257-AF2E-FEE38B12C6CD}" type="sibTrans" cxnId="{44500A06-D40E-4DC2-8541-B0AD8A328C5F}">
      <dgm:prSet/>
      <dgm:spPr/>
      <dgm:t>
        <a:bodyPr/>
        <a:lstStyle/>
        <a:p>
          <a:endParaRPr lang="zh-CN" altLang="en-US"/>
        </a:p>
      </dgm:t>
    </dgm:pt>
    <dgm:pt modelId="{6094F1CC-3A0C-45F3-83CC-682A96F1781D}">
      <dgm:prSet/>
      <dgm:spPr>
        <a:solidFill>
          <a:srgbClr val="002060"/>
        </a:solidFill>
      </dgm:spPr>
      <dgm:t>
        <a:bodyPr/>
        <a:lstStyle/>
        <a:p>
          <a:r>
            <a:rPr lang="en-US" altLang="zh-CN" dirty="0"/>
            <a:t>Boosted by Solar Reflection</a:t>
          </a:r>
          <a:endParaRPr lang="zh-CN" altLang="en-US" dirty="0"/>
        </a:p>
      </dgm:t>
    </dgm:pt>
    <dgm:pt modelId="{8A1B7328-020F-44E4-8311-919E2A33255B}" type="parTrans" cxnId="{F3BAA4D3-6C6D-43BC-9652-6EE8B4DF4865}">
      <dgm:prSet/>
      <dgm:spPr>
        <a:ln>
          <a:headEnd type="none" w="med" len="med"/>
          <a:tailEnd type="arrow" w="med" len="med"/>
        </a:ln>
      </dgm:spPr>
      <dgm:t>
        <a:bodyPr/>
        <a:lstStyle/>
        <a:p>
          <a:endParaRPr lang="zh-CN" altLang="en-US"/>
        </a:p>
      </dgm:t>
    </dgm:pt>
    <dgm:pt modelId="{2BBCC5C7-1BC7-45DD-B08E-D72A602CA5B3}" type="sibTrans" cxnId="{F3BAA4D3-6C6D-43BC-9652-6EE8B4DF4865}">
      <dgm:prSet/>
      <dgm:spPr/>
      <dgm:t>
        <a:bodyPr/>
        <a:lstStyle/>
        <a:p>
          <a:endParaRPr lang="zh-CN" altLang="en-US"/>
        </a:p>
      </dgm:t>
    </dgm:pt>
    <dgm:pt modelId="{66F61D5B-5C19-43C4-82AF-6E15530BC055}">
      <dgm:prSet/>
      <dgm:spPr>
        <a:solidFill>
          <a:srgbClr val="C00000"/>
        </a:solidFill>
      </dgm:spPr>
      <dgm:t>
        <a:bodyPr/>
        <a:lstStyle/>
        <a:p>
          <a:r>
            <a:rPr lang="en-US" altLang="zh-CN" dirty="0"/>
            <a:t>New Variable: Modulations</a:t>
          </a:r>
          <a:endParaRPr lang="zh-CN" altLang="en-US" dirty="0"/>
        </a:p>
      </dgm:t>
    </dgm:pt>
    <dgm:pt modelId="{777A211F-CD53-4864-A34E-FF42CC15F84C}" type="parTrans" cxnId="{57B26502-85AF-4BC4-82F1-9AA6AE780F2B}">
      <dgm:prSet/>
      <dgm:spPr>
        <a:ln>
          <a:headEnd type="none" w="med" len="med"/>
          <a:tailEnd type="arrow" w="med" len="med"/>
        </a:ln>
      </dgm:spPr>
      <dgm:t>
        <a:bodyPr/>
        <a:lstStyle/>
        <a:p>
          <a:endParaRPr lang="zh-CN" altLang="en-US"/>
        </a:p>
      </dgm:t>
    </dgm:pt>
    <dgm:pt modelId="{E0AC17A4-B067-4B08-885C-0C4293F472F4}" type="sibTrans" cxnId="{57B26502-85AF-4BC4-82F1-9AA6AE780F2B}">
      <dgm:prSet/>
      <dgm:spPr/>
      <dgm:t>
        <a:bodyPr/>
        <a:lstStyle/>
        <a:p>
          <a:endParaRPr lang="zh-CN" altLang="en-US"/>
        </a:p>
      </dgm:t>
    </dgm:pt>
    <dgm:pt modelId="{B42429C1-FE63-4FB1-9FF5-803652190441}" type="pres">
      <dgm:prSet presAssocID="{19822EB5-4708-46D3-A491-181B7C312A5A}" presName="hierChild1" presStyleCnt="0">
        <dgm:presLayoutVars>
          <dgm:orgChart val="1"/>
          <dgm:chPref val="1"/>
          <dgm:dir/>
          <dgm:animOne val="branch"/>
          <dgm:animLvl val="lvl"/>
          <dgm:resizeHandles/>
        </dgm:presLayoutVars>
      </dgm:prSet>
      <dgm:spPr/>
    </dgm:pt>
    <dgm:pt modelId="{02DAD854-9882-4139-882F-B92F7BFBECE9}" type="pres">
      <dgm:prSet presAssocID="{7BE0753C-94C6-46B6-96A4-750CDD14906E}" presName="hierRoot1" presStyleCnt="0">
        <dgm:presLayoutVars>
          <dgm:hierBranch val="init"/>
        </dgm:presLayoutVars>
      </dgm:prSet>
      <dgm:spPr/>
    </dgm:pt>
    <dgm:pt modelId="{5506A161-07F7-473A-B37C-D33A196C1402}" type="pres">
      <dgm:prSet presAssocID="{7BE0753C-94C6-46B6-96A4-750CDD14906E}" presName="rootComposite1" presStyleCnt="0"/>
      <dgm:spPr/>
    </dgm:pt>
    <dgm:pt modelId="{1801F112-13AB-4DC5-A645-2BF23E19B470}" type="pres">
      <dgm:prSet presAssocID="{7BE0753C-94C6-46B6-96A4-750CDD14906E}" presName="rootText1" presStyleLbl="node0" presStyleIdx="0" presStyleCnt="1">
        <dgm:presLayoutVars>
          <dgm:chPref val="3"/>
        </dgm:presLayoutVars>
      </dgm:prSet>
      <dgm:spPr/>
    </dgm:pt>
    <dgm:pt modelId="{512BDC64-376F-46DB-B88C-9E2CA25CD229}" type="pres">
      <dgm:prSet presAssocID="{7BE0753C-94C6-46B6-96A4-750CDD14906E}" presName="rootConnector1" presStyleLbl="node1" presStyleIdx="0" presStyleCnt="0"/>
      <dgm:spPr/>
    </dgm:pt>
    <dgm:pt modelId="{5B8EEDA0-6636-48B1-AADA-245FDDA64966}" type="pres">
      <dgm:prSet presAssocID="{7BE0753C-94C6-46B6-96A4-750CDD14906E}" presName="hierChild2" presStyleCnt="0"/>
      <dgm:spPr/>
    </dgm:pt>
    <dgm:pt modelId="{DE4C9181-F3BC-4CAA-9B29-0B59AFF2610F}" type="pres">
      <dgm:prSet presAssocID="{07376C43-DCE6-4AA9-9868-1328953A9F5F}" presName="Name64" presStyleLbl="parChTrans1D2" presStyleIdx="0" presStyleCnt="3"/>
      <dgm:spPr/>
    </dgm:pt>
    <dgm:pt modelId="{CC485F82-E791-465B-810A-EED8F74DA289}" type="pres">
      <dgm:prSet presAssocID="{71435117-40C9-43EC-B757-5B12E3BE4E8D}" presName="hierRoot2" presStyleCnt="0">
        <dgm:presLayoutVars>
          <dgm:hierBranch val="init"/>
        </dgm:presLayoutVars>
      </dgm:prSet>
      <dgm:spPr/>
    </dgm:pt>
    <dgm:pt modelId="{9899F1BF-AE70-493B-B5D0-A1588C902AC0}" type="pres">
      <dgm:prSet presAssocID="{71435117-40C9-43EC-B757-5B12E3BE4E8D}" presName="rootComposite" presStyleCnt="0"/>
      <dgm:spPr/>
    </dgm:pt>
    <dgm:pt modelId="{8DC94961-6A3B-4C5C-86B6-A20BC0A431EE}" type="pres">
      <dgm:prSet presAssocID="{71435117-40C9-43EC-B757-5B12E3BE4E8D}" presName="rootText" presStyleLbl="node2" presStyleIdx="0" presStyleCnt="3">
        <dgm:presLayoutVars>
          <dgm:chPref val="3"/>
        </dgm:presLayoutVars>
      </dgm:prSet>
      <dgm:spPr/>
    </dgm:pt>
    <dgm:pt modelId="{9FC5CFA3-0129-4968-A519-29FB71C94081}" type="pres">
      <dgm:prSet presAssocID="{71435117-40C9-43EC-B757-5B12E3BE4E8D}" presName="rootConnector" presStyleLbl="node2" presStyleIdx="0" presStyleCnt="3"/>
      <dgm:spPr/>
    </dgm:pt>
    <dgm:pt modelId="{0CADDB52-97B3-43F5-A874-4E6F96462563}" type="pres">
      <dgm:prSet presAssocID="{71435117-40C9-43EC-B757-5B12E3BE4E8D}" presName="hierChild4" presStyleCnt="0"/>
      <dgm:spPr/>
    </dgm:pt>
    <dgm:pt modelId="{B2D9DEAD-1C10-458D-A951-79A33B01C4FB}" type="pres">
      <dgm:prSet presAssocID="{C9B8B6DA-4AB2-461E-A361-DCAD3394BB31}" presName="Name64" presStyleLbl="parChTrans1D3" presStyleIdx="0" presStyleCnt="3"/>
      <dgm:spPr/>
    </dgm:pt>
    <dgm:pt modelId="{A42DC8CD-A213-4F26-9F4C-81542BFF1714}" type="pres">
      <dgm:prSet presAssocID="{A875192C-3568-4D04-B21A-FD5EFF1AE38A}" presName="hierRoot2" presStyleCnt="0">
        <dgm:presLayoutVars>
          <dgm:hierBranch val="init"/>
        </dgm:presLayoutVars>
      </dgm:prSet>
      <dgm:spPr/>
    </dgm:pt>
    <dgm:pt modelId="{B830106B-7F0B-4BF5-BDA3-EC40428C71AA}" type="pres">
      <dgm:prSet presAssocID="{A875192C-3568-4D04-B21A-FD5EFF1AE38A}" presName="rootComposite" presStyleCnt="0"/>
      <dgm:spPr/>
    </dgm:pt>
    <dgm:pt modelId="{78A35456-03A3-4293-882B-18007D1A6B25}" type="pres">
      <dgm:prSet presAssocID="{A875192C-3568-4D04-B21A-FD5EFF1AE38A}" presName="rootText" presStyleLbl="node3" presStyleIdx="0" presStyleCnt="3">
        <dgm:presLayoutVars>
          <dgm:chPref val="3"/>
        </dgm:presLayoutVars>
      </dgm:prSet>
      <dgm:spPr/>
    </dgm:pt>
    <dgm:pt modelId="{714E9789-9728-49B4-A058-05775D608D70}" type="pres">
      <dgm:prSet presAssocID="{A875192C-3568-4D04-B21A-FD5EFF1AE38A}" presName="rootConnector" presStyleLbl="node3" presStyleIdx="0" presStyleCnt="3"/>
      <dgm:spPr/>
    </dgm:pt>
    <dgm:pt modelId="{67D0CD42-F79F-4800-93AE-A0A15456D6F3}" type="pres">
      <dgm:prSet presAssocID="{A875192C-3568-4D04-B21A-FD5EFF1AE38A}" presName="hierChild4" presStyleCnt="0"/>
      <dgm:spPr/>
    </dgm:pt>
    <dgm:pt modelId="{A236D8FE-FCB1-41CE-966E-9AD8EF6CDF87}" type="pres">
      <dgm:prSet presAssocID="{A875192C-3568-4D04-B21A-FD5EFF1AE38A}" presName="hierChild5" presStyleCnt="0"/>
      <dgm:spPr/>
    </dgm:pt>
    <dgm:pt modelId="{013E5C97-1A5A-46CB-877C-A50384A90B82}" type="pres">
      <dgm:prSet presAssocID="{71435117-40C9-43EC-B757-5B12E3BE4E8D}" presName="hierChild5" presStyleCnt="0"/>
      <dgm:spPr/>
    </dgm:pt>
    <dgm:pt modelId="{27D3A6DD-585C-483C-85F3-F36029CE90CD}" type="pres">
      <dgm:prSet presAssocID="{59C2FE6D-B653-40DE-8F8E-5C65FA987022}" presName="Name64" presStyleLbl="parChTrans1D2" presStyleIdx="1" presStyleCnt="3"/>
      <dgm:spPr/>
    </dgm:pt>
    <dgm:pt modelId="{0ECD3F4A-25C1-41D8-B9E2-CB624595A91B}" type="pres">
      <dgm:prSet presAssocID="{732B7D1C-E6F6-43D3-B79D-832F23A1647A}" presName="hierRoot2" presStyleCnt="0">
        <dgm:presLayoutVars>
          <dgm:hierBranch val="init"/>
        </dgm:presLayoutVars>
      </dgm:prSet>
      <dgm:spPr/>
    </dgm:pt>
    <dgm:pt modelId="{1FE0DCFE-54B1-4B07-A6AF-AB9A0D7AF950}" type="pres">
      <dgm:prSet presAssocID="{732B7D1C-E6F6-43D3-B79D-832F23A1647A}" presName="rootComposite" presStyleCnt="0"/>
      <dgm:spPr/>
    </dgm:pt>
    <dgm:pt modelId="{23927BA6-A6EA-4EE6-8A1F-6D9ADE174968}" type="pres">
      <dgm:prSet presAssocID="{732B7D1C-E6F6-43D3-B79D-832F23A1647A}" presName="rootText" presStyleLbl="node2" presStyleIdx="1" presStyleCnt="3">
        <dgm:presLayoutVars>
          <dgm:chPref val="3"/>
        </dgm:presLayoutVars>
      </dgm:prSet>
      <dgm:spPr/>
    </dgm:pt>
    <dgm:pt modelId="{143A1BF1-39A9-4380-9917-4A87204CB8A6}" type="pres">
      <dgm:prSet presAssocID="{732B7D1C-E6F6-43D3-B79D-832F23A1647A}" presName="rootConnector" presStyleLbl="node2" presStyleIdx="1" presStyleCnt="3"/>
      <dgm:spPr/>
    </dgm:pt>
    <dgm:pt modelId="{FE4C8F4C-29A6-43DD-9EBC-D0ED47C234EC}" type="pres">
      <dgm:prSet presAssocID="{732B7D1C-E6F6-43D3-B79D-832F23A1647A}" presName="hierChild4" presStyleCnt="0"/>
      <dgm:spPr/>
    </dgm:pt>
    <dgm:pt modelId="{00355E2B-29B2-40C3-8603-4C100445D5EA}" type="pres">
      <dgm:prSet presAssocID="{777A211F-CD53-4864-A34E-FF42CC15F84C}" presName="Name64" presStyleLbl="parChTrans1D3" presStyleIdx="1" presStyleCnt="3"/>
      <dgm:spPr/>
    </dgm:pt>
    <dgm:pt modelId="{424873C5-12B1-4001-926E-A43B3B9ECAB3}" type="pres">
      <dgm:prSet presAssocID="{66F61D5B-5C19-43C4-82AF-6E15530BC055}" presName="hierRoot2" presStyleCnt="0">
        <dgm:presLayoutVars>
          <dgm:hierBranch val="init"/>
        </dgm:presLayoutVars>
      </dgm:prSet>
      <dgm:spPr/>
    </dgm:pt>
    <dgm:pt modelId="{F2C0046A-CF4F-431C-AF02-1AE6E4A34040}" type="pres">
      <dgm:prSet presAssocID="{66F61D5B-5C19-43C4-82AF-6E15530BC055}" presName="rootComposite" presStyleCnt="0"/>
      <dgm:spPr/>
    </dgm:pt>
    <dgm:pt modelId="{4531CBB8-26AB-4043-882D-58929B230D65}" type="pres">
      <dgm:prSet presAssocID="{66F61D5B-5C19-43C4-82AF-6E15530BC055}" presName="rootText" presStyleLbl="node3" presStyleIdx="1" presStyleCnt="3">
        <dgm:presLayoutVars>
          <dgm:chPref val="3"/>
        </dgm:presLayoutVars>
      </dgm:prSet>
      <dgm:spPr/>
    </dgm:pt>
    <dgm:pt modelId="{42141AA0-B096-444B-8D0E-AD01F1CB3F17}" type="pres">
      <dgm:prSet presAssocID="{66F61D5B-5C19-43C4-82AF-6E15530BC055}" presName="rootConnector" presStyleLbl="node3" presStyleIdx="1" presStyleCnt="3"/>
      <dgm:spPr/>
    </dgm:pt>
    <dgm:pt modelId="{F8274867-6277-4E12-B267-9467AFF2D9F9}" type="pres">
      <dgm:prSet presAssocID="{66F61D5B-5C19-43C4-82AF-6E15530BC055}" presName="hierChild4" presStyleCnt="0"/>
      <dgm:spPr/>
    </dgm:pt>
    <dgm:pt modelId="{2843D12D-1987-4C70-BECD-5000C7D0B553}" type="pres">
      <dgm:prSet presAssocID="{66F61D5B-5C19-43C4-82AF-6E15530BC055}" presName="hierChild5" presStyleCnt="0"/>
      <dgm:spPr/>
    </dgm:pt>
    <dgm:pt modelId="{178DB913-6F0A-4516-B409-5E57322EB580}" type="pres">
      <dgm:prSet presAssocID="{732B7D1C-E6F6-43D3-B79D-832F23A1647A}" presName="hierChild5" presStyleCnt="0"/>
      <dgm:spPr/>
    </dgm:pt>
    <dgm:pt modelId="{0CCBCA5B-7CF4-4FEF-97EA-EADCFDB4B137}" type="pres">
      <dgm:prSet presAssocID="{B2AA1FD1-08F2-4083-AA98-328EEEDA1C9E}" presName="Name64" presStyleLbl="parChTrans1D2" presStyleIdx="2" presStyleCnt="3"/>
      <dgm:spPr/>
    </dgm:pt>
    <dgm:pt modelId="{DE366C19-6E80-4754-B584-44327C7C049B}" type="pres">
      <dgm:prSet presAssocID="{06010D72-A09C-4DB6-8B06-74840B71BA37}" presName="hierRoot2" presStyleCnt="0">
        <dgm:presLayoutVars>
          <dgm:hierBranch val="init"/>
        </dgm:presLayoutVars>
      </dgm:prSet>
      <dgm:spPr/>
    </dgm:pt>
    <dgm:pt modelId="{63D9AE48-4B80-4EC4-A48B-846EABF13B7A}" type="pres">
      <dgm:prSet presAssocID="{06010D72-A09C-4DB6-8B06-74840B71BA37}" presName="rootComposite" presStyleCnt="0"/>
      <dgm:spPr/>
    </dgm:pt>
    <dgm:pt modelId="{218BB1BA-E063-45AF-8C7F-75EC8D38EE9D}" type="pres">
      <dgm:prSet presAssocID="{06010D72-A09C-4DB6-8B06-74840B71BA37}" presName="rootText" presStyleLbl="node2" presStyleIdx="2" presStyleCnt="3">
        <dgm:presLayoutVars>
          <dgm:chPref val="3"/>
        </dgm:presLayoutVars>
      </dgm:prSet>
      <dgm:spPr/>
    </dgm:pt>
    <dgm:pt modelId="{C6C61A96-55DE-49FF-A49E-9F9C33F726A4}" type="pres">
      <dgm:prSet presAssocID="{06010D72-A09C-4DB6-8B06-74840B71BA37}" presName="rootConnector" presStyleLbl="node2" presStyleIdx="2" presStyleCnt="3"/>
      <dgm:spPr/>
    </dgm:pt>
    <dgm:pt modelId="{E5050ACB-C7D4-473D-9402-CDCC19CEB8A6}" type="pres">
      <dgm:prSet presAssocID="{06010D72-A09C-4DB6-8B06-74840B71BA37}" presName="hierChild4" presStyleCnt="0"/>
      <dgm:spPr/>
    </dgm:pt>
    <dgm:pt modelId="{FCB83B9E-9B8D-415B-B857-7572CD9ED1AC}" type="pres">
      <dgm:prSet presAssocID="{8A1B7328-020F-44E4-8311-919E2A33255B}" presName="Name64" presStyleLbl="parChTrans1D3" presStyleIdx="2" presStyleCnt="3"/>
      <dgm:spPr/>
    </dgm:pt>
    <dgm:pt modelId="{E716D0DA-38D3-4085-9A63-2E46CBA4195B}" type="pres">
      <dgm:prSet presAssocID="{6094F1CC-3A0C-45F3-83CC-682A96F1781D}" presName="hierRoot2" presStyleCnt="0">
        <dgm:presLayoutVars>
          <dgm:hierBranch val="init"/>
        </dgm:presLayoutVars>
      </dgm:prSet>
      <dgm:spPr/>
    </dgm:pt>
    <dgm:pt modelId="{EB551A79-50D8-45A8-84BD-6E5232BB7521}" type="pres">
      <dgm:prSet presAssocID="{6094F1CC-3A0C-45F3-83CC-682A96F1781D}" presName="rootComposite" presStyleCnt="0"/>
      <dgm:spPr/>
    </dgm:pt>
    <dgm:pt modelId="{21B41FDE-D495-44BB-BFC9-41B1931559E3}" type="pres">
      <dgm:prSet presAssocID="{6094F1CC-3A0C-45F3-83CC-682A96F1781D}" presName="rootText" presStyleLbl="node3" presStyleIdx="2" presStyleCnt="3">
        <dgm:presLayoutVars>
          <dgm:chPref val="3"/>
        </dgm:presLayoutVars>
      </dgm:prSet>
      <dgm:spPr/>
    </dgm:pt>
    <dgm:pt modelId="{33FE9ABC-0915-4361-8FC0-4EE51DC52B25}" type="pres">
      <dgm:prSet presAssocID="{6094F1CC-3A0C-45F3-83CC-682A96F1781D}" presName="rootConnector" presStyleLbl="node3" presStyleIdx="2" presStyleCnt="3"/>
      <dgm:spPr/>
    </dgm:pt>
    <dgm:pt modelId="{0125B3A1-BA1E-4E9A-BD08-0D88AD3422E4}" type="pres">
      <dgm:prSet presAssocID="{6094F1CC-3A0C-45F3-83CC-682A96F1781D}" presName="hierChild4" presStyleCnt="0"/>
      <dgm:spPr/>
    </dgm:pt>
    <dgm:pt modelId="{058F42D9-4C4B-4BEC-BE15-B48AA4D8B26A}" type="pres">
      <dgm:prSet presAssocID="{6094F1CC-3A0C-45F3-83CC-682A96F1781D}" presName="hierChild5" presStyleCnt="0"/>
      <dgm:spPr/>
    </dgm:pt>
    <dgm:pt modelId="{090A357E-F333-47E1-878C-6F08EE0E0E15}" type="pres">
      <dgm:prSet presAssocID="{06010D72-A09C-4DB6-8B06-74840B71BA37}" presName="hierChild5" presStyleCnt="0"/>
      <dgm:spPr/>
    </dgm:pt>
    <dgm:pt modelId="{4D6FFDB3-0AE1-4EE2-8302-0B4A9941E11D}" type="pres">
      <dgm:prSet presAssocID="{7BE0753C-94C6-46B6-96A4-750CDD14906E}" presName="hierChild3" presStyleCnt="0"/>
      <dgm:spPr/>
    </dgm:pt>
  </dgm:ptLst>
  <dgm:cxnLst>
    <dgm:cxn modelId="{57B26502-85AF-4BC4-82F1-9AA6AE780F2B}" srcId="{732B7D1C-E6F6-43D3-B79D-832F23A1647A}" destId="{66F61D5B-5C19-43C4-82AF-6E15530BC055}" srcOrd="0" destOrd="0" parTransId="{777A211F-CD53-4864-A34E-FF42CC15F84C}" sibTransId="{E0AC17A4-B067-4B08-885C-0C4293F472F4}"/>
    <dgm:cxn modelId="{01322503-6A89-43C8-BCFB-DDD1BB44BE14}" srcId="{19822EB5-4708-46D3-A491-181B7C312A5A}" destId="{7BE0753C-94C6-46B6-96A4-750CDD14906E}" srcOrd="0" destOrd="0" parTransId="{A49C4955-F5E4-4F54-95AF-6191C71FD7DE}" sibTransId="{80F8CA3F-E58C-4888-96C6-BD5089A6AFED}"/>
    <dgm:cxn modelId="{44500A06-D40E-4DC2-8541-B0AD8A328C5F}" srcId="{71435117-40C9-43EC-B757-5B12E3BE4E8D}" destId="{A875192C-3568-4D04-B21A-FD5EFF1AE38A}" srcOrd="0" destOrd="0" parTransId="{C9B8B6DA-4AB2-461E-A361-DCAD3394BB31}" sibTransId="{597A807D-F5C5-4257-AF2E-FEE38B12C6CD}"/>
    <dgm:cxn modelId="{08EC5E06-2FA2-46C7-9C1A-675937FEF87E}" type="presOf" srcId="{66F61D5B-5C19-43C4-82AF-6E15530BC055}" destId="{4531CBB8-26AB-4043-882D-58929B230D65}" srcOrd="0" destOrd="0" presId="urn:microsoft.com/office/officeart/2009/3/layout/HorizontalOrganizationChart"/>
    <dgm:cxn modelId="{77F81609-3ECE-41E8-BDBE-CEC0F9CD8A97}" type="presOf" srcId="{71435117-40C9-43EC-B757-5B12E3BE4E8D}" destId="{8DC94961-6A3B-4C5C-86B6-A20BC0A431EE}" srcOrd="0" destOrd="0" presId="urn:microsoft.com/office/officeart/2009/3/layout/HorizontalOrganizationChart"/>
    <dgm:cxn modelId="{0CE84E0E-010F-43EA-BB85-3AC8105A3D1D}" type="presOf" srcId="{6094F1CC-3A0C-45F3-83CC-682A96F1781D}" destId="{21B41FDE-D495-44BB-BFC9-41B1931559E3}" srcOrd="0" destOrd="0" presId="urn:microsoft.com/office/officeart/2009/3/layout/HorizontalOrganizationChart"/>
    <dgm:cxn modelId="{03B02E15-9E3A-4C28-98BB-E3B5D7EADF8A}" srcId="{7BE0753C-94C6-46B6-96A4-750CDD14906E}" destId="{06010D72-A09C-4DB6-8B06-74840B71BA37}" srcOrd="2" destOrd="0" parTransId="{B2AA1FD1-08F2-4083-AA98-328EEEDA1C9E}" sibTransId="{948F9449-040B-4832-A028-469ADBE3A2D6}"/>
    <dgm:cxn modelId="{A2F4C128-5DC6-4F99-BE35-F5D1D2F88243}" type="presOf" srcId="{C9B8B6DA-4AB2-461E-A361-DCAD3394BB31}" destId="{B2D9DEAD-1C10-458D-A951-79A33B01C4FB}" srcOrd="0" destOrd="0" presId="urn:microsoft.com/office/officeart/2009/3/layout/HorizontalOrganizationChart"/>
    <dgm:cxn modelId="{18E9D738-9CE1-4EF3-9470-0BC600C2CF0C}" type="presOf" srcId="{B2AA1FD1-08F2-4083-AA98-328EEEDA1C9E}" destId="{0CCBCA5B-7CF4-4FEF-97EA-EADCFDB4B137}" srcOrd="0" destOrd="0" presId="urn:microsoft.com/office/officeart/2009/3/layout/HorizontalOrganizationChart"/>
    <dgm:cxn modelId="{DB81383B-CF27-4E45-BBFB-F54DF04C3A04}" type="presOf" srcId="{07376C43-DCE6-4AA9-9868-1328953A9F5F}" destId="{DE4C9181-F3BC-4CAA-9B29-0B59AFF2610F}" srcOrd="0" destOrd="0" presId="urn:microsoft.com/office/officeart/2009/3/layout/HorizontalOrganizationChart"/>
    <dgm:cxn modelId="{D620633B-A042-4DD0-B07D-4C010708E875}" type="presOf" srcId="{7BE0753C-94C6-46B6-96A4-750CDD14906E}" destId="{512BDC64-376F-46DB-B88C-9E2CA25CD229}" srcOrd="1" destOrd="0" presId="urn:microsoft.com/office/officeart/2009/3/layout/HorizontalOrganizationChart"/>
    <dgm:cxn modelId="{AD465A5E-F16E-4689-8F7B-D71123585D03}" type="presOf" srcId="{71435117-40C9-43EC-B757-5B12E3BE4E8D}" destId="{9FC5CFA3-0129-4968-A519-29FB71C94081}" srcOrd="1" destOrd="0" presId="urn:microsoft.com/office/officeart/2009/3/layout/HorizontalOrganizationChart"/>
    <dgm:cxn modelId="{54776165-4E82-4080-8AA2-6B0FA2F29891}" type="presOf" srcId="{7BE0753C-94C6-46B6-96A4-750CDD14906E}" destId="{1801F112-13AB-4DC5-A645-2BF23E19B470}" srcOrd="0" destOrd="0" presId="urn:microsoft.com/office/officeart/2009/3/layout/HorizontalOrganizationChart"/>
    <dgm:cxn modelId="{DB0B1868-C1C9-4396-9A23-48A47CC2B0C0}" type="presOf" srcId="{19822EB5-4708-46D3-A491-181B7C312A5A}" destId="{B42429C1-FE63-4FB1-9FF5-803652190441}" srcOrd="0" destOrd="0" presId="urn:microsoft.com/office/officeart/2009/3/layout/HorizontalOrganizationChart"/>
    <dgm:cxn modelId="{53F4626A-C7DD-4E85-8DA1-0A22DB4211E1}" type="presOf" srcId="{6094F1CC-3A0C-45F3-83CC-682A96F1781D}" destId="{33FE9ABC-0915-4361-8FC0-4EE51DC52B25}" srcOrd="1" destOrd="0" presId="urn:microsoft.com/office/officeart/2009/3/layout/HorizontalOrganizationChart"/>
    <dgm:cxn modelId="{7AEB264D-D42B-4D46-8911-9FD353C607D1}" type="presOf" srcId="{A875192C-3568-4D04-B21A-FD5EFF1AE38A}" destId="{78A35456-03A3-4293-882B-18007D1A6B25}" srcOrd="0" destOrd="0" presId="urn:microsoft.com/office/officeart/2009/3/layout/HorizontalOrganizationChart"/>
    <dgm:cxn modelId="{CC8CEE72-18D3-429B-8924-EE9F4D498EC1}" type="presOf" srcId="{8A1B7328-020F-44E4-8311-919E2A33255B}" destId="{FCB83B9E-9B8D-415B-B857-7572CD9ED1AC}" srcOrd="0" destOrd="0" presId="urn:microsoft.com/office/officeart/2009/3/layout/HorizontalOrganizationChart"/>
    <dgm:cxn modelId="{D76B998A-0B6E-46D3-A8F8-DEC4209BEFFA}" type="presOf" srcId="{06010D72-A09C-4DB6-8B06-74840B71BA37}" destId="{C6C61A96-55DE-49FF-A49E-9F9C33F726A4}" srcOrd="1" destOrd="0" presId="urn:microsoft.com/office/officeart/2009/3/layout/HorizontalOrganizationChart"/>
    <dgm:cxn modelId="{5173C894-BAE1-4B61-9194-F105B49B2393}" srcId="{7BE0753C-94C6-46B6-96A4-750CDD14906E}" destId="{71435117-40C9-43EC-B757-5B12E3BE4E8D}" srcOrd="0" destOrd="0" parTransId="{07376C43-DCE6-4AA9-9868-1328953A9F5F}" sibTransId="{81A505B3-5ACF-4B21-918B-F7502949EF1C}"/>
    <dgm:cxn modelId="{2728F798-F739-4A10-A6B5-28EAAA9CAD1B}" type="presOf" srcId="{732B7D1C-E6F6-43D3-B79D-832F23A1647A}" destId="{143A1BF1-39A9-4380-9917-4A87204CB8A6}" srcOrd="1" destOrd="0" presId="urn:microsoft.com/office/officeart/2009/3/layout/HorizontalOrganizationChart"/>
    <dgm:cxn modelId="{5208EF9E-A0E7-437E-BE56-FB0FEC454C07}" type="presOf" srcId="{66F61D5B-5C19-43C4-82AF-6E15530BC055}" destId="{42141AA0-B096-444B-8D0E-AD01F1CB3F17}" srcOrd="1" destOrd="0" presId="urn:microsoft.com/office/officeart/2009/3/layout/HorizontalOrganizationChart"/>
    <dgm:cxn modelId="{4AF46BAB-8C7D-4B60-9B4D-6D3C334105E1}" srcId="{7BE0753C-94C6-46B6-96A4-750CDD14906E}" destId="{732B7D1C-E6F6-43D3-B79D-832F23A1647A}" srcOrd="1" destOrd="0" parTransId="{59C2FE6D-B653-40DE-8F8E-5C65FA987022}" sibTransId="{FB3D2BC1-1D91-434E-A250-B60230A9A2BC}"/>
    <dgm:cxn modelId="{1EBB6ED1-E18D-4C28-9C18-13E53EA2492D}" type="presOf" srcId="{59C2FE6D-B653-40DE-8F8E-5C65FA987022}" destId="{27D3A6DD-585C-483C-85F3-F36029CE90CD}" srcOrd="0" destOrd="0" presId="urn:microsoft.com/office/officeart/2009/3/layout/HorizontalOrganizationChart"/>
    <dgm:cxn modelId="{F3BAA4D3-6C6D-43BC-9652-6EE8B4DF4865}" srcId="{06010D72-A09C-4DB6-8B06-74840B71BA37}" destId="{6094F1CC-3A0C-45F3-83CC-682A96F1781D}" srcOrd="0" destOrd="0" parTransId="{8A1B7328-020F-44E4-8311-919E2A33255B}" sibTransId="{2BBCC5C7-1BC7-45DD-B08E-D72A602CA5B3}"/>
    <dgm:cxn modelId="{7705E8E9-F77E-4F30-BD41-B54298538A00}" type="presOf" srcId="{06010D72-A09C-4DB6-8B06-74840B71BA37}" destId="{218BB1BA-E063-45AF-8C7F-75EC8D38EE9D}" srcOrd="0" destOrd="0" presId="urn:microsoft.com/office/officeart/2009/3/layout/HorizontalOrganizationChart"/>
    <dgm:cxn modelId="{81211BEA-3F6B-4D6B-9CCD-64AED59B755F}" type="presOf" srcId="{732B7D1C-E6F6-43D3-B79D-832F23A1647A}" destId="{23927BA6-A6EA-4EE6-8A1F-6D9ADE174968}" srcOrd="0" destOrd="0" presId="urn:microsoft.com/office/officeart/2009/3/layout/HorizontalOrganizationChart"/>
    <dgm:cxn modelId="{E040E7EE-09FC-4560-BC28-0DE82C2D9DFC}" type="presOf" srcId="{A875192C-3568-4D04-B21A-FD5EFF1AE38A}" destId="{714E9789-9728-49B4-A058-05775D608D70}" srcOrd="1" destOrd="0" presId="urn:microsoft.com/office/officeart/2009/3/layout/HorizontalOrganizationChart"/>
    <dgm:cxn modelId="{C3F0BCF6-BB8E-46E9-81BE-8C476BBE4C00}" type="presOf" srcId="{777A211F-CD53-4864-A34E-FF42CC15F84C}" destId="{00355E2B-29B2-40C3-8603-4C100445D5EA}" srcOrd="0" destOrd="0" presId="urn:microsoft.com/office/officeart/2009/3/layout/HorizontalOrganizationChart"/>
    <dgm:cxn modelId="{A1773C92-FCB0-4151-A516-9BB19054D090}" type="presParOf" srcId="{B42429C1-FE63-4FB1-9FF5-803652190441}" destId="{02DAD854-9882-4139-882F-B92F7BFBECE9}" srcOrd="0" destOrd="0" presId="urn:microsoft.com/office/officeart/2009/3/layout/HorizontalOrganizationChart"/>
    <dgm:cxn modelId="{C8CB9B03-3CD6-470B-9ED8-70E29B86BFD0}" type="presParOf" srcId="{02DAD854-9882-4139-882F-B92F7BFBECE9}" destId="{5506A161-07F7-473A-B37C-D33A196C1402}" srcOrd="0" destOrd="0" presId="urn:microsoft.com/office/officeart/2009/3/layout/HorizontalOrganizationChart"/>
    <dgm:cxn modelId="{0B8E7295-8839-4A7B-BEB0-9E9EEB2144BF}" type="presParOf" srcId="{5506A161-07F7-473A-B37C-D33A196C1402}" destId="{1801F112-13AB-4DC5-A645-2BF23E19B470}" srcOrd="0" destOrd="0" presId="urn:microsoft.com/office/officeart/2009/3/layout/HorizontalOrganizationChart"/>
    <dgm:cxn modelId="{569CD969-59D8-433D-B2BE-25DE29C9FD70}" type="presParOf" srcId="{5506A161-07F7-473A-B37C-D33A196C1402}" destId="{512BDC64-376F-46DB-B88C-9E2CA25CD229}" srcOrd="1" destOrd="0" presId="urn:microsoft.com/office/officeart/2009/3/layout/HorizontalOrganizationChart"/>
    <dgm:cxn modelId="{C3DE5EE8-03E0-469A-8010-612F4F3EDC3F}" type="presParOf" srcId="{02DAD854-9882-4139-882F-B92F7BFBECE9}" destId="{5B8EEDA0-6636-48B1-AADA-245FDDA64966}" srcOrd="1" destOrd="0" presId="urn:microsoft.com/office/officeart/2009/3/layout/HorizontalOrganizationChart"/>
    <dgm:cxn modelId="{72047BB1-F351-4288-B4DD-8C02DBE3C58B}" type="presParOf" srcId="{5B8EEDA0-6636-48B1-AADA-245FDDA64966}" destId="{DE4C9181-F3BC-4CAA-9B29-0B59AFF2610F}" srcOrd="0" destOrd="0" presId="urn:microsoft.com/office/officeart/2009/3/layout/HorizontalOrganizationChart"/>
    <dgm:cxn modelId="{EEF6A7D1-2EC9-4F66-B559-346A1FCAF161}" type="presParOf" srcId="{5B8EEDA0-6636-48B1-AADA-245FDDA64966}" destId="{CC485F82-E791-465B-810A-EED8F74DA289}" srcOrd="1" destOrd="0" presId="urn:microsoft.com/office/officeart/2009/3/layout/HorizontalOrganizationChart"/>
    <dgm:cxn modelId="{F172409F-B823-4923-9F34-E6373D4F4B3D}" type="presParOf" srcId="{CC485F82-E791-465B-810A-EED8F74DA289}" destId="{9899F1BF-AE70-493B-B5D0-A1588C902AC0}" srcOrd="0" destOrd="0" presId="urn:microsoft.com/office/officeart/2009/3/layout/HorizontalOrganizationChart"/>
    <dgm:cxn modelId="{3989A49B-4C3E-433D-9BC4-92C89C10DFF2}" type="presParOf" srcId="{9899F1BF-AE70-493B-B5D0-A1588C902AC0}" destId="{8DC94961-6A3B-4C5C-86B6-A20BC0A431EE}" srcOrd="0" destOrd="0" presId="urn:microsoft.com/office/officeart/2009/3/layout/HorizontalOrganizationChart"/>
    <dgm:cxn modelId="{D60F3EDB-B99B-49D9-88AB-8C4EBD156458}" type="presParOf" srcId="{9899F1BF-AE70-493B-B5D0-A1588C902AC0}" destId="{9FC5CFA3-0129-4968-A519-29FB71C94081}" srcOrd="1" destOrd="0" presId="urn:microsoft.com/office/officeart/2009/3/layout/HorizontalOrganizationChart"/>
    <dgm:cxn modelId="{A2D3573D-5815-437D-9D3D-CBCF3DD55F0A}" type="presParOf" srcId="{CC485F82-E791-465B-810A-EED8F74DA289}" destId="{0CADDB52-97B3-43F5-A874-4E6F96462563}" srcOrd="1" destOrd="0" presId="urn:microsoft.com/office/officeart/2009/3/layout/HorizontalOrganizationChart"/>
    <dgm:cxn modelId="{24B8CBB6-38EE-44EF-99F3-521A9ECDDA4A}" type="presParOf" srcId="{0CADDB52-97B3-43F5-A874-4E6F96462563}" destId="{B2D9DEAD-1C10-458D-A951-79A33B01C4FB}" srcOrd="0" destOrd="0" presId="urn:microsoft.com/office/officeart/2009/3/layout/HorizontalOrganizationChart"/>
    <dgm:cxn modelId="{591C175A-88F1-4012-AB00-B46A86210BA2}" type="presParOf" srcId="{0CADDB52-97B3-43F5-A874-4E6F96462563}" destId="{A42DC8CD-A213-4F26-9F4C-81542BFF1714}" srcOrd="1" destOrd="0" presId="urn:microsoft.com/office/officeart/2009/3/layout/HorizontalOrganizationChart"/>
    <dgm:cxn modelId="{426A535F-1AE0-4C11-936F-4549EE5095C8}" type="presParOf" srcId="{A42DC8CD-A213-4F26-9F4C-81542BFF1714}" destId="{B830106B-7F0B-4BF5-BDA3-EC40428C71AA}" srcOrd="0" destOrd="0" presId="urn:microsoft.com/office/officeart/2009/3/layout/HorizontalOrganizationChart"/>
    <dgm:cxn modelId="{85C51485-228C-41F1-A482-C1A5C81199A4}" type="presParOf" srcId="{B830106B-7F0B-4BF5-BDA3-EC40428C71AA}" destId="{78A35456-03A3-4293-882B-18007D1A6B25}" srcOrd="0" destOrd="0" presId="urn:microsoft.com/office/officeart/2009/3/layout/HorizontalOrganizationChart"/>
    <dgm:cxn modelId="{BA4CBB95-F11F-4D80-BBFF-A35DA155C0E4}" type="presParOf" srcId="{B830106B-7F0B-4BF5-BDA3-EC40428C71AA}" destId="{714E9789-9728-49B4-A058-05775D608D70}" srcOrd="1" destOrd="0" presId="urn:microsoft.com/office/officeart/2009/3/layout/HorizontalOrganizationChart"/>
    <dgm:cxn modelId="{B8D0713A-F3AF-4001-83A1-51F6E5BDF297}" type="presParOf" srcId="{A42DC8CD-A213-4F26-9F4C-81542BFF1714}" destId="{67D0CD42-F79F-4800-93AE-A0A15456D6F3}" srcOrd="1" destOrd="0" presId="urn:microsoft.com/office/officeart/2009/3/layout/HorizontalOrganizationChart"/>
    <dgm:cxn modelId="{C5321FA1-9769-4E22-BEF0-6C37F7BCC44D}" type="presParOf" srcId="{A42DC8CD-A213-4F26-9F4C-81542BFF1714}" destId="{A236D8FE-FCB1-41CE-966E-9AD8EF6CDF87}" srcOrd="2" destOrd="0" presId="urn:microsoft.com/office/officeart/2009/3/layout/HorizontalOrganizationChart"/>
    <dgm:cxn modelId="{5A355B44-C979-45E5-97C2-6AFE1E094229}" type="presParOf" srcId="{CC485F82-E791-465B-810A-EED8F74DA289}" destId="{013E5C97-1A5A-46CB-877C-A50384A90B82}" srcOrd="2" destOrd="0" presId="urn:microsoft.com/office/officeart/2009/3/layout/HorizontalOrganizationChart"/>
    <dgm:cxn modelId="{CBFA5B74-3EC8-4FC3-83B9-01CCDC56CC8A}" type="presParOf" srcId="{5B8EEDA0-6636-48B1-AADA-245FDDA64966}" destId="{27D3A6DD-585C-483C-85F3-F36029CE90CD}" srcOrd="2" destOrd="0" presId="urn:microsoft.com/office/officeart/2009/3/layout/HorizontalOrganizationChart"/>
    <dgm:cxn modelId="{86AFA0FC-6C0A-4F3C-876C-564F23AB49E7}" type="presParOf" srcId="{5B8EEDA0-6636-48B1-AADA-245FDDA64966}" destId="{0ECD3F4A-25C1-41D8-B9E2-CB624595A91B}" srcOrd="3" destOrd="0" presId="urn:microsoft.com/office/officeart/2009/3/layout/HorizontalOrganizationChart"/>
    <dgm:cxn modelId="{DC522276-ABEE-4D68-8AF7-D3009955C3E5}" type="presParOf" srcId="{0ECD3F4A-25C1-41D8-B9E2-CB624595A91B}" destId="{1FE0DCFE-54B1-4B07-A6AF-AB9A0D7AF950}" srcOrd="0" destOrd="0" presId="urn:microsoft.com/office/officeart/2009/3/layout/HorizontalOrganizationChart"/>
    <dgm:cxn modelId="{1B6B87DE-B32E-425A-8ED3-A7E84D00FAA5}" type="presParOf" srcId="{1FE0DCFE-54B1-4B07-A6AF-AB9A0D7AF950}" destId="{23927BA6-A6EA-4EE6-8A1F-6D9ADE174968}" srcOrd="0" destOrd="0" presId="urn:microsoft.com/office/officeart/2009/3/layout/HorizontalOrganizationChart"/>
    <dgm:cxn modelId="{FC9CCAE2-503F-45E1-818A-2D2D79ECDA0B}" type="presParOf" srcId="{1FE0DCFE-54B1-4B07-A6AF-AB9A0D7AF950}" destId="{143A1BF1-39A9-4380-9917-4A87204CB8A6}" srcOrd="1" destOrd="0" presId="urn:microsoft.com/office/officeart/2009/3/layout/HorizontalOrganizationChart"/>
    <dgm:cxn modelId="{6046D0A3-023F-4ACE-9DB3-DCB9E3EAB268}" type="presParOf" srcId="{0ECD3F4A-25C1-41D8-B9E2-CB624595A91B}" destId="{FE4C8F4C-29A6-43DD-9EBC-D0ED47C234EC}" srcOrd="1" destOrd="0" presId="urn:microsoft.com/office/officeart/2009/3/layout/HorizontalOrganizationChart"/>
    <dgm:cxn modelId="{DFAE7507-B794-45D0-BEBF-2D2DCB633C80}" type="presParOf" srcId="{FE4C8F4C-29A6-43DD-9EBC-D0ED47C234EC}" destId="{00355E2B-29B2-40C3-8603-4C100445D5EA}" srcOrd="0" destOrd="0" presId="urn:microsoft.com/office/officeart/2009/3/layout/HorizontalOrganizationChart"/>
    <dgm:cxn modelId="{B7CDC150-3A50-415B-9922-5A56F0265AFC}" type="presParOf" srcId="{FE4C8F4C-29A6-43DD-9EBC-D0ED47C234EC}" destId="{424873C5-12B1-4001-926E-A43B3B9ECAB3}" srcOrd="1" destOrd="0" presId="urn:microsoft.com/office/officeart/2009/3/layout/HorizontalOrganizationChart"/>
    <dgm:cxn modelId="{58F13B15-CB88-40FF-B5E4-3ED6E02E9ED8}" type="presParOf" srcId="{424873C5-12B1-4001-926E-A43B3B9ECAB3}" destId="{F2C0046A-CF4F-431C-AF02-1AE6E4A34040}" srcOrd="0" destOrd="0" presId="urn:microsoft.com/office/officeart/2009/3/layout/HorizontalOrganizationChart"/>
    <dgm:cxn modelId="{E399C5D7-0FAF-49B4-92BD-7165ED7D1743}" type="presParOf" srcId="{F2C0046A-CF4F-431C-AF02-1AE6E4A34040}" destId="{4531CBB8-26AB-4043-882D-58929B230D65}" srcOrd="0" destOrd="0" presId="urn:microsoft.com/office/officeart/2009/3/layout/HorizontalOrganizationChart"/>
    <dgm:cxn modelId="{4E74E557-32C0-4A66-B222-88E86F5E9483}" type="presParOf" srcId="{F2C0046A-CF4F-431C-AF02-1AE6E4A34040}" destId="{42141AA0-B096-444B-8D0E-AD01F1CB3F17}" srcOrd="1" destOrd="0" presId="urn:microsoft.com/office/officeart/2009/3/layout/HorizontalOrganizationChart"/>
    <dgm:cxn modelId="{2DE1449F-CB64-4AFF-B7BE-705BC320F5F4}" type="presParOf" srcId="{424873C5-12B1-4001-926E-A43B3B9ECAB3}" destId="{F8274867-6277-4E12-B267-9467AFF2D9F9}" srcOrd="1" destOrd="0" presId="urn:microsoft.com/office/officeart/2009/3/layout/HorizontalOrganizationChart"/>
    <dgm:cxn modelId="{A0318859-D90C-47EA-A507-9EC97C3C4C72}" type="presParOf" srcId="{424873C5-12B1-4001-926E-A43B3B9ECAB3}" destId="{2843D12D-1987-4C70-BECD-5000C7D0B553}" srcOrd="2" destOrd="0" presId="urn:microsoft.com/office/officeart/2009/3/layout/HorizontalOrganizationChart"/>
    <dgm:cxn modelId="{F1CC2A52-6999-489E-800B-F8C184D600D1}" type="presParOf" srcId="{0ECD3F4A-25C1-41D8-B9E2-CB624595A91B}" destId="{178DB913-6F0A-4516-B409-5E57322EB580}" srcOrd="2" destOrd="0" presId="urn:microsoft.com/office/officeart/2009/3/layout/HorizontalOrganizationChart"/>
    <dgm:cxn modelId="{870F9E10-F8D5-4C45-938F-C5D609B51E46}" type="presParOf" srcId="{5B8EEDA0-6636-48B1-AADA-245FDDA64966}" destId="{0CCBCA5B-7CF4-4FEF-97EA-EADCFDB4B137}" srcOrd="4" destOrd="0" presId="urn:microsoft.com/office/officeart/2009/3/layout/HorizontalOrganizationChart"/>
    <dgm:cxn modelId="{F3E92581-FB79-451D-A71E-7B1945CB1A32}" type="presParOf" srcId="{5B8EEDA0-6636-48B1-AADA-245FDDA64966}" destId="{DE366C19-6E80-4754-B584-44327C7C049B}" srcOrd="5" destOrd="0" presId="urn:microsoft.com/office/officeart/2009/3/layout/HorizontalOrganizationChart"/>
    <dgm:cxn modelId="{9A4848E4-DA63-40EE-AC34-884A76AACB40}" type="presParOf" srcId="{DE366C19-6E80-4754-B584-44327C7C049B}" destId="{63D9AE48-4B80-4EC4-A48B-846EABF13B7A}" srcOrd="0" destOrd="0" presId="urn:microsoft.com/office/officeart/2009/3/layout/HorizontalOrganizationChart"/>
    <dgm:cxn modelId="{227CE3A0-0977-492F-A479-4FB68DB28E8C}" type="presParOf" srcId="{63D9AE48-4B80-4EC4-A48B-846EABF13B7A}" destId="{218BB1BA-E063-45AF-8C7F-75EC8D38EE9D}" srcOrd="0" destOrd="0" presId="urn:microsoft.com/office/officeart/2009/3/layout/HorizontalOrganizationChart"/>
    <dgm:cxn modelId="{555B12E6-6297-4979-ABDE-FB862AFD708C}" type="presParOf" srcId="{63D9AE48-4B80-4EC4-A48B-846EABF13B7A}" destId="{C6C61A96-55DE-49FF-A49E-9F9C33F726A4}" srcOrd="1" destOrd="0" presId="urn:microsoft.com/office/officeart/2009/3/layout/HorizontalOrganizationChart"/>
    <dgm:cxn modelId="{3B39951B-9308-416F-BFB3-C49471A38D16}" type="presParOf" srcId="{DE366C19-6E80-4754-B584-44327C7C049B}" destId="{E5050ACB-C7D4-473D-9402-CDCC19CEB8A6}" srcOrd="1" destOrd="0" presId="urn:microsoft.com/office/officeart/2009/3/layout/HorizontalOrganizationChart"/>
    <dgm:cxn modelId="{35289CFD-C3D6-44B6-96BA-80639434ACFF}" type="presParOf" srcId="{E5050ACB-C7D4-473D-9402-CDCC19CEB8A6}" destId="{FCB83B9E-9B8D-415B-B857-7572CD9ED1AC}" srcOrd="0" destOrd="0" presId="urn:microsoft.com/office/officeart/2009/3/layout/HorizontalOrganizationChart"/>
    <dgm:cxn modelId="{604BF3E7-BC22-45F4-BC95-D373C724550F}" type="presParOf" srcId="{E5050ACB-C7D4-473D-9402-CDCC19CEB8A6}" destId="{E716D0DA-38D3-4085-9A63-2E46CBA4195B}" srcOrd="1" destOrd="0" presId="urn:microsoft.com/office/officeart/2009/3/layout/HorizontalOrganizationChart"/>
    <dgm:cxn modelId="{9603CC59-6294-43D1-8BCF-88603EA48302}" type="presParOf" srcId="{E716D0DA-38D3-4085-9A63-2E46CBA4195B}" destId="{EB551A79-50D8-45A8-84BD-6E5232BB7521}" srcOrd="0" destOrd="0" presId="urn:microsoft.com/office/officeart/2009/3/layout/HorizontalOrganizationChart"/>
    <dgm:cxn modelId="{1C03E69B-F206-495C-8FA3-882567513A73}" type="presParOf" srcId="{EB551A79-50D8-45A8-84BD-6E5232BB7521}" destId="{21B41FDE-D495-44BB-BFC9-41B1931559E3}" srcOrd="0" destOrd="0" presId="urn:microsoft.com/office/officeart/2009/3/layout/HorizontalOrganizationChart"/>
    <dgm:cxn modelId="{78B519DB-0A3C-49D0-9F52-39847D265498}" type="presParOf" srcId="{EB551A79-50D8-45A8-84BD-6E5232BB7521}" destId="{33FE9ABC-0915-4361-8FC0-4EE51DC52B25}" srcOrd="1" destOrd="0" presId="urn:microsoft.com/office/officeart/2009/3/layout/HorizontalOrganizationChart"/>
    <dgm:cxn modelId="{DB822F3C-5F34-41E6-A9E1-DBFAA56A1609}" type="presParOf" srcId="{E716D0DA-38D3-4085-9A63-2E46CBA4195B}" destId="{0125B3A1-BA1E-4E9A-BD08-0D88AD3422E4}" srcOrd="1" destOrd="0" presId="urn:microsoft.com/office/officeart/2009/3/layout/HorizontalOrganizationChart"/>
    <dgm:cxn modelId="{908A0391-5554-4839-B3A7-28E132F281E8}" type="presParOf" srcId="{E716D0DA-38D3-4085-9A63-2E46CBA4195B}" destId="{058F42D9-4C4B-4BEC-BE15-B48AA4D8B26A}" srcOrd="2" destOrd="0" presId="urn:microsoft.com/office/officeart/2009/3/layout/HorizontalOrganizationChart"/>
    <dgm:cxn modelId="{3EBCA9A2-34E4-41F9-9E08-C60799737BD6}" type="presParOf" srcId="{DE366C19-6E80-4754-B584-44327C7C049B}" destId="{090A357E-F333-47E1-878C-6F08EE0E0E15}" srcOrd="2" destOrd="0" presId="urn:microsoft.com/office/officeart/2009/3/layout/HorizontalOrganizationChart"/>
    <dgm:cxn modelId="{C4C5A642-B703-4232-AEB3-FAC435D5BF77}" type="presParOf" srcId="{02DAD854-9882-4139-882F-B92F7BFBECE9}" destId="{4D6FFDB3-0AE1-4EE2-8302-0B4A9941E11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822EB5-4708-46D3-A491-181B7C312A5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7BE0753C-94C6-46B6-96A4-750CDD14906E}">
      <dgm:prSet phldrT="[文本]"/>
      <dgm:spPr/>
      <dgm:t>
        <a:bodyPr/>
        <a:lstStyle/>
        <a:p>
          <a:r>
            <a:rPr lang="en-US" altLang="zh-CN" dirty="0"/>
            <a:t>Improve Sensitivity</a:t>
          </a:r>
          <a:endParaRPr lang="zh-CN" altLang="en-US" dirty="0"/>
        </a:p>
      </dgm:t>
    </dgm:pt>
    <dgm:pt modelId="{A49C4955-F5E4-4F54-95AF-6191C71FD7DE}" type="parTrans" cxnId="{01322503-6A89-43C8-BCFB-DDD1BB44BE14}">
      <dgm:prSet/>
      <dgm:spPr/>
      <dgm:t>
        <a:bodyPr/>
        <a:lstStyle/>
        <a:p>
          <a:endParaRPr lang="zh-CN" altLang="en-US"/>
        </a:p>
      </dgm:t>
    </dgm:pt>
    <dgm:pt modelId="{80F8CA3F-E58C-4888-96C6-BD5089A6AFED}" type="sibTrans" cxnId="{01322503-6A89-43C8-BCFB-DDD1BB44BE14}">
      <dgm:prSet/>
      <dgm:spPr/>
      <dgm:t>
        <a:bodyPr/>
        <a:lstStyle/>
        <a:p>
          <a:endParaRPr lang="zh-CN" altLang="en-US"/>
        </a:p>
      </dgm:t>
    </dgm:pt>
    <dgm:pt modelId="{71435117-40C9-43EC-B757-5B12E3BE4E8D}">
      <dgm:prSet phldrT="[文本]"/>
      <dgm:spPr/>
      <dgm:t>
        <a:bodyPr/>
        <a:lstStyle/>
        <a:p>
          <a:r>
            <a:rPr lang="en-US" altLang="zh-CN" dirty="0"/>
            <a:t>Lowering Threshold</a:t>
          </a:r>
          <a:endParaRPr lang="zh-CN" altLang="en-US" dirty="0"/>
        </a:p>
      </dgm:t>
    </dgm:pt>
    <dgm:pt modelId="{07376C43-DCE6-4AA9-9868-1328953A9F5F}" type="parTrans" cxnId="{5173C894-BAE1-4B61-9194-F105B49B2393}">
      <dgm:prSet/>
      <dgm:spPr/>
      <dgm:t>
        <a:bodyPr/>
        <a:lstStyle/>
        <a:p>
          <a:endParaRPr lang="zh-CN" altLang="en-US"/>
        </a:p>
      </dgm:t>
    </dgm:pt>
    <dgm:pt modelId="{81A505B3-5ACF-4B21-918B-F7502949EF1C}" type="sibTrans" cxnId="{5173C894-BAE1-4B61-9194-F105B49B2393}">
      <dgm:prSet/>
      <dgm:spPr/>
      <dgm:t>
        <a:bodyPr/>
        <a:lstStyle/>
        <a:p>
          <a:endParaRPr lang="zh-CN" altLang="en-US"/>
        </a:p>
      </dgm:t>
    </dgm:pt>
    <dgm:pt modelId="{732B7D1C-E6F6-43D3-B79D-832F23A1647A}">
      <dgm:prSet phldrT="[文本]"/>
      <dgm:spPr/>
      <dgm:t>
        <a:bodyPr/>
        <a:lstStyle/>
        <a:p>
          <a:r>
            <a:rPr lang="en-US" altLang="zh-CN" dirty="0"/>
            <a:t>Better Data Analyzing</a:t>
          </a:r>
          <a:endParaRPr lang="zh-CN" altLang="en-US" dirty="0"/>
        </a:p>
      </dgm:t>
    </dgm:pt>
    <dgm:pt modelId="{59C2FE6D-B653-40DE-8F8E-5C65FA987022}" type="parTrans" cxnId="{4AF46BAB-8C7D-4B60-9B4D-6D3C334105E1}">
      <dgm:prSet/>
      <dgm:spPr/>
      <dgm:t>
        <a:bodyPr/>
        <a:lstStyle/>
        <a:p>
          <a:endParaRPr lang="zh-CN" altLang="en-US"/>
        </a:p>
      </dgm:t>
    </dgm:pt>
    <dgm:pt modelId="{FB3D2BC1-1D91-434E-A250-B60230A9A2BC}" type="sibTrans" cxnId="{4AF46BAB-8C7D-4B60-9B4D-6D3C334105E1}">
      <dgm:prSet/>
      <dgm:spPr/>
      <dgm:t>
        <a:bodyPr/>
        <a:lstStyle/>
        <a:p>
          <a:endParaRPr lang="zh-CN" altLang="en-US"/>
        </a:p>
      </dgm:t>
    </dgm:pt>
    <dgm:pt modelId="{06010D72-A09C-4DB6-8B06-74840B71BA37}">
      <dgm:prSet phldrT="[文本]"/>
      <dgm:spPr/>
      <dgm:t>
        <a:bodyPr/>
        <a:lstStyle/>
        <a:p>
          <a:r>
            <a:rPr lang="en-US" altLang="zh-CN" dirty="0"/>
            <a:t>Increase DM Energy</a:t>
          </a:r>
          <a:endParaRPr lang="zh-CN" altLang="en-US" dirty="0"/>
        </a:p>
      </dgm:t>
    </dgm:pt>
    <dgm:pt modelId="{B2AA1FD1-08F2-4083-AA98-328EEEDA1C9E}" type="parTrans" cxnId="{03B02E15-9E3A-4C28-98BB-E3B5D7EADF8A}">
      <dgm:prSet/>
      <dgm:spPr/>
      <dgm:t>
        <a:bodyPr/>
        <a:lstStyle/>
        <a:p>
          <a:endParaRPr lang="zh-CN" altLang="en-US"/>
        </a:p>
      </dgm:t>
    </dgm:pt>
    <dgm:pt modelId="{948F9449-040B-4832-A028-469ADBE3A2D6}" type="sibTrans" cxnId="{03B02E15-9E3A-4C28-98BB-E3B5D7EADF8A}">
      <dgm:prSet/>
      <dgm:spPr/>
      <dgm:t>
        <a:bodyPr/>
        <a:lstStyle/>
        <a:p>
          <a:endParaRPr lang="zh-CN" altLang="en-US"/>
        </a:p>
      </dgm:t>
    </dgm:pt>
    <dgm:pt modelId="{A875192C-3568-4D04-B21A-FD5EFF1AE38A}">
      <dgm:prSet/>
      <dgm:spPr/>
      <dgm:t>
        <a:bodyPr/>
        <a:lstStyle/>
        <a:p>
          <a:r>
            <a:rPr lang="en-US" altLang="zh-CN" dirty="0"/>
            <a:t>New Experiment Design &amp; New Electronic Tech.</a:t>
          </a:r>
          <a:endParaRPr lang="zh-CN" altLang="en-US" dirty="0"/>
        </a:p>
      </dgm:t>
    </dgm:pt>
    <dgm:pt modelId="{C9B8B6DA-4AB2-461E-A361-DCAD3394BB31}" type="parTrans" cxnId="{44500A06-D40E-4DC2-8541-B0AD8A328C5F}">
      <dgm:prSet/>
      <dgm:spPr>
        <a:ln>
          <a:headEnd type="none" w="med" len="med"/>
          <a:tailEnd type="arrow" w="med" len="med"/>
        </a:ln>
      </dgm:spPr>
      <dgm:t>
        <a:bodyPr/>
        <a:lstStyle/>
        <a:p>
          <a:endParaRPr lang="zh-CN" altLang="en-US"/>
        </a:p>
      </dgm:t>
    </dgm:pt>
    <dgm:pt modelId="{597A807D-F5C5-4257-AF2E-FEE38B12C6CD}" type="sibTrans" cxnId="{44500A06-D40E-4DC2-8541-B0AD8A328C5F}">
      <dgm:prSet/>
      <dgm:spPr/>
      <dgm:t>
        <a:bodyPr/>
        <a:lstStyle/>
        <a:p>
          <a:endParaRPr lang="zh-CN" altLang="en-US"/>
        </a:p>
      </dgm:t>
    </dgm:pt>
    <dgm:pt modelId="{6094F1CC-3A0C-45F3-83CC-682A96F1781D}">
      <dgm:prSet/>
      <dgm:spPr>
        <a:solidFill>
          <a:srgbClr val="002060"/>
        </a:solidFill>
      </dgm:spPr>
      <dgm:t>
        <a:bodyPr/>
        <a:lstStyle/>
        <a:p>
          <a:r>
            <a:rPr lang="en-US" altLang="zh-CN" dirty="0"/>
            <a:t>Boosted by Solar Reflection</a:t>
          </a:r>
          <a:endParaRPr lang="zh-CN" altLang="en-US" dirty="0"/>
        </a:p>
      </dgm:t>
    </dgm:pt>
    <dgm:pt modelId="{8A1B7328-020F-44E4-8311-919E2A33255B}" type="parTrans" cxnId="{F3BAA4D3-6C6D-43BC-9652-6EE8B4DF4865}">
      <dgm:prSet/>
      <dgm:spPr>
        <a:ln>
          <a:headEnd type="none" w="med" len="med"/>
          <a:tailEnd type="arrow" w="med" len="med"/>
        </a:ln>
      </dgm:spPr>
      <dgm:t>
        <a:bodyPr/>
        <a:lstStyle/>
        <a:p>
          <a:endParaRPr lang="zh-CN" altLang="en-US"/>
        </a:p>
      </dgm:t>
    </dgm:pt>
    <dgm:pt modelId="{2BBCC5C7-1BC7-45DD-B08E-D72A602CA5B3}" type="sibTrans" cxnId="{F3BAA4D3-6C6D-43BC-9652-6EE8B4DF4865}">
      <dgm:prSet/>
      <dgm:spPr/>
      <dgm:t>
        <a:bodyPr/>
        <a:lstStyle/>
        <a:p>
          <a:endParaRPr lang="zh-CN" altLang="en-US"/>
        </a:p>
      </dgm:t>
    </dgm:pt>
    <dgm:pt modelId="{66F61D5B-5C19-43C4-82AF-6E15530BC055}">
      <dgm:prSet/>
      <dgm:spPr>
        <a:solidFill>
          <a:srgbClr val="002060"/>
        </a:solidFill>
      </dgm:spPr>
      <dgm:t>
        <a:bodyPr/>
        <a:lstStyle/>
        <a:p>
          <a:r>
            <a:rPr lang="en-US" altLang="zh-CN" dirty="0"/>
            <a:t>New Variable: Modulations</a:t>
          </a:r>
          <a:endParaRPr lang="zh-CN" altLang="en-US" dirty="0"/>
        </a:p>
      </dgm:t>
    </dgm:pt>
    <dgm:pt modelId="{777A211F-CD53-4864-A34E-FF42CC15F84C}" type="parTrans" cxnId="{57B26502-85AF-4BC4-82F1-9AA6AE780F2B}">
      <dgm:prSet/>
      <dgm:spPr>
        <a:ln>
          <a:headEnd type="none" w="med" len="med"/>
          <a:tailEnd type="arrow" w="med" len="med"/>
        </a:ln>
      </dgm:spPr>
      <dgm:t>
        <a:bodyPr/>
        <a:lstStyle/>
        <a:p>
          <a:endParaRPr lang="zh-CN" altLang="en-US"/>
        </a:p>
      </dgm:t>
    </dgm:pt>
    <dgm:pt modelId="{E0AC17A4-B067-4B08-885C-0C4293F472F4}" type="sibTrans" cxnId="{57B26502-85AF-4BC4-82F1-9AA6AE780F2B}">
      <dgm:prSet/>
      <dgm:spPr/>
      <dgm:t>
        <a:bodyPr/>
        <a:lstStyle/>
        <a:p>
          <a:endParaRPr lang="zh-CN" altLang="en-US"/>
        </a:p>
      </dgm:t>
    </dgm:pt>
    <dgm:pt modelId="{1F72AD33-2172-4C61-A7E6-184434779CA2}">
      <dgm:prSet/>
      <dgm:spPr>
        <a:solidFill>
          <a:srgbClr val="C00000"/>
        </a:solidFill>
      </dgm:spPr>
      <dgm:t>
        <a:bodyPr/>
        <a:lstStyle/>
        <a:p>
          <a:r>
            <a:rPr lang="en-US" altLang="zh-CN" dirty="0"/>
            <a:t>Inelastic DM Excited by Solar Reflection</a:t>
          </a:r>
          <a:endParaRPr lang="zh-CN" altLang="en-US" dirty="0"/>
        </a:p>
      </dgm:t>
    </dgm:pt>
    <dgm:pt modelId="{D4E0DC31-F498-4D27-B5FD-7CB8C2D039B6}" type="parTrans" cxnId="{2FD578E5-FD7E-4438-AC9F-5CAA2CA167A0}">
      <dgm:prSet/>
      <dgm:spPr>
        <a:ln>
          <a:headEnd type="none" w="med" len="med"/>
          <a:tailEnd type="arrow" w="med" len="med"/>
        </a:ln>
      </dgm:spPr>
      <dgm:t>
        <a:bodyPr/>
        <a:lstStyle/>
        <a:p>
          <a:endParaRPr lang="zh-CN" altLang="en-US"/>
        </a:p>
      </dgm:t>
    </dgm:pt>
    <dgm:pt modelId="{20A48496-FD32-4DAE-8C3F-F55885EFF733}" type="sibTrans" cxnId="{2FD578E5-FD7E-4438-AC9F-5CAA2CA167A0}">
      <dgm:prSet/>
      <dgm:spPr/>
      <dgm:t>
        <a:bodyPr/>
        <a:lstStyle/>
        <a:p>
          <a:endParaRPr lang="zh-CN" altLang="en-US"/>
        </a:p>
      </dgm:t>
    </dgm:pt>
    <dgm:pt modelId="{B42429C1-FE63-4FB1-9FF5-803652190441}" type="pres">
      <dgm:prSet presAssocID="{19822EB5-4708-46D3-A491-181B7C312A5A}" presName="hierChild1" presStyleCnt="0">
        <dgm:presLayoutVars>
          <dgm:orgChart val="1"/>
          <dgm:chPref val="1"/>
          <dgm:dir/>
          <dgm:animOne val="branch"/>
          <dgm:animLvl val="lvl"/>
          <dgm:resizeHandles/>
        </dgm:presLayoutVars>
      </dgm:prSet>
      <dgm:spPr/>
    </dgm:pt>
    <dgm:pt modelId="{02DAD854-9882-4139-882F-B92F7BFBECE9}" type="pres">
      <dgm:prSet presAssocID="{7BE0753C-94C6-46B6-96A4-750CDD14906E}" presName="hierRoot1" presStyleCnt="0">
        <dgm:presLayoutVars>
          <dgm:hierBranch val="init"/>
        </dgm:presLayoutVars>
      </dgm:prSet>
      <dgm:spPr/>
    </dgm:pt>
    <dgm:pt modelId="{5506A161-07F7-473A-B37C-D33A196C1402}" type="pres">
      <dgm:prSet presAssocID="{7BE0753C-94C6-46B6-96A4-750CDD14906E}" presName="rootComposite1" presStyleCnt="0"/>
      <dgm:spPr/>
    </dgm:pt>
    <dgm:pt modelId="{1801F112-13AB-4DC5-A645-2BF23E19B470}" type="pres">
      <dgm:prSet presAssocID="{7BE0753C-94C6-46B6-96A4-750CDD14906E}" presName="rootText1" presStyleLbl="node0" presStyleIdx="0" presStyleCnt="1">
        <dgm:presLayoutVars>
          <dgm:chPref val="3"/>
        </dgm:presLayoutVars>
      </dgm:prSet>
      <dgm:spPr/>
    </dgm:pt>
    <dgm:pt modelId="{512BDC64-376F-46DB-B88C-9E2CA25CD229}" type="pres">
      <dgm:prSet presAssocID="{7BE0753C-94C6-46B6-96A4-750CDD14906E}" presName="rootConnector1" presStyleLbl="node1" presStyleIdx="0" presStyleCnt="0"/>
      <dgm:spPr/>
    </dgm:pt>
    <dgm:pt modelId="{5B8EEDA0-6636-48B1-AADA-245FDDA64966}" type="pres">
      <dgm:prSet presAssocID="{7BE0753C-94C6-46B6-96A4-750CDD14906E}" presName="hierChild2" presStyleCnt="0"/>
      <dgm:spPr/>
    </dgm:pt>
    <dgm:pt modelId="{DE4C9181-F3BC-4CAA-9B29-0B59AFF2610F}" type="pres">
      <dgm:prSet presAssocID="{07376C43-DCE6-4AA9-9868-1328953A9F5F}" presName="Name64" presStyleLbl="parChTrans1D2" presStyleIdx="0" presStyleCnt="3"/>
      <dgm:spPr/>
    </dgm:pt>
    <dgm:pt modelId="{CC485F82-E791-465B-810A-EED8F74DA289}" type="pres">
      <dgm:prSet presAssocID="{71435117-40C9-43EC-B757-5B12E3BE4E8D}" presName="hierRoot2" presStyleCnt="0">
        <dgm:presLayoutVars>
          <dgm:hierBranch val="init"/>
        </dgm:presLayoutVars>
      </dgm:prSet>
      <dgm:spPr/>
    </dgm:pt>
    <dgm:pt modelId="{9899F1BF-AE70-493B-B5D0-A1588C902AC0}" type="pres">
      <dgm:prSet presAssocID="{71435117-40C9-43EC-B757-5B12E3BE4E8D}" presName="rootComposite" presStyleCnt="0"/>
      <dgm:spPr/>
    </dgm:pt>
    <dgm:pt modelId="{8DC94961-6A3B-4C5C-86B6-A20BC0A431EE}" type="pres">
      <dgm:prSet presAssocID="{71435117-40C9-43EC-B757-5B12E3BE4E8D}" presName="rootText" presStyleLbl="node2" presStyleIdx="0" presStyleCnt="3">
        <dgm:presLayoutVars>
          <dgm:chPref val="3"/>
        </dgm:presLayoutVars>
      </dgm:prSet>
      <dgm:spPr/>
    </dgm:pt>
    <dgm:pt modelId="{9FC5CFA3-0129-4968-A519-29FB71C94081}" type="pres">
      <dgm:prSet presAssocID="{71435117-40C9-43EC-B757-5B12E3BE4E8D}" presName="rootConnector" presStyleLbl="node2" presStyleIdx="0" presStyleCnt="3"/>
      <dgm:spPr/>
    </dgm:pt>
    <dgm:pt modelId="{0CADDB52-97B3-43F5-A874-4E6F96462563}" type="pres">
      <dgm:prSet presAssocID="{71435117-40C9-43EC-B757-5B12E3BE4E8D}" presName="hierChild4" presStyleCnt="0"/>
      <dgm:spPr/>
    </dgm:pt>
    <dgm:pt modelId="{B2D9DEAD-1C10-458D-A951-79A33B01C4FB}" type="pres">
      <dgm:prSet presAssocID="{C9B8B6DA-4AB2-461E-A361-DCAD3394BB31}" presName="Name64" presStyleLbl="parChTrans1D3" presStyleIdx="0" presStyleCnt="4"/>
      <dgm:spPr/>
    </dgm:pt>
    <dgm:pt modelId="{A42DC8CD-A213-4F26-9F4C-81542BFF1714}" type="pres">
      <dgm:prSet presAssocID="{A875192C-3568-4D04-B21A-FD5EFF1AE38A}" presName="hierRoot2" presStyleCnt="0">
        <dgm:presLayoutVars>
          <dgm:hierBranch val="init"/>
        </dgm:presLayoutVars>
      </dgm:prSet>
      <dgm:spPr/>
    </dgm:pt>
    <dgm:pt modelId="{B830106B-7F0B-4BF5-BDA3-EC40428C71AA}" type="pres">
      <dgm:prSet presAssocID="{A875192C-3568-4D04-B21A-FD5EFF1AE38A}" presName="rootComposite" presStyleCnt="0"/>
      <dgm:spPr/>
    </dgm:pt>
    <dgm:pt modelId="{78A35456-03A3-4293-882B-18007D1A6B25}" type="pres">
      <dgm:prSet presAssocID="{A875192C-3568-4D04-B21A-FD5EFF1AE38A}" presName="rootText" presStyleLbl="node3" presStyleIdx="0" presStyleCnt="4">
        <dgm:presLayoutVars>
          <dgm:chPref val="3"/>
        </dgm:presLayoutVars>
      </dgm:prSet>
      <dgm:spPr/>
    </dgm:pt>
    <dgm:pt modelId="{714E9789-9728-49B4-A058-05775D608D70}" type="pres">
      <dgm:prSet presAssocID="{A875192C-3568-4D04-B21A-FD5EFF1AE38A}" presName="rootConnector" presStyleLbl="node3" presStyleIdx="0" presStyleCnt="4"/>
      <dgm:spPr/>
    </dgm:pt>
    <dgm:pt modelId="{67D0CD42-F79F-4800-93AE-A0A15456D6F3}" type="pres">
      <dgm:prSet presAssocID="{A875192C-3568-4D04-B21A-FD5EFF1AE38A}" presName="hierChild4" presStyleCnt="0"/>
      <dgm:spPr/>
    </dgm:pt>
    <dgm:pt modelId="{A236D8FE-FCB1-41CE-966E-9AD8EF6CDF87}" type="pres">
      <dgm:prSet presAssocID="{A875192C-3568-4D04-B21A-FD5EFF1AE38A}" presName="hierChild5" presStyleCnt="0"/>
      <dgm:spPr/>
    </dgm:pt>
    <dgm:pt modelId="{013E5C97-1A5A-46CB-877C-A50384A90B82}" type="pres">
      <dgm:prSet presAssocID="{71435117-40C9-43EC-B757-5B12E3BE4E8D}" presName="hierChild5" presStyleCnt="0"/>
      <dgm:spPr/>
    </dgm:pt>
    <dgm:pt modelId="{27D3A6DD-585C-483C-85F3-F36029CE90CD}" type="pres">
      <dgm:prSet presAssocID="{59C2FE6D-B653-40DE-8F8E-5C65FA987022}" presName="Name64" presStyleLbl="parChTrans1D2" presStyleIdx="1" presStyleCnt="3"/>
      <dgm:spPr/>
    </dgm:pt>
    <dgm:pt modelId="{0ECD3F4A-25C1-41D8-B9E2-CB624595A91B}" type="pres">
      <dgm:prSet presAssocID="{732B7D1C-E6F6-43D3-B79D-832F23A1647A}" presName="hierRoot2" presStyleCnt="0">
        <dgm:presLayoutVars>
          <dgm:hierBranch val="init"/>
        </dgm:presLayoutVars>
      </dgm:prSet>
      <dgm:spPr/>
    </dgm:pt>
    <dgm:pt modelId="{1FE0DCFE-54B1-4B07-A6AF-AB9A0D7AF950}" type="pres">
      <dgm:prSet presAssocID="{732B7D1C-E6F6-43D3-B79D-832F23A1647A}" presName="rootComposite" presStyleCnt="0"/>
      <dgm:spPr/>
    </dgm:pt>
    <dgm:pt modelId="{23927BA6-A6EA-4EE6-8A1F-6D9ADE174968}" type="pres">
      <dgm:prSet presAssocID="{732B7D1C-E6F6-43D3-B79D-832F23A1647A}" presName="rootText" presStyleLbl="node2" presStyleIdx="1" presStyleCnt="3">
        <dgm:presLayoutVars>
          <dgm:chPref val="3"/>
        </dgm:presLayoutVars>
      </dgm:prSet>
      <dgm:spPr/>
    </dgm:pt>
    <dgm:pt modelId="{143A1BF1-39A9-4380-9917-4A87204CB8A6}" type="pres">
      <dgm:prSet presAssocID="{732B7D1C-E6F6-43D3-B79D-832F23A1647A}" presName="rootConnector" presStyleLbl="node2" presStyleIdx="1" presStyleCnt="3"/>
      <dgm:spPr/>
    </dgm:pt>
    <dgm:pt modelId="{FE4C8F4C-29A6-43DD-9EBC-D0ED47C234EC}" type="pres">
      <dgm:prSet presAssocID="{732B7D1C-E6F6-43D3-B79D-832F23A1647A}" presName="hierChild4" presStyleCnt="0"/>
      <dgm:spPr/>
    </dgm:pt>
    <dgm:pt modelId="{00355E2B-29B2-40C3-8603-4C100445D5EA}" type="pres">
      <dgm:prSet presAssocID="{777A211F-CD53-4864-A34E-FF42CC15F84C}" presName="Name64" presStyleLbl="parChTrans1D3" presStyleIdx="1" presStyleCnt="4"/>
      <dgm:spPr/>
    </dgm:pt>
    <dgm:pt modelId="{424873C5-12B1-4001-926E-A43B3B9ECAB3}" type="pres">
      <dgm:prSet presAssocID="{66F61D5B-5C19-43C4-82AF-6E15530BC055}" presName="hierRoot2" presStyleCnt="0">
        <dgm:presLayoutVars>
          <dgm:hierBranch val="init"/>
        </dgm:presLayoutVars>
      </dgm:prSet>
      <dgm:spPr/>
    </dgm:pt>
    <dgm:pt modelId="{F2C0046A-CF4F-431C-AF02-1AE6E4A34040}" type="pres">
      <dgm:prSet presAssocID="{66F61D5B-5C19-43C4-82AF-6E15530BC055}" presName="rootComposite" presStyleCnt="0"/>
      <dgm:spPr/>
    </dgm:pt>
    <dgm:pt modelId="{4531CBB8-26AB-4043-882D-58929B230D65}" type="pres">
      <dgm:prSet presAssocID="{66F61D5B-5C19-43C4-82AF-6E15530BC055}" presName="rootText" presStyleLbl="node3" presStyleIdx="1" presStyleCnt="4">
        <dgm:presLayoutVars>
          <dgm:chPref val="3"/>
        </dgm:presLayoutVars>
      </dgm:prSet>
      <dgm:spPr/>
    </dgm:pt>
    <dgm:pt modelId="{42141AA0-B096-444B-8D0E-AD01F1CB3F17}" type="pres">
      <dgm:prSet presAssocID="{66F61D5B-5C19-43C4-82AF-6E15530BC055}" presName="rootConnector" presStyleLbl="node3" presStyleIdx="1" presStyleCnt="4"/>
      <dgm:spPr/>
    </dgm:pt>
    <dgm:pt modelId="{F8274867-6277-4E12-B267-9467AFF2D9F9}" type="pres">
      <dgm:prSet presAssocID="{66F61D5B-5C19-43C4-82AF-6E15530BC055}" presName="hierChild4" presStyleCnt="0"/>
      <dgm:spPr/>
    </dgm:pt>
    <dgm:pt modelId="{2843D12D-1987-4C70-BECD-5000C7D0B553}" type="pres">
      <dgm:prSet presAssocID="{66F61D5B-5C19-43C4-82AF-6E15530BC055}" presName="hierChild5" presStyleCnt="0"/>
      <dgm:spPr/>
    </dgm:pt>
    <dgm:pt modelId="{178DB913-6F0A-4516-B409-5E57322EB580}" type="pres">
      <dgm:prSet presAssocID="{732B7D1C-E6F6-43D3-B79D-832F23A1647A}" presName="hierChild5" presStyleCnt="0"/>
      <dgm:spPr/>
    </dgm:pt>
    <dgm:pt modelId="{0CCBCA5B-7CF4-4FEF-97EA-EADCFDB4B137}" type="pres">
      <dgm:prSet presAssocID="{B2AA1FD1-08F2-4083-AA98-328EEEDA1C9E}" presName="Name64" presStyleLbl="parChTrans1D2" presStyleIdx="2" presStyleCnt="3"/>
      <dgm:spPr/>
    </dgm:pt>
    <dgm:pt modelId="{DE366C19-6E80-4754-B584-44327C7C049B}" type="pres">
      <dgm:prSet presAssocID="{06010D72-A09C-4DB6-8B06-74840B71BA37}" presName="hierRoot2" presStyleCnt="0">
        <dgm:presLayoutVars>
          <dgm:hierBranch val="init"/>
        </dgm:presLayoutVars>
      </dgm:prSet>
      <dgm:spPr/>
    </dgm:pt>
    <dgm:pt modelId="{63D9AE48-4B80-4EC4-A48B-846EABF13B7A}" type="pres">
      <dgm:prSet presAssocID="{06010D72-A09C-4DB6-8B06-74840B71BA37}" presName="rootComposite" presStyleCnt="0"/>
      <dgm:spPr/>
    </dgm:pt>
    <dgm:pt modelId="{218BB1BA-E063-45AF-8C7F-75EC8D38EE9D}" type="pres">
      <dgm:prSet presAssocID="{06010D72-A09C-4DB6-8B06-74840B71BA37}" presName="rootText" presStyleLbl="node2" presStyleIdx="2" presStyleCnt="3">
        <dgm:presLayoutVars>
          <dgm:chPref val="3"/>
        </dgm:presLayoutVars>
      </dgm:prSet>
      <dgm:spPr/>
    </dgm:pt>
    <dgm:pt modelId="{C6C61A96-55DE-49FF-A49E-9F9C33F726A4}" type="pres">
      <dgm:prSet presAssocID="{06010D72-A09C-4DB6-8B06-74840B71BA37}" presName="rootConnector" presStyleLbl="node2" presStyleIdx="2" presStyleCnt="3"/>
      <dgm:spPr/>
    </dgm:pt>
    <dgm:pt modelId="{E5050ACB-C7D4-473D-9402-CDCC19CEB8A6}" type="pres">
      <dgm:prSet presAssocID="{06010D72-A09C-4DB6-8B06-74840B71BA37}" presName="hierChild4" presStyleCnt="0"/>
      <dgm:spPr/>
    </dgm:pt>
    <dgm:pt modelId="{FCB83B9E-9B8D-415B-B857-7572CD9ED1AC}" type="pres">
      <dgm:prSet presAssocID="{8A1B7328-020F-44E4-8311-919E2A33255B}" presName="Name64" presStyleLbl="parChTrans1D3" presStyleIdx="2" presStyleCnt="4"/>
      <dgm:spPr/>
    </dgm:pt>
    <dgm:pt modelId="{E716D0DA-38D3-4085-9A63-2E46CBA4195B}" type="pres">
      <dgm:prSet presAssocID="{6094F1CC-3A0C-45F3-83CC-682A96F1781D}" presName="hierRoot2" presStyleCnt="0">
        <dgm:presLayoutVars>
          <dgm:hierBranch val="init"/>
        </dgm:presLayoutVars>
      </dgm:prSet>
      <dgm:spPr/>
    </dgm:pt>
    <dgm:pt modelId="{EB551A79-50D8-45A8-84BD-6E5232BB7521}" type="pres">
      <dgm:prSet presAssocID="{6094F1CC-3A0C-45F3-83CC-682A96F1781D}" presName="rootComposite" presStyleCnt="0"/>
      <dgm:spPr/>
    </dgm:pt>
    <dgm:pt modelId="{21B41FDE-D495-44BB-BFC9-41B1931559E3}" type="pres">
      <dgm:prSet presAssocID="{6094F1CC-3A0C-45F3-83CC-682A96F1781D}" presName="rootText" presStyleLbl="node3" presStyleIdx="2" presStyleCnt="4">
        <dgm:presLayoutVars>
          <dgm:chPref val="3"/>
        </dgm:presLayoutVars>
      </dgm:prSet>
      <dgm:spPr/>
    </dgm:pt>
    <dgm:pt modelId="{33FE9ABC-0915-4361-8FC0-4EE51DC52B25}" type="pres">
      <dgm:prSet presAssocID="{6094F1CC-3A0C-45F3-83CC-682A96F1781D}" presName="rootConnector" presStyleLbl="node3" presStyleIdx="2" presStyleCnt="4"/>
      <dgm:spPr/>
    </dgm:pt>
    <dgm:pt modelId="{0125B3A1-BA1E-4E9A-BD08-0D88AD3422E4}" type="pres">
      <dgm:prSet presAssocID="{6094F1CC-3A0C-45F3-83CC-682A96F1781D}" presName="hierChild4" presStyleCnt="0"/>
      <dgm:spPr/>
    </dgm:pt>
    <dgm:pt modelId="{058F42D9-4C4B-4BEC-BE15-B48AA4D8B26A}" type="pres">
      <dgm:prSet presAssocID="{6094F1CC-3A0C-45F3-83CC-682A96F1781D}" presName="hierChild5" presStyleCnt="0"/>
      <dgm:spPr/>
    </dgm:pt>
    <dgm:pt modelId="{964EBC26-672C-488A-BFC9-D6947269C38A}" type="pres">
      <dgm:prSet presAssocID="{D4E0DC31-F498-4D27-B5FD-7CB8C2D039B6}" presName="Name64" presStyleLbl="parChTrans1D3" presStyleIdx="3" presStyleCnt="4"/>
      <dgm:spPr/>
    </dgm:pt>
    <dgm:pt modelId="{B03570EE-1748-48D6-8B08-88B7A20F90A7}" type="pres">
      <dgm:prSet presAssocID="{1F72AD33-2172-4C61-A7E6-184434779CA2}" presName="hierRoot2" presStyleCnt="0">
        <dgm:presLayoutVars>
          <dgm:hierBranch val="init"/>
        </dgm:presLayoutVars>
      </dgm:prSet>
      <dgm:spPr/>
    </dgm:pt>
    <dgm:pt modelId="{EA353F12-6C45-44AB-BB81-278BB72D625C}" type="pres">
      <dgm:prSet presAssocID="{1F72AD33-2172-4C61-A7E6-184434779CA2}" presName="rootComposite" presStyleCnt="0"/>
      <dgm:spPr/>
    </dgm:pt>
    <dgm:pt modelId="{446C4345-0E44-4D7E-872B-822E2C488161}" type="pres">
      <dgm:prSet presAssocID="{1F72AD33-2172-4C61-A7E6-184434779CA2}" presName="rootText" presStyleLbl="node3" presStyleIdx="3" presStyleCnt="4">
        <dgm:presLayoutVars>
          <dgm:chPref val="3"/>
        </dgm:presLayoutVars>
      </dgm:prSet>
      <dgm:spPr/>
    </dgm:pt>
    <dgm:pt modelId="{032EF215-725C-4616-9738-90379B9D1742}" type="pres">
      <dgm:prSet presAssocID="{1F72AD33-2172-4C61-A7E6-184434779CA2}" presName="rootConnector" presStyleLbl="node3" presStyleIdx="3" presStyleCnt="4"/>
      <dgm:spPr/>
    </dgm:pt>
    <dgm:pt modelId="{892E5DE4-D9B8-4932-B8BC-2C2A11995A7D}" type="pres">
      <dgm:prSet presAssocID="{1F72AD33-2172-4C61-A7E6-184434779CA2}" presName="hierChild4" presStyleCnt="0"/>
      <dgm:spPr/>
    </dgm:pt>
    <dgm:pt modelId="{E596575F-8582-4A42-AC52-6EB9CB363DD2}" type="pres">
      <dgm:prSet presAssocID="{1F72AD33-2172-4C61-A7E6-184434779CA2}" presName="hierChild5" presStyleCnt="0"/>
      <dgm:spPr/>
    </dgm:pt>
    <dgm:pt modelId="{090A357E-F333-47E1-878C-6F08EE0E0E15}" type="pres">
      <dgm:prSet presAssocID="{06010D72-A09C-4DB6-8B06-74840B71BA37}" presName="hierChild5" presStyleCnt="0"/>
      <dgm:spPr/>
    </dgm:pt>
    <dgm:pt modelId="{4D6FFDB3-0AE1-4EE2-8302-0B4A9941E11D}" type="pres">
      <dgm:prSet presAssocID="{7BE0753C-94C6-46B6-96A4-750CDD14906E}" presName="hierChild3" presStyleCnt="0"/>
      <dgm:spPr/>
    </dgm:pt>
  </dgm:ptLst>
  <dgm:cxnLst>
    <dgm:cxn modelId="{57B26502-85AF-4BC4-82F1-9AA6AE780F2B}" srcId="{732B7D1C-E6F6-43D3-B79D-832F23A1647A}" destId="{66F61D5B-5C19-43C4-82AF-6E15530BC055}" srcOrd="0" destOrd="0" parTransId="{777A211F-CD53-4864-A34E-FF42CC15F84C}" sibTransId="{E0AC17A4-B067-4B08-885C-0C4293F472F4}"/>
    <dgm:cxn modelId="{01322503-6A89-43C8-BCFB-DDD1BB44BE14}" srcId="{19822EB5-4708-46D3-A491-181B7C312A5A}" destId="{7BE0753C-94C6-46B6-96A4-750CDD14906E}" srcOrd="0" destOrd="0" parTransId="{A49C4955-F5E4-4F54-95AF-6191C71FD7DE}" sibTransId="{80F8CA3F-E58C-4888-96C6-BD5089A6AFED}"/>
    <dgm:cxn modelId="{44500A06-D40E-4DC2-8541-B0AD8A328C5F}" srcId="{71435117-40C9-43EC-B757-5B12E3BE4E8D}" destId="{A875192C-3568-4D04-B21A-FD5EFF1AE38A}" srcOrd="0" destOrd="0" parTransId="{C9B8B6DA-4AB2-461E-A361-DCAD3394BB31}" sibTransId="{597A807D-F5C5-4257-AF2E-FEE38B12C6CD}"/>
    <dgm:cxn modelId="{08EC5E06-2FA2-46C7-9C1A-675937FEF87E}" type="presOf" srcId="{66F61D5B-5C19-43C4-82AF-6E15530BC055}" destId="{4531CBB8-26AB-4043-882D-58929B230D65}" srcOrd="0" destOrd="0" presId="urn:microsoft.com/office/officeart/2009/3/layout/HorizontalOrganizationChart"/>
    <dgm:cxn modelId="{77F81609-3ECE-41E8-BDBE-CEC0F9CD8A97}" type="presOf" srcId="{71435117-40C9-43EC-B757-5B12E3BE4E8D}" destId="{8DC94961-6A3B-4C5C-86B6-A20BC0A431EE}" srcOrd="0" destOrd="0" presId="urn:microsoft.com/office/officeart/2009/3/layout/HorizontalOrganizationChart"/>
    <dgm:cxn modelId="{0CE84E0E-010F-43EA-BB85-3AC8105A3D1D}" type="presOf" srcId="{6094F1CC-3A0C-45F3-83CC-682A96F1781D}" destId="{21B41FDE-D495-44BB-BFC9-41B1931559E3}" srcOrd="0" destOrd="0" presId="urn:microsoft.com/office/officeart/2009/3/layout/HorizontalOrganizationChart"/>
    <dgm:cxn modelId="{03B02E15-9E3A-4C28-98BB-E3B5D7EADF8A}" srcId="{7BE0753C-94C6-46B6-96A4-750CDD14906E}" destId="{06010D72-A09C-4DB6-8B06-74840B71BA37}" srcOrd="2" destOrd="0" parTransId="{B2AA1FD1-08F2-4083-AA98-328EEEDA1C9E}" sibTransId="{948F9449-040B-4832-A028-469ADBE3A2D6}"/>
    <dgm:cxn modelId="{A2F4C128-5DC6-4F99-BE35-F5D1D2F88243}" type="presOf" srcId="{C9B8B6DA-4AB2-461E-A361-DCAD3394BB31}" destId="{B2D9DEAD-1C10-458D-A951-79A33B01C4FB}" srcOrd="0" destOrd="0" presId="urn:microsoft.com/office/officeart/2009/3/layout/HorizontalOrganizationChart"/>
    <dgm:cxn modelId="{18E9D738-9CE1-4EF3-9470-0BC600C2CF0C}" type="presOf" srcId="{B2AA1FD1-08F2-4083-AA98-328EEEDA1C9E}" destId="{0CCBCA5B-7CF4-4FEF-97EA-EADCFDB4B137}" srcOrd="0" destOrd="0" presId="urn:microsoft.com/office/officeart/2009/3/layout/HorizontalOrganizationChart"/>
    <dgm:cxn modelId="{DB81383B-CF27-4E45-BBFB-F54DF04C3A04}" type="presOf" srcId="{07376C43-DCE6-4AA9-9868-1328953A9F5F}" destId="{DE4C9181-F3BC-4CAA-9B29-0B59AFF2610F}" srcOrd="0" destOrd="0" presId="urn:microsoft.com/office/officeart/2009/3/layout/HorizontalOrganizationChart"/>
    <dgm:cxn modelId="{D620633B-A042-4DD0-B07D-4C010708E875}" type="presOf" srcId="{7BE0753C-94C6-46B6-96A4-750CDD14906E}" destId="{512BDC64-376F-46DB-B88C-9E2CA25CD229}" srcOrd="1" destOrd="0" presId="urn:microsoft.com/office/officeart/2009/3/layout/HorizontalOrganizationChart"/>
    <dgm:cxn modelId="{AD465A5E-F16E-4689-8F7B-D71123585D03}" type="presOf" srcId="{71435117-40C9-43EC-B757-5B12E3BE4E8D}" destId="{9FC5CFA3-0129-4968-A519-29FB71C94081}" srcOrd="1" destOrd="0" presId="urn:microsoft.com/office/officeart/2009/3/layout/HorizontalOrganizationChart"/>
    <dgm:cxn modelId="{365F5743-5AD7-40B9-9CBD-4BBEDBE9AC31}" type="presOf" srcId="{D4E0DC31-F498-4D27-B5FD-7CB8C2D039B6}" destId="{964EBC26-672C-488A-BFC9-D6947269C38A}" srcOrd="0" destOrd="0" presId="urn:microsoft.com/office/officeart/2009/3/layout/HorizontalOrganizationChart"/>
    <dgm:cxn modelId="{54776165-4E82-4080-8AA2-6B0FA2F29891}" type="presOf" srcId="{7BE0753C-94C6-46B6-96A4-750CDD14906E}" destId="{1801F112-13AB-4DC5-A645-2BF23E19B470}" srcOrd="0" destOrd="0" presId="urn:microsoft.com/office/officeart/2009/3/layout/HorizontalOrganizationChart"/>
    <dgm:cxn modelId="{7F217967-89B6-4FC8-BAB6-410F2679BD8B}" type="presOf" srcId="{1F72AD33-2172-4C61-A7E6-184434779CA2}" destId="{446C4345-0E44-4D7E-872B-822E2C488161}" srcOrd="0" destOrd="0" presId="urn:microsoft.com/office/officeart/2009/3/layout/HorizontalOrganizationChart"/>
    <dgm:cxn modelId="{DB0B1868-C1C9-4396-9A23-48A47CC2B0C0}" type="presOf" srcId="{19822EB5-4708-46D3-A491-181B7C312A5A}" destId="{B42429C1-FE63-4FB1-9FF5-803652190441}" srcOrd="0" destOrd="0" presId="urn:microsoft.com/office/officeart/2009/3/layout/HorizontalOrganizationChart"/>
    <dgm:cxn modelId="{53F4626A-C7DD-4E85-8DA1-0A22DB4211E1}" type="presOf" srcId="{6094F1CC-3A0C-45F3-83CC-682A96F1781D}" destId="{33FE9ABC-0915-4361-8FC0-4EE51DC52B25}" srcOrd="1" destOrd="0" presId="urn:microsoft.com/office/officeart/2009/3/layout/HorizontalOrganizationChart"/>
    <dgm:cxn modelId="{7AEB264D-D42B-4D46-8911-9FD353C607D1}" type="presOf" srcId="{A875192C-3568-4D04-B21A-FD5EFF1AE38A}" destId="{78A35456-03A3-4293-882B-18007D1A6B25}" srcOrd="0" destOrd="0" presId="urn:microsoft.com/office/officeart/2009/3/layout/HorizontalOrganizationChart"/>
    <dgm:cxn modelId="{CC8CEE72-18D3-429B-8924-EE9F4D498EC1}" type="presOf" srcId="{8A1B7328-020F-44E4-8311-919E2A33255B}" destId="{FCB83B9E-9B8D-415B-B857-7572CD9ED1AC}" srcOrd="0" destOrd="0" presId="urn:microsoft.com/office/officeart/2009/3/layout/HorizontalOrganizationChart"/>
    <dgm:cxn modelId="{D76B998A-0B6E-46D3-A8F8-DEC4209BEFFA}" type="presOf" srcId="{06010D72-A09C-4DB6-8B06-74840B71BA37}" destId="{C6C61A96-55DE-49FF-A49E-9F9C33F726A4}" srcOrd="1" destOrd="0" presId="urn:microsoft.com/office/officeart/2009/3/layout/HorizontalOrganizationChart"/>
    <dgm:cxn modelId="{5173C894-BAE1-4B61-9194-F105B49B2393}" srcId="{7BE0753C-94C6-46B6-96A4-750CDD14906E}" destId="{71435117-40C9-43EC-B757-5B12E3BE4E8D}" srcOrd="0" destOrd="0" parTransId="{07376C43-DCE6-4AA9-9868-1328953A9F5F}" sibTransId="{81A505B3-5ACF-4B21-918B-F7502949EF1C}"/>
    <dgm:cxn modelId="{2728F798-F739-4A10-A6B5-28EAAA9CAD1B}" type="presOf" srcId="{732B7D1C-E6F6-43D3-B79D-832F23A1647A}" destId="{143A1BF1-39A9-4380-9917-4A87204CB8A6}" srcOrd="1" destOrd="0" presId="urn:microsoft.com/office/officeart/2009/3/layout/HorizontalOrganizationChart"/>
    <dgm:cxn modelId="{5208EF9E-A0E7-437E-BE56-FB0FEC454C07}" type="presOf" srcId="{66F61D5B-5C19-43C4-82AF-6E15530BC055}" destId="{42141AA0-B096-444B-8D0E-AD01F1CB3F17}" srcOrd="1" destOrd="0" presId="urn:microsoft.com/office/officeart/2009/3/layout/HorizontalOrganizationChart"/>
    <dgm:cxn modelId="{4AF46BAB-8C7D-4B60-9B4D-6D3C334105E1}" srcId="{7BE0753C-94C6-46B6-96A4-750CDD14906E}" destId="{732B7D1C-E6F6-43D3-B79D-832F23A1647A}" srcOrd="1" destOrd="0" parTransId="{59C2FE6D-B653-40DE-8F8E-5C65FA987022}" sibTransId="{FB3D2BC1-1D91-434E-A250-B60230A9A2BC}"/>
    <dgm:cxn modelId="{45F072B6-2856-49DC-BAAC-92DD8AE997BB}" type="presOf" srcId="{1F72AD33-2172-4C61-A7E6-184434779CA2}" destId="{032EF215-725C-4616-9738-90379B9D1742}" srcOrd="1" destOrd="0" presId="urn:microsoft.com/office/officeart/2009/3/layout/HorizontalOrganizationChart"/>
    <dgm:cxn modelId="{1EBB6ED1-E18D-4C28-9C18-13E53EA2492D}" type="presOf" srcId="{59C2FE6D-B653-40DE-8F8E-5C65FA987022}" destId="{27D3A6DD-585C-483C-85F3-F36029CE90CD}" srcOrd="0" destOrd="0" presId="urn:microsoft.com/office/officeart/2009/3/layout/HorizontalOrganizationChart"/>
    <dgm:cxn modelId="{F3BAA4D3-6C6D-43BC-9652-6EE8B4DF4865}" srcId="{06010D72-A09C-4DB6-8B06-74840B71BA37}" destId="{6094F1CC-3A0C-45F3-83CC-682A96F1781D}" srcOrd="0" destOrd="0" parTransId="{8A1B7328-020F-44E4-8311-919E2A33255B}" sibTransId="{2BBCC5C7-1BC7-45DD-B08E-D72A602CA5B3}"/>
    <dgm:cxn modelId="{2FD578E5-FD7E-4438-AC9F-5CAA2CA167A0}" srcId="{06010D72-A09C-4DB6-8B06-74840B71BA37}" destId="{1F72AD33-2172-4C61-A7E6-184434779CA2}" srcOrd="1" destOrd="0" parTransId="{D4E0DC31-F498-4D27-B5FD-7CB8C2D039B6}" sibTransId="{20A48496-FD32-4DAE-8C3F-F55885EFF733}"/>
    <dgm:cxn modelId="{7705E8E9-F77E-4F30-BD41-B54298538A00}" type="presOf" srcId="{06010D72-A09C-4DB6-8B06-74840B71BA37}" destId="{218BB1BA-E063-45AF-8C7F-75EC8D38EE9D}" srcOrd="0" destOrd="0" presId="urn:microsoft.com/office/officeart/2009/3/layout/HorizontalOrganizationChart"/>
    <dgm:cxn modelId="{81211BEA-3F6B-4D6B-9CCD-64AED59B755F}" type="presOf" srcId="{732B7D1C-E6F6-43D3-B79D-832F23A1647A}" destId="{23927BA6-A6EA-4EE6-8A1F-6D9ADE174968}" srcOrd="0" destOrd="0" presId="urn:microsoft.com/office/officeart/2009/3/layout/HorizontalOrganizationChart"/>
    <dgm:cxn modelId="{E040E7EE-09FC-4560-BC28-0DE82C2D9DFC}" type="presOf" srcId="{A875192C-3568-4D04-B21A-FD5EFF1AE38A}" destId="{714E9789-9728-49B4-A058-05775D608D70}" srcOrd="1" destOrd="0" presId="urn:microsoft.com/office/officeart/2009/3/layout/HorizontalOrganizationChart"/>
    <dgm:cxn modelId="{C3F0BCF6-BB8E-46E9-81BE-8C476BBE4C00}" type="presOf" srcId="{777A211F-CD53-4864-A34E-FF42CC15F84C}" destId="{00355E2B-29B2-40C3-8603-4C100445D5EA}" srcOrd="0" destOrd="0" presId="urn:microsoft.com/office/officeart/2009/3/layout/HorizontalOrganizationChart"/>
    <dgm:cxn modelId="{A1773C92-FCB0-4151-A516-9BB19054D090}" type="presParOf" srcId="{B42429C1-FE63-4FB1-9FF5-803652190441}" destId="{02DAD854-9882-4139-882F-B92F7BFBECE9}" srcOrd="0" destOrd="0" presId="urn:microsoft.com/office/officeart/2009/3/layout/HorizontalOrganizationChart"/>
    <dgm:cxn modelId="{C8CB9B03-3CD6-470B-9ED8-70E29B86BFD0}" type="presParOf" srcId="{02DAD854-9882-4139-882F-B92F7BFBECE9}" destId="{5506A161-07F7-473A-B37C-D33A196C1402}" srcOrd="0" destOrd="0" presId="urn:microsoft.com/office/officeart/2009/3/layout/HorizontalOrganizationChart"/>
    <dgm:cxn modelId="{0B8E7295-8839-4A7B-BEB0-9E9EEB2144BF}" type="presParOf" srcId="{5506A161-07F7-473A-B37C-D33A196C1402}" destId="{1801F112-13AB-4DC5-A645-2BF23E19B470}" srcOrd="0" destOrd="0" presId="urn:microsoft.com/office/officeart/2009/3/layout/HorizontalOrganizationChart"/>
    <dgm:cxn modelId="{569CD969-59D8-433D-B2BE-25DE29C9FD70}" type="presParOf" srcId="{5506A161-07F7-473A-B37C-D33A196C1402}" destId="{512BDC64-376F-46DB-B88C-9E2CA25CD229}" srcOrd="1" destOrd="0" presId="urn:microsoft.com/office/officeart/2009/3/layout/HorizontalOrganizationChart"/>
    <dgm:cxn modelId="{C3DE5EE8-03E0-469A-8010-612F4F3EDC3F}" type="presParOf" srcId="{02DAD854-9882-4139-882F-B92F7BFBECE9}" destId="{5B8EEDA0-6636-48B1-AADA-245FDDA64966}" srcOrd="1" destOrd="0" presId="urn:microsoft.com/office/officeart/2009/3/layout/HorizontalOrganizationChart"/>
    <dgm:cxn modelId="{72047BB1-F351-4288-B4DD-8C02DBE3C58B}" type="presParOf" srcId="{5B8EEDA0-6636-48B1-AADA-245FDDA64966}" destId="{DE4C9181-F3BC-4CAA-9B29-0B59AFF2610F}" srcOrd="0" destOrd="0" presId="urn:microsoft.com/office/officeart/2009/3/layout/HorizontalOrganizationChart"/>
    <dgm:cxn modelId="{EEF6A7D1-2EC9-4F66-B559-346A1FCAF161}" type="presParOf" srcId="{5B8EEDA0-6636-48B1-AADA-245FDDA64966}" destId="{CC485F82-E791-465B-810A-EED8F74DA289}" srcOrd="1" destOrd="0" presId="urn:microsoft.com/office/officeart/2009/3/layout/HorizontalOrganizationChart"/>
    <dgm:cxn modelId="{F172409F-B823-4923-9F34-E6373D4F4B3D}" type="presParOf" srcId="{CC485F82-E791-465B-810A-EED8F74DA289}" destId="{9899F1BF-AE70-493B-B5D0-A1588C902AC0}" srcOrd="0" destOrd="0" presId="urn:microsoft.com/office/officeart/2009/3/layout/HorizontalOrganizationChart"/>
    <dgm:cxn modelId="{3989A49B-4C3E-433D-9BC4-92C89C10DFF2}" type="presParOf" srcId="{9899F1BF-AE70-493B-B5D0-A1588C902AC0}" destId="{8DC94961-6A3B-4C5C-86B6-A20BC0A431EE}" srcOrd="0" destOrd="0" presId="urn:microsoft.com/office/officeart/2009/3/layout/HorizontalOrganizationChart"/>
    <dgm:cxn modelId="{D60F3EDB-B99B-49D9-88AB-8C4EBD156458}" type="presParOf" srcId="{9899F1BF-AE70-493B-B5D0-A1588C902AC0}" destId="{9FC5CFA3-0129-4968-A519-29FB71C94081}" srcOrd="1" destOrd="0" presId="urn:microsoft.com/office/officeart/2009/3/layout/HorizontalOrganizationChart"/>
    <dgm:cxn modelId="{A2D3573D-5815-437D-9D3D-CBCF3DD55F0A}" type="presParOf" srcId="{CC485F82-E791-465B-810A-EED8F74DA289}" destId="{0CADDB52-97B3-43F5-A874-4E6F96462563}" srcOrd="1" destOrd="0" presId="urn:microsoft.com/office/officeart/2009/3/layout/HorizontalOrganizationChart"/>
    <dgm:cxn modelId="{24B8CBB6-38EE-44EF-99F3-521A9ECDDA4A}" type="presParOf" srcId="{0CADDB52-97B3-43F5-A874-4E6F96462563}" destId="{B2D9DEAD-1C10-458D-A951-79A33B01C4FB}" srcOrd="0" destOrd="0" presId="urn:microsoft.com/office/officeart/2009/3/layout/HorizontalOrganizationChart"/>
    <dgm:cxn modelId="{591C175A-88F1-4012-AB00-B46A86210BA2}" type="presParOf" srcId="{0CADDB52-97B3-43F5-A874-4E6F96462563}" destId="{A42DC8CD-A213-4F26-9F4C-81542BFF1714}" srcOrd="1" destOrd="0" presId="urn:microsoft.com/office/officeart/2009/3/layout/HorizontalOrganizationChart"/>
    <dgm:cxn modelId="{426A535F-1AE0-4C11-936F-4549EE5095C8}" type="presParOf" srcId="{A42DC8CD-A213-4F26-9F4C-81542BFF1714}" destId="{B830106B-7F0B-4BF5-BDA3-EC40428C71AA}" srcOrd="0" destOrd="0" presId="urn:microsoft.com/office/officeart/2009/3/layout/HorizontalOrganizationChart"/>
    <dgm:cxn modelId="{85C51485-228C-41F1-A482-C1A5C81199A4}" type="presParOf" srcId="{B830106B-7F0B-4BF5-BDA3-EC40428C71AA}" destId="{78A35456-03A3-4293-882B-18007D1A6B25}" srcOrd="0" destOrd="0" presId="urn:microsoft.com/office/officeart/2009/3/layout/HorizontalOrganizationChart"/>
    <dgm:cxn modelId="{BA4CBB95-F11F-4D80-BBFF-A35DA155C0E4}" type="presParOf" srcId="{B830106B-7F0B-4BF5-BDA3-EC40428C71AA}" destId="{714E9789-9728-49B4-A058-05775D608D70}" srcOrd="1" destOrd="0" presId="urn:microsoft.com/office/officeart/2009/3/layout/HorizontalOrganizationChart"/>
    <dgm:cxn modelId="{B8D0713A-F3AF-4001-83A1-51F6E5BDF297}" type="presParOf" srcId="{A42DC8CD-A213-4F26-9F4C-81542BFF1714}" destId="{67D0CD42-F79F-4800-93AE-A0A15456D6F3}" srcOrd="1" destOrd="0" presId="urn:microsoft.com/office/officeart/2009/3/layout/HorizontalOrganizationChart"/>
    <dgm:cxn modelId="{C5321FA1-9769-4E22-BEF0-6C37F7BCC44D}" type="presParOf" srcId="{A42DC8CD-A213-4F26-9F4C-81542BFF1714}" destId="{A236D8FE-FCB1-41CE-966E-9AD8EF6CDF87}" srcOrd="2" destOrd="0" presId="urn:microsoft.com/office/officeart/2009/3/layout/HorizontalOrganizationChart"/>
    <dgm:cxn modelId="{5A355B44-C979-45E5-97C2-6AFE1E094229}" type="presParOf" srcId="{CC485F82-E791-465B-810A-EED8F74DA289}" destId="{013E5C97-1A5A-46CB-877C-A50384A90B82}" srcOrd="2" destOrd="0" presId="urn:microsoft.com/office/officeart/2009/3/layout/HorizontalOrganizationChart"/>
    <dgm:cxn modelId="{CBFA5B74-3EC8-4FC3-83B9-01CCDC56CC8A}" type="presParOf" srcId="{5B8EEDA0-6636-48B1-AADA-245FDDA64966}" destId="{27D3A6DD-585C-483C-85F3-F36029CE90CD}" srcOrd="2" destOrd="0" presId="urn:microsoft.com/office/officeart/2009/3/layout/HorizontalOrganizationChart"/>
    <dgm:cxn modelId="{86AFA0FC-6C0A-4F3C-876C-564F23AB49E7}" type="presParOf" srcId="{5B8EEDA0-6636-48B1-AADA-245FDDA64966}" destId="{0ECD3F4A-25C1-41D8-B9E2-CB624595A91B}" srcOrd="3" destOrd="0" presId="urn:microsoft.com/office/officeart/2009/3/layout/HorizontalOrganizationChart"/>
    <dgm:cxn modelId="{DC522276-ABEE-4D68-8AF7-D3009955C3E5}" type="presParOf" srcId="{0ECD3F4A-25C1-41D8-B9E2-CB624595A91B}" destId="{1FE0DCFE-54B1-4B07-A6AF-AB9A0D7AF950}" srcOrd="0" destOrd="0" presId="urn:microsoft.com/office/officeart/2009/3/layout/HorizontalOrganizationChart"/>
    <dgm:cxn modelId="{1B6B87DE-B32E-425A-8ED3-A7E84D00FAA5}" type="presParOf" srcId="{1FE0DCFE-54B1-4B07-A6AF-AB9A0D7AF950}" destId="{23927BA6-A6EA-4EE6-8A1F-6D9ADE174968}" srcOrd="0" destOrd="0" presId="urn:microsoft.com/office/officeart/2009/3/layout/HorizontalOrganizationChart"/>
    <dgm:cxn modelId="{FC9CCAE2-503F-45E1-818A-2D2D79ECDA0B}" type="presParOf" srcId="{1FE0DCFE-54B1-4B07-A6AF-AB9A0D7AF950}" destId="{143A1BF1-39A9-4380-9917-4A87204CB8A6}" srcOrd="1" destOrd="0" presId="urn:microsoft.com/office/officeart/2009/3/layout/HorizontalOrganizationChart"/>
    <dgm:cxn modelId="{6046D0A3-023F-4ACE-9DB3-DCB9E3EAB268}" type="presParOf" srcId="{0ECD3F4A-25C1-41D8-B9E2-CB624595A91B}" destId="{FE4C8F4C-29A6-43DD-9EBC-D0ED47C234EC}" srcOrd="1" destOrd="0" presId="urn:microsoft.com/office/officeart/2009/3/layout/HorizontalOrganizationChart"/>
    <dgm:cxn modelId="{DFAE7507-B794-45D0-BEBF-2D2DCB633C80}" type="presParOf" srcId="{FE4C8F4C-29A6-43DD-9EBC-D0ED47C234EC}" destId="{00355E2B-29B2-40C3-8603-4C100445D5EA}" srcOrd="0" destOrd="0" presId="urn:microsoft.com/office/officeart/2009/3/layout/HorizontalOrganizationChart"/>
    <dgm:cxn modelId="{B7CDC150-3A50-415B-9922-5A56F0265AFC}" type="presParOf" srcId="{FE4C8F4C-29A6-43DD-9EBC-D0ED47C234EC}" destId="{424873C5-12B1-4001-926E-A43B3B9ECAB3}" srcOrd="1" destOrd="0" presId="urn:microsoft.com/office/officeart/2009/3/layout/HorizontalOrganizationChart"/>
    <dgm:cxn modelId="{58F13B15-CB88-40FF-B5E4-3ED6E02E9ED8}" type="presParOf" srcId="{424873C5-12B1-4001-926E-A43B3B9ECAB3}" destId="{F2C0046A-CF4F-431C-AF02-1AE6E4A34040}" srcOrd="0" destOrd="0" presId="urn:microsoft.com/office/officeart/2009/3/layout/HorizontalOrganizationChart"/>
    <dgm:cxn modelId="{E399C5D7-0FAF-49B4-92BD-7165ED7D1743}" type="presParOf" srcId="{F2C0046A-CF4F-431C-AF02-1AE6E4A34040}" destId="{4531CBB8-26AB-4043-882D-58929B230D65}" srcOrd="0" destOrd="0" presId="urn:microsoft.com/office/officeart/2009/3/layout/HorizontalOrganizationChart"/>
    <dgm:cxn modelId="{4E74E557-32C0-4A66-B222-88E86F5E9483}" type="presParOf" srcId="{F2C0046A-CF4F-431C-AF02-1AE6E4A34040}" destId="{42141AA0-B096-444B-8D0E-AD01F1CB3F17}" srcOrd="1" destOrd="0" presId="urn:microsoft.com/office/officeart/2009/3/layout/HorizontalOrganizationChart"/>
    <dgm:cxn modelId="{2DE1449F-CB64-4AFF-B7BE-705BC320F5F4}" type="presParOf" srcId="{424873C5-12B1-4001-926E-A43B3B9ECAB3}" destId="{F8274867-6277-4E12-B267-9467AFF2D9F9}" srcOrd="1" destOrd="0" presId="urn:microsoft.com/office/officeart/2009/3/layout/HorizontalOrganizationChart"/>
    <dgm:cxn modelId="{A0318859-D90C-47EA-A507-9EC97C3C4C72}" type="presParOf" srcId="{424873C5-12B1-4001-926E-A43B3B9ECAB3}" destId="{2843D12D-1987-4C70-BECD-5000C7D0B553}" srcOrd="2" destOrd="0" presId="urn:microsoft.com/office/officeart/2009/3/layout/HorizontalOrganizationChart"/>
    <dgm:cxn modelId="{F1CC2A52-6999-489E-800B-F8C184D600D1}" type="presParOf" srcId="{0ECD3F4A-25C1-41D8-B9E2-CB624595A91B}" destId="{178DB913-6F0A-4516-B409-5E57322EB580}" srcOrd="2" destOrd="0" presId="urn:microsoft.com/office/officeart/2009/3/layout/HorizontalOrganizationChart"/>
    <dgm:cxn modelId="{870F9E10-F8D5-4C45-938F-C5D609B51E46}" type="presParOf" srcId="{5B8EEDA0-6636-48B1-AADA-245FDDA64966}" destId="{0CCBCA5B-7CF4-4FEF-97EA-EADCFDB4B137}" srcOrd="4" destOrd="0" presId="urn:microsoft.com/office/officeart/2009/3/layout/HorizontalOrganizationChart"/>
    <dgm:cxn modelId="{F3E92581-FB79-451D-A71E-7B1945CB1A32}" type="presParOf" srcId="{5B8EEDA0-6636-48B1-AADA-245FDDA64966}" destId="{DE366C19-6E80-4754-B584-44327C7C049B}" srcOrd="5" destOrd="0" presId="urn:microsoft.com/office/officeart/2009/3/layout/HorizontalOrganizationChart"/>
    <dgm:cxn modelId="{9A4848E4-DA63-40EE-AC34-884A76AACB40}" type="presParOf" srcId="{DE366C19-6E80-4754-B584-44327C7C049B}" destId="{63D9AE48-4B80-4EC4-A48B-846EABF13B7A}" srcOrd="0" destOrd="0" presId="urn:microsoft.com/office/officeart/2009/3/layout/HorizontalOrganizationChart"/>
    <dgm:cxn modelId="{227CE3A0-0977-492F-A479-4FB68DB28E8C}" type="presParOf" srcId="{63D9AE48-4B80-4EC4-A48B-846EABF13B7A}" destId="{218BB1BA-E063-45AF-8C7F-75EC8D38EE9D}" srcOrd="0" destOrd="0" presId="urn:microsoft.com/office/officeart/2009/3/layout/HorizontalOrganizationChart"/>
    <dgm:cxn modelId="{555B12E6-6297-4979-ABDE-FB862AFD708C}" type="presParOf" srcId="{63D9AE48-4B80-4EC4-A48B-846EABF13B7A}" destId="{C6C61A96-55DE-49FF-A49E-9F9C33F726A4}" srcOrd="1" destOrd="0" presId="urn:microsoft.com/office/officeart/2009/3/layout/HorizontalOrganizationChart"/>
    <dgm:cxn modelId="{3B39951B-9308-416F-BFB3-C49471A38D16}" type="presParOf" srcId="{DE366C19-6E80-4754-B584-44327C7C049B}" destId="{E5050ACB-C7D4-473D-9402-CDCC19CEB8A6}" srcOrd="1" destOrd="0" presId="urn:microsoft.com/office/officeart/2009/3/layout/HorizontalOrganizationChart"/>
    <dgm:cxn modelId="{35289CFD-C3D6-44B6-96BA-80639434ACFF}" type="presParOf" srcId="{E5050ACB-C7D4-473D-9402-CDCC19CEB8A6}" destId="{FCB83B9E-9B8D-415B-B857-7572CD9ED1AC}" srcOrd="0" destOrd="0" presId="urn:microsoft.com/office/officeart/2009/3/layout/HorizontalOrganizationChart"/>
    <dgm:cxn modelId="{604BF3E7-BC22-45F4-BC95-D373C724550F}" type="presParOf" srcId="{E5050ACB-C7D4-473D-9402-CDCC19CEB8A6}" destId="{E716D0DA-38D3-4085-9A63-2E46CBA4195B}" srcOrd="1" destOrd="0" presId="urn:microsoft.com/office/officeart/2009/3/layout/HorizontalOrganizationChart"/>
    <dgm:cxn modelId="{9603CC59-6294-43D1-8BCF-88603EA48302}" type="presParOf" srcId="{E716D0DA-38D3-4085-9A63-2E46CBA4195B}" destId="{EB551A79-50D8-45A8-84BD-6E5232BB7521}" srcOrd="0" destOrd="0" presId="urn:microsoft.com/office/officeart/2009/3/layout/HorizontalOrganizationChart"/>
    <dgm:cxn modelId="{1C03E69B-F206-495C-8FA3-882567513A73}" type="presParOf" srcId="{EB551A79-50D8-45A8-84BD-6E5232BB7521}" destId="{21B41FDE-D495-44BB-BFC9-41B1931559E3}" srcOrd="0" destOrd="0" presId="urn:microsoft.com/office/officeart/2009/3/layout/HorizontalOrganizationChart"/>
    <dgm:cxn modelId="{78B519DB-0A3C-49D0-9F52-39847D265498}" type="presParOf" srcId="{EB551A79-50D8-45A8-84BD-6E5232BB7521}" destId="{33FE9ABC-0915-4361-8FC0-4EE51DC52B25}" srcOrd="1" destOrd="0" presId="urn:microsoft.com/office/officeart/2009/3/layout/HorizontalOrganizationChart"/>
    <dgm:cxn modelId="{DB822F3C-5F34-41E6-A9E1-DBFAA56A1609}" type="presParOf" srcId="{E716D0DA-38D3-4085-9A63-2E46CBA4195B}" destId="{0125B3A1-BA1E-4E9A-BD08-0D88AD3422E4}" srcOrd="1" destOrd="0" presId="urn:microsoft.com/office/officeart/2009/3/layout/HorizontalOrganizationChart"/>
    <dgm:cxn modelId="{908A0391-5554-4839-B3A7-28E132F281E8}" type="presParOf" srcId="{E716D0DA-38D3-4085-9A63-2E46CBA4195B}" destId="{058F42D9-4C4B-4BEC-BE15-B48AA4D8B26A}" srcOrd="2" destOrd="0" presId="urn:microsoft.com/office/officeart/2009/3/layout/HorizontalOrganizationChart"/>
    <dgm:cxn modelId="{6B9D8637-BAF1-4D73-A849-D6AADF475F7B}" type="presParOf" srcId="{E5050ACB-C7D4-473D-9402-CDCC19CEB8A6}" destId="{964EBC26-672C-488A-BFC9-D6947269C38A}" srcOrd="2" destOrd="0" presId="urn:microsoft.com/office/officeart/2009/3/layout/HorizontalOrganizationChart"/>
    <dgm:cxn modelId="{C19E42AA-0D61-4628-8860-87DDC374B8D4}" type="presParOf" srcId="{E5050ACB-C7D4-473D-9402-CDCC19CEB8A6}" destId="{B03570EE-1748-48D6-8B08-88B7A20F90A7}" srcOrd="3" destOrd="0" presId="urn:microsoft.com/office/officeart/2009/3/layout/HorizontalOrganizationChart"/>
    <dgm:cxn modelId="{203CA360-1D3C-4591-8408-C5AFE064D132}" type="presParOf" srcId="{B03570EE-1748-48D6-8B08-88B7A20F90A7}" destId="{EA353F12-6C45-44AB-BB81-278BB72D625C}" srcOrd="0" destOrd="0" presId="urn:microsoft.com/office/officeart/2009/3/layout/HorizontalOrganizationChart"/>
    <dgm:cxn modelId="{5041479E-43EB-420C-984F-4253F978DA7F}" type="presParOf" srcId="{EA353F12-6C45-44AB-BB81-278BB72D625C}" destId="{446C4345-0E44-4D7E-872B-822E2C488161}" srcOrd="0" destOrd="0" presId="urn:microsoft.com/office/officeart/2009/3/layout/HorizontalOrganizationChart"/>
    <dgm:cxn modelId="{2E9D09A8-6C7E-4199-9FFE-0E628F05CF94}" type="presParOf" srcId="{EA353F12-6C45-44AB-BB81-278BB72D625C}" destId="{032EF215-725C-4616-9738-90379B9D1742}" srcOrd="1" destOrd="0" presId="urn:microsoft.com/office/officeart/2009/3/layout/HorizontalOrganizationChart"/>
    <dgm:cxn modelId="{DFC481AE-923D-4244-8E6D-1E98F3BA3789}" type="presParOf" srcId="{B03570EE-1748-48D6-8B08-88B7A20F90A7}" destId="{892E5DE4-D9B8-4932-B8BC-2C2A11995A7D}" srcOrd="1" destOrd="0" presId="urn:microsoft.com/office/officeart/2009/3/layout/HorizontalOrganizationChart"/>
    <dgm:cxn modelId="{17B14040-5CE1-425E-8F18-A2607E26DC30}" type="presParOf" srcId="{B03570EE-1748-48D6-8B08-88B7A20F90A7}" destId="{E596575F-8582-4A42-AC52-6EB9CB363DD2}" srcOrd="2" destOrd="0" presId="urn:microsoft.com/office/officeart/2009/3/layout/HorizontalOrganizationChart"/>
    <dgm:cxn modelId="{3EBCA9A2-34E4-41F9-9E08-C60799737BD6}" type="presParOf" srcId="{DE366C19-6E80-4754-B584-44327C7C049B}" destId="{090A357E-F333-47E1-878C-6F08EE0E0E15}" srcOrd="2" destOrd="0" presId="urn:microsoft.com/office/officeart/2009/3/layout/HorizontalOrganizationChart"/>
    <dgm:cxn modelId="{C4C5A642-B703-4232-AEB3-FAC435D5BF77}" type="presParOf" srcId="{02DAD854-9882-4139-882F-B92F7BFBECE9}" destId="{4D6FFDB3-0AE1-4EE2-8302-0B4A9941E11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BCA5B-7CF4-4FEF-97EA-EADCFDB4B137}">
      <dsp:nvSpPr>
        <dsp:cNvPr id="0" name=""/>
        <dsp:cNvSpPr/>
      </dsp:nvSpPr>
      <dsp:spPr>
        <a:xfrm>
          <a:off x="3094541" y="2175669"/>
          <a:ext cx="618073" cy="1328858"/>
        </a:xfrm>
        <a:custGeom>
          <a:avLst/>
          <a:gdLst/>
          <a:ahLst/>
          <a:cxnLst/>
          <a:rect l="0" t="0" r="0" b="0"/>
          <a:pathLst>
            <a:path>
              <a:moveTo>
                <a:pt x="0" y="0"/>
              </a:moveTo>
              <a:lnTo>
                <a:pt x="309036" y="0"/>
              </a:lnTo>
              <a:lnTo>
                <a:pt x="309036" y="1328858"/>
              </a:lnTo>
              <a:lnTo>
                <a:pt x="618073" y="13288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3A6DD-585C-483C-85F3-F36029CE90CD}">
      <dsp:nvSpPr>
        <dsp:cNvPr id="0" name=""/>
        <dsp:cNvSpPr/>
      </dsp:nvSpPr>
      <dsp:spPr>
        <a:xfrm>
          <a:off x="3094541" y="2129949"/>
          <a:ext cx="618073" cy="91440"/>
        </a:xfrm>
        <a:custGeom>
          <a:avLst/>
          <a:gdLst/>
          <a:ahLst/>
          <a:cxnLst/>
          <a:rect l="0" t="0" r="0" b="0"/>
          <a:pathLst>
            <a:path>
              <a:moveTo>
                <a:pt x="0" y="45720"/>
              </a:moveTo>
              <a:lnTo>
                <a:pt x="61807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D9DEAD-1C10-458D-A951-79A33B01C4FB}">
      <dsp:nvSpPr>
        <dsp:cNvPr id="0" name=""/>
        <dsp:cNvSpPr/>
      </dsp:nvSpPr>
      <dsp:spPr>
        <a:xfrm>
          <a:off x="6802984" y="801090"/>
          <a:ext cx="618073" cy="91440"/>
        </a:xfrm>
        <a:custGeom>
          <a:avLst/>
          <a:gdLst/>
          <a:ahLst/>
          <a:cxnLst/>
          <a:rect l="0" t="0" r="0" b="0"/>
          <a:pathLst>
            <a:path>
              <a:moveTo>
                <a:pt x="0" y="45720"/>
              </a:moveTo>
              <a:lnTo>
                <a:pt x="618073" y="45720"/>
              </a:lnTo>
            </a:path>
          </a:pathLst>
        </a:custGeom>
        <a:noFill/>
        <a:ln w="12700" cap="flat" cmpd="sng" algn="ctr">
          <a:solidFill>
            <a:scrgbClr r="0" g="0" b="0"/>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DE4C9181-F3BC-4CAA-9B29-0B59AFF2610F}">
      <dsp:nvSpPr>
        <dsp:cNvPr id="0" name=""/>
        <dsp:cNvSpPr/>
      </dsp:nvSpPr>
      <dsp:spPr>
        <a:xfrm>
          <a:off x="3094541" y="846810"/>
          <a:ext cx="618073" cy="1328858"/>
        </a:xfrm>
        <a:custGeom>
          <a:avLst/>
          <a:gdLst/>
          <a:ahLst/>
          <a:cxnLst/>
          <a:rect l="0" t="0" r="0" b="0"/>
          <a:pathLst>
            <a:path>
              <a:moveTo>
                <a:pt x="0" y="1328858"/>
              </a:moveTo>
              <a:lnTo>
                <a:pt x="309036" y="1328858"/>
              </a:lnTo>
              <a:lnTo>
                <a:pt x="309036" y="0"/>
              </a:lnTo>
              <a:lnTo>
                <a:pt x="6180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01F112-13AB-4DC5-A645-2BF23E19B470}">
      <dsp:nvSpPr>
        <dsp:cNvPr id="0" name=""/>
        <dsp:cNvSpPr/>
      </dsp:nvSpPr>
      <dsp:spPr>
        <a:xfrm>
          <a:off x="4171"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Improve Sensitivity</a:t>
          </a:r>
          <a:endParaRPr lang="zh-CN" altLang="en-US" sz="2300" kern="1200" dirty="0"/>
        </a:p>
      </dsp:txBody>
      <dsp:txXfrm>
        <a:off x="4171" y="1704387"/>
        <a:ext cx="3090369" cy="942562"/>
      </dsp:txXfrm>
    </dsp:sp>
    <dsp:sp modelId="{8DC94961-6A3B-4C5C-86B6-A20BC0A431EE}">
      <dsp:nvSpPr>
        <dsp:cNvPr id="0" name=""/>
        <dsp:cNvSpPr/>
      </dsp:nvSpPr>
      <dsp:spPr>
        <a:xfrm>
          <a:off x="3712615" y="37552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Lowering Threshold</a:t>
          </a:r>
          <a:endParaRPr lang="zh-CN" altLang="en-US" sz="2300" kern="1200" dirty="0"/>
        </a:p>
      </dsp:txBody>
      <dsp:txXfrm>
        <a:off x="3712615" y="375528"/>
        <a:ext cx="3090369" cy="942562"/>
      </dsp:txXfrm>
    </dsp:sp>
    <dsp:sp modelId="{78A35456-03A3-4293-882B-18007D1A6B25}">
      <dsp:nvSpPr>
        <dsp:cNvPr id="0" name=""/>
        <dsp:cNvSpPr/>
      </dsp:nvSpPr>
      <dsp:spPr>
        <a:xfrm>
          <a:off x="7421058" y="37552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New Experiment Design &amp; New Electronic Tech.</a:t>
          </a:r>
          <a:endParaRPr lang="zh-CN" altLang="en-US" sz="2300" kern="1200" dirty="0"/>
        </a:p>
      </dsp:txBody>
      <dsp:txXfrm>
        <a:off x="7421058" y="375528"/>
        <a:ext cx="3090369" cy="942562"/>
      </dsp:txXfrm>
    </dsp:sp>
    <dsp:sp modelId="{23927BA6-A6EA-4EE6-8A1F-6D9ADE174968}">
      <dsp:nvSpPr>
        <dsp:cNvPr id="0" name=""/>
        <dsp:cNvSpPr/>
      </dsp:nvSpPr>
      <dsp:spPr>
        <a:xfrm>
          <a:off x="3712615"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Better Data Analyzing</a:t>
          </a:r>
          <a:endParaRPr lang="zh-CN" altLang="en-US" sz="2300" kern="1200" dirty="0"/>
        </a:p>
      </dsp:txBody>
      <dsp:txXfrm>
        <a:off x="3712615" y="1704387"/>
        <a:ext cx="3090369" cy="942562"/>
      </dsp:txXfrm>
    </dsp:sp>
    <dsp:sp modelId="{218BB1BA-E063-45AF-8C7F-75EC8D38EE9D}">
      <dsp:nvSpPr>
        <dsp:cNvPr id="0" name=""/>
        <dsp:cNvSpPr/>
      </dsp:nvSpPr>
      <dsp:spPr>
        <a:xfrm>
          <a:off x="3712615" y="3033246"/>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Increase DM Energy</a:t>
          </a:r>
          <a:endParaRPr lang="zh-CN" altLang="en-US" sz="2300" kern="1200" dirty="0"/>
        </a:p>
      </dsp:txBody>
      <dsp:txXfrm>
        <a:off x="3712615" y="3033246"/>
        <a:ext cx="3090369" cy="942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83B9E-9B8D-415B-B857-7572CD9ED1AC}">
      <dsp:nvSpPr>
        <dsp:cNvPr id="0" name=""/>
        <dsp:cNvSpPr/>
      </dsp:nvSpPr>
      <dsp:spPr>
        <a:xfrm>
          <a:off x="6802984" y="3458807"/>
          <a:ext cx="618073" cy="91440"/>
        </a:xfrm>
        <a:custGeom>
          <a:avLst/>
          <a:gdLst/>
          <a:ahLst/>
          <a:cxnLst/>
          <a:rect l="0" t="0" r="0" b="0"/>
          <a:pathLst>
            <a:path>
              <a:moveTo>
                <a:pt x="0" y="45720"/>
              </a:moveTo>
              <a:lnTo>
                <a:pt x="618073" y="45720"/>
              </a:lnTo>
            </a:path>
          </a:pathLst>
        </a:custGeom>
        <a:noFill/>
        <a:ln w="12700" cap="flat" cmpd="sng" algn="ctr">
          <a:solidFill>
            <a:scrgbClr r="0" g="0" b="0"/>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0CCBCA5B-7CF4-4FEF-97EA-EADCFDB4B137}">
      <dsp:nvSpPr>
        <dsp:cNvPr id="0" name=""/>
        <dsp:cNvSpPr/>
      </dsp:nvSpPr>
      <dsp:spPr>
        <a:xfrm>
          <a:off x="3094541" y="2175669"/>
          <a:ext cx="618073" cy="1328858"/>
        </a:xfrm>
        <a:custGeom>
          <a:avLst/>
          <a:gdLst/>
          <a:ahLst/>
          <a:cxnLst/>
          <a:rect l="0" t="0" r="0" b="0"/>
          <a:pathLst>
            <a:path>
              <a:moveTo>
                <a:pt x="0" y="0"/>
              </a:moveTo>
              <a:lnTo>
                <a:pt x="309036" y="0"/>
              </a:lnTo>
              <a:lnTo>
                <a:pt x="309036" y="1328858"/>
              </a:lnTo>
              <a:lnTo>
                <a:pt x="618073" y="13288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3A6DD-585C-483C-85F3-F36029CE90CD}">
      <dsp:nvSpPr>
        <dsp:cNvPr id="0" name=""/>
        <dsp:cNvSpPr/>
      </dsp:nvSpPr>
      <dsp:spPr>
        <a:xfrm>
          <a:off x="3094541" y="2129949"/>
          <a:ext cx="618073" cy="91440"/>
        </a:xfrm>
        <a:custGeom>
          <a:avLst/>
          <a:gdLst/>
          <a:ahLst/>
          <a:cxnLst/>
          <a:rect l="0" t="0" r="0" b="0"/>
          <a:pathLst>
            <a:path>
              <a:moveTo>
                <a:pt x="0" y="45720"/>
              </a:moveTo>
              <a:lnTo>
                <a:pt x="61807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D9DEAD-1C10-458D-A951-79A33B01C4FB}">
      <dsp:nvSpPr>
        <dsp:cNvPr id="0" name=""/>
        <dsp:cNvSpPr/>
      </dsp:nvSpPr>
      <dsp:spPr>
        <a:xfrm>
          <a:off x="6802984" y="801090"/>
          <a:ext cx="618073" cy="91440"/>
        </a:xfrm>
        <a:custGeom>
          <a:avLst/>
          <a:gdLst/>
          <a:ahLst/>
          <a:cxnLst/>
          <a:rect l="0" t="0" r="0" b="0"/>
          <a:pathLst>
            <a:path>
              <a:moveTo>
                <a:pt x="0" y="45720"/>
              </a:moveTo>
              <a:lnTo>
                <a:pt x="618073" y="45720"/>
              </a:lnTo>
            </a:path>
          </a:pathLst>
        </a:custGeom>
        <a:noFill/>
        <a:ln w="12700" cap="flat" cmpd="sng" algn="ctr">
          <a:solidFill>
            <a:scrgbClr r="0" g="0" b="0"/>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DE4C9181-F3BC-4CAA-9B29-0B59AFF2610F}">
      <dsp:nvSpPr>
        <dsp:cNvPr id="0" name=""/>
        <dsp:cNvSpPr/>
      </dsp:nvSpPr>
      <dsp:spPr>
        <a:xfrm>
          <a:off x="3094541" y="846810"/>
          <a:ext cx="618073" cy="1328858"/>
        </a:xfrm>
        <a:custGeom>
          <a:avLst/>
          <a:gdLst/>
          <a:ahLst/>
          <a:cxnLst/>
          <a:rect l="0" t="0" r="0" b="0"/>
          <a:pathLst>
            <a:path>
              <a:moveTo>
                <a:pt x="0" y="1328858"/>
              </a:moveTo>
              <a:lnTo>
                <a:pt x="309036" y="1328858"/>
              </a:lnTo>
              <a:lnTo>
                <a:pt x="309036" y="0"/>
              </a:lnTo>
              <a:lnTo>
                <a:pt x="6180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01F112-13AB-4DC5-A645-2BF23E19B470}">
      <dsp:nvSpPr>
        <dsp:cNvPr id="0" name=""/>
        <dsp:cNvSpPr/>
      </dsp:nvSpPr>
      <dsp:spPr>
        <a:xfrm>
          <a:off x="4171"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Improve Sensitivity</a:t>
          </a:r>
          <a:endParaRPr lang="zh-CN" altLang="en-US" sz="2300" kern="1200" dirty="0"/>
        </a:p>
      </dsp:txBody>
      <dsp:txXfrm>
        <a:off x="4171" y="1704387"/>
        <a:ext cx="3090369" cy="942562"/>
      </dsp:txXfrm>
    </dsp:sp>
    <dsp:sp modelId="{8DC94961-6A3B-4C5C-86B6-A20BC0A431EE}">
      <dsp:nvSpPr>
        <dsp:cNvPr id="0" name=""/>
        <dsp:cNvSpPr/>
      </dsp:nvSpPr>
      <dsp:spPr>
        <a:xfrm>
          <a:off x="3712615" y="37552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Lowering Threshold</a:t>
          </a:r>
          <a:endParaRPr lang="zh-CN" altLang="en-US" sz="2300" kern="1200" dirty="0"/>
        </a:p>
      </dsp:txBody>
      <dsp:txXfrm>
        <a:off x="3712615" y="375528"/>
        <a:ext cx="3090369" cy="942562"/>
      </dsp:txXfrm>
    </dsp:sp>
    <dsp:sp modelId="{78A35456-03A3-4293-882B-18007D1A6B25}">
      <dsp:nvSpPr>
        <dsp:cNvPr id="0" name=""/>
        <dsp:cNvSpPr/>
      </dsp:nvSpPr>
      <dsp:spPr>
        <a:xfrm>
          <a:off x="7421058" y="37552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New Experiment Design &amp; New Electronic Tech.</a:t>
          </a:r>
          <a:endParaRPr lang="zh-CN" altLang="en-US" sz="2300" kern="1200" dirty="0"/>
        </a:p>
      </dsp:txBody>
      <dsp:txXfrm>
        <a:off x="7421058" y="375528"/>
        <a:ext cx="3090369" cy="942562"/>
      </dsp:txXfrm>
    </dsp:sp>
    <dsp:sp modelId="{23927BA6-A6EA-4EE6-8A1F-6D9ADE174968}">
      <dsp:nvSpPr>
        <dsp:cNvPr id="0" name=""/>
        <dsp:cNvSpPr/>
      </dsp:nvSpPr>
      <dsp:spPr>
        <a:xfrm>
          <a:off x="3712615"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Better Data Analyzing</a:t>
          </a:r>
          <a:endParaRPr lang="zh-CN" altLang="en-US" sz="2300" kern="1200" dirty="0"/>
        </a:p>
      </dsp:txBody>
      <dsp:txXfrm>
        <a:off x="3712615" y="1704387"/>
        <a:ext cx="3090369" cy="942562"/>
      </dsp:txXfrm>
    </dsp:sp>
    <dsp:sp modelId="{218BB1BA-E063-45AF-8C7F-75EC8D38EE9D}">
      <dsp:nvSpPr>
        <dsp:cNvPr id="0" name=""/>
        <dsp:cNvSpPr/>
      </dsp:nvSpPr>
      <dsp:spPr>
        <a:xfrm>
          <a:off x="3712615" y="3033246"/>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Increase DM Energy</a:t>
          </a:r>
          <a:endParaRPr lang="zh-CN" altLang="en-US" sz="2300" kern="1200" dirty="0"/>
        </a:p>
      </dsp:txBody>
      <dsp:txXfrm>
        <a:off x="3712615" y="3033246"/>
        <a:ext cx="3090369" cy="942562"/>
      </dsp:txXfrm>
    </dsp:sp>
    <dsp:sp modelId="{21B41FDE-D495-44BB-BFC9-41B1931559E3}">
      <dsp:nvSpPr>
        <dsp:cNvPr id="0" name=""/>
        <dsp:cNvSpPr/>
      </dsp:nvSpPr>
      <dsp:spPr>
        <a:xfrm>
          <a:off x="7421058" y="3033246"/>
          <a:ext cx="3090369" cy="942562"/>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Boosted by Solar Reflection</a:t>
          </a:r>
          <a:endParaRPr lang="zh-CN" altLang="en-US" sz="2300" kern="1200" dirty="0"/>
        </a:p>
      </dsp:txBody>
      <dsp:txXfrm>
        <a:off x="7421058" y="3033246"/>
        <a:ext cx="3090369" cy="942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83B9E-9B8D-415B-B857-7572CD9ED1AC}">
      <dsp:nvSpPr>
        <dsp:cNvPr id="0" name=""/>
        <dsp:cNvSpPr/>
      </dsp:nvSpPr>
      <dsp:spPr>
        <a:xfrm>
          <a:off x="6802984" y="3458807"/>
          <a:ext cx="618073" cy="91440"/>
        </a:xfrm>
        <a:custGeom>
          <a:avLst/>
          <a:gdLst/>
          <a:ahLst/>
          <a:cxnLst/>
          <a:rect l="0" t="0" r="0" b="0"/>
          <a:pathLst>
            <a:path>
              <a:moveTo>
                <a:pt x="0" y="45720"/>
              </a:moveTo>
              <a:lnTo>
                <a:pt x="618073" y="45720"/>
              </a:lnTo>
            </a:path>
          </a:pathLst>
        </a:custGeom>
        <a:noFill/>
        <a:ln w="12700" cap="flat" cmpd="sng" algn="ctr">
          <a:solidFill>
            <a:scrgbClr r="0" g="0" b="0"/>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0CCBCA5B-7CF4-4FEF-97EA-EADCFDB4B137}">
      <dsp:nvSpPr>
        <dsp:cNvPr id="0" name=""/>
        <dsp:cNvSpPr/>
      </dsp:nvSpPr>
      <dsp:spPr>
        <a:xfrm>
          <a:off x="3094541" y="2175669"/>
          <a:ext cx="618073" cy="1328858"/>
        </a:xfrm>
        <a:custGeom>
          <a:avLst/>
          <a:gdLst/>
          <a:ahLst/>
          <a:cxnLst/>
          <a:rect l="0" t="0" r="0" b="0"/>
          <a:pathLst>
            <a:path>
              <a:moveTo>
                <a:pt x="0" y="0"/>
              </a:moveTo>
              <a:lnTo>
                <a:pt x="309036" y="0"/>
              </a:lnTo>
              <a:lnTo>
                <a:pt x="309036" y="1328858"/>
              </a:lnTo>
              <a:lnTo>
                <a:pt x="618073" y="13288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355E2B-29B2-40C3-8603-4C100445D5EA}">
      <dsp:nvSpPr>
        <dsp:cNvPr id="0" name=""/>
        <dsp:cNvSpPr/>
      </dsp:nvSpPr>
      <dsp:spPr>
        <a:xfrm>
          <a:off x="6802984" y="2129949"/>
          <a:ext cx="618073" cy="91440"/>
        </a:xfrm>
        <a:custGeom>
          <a:avLst/>
          <a:gdLst/>
          <a:ahLst/>
          <a:cxnLst/>
          <a:rect l="0" t="0" r="0" b="0"/>
          <a:pathLst>
            <a:path>
              <a:moveTo>
                <a:pt x="0" y="45720"/>
              </a:moveTo>
              <a:lnTo>
                <a:pt x="618073" y="45720"/>
              </a:lnTo>
            </a:path>
          </a:pathLst>
        </a:custGeom>
        <a:noFill/>
        <a:ln w="12700" cap="flat" cmpd="sng" algn="ctr">
          <a:solidFill>
            <a:scrgbClr r="0" g="0" b="0"/>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27D3A6DD-585C-483C-85F3-F36029CE90CD}">
      <dsp:nvSpPr>
        <dsp:cNvPr id="0" name=""/>
        <dsp:cNvSpPr/>
      </dsp:nvSpPr>
      <dsp:spPr>
        <a:xfrm>
          <a:off x="3094541" y="2129949"/>
          <a:ext cx="618073" cy="91440"/>
        </a:xfrm>
        <a:custGeom>
          <a:avLst/>
          <a:gdLst/>
          <a:ahLst/>
          <a:cxnLst/>
          <a:rect l="0" t="0" r="0" b="0"/>
          <a:pathLst>
            <a:path>
              <a:moveTo>
                <a:pt x="0" y="45720"/>
              </a:moveTo>
              <a:lnTo>
                <a:pt x="61807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D9DEAD-1C10-458D-A951-79A33B01C4FB}">
      <dsp:nvSpPr>
        <dsp:cNvPr id="0" name=""/>
        <dsp:cNvSpPr/>
      </dsp:nvSpPr>
      <dsp:spPr>
        <a:xfrm>
          <a:off x="6802984" y="801090"/>
          <a:ext cx="618073" cy="91440"/>
        </a:xfrm>
        <a:custGeom>
          <a:avLst/>
          <a:gdLst/>
          <a:ahLst/>
          <a:cxnLst/>
          <a:rect l="0" t="0" r="0" b="0"/>
          <a:pathLst>
            <a:path>
              <a:moveTo>
                <a:pt x="0" y="45720"/>
              </a:moveTo>
              <a:lnTo>
                <a:pt x="618073" y="45720"/>
              </a:lnTo>
            </a:path>
          </a:pathLst>
        </a:custGeom>
        <a:noFill/>
        <a:ln w="12700" cap="flat" cmpd="sng" algn="ctr">
          <a:solidFill>
            <a:scrgbClr r="0" g="0" b="0"/>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DE4C9181-F3BC-4CAA-9B29-0B59AFF2610F}">
      <dsp:nvSpPr>
        <dsp:cNvPr id="0" name=""/>
        <dsp:cNvSpPr/>
      </dsp:nvSpPr>
      <dsp:spPr>
        <a:xfrm>
          <a:off x="3094541" y="846810"/>
          <a:ext cx="618073" cy="1328858"/>
        </a:xfrm>
        <a:custGeom>
          <a:avLst/>
          <a:gdLst/>
          <a:ahLst/>
          <a:cxnLst/>
          <a:rect l="0" t="0" r="0" b="0"/>
          <a:pathLst>
            <a:path>
              <a:moveTo>
                <a:pt x="0" y="1328858"/>
              </a:moveTo>
              <a:lnTo>
                <a:pt x="309036" y="1328858"/>
              </a:lnTo>
              <a:lnTo>
                <a:pt x="309036" y="0"/>
              </a:lnTo>
              <a:lnTo>
                <a:pt x="6180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01F112-13AB-4DC5-A645-2BF23E19B470}">
      <dsp:nvSpPr>
        <dsp:cNvPr id="0" name=""/>
        <dsp:cNvSpPr/>
      </dsp:nvSpPr>
      <dsp:spPr>
        <a:xfrm>
          <a:off x="4171"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Improve Sensitivity</a:t>
          </a:r>
          <a:endParaRPr lang="zh-CN" altLang="en-US" sz="2300" kern="1200" dirty="0"/>
        </a:p>
      </dsp:txBody>
      <dsp:txXfrm>
        <a:off x="4171" y="1704387"/>
        <a:ext cx="3090369" cy="942562"/>
      </dsp:txXfrm>
    </dsp:sp>
    <dsp:sp modelId="{8DC94961-6A3B-4C5C-86B6-A20BC0A431EE}">
      <dsp:nvSpPr>
        <dsp:cNvPr id="0" name=""/>
        <dsp:cNvSpPr/>
      </dsp:nvSpPr>
      <dsp:spPr>
        <a:xfrm>
          <a:off x="3712615" y="37552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Lowering Threshold</a:t>
          </a:r>
          <a:endParaRPr lang="zh-CN" altLang="en-US" sz="2300" kern="1200" dirty="0"/>
        </a:p>
      </dsp:txBody>
      <dsp:txXfrm>
        <a:off x="3712615" y="375528"/>
        <a:ext cx="3090369" cy="942562"/>
      </dsp:txXfrm>
    </dsp:sp>
    <dsp:sp modelId="{78A35456-03A3-4293-882B-18007D1A6B25}">
      <dsp:nvSpPr>
        <dsp:cNvPr id="0" name=""/>
        <dsp:cNvSpPr/>
      </dsp:nvSpPr>
      <dsp:spPr>
        <a:xfrm>
          <a:off x="7421058" y="37552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New Experiment Design &amp; New Electronic Tech.</a:t>
          </a:r>
          <a:endParaRPr lang="zh-CN" altLang="en-US" sz="2300" kern="1200" dirty="0"/>
        </a:p>
      </dsp:txBody>
      <dsp:txXfrm>
        <a:off x="7421058" y="375528"/>
        <a:ext cx="3090369" cy="942562"/>
      </dsp:txXfrm>
    </dsp:sp>
    <dsp:sp modelId="{23927BA6-A6EA-4EE6-8A1F-6D9ADE174968}">
      <dsp:nvSpPr>
        <dsp:cNvPr id="0" name=""/>
        <dsp:cNvSpPr/>
      </dsp:nvSpPr>
      <dsp:spPr>
        <a:xfrm>
          <a:off x="3712615"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Better Data Analyzing</a:t>
          </a:r>
          <a:endParaRPr lang="zh-CN" altLang="en-US" sz="2300" kern="1200" dirty="0"/>
        </a:p>
      </dsp:txBody>
      <dsp:txXfrm>
        <a:off x="3712615" y="1704387"/>
        <a:ext cx="3090369" cy="942562"/>
      </dsp:txXfrm>
    </dsp:sp>
    <dsp:sp modelId="{4531CBB8-26AB-4043-882D-58929B230D65}">
      <dsp:nvSpPr>
        <dsp:cNvPr id="0" name=""/>
        <dsp:cNvSpPr/>
      </dsp:nvSpPr>
      <dsp:spPr>
        <a:xfrm>
          <a:off x="7421058" y="1704387"/>
          <a:ext cx="3090369" cy="942562"/>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New Variable: Modulations</a:t>
          </a:r>
          <a:endParaRPr lang="zh-CN" altLang="en-US" sz="2300" kern="1200" dirty="0"/>
        </a:p>
      </dsp:txBody>
      <dsp:txXfrm>
        <a:off x="7421058" y="1704387"/>
        <a:ext cx="3090369" cy="942562"/>
      </dsp:txXfrm>
    </dsp:sp>
    <dsp:sp modelId="{218BB1BA-E063-45AF-8C7F-75EC8D38EE9D}">
      <dsp:nvSpPr>
        <dsp:cNvPr id="0" name=""/>
        <dsp:cNvSpPr/>
      </dsp:nvSpPr>
      <dsp:spPr>
        <a:xfrm>
          <a:off x="3712615" y="3033246"/>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Increase DM Energy</a:t>
          </a:r>
          <a:endParaRPr lang="zh-CN" altLang="en-US" sz="2300" kern="1200" dirty="0"/>
        </a:p>
      </dsp:txBody>
      <dsp:txXfrm>
        <a:off x="3712615" y="3033246"/>
        <a:ext cx="3090369" cy="942562"/>
      </dsp:txXfrm>
    </dsp:sp>
    <dsp:sp modelId="{21B41FDE-D495-44BB-BFC9-41B1931559E3}">
      <dsp:nvSpPr>
        <dsp:cNvPr id="0" name=""/>
        <dsp:cNvSpPr/>
      </dsp:nvSpPr>
      <dsp:spPr>
        <a:xfrm>
          <a:off x="7421058" y="3033246"/>
          <a:ext cx="3090369" cy="94256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zh-CN" sz="2300" kern="1200" dirty="0"/>
            <a:t>Boosted by Solar Reflection</a:t>
          </a:r>
          <a:endParaRPr lang="zh-CN" altLang="en-US" sz="2300" kern="1200" dirty="0"/>
        </a:p>
      </dsp:txBody>
      <dsp:txXfrm>
        <a:off x="7421058" y="3033246"/>
        <a:ext cx="3090369" cy="942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BC26-672C-488A-BFC9-D6947269C38A}">
      <dsp:nvSpPr>
        <dsp:cNvPr id="0" name=""/>
        <dsp:cNvSpPr/>
      </dsp:nvSpPr>
      <dsp:spPr>
        <a:xfrm>
          <a:off x="6621670" y="3348597"/>
          <a:ext cx="545548" cy="586464"/>
        </a:xfrm>
        <a:custGeom>
          <a:avLst/>
          <a:gdLst/>
          <a:ahLst/>
          <a:cxnLst/>
          <a:rect l="0" t="0" r="0" b="0"/>
          <a:pathLst>
            <a:path>
              <a:moveTo>
                <a:pt x="0" y="0"/>
              </a:moveTo>
              <a:lnTo>
                <a:pt x="272774" y="0"/>
              </a:lnTo>
              <a:lnTo>
                <a:pt x="272774" y="586464"/>
              </a:lnTo>
              <a:lnTo>
                <a:pt x="545548" y="586464"/>
              </a:lnTo>
            </a:path>
          </a:pathLst>
        </a:custGeom>
        <a:noFill/>
        <a:ln w="12700" cap="flat" cmpd="sng" algn="ctr">
          <a:solidFill>
            <a:scrgbClr r="0" g="0" b="0"/>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FCB83B9E-9B8D-415B-B857-7572CD9ED1AC}">
      <dsp:nvSpPr>
        <dsp:cNvPr id="0" name=""/>
        <dsp:cNvSpPr/>
      </dsp:nvSpPr>
      <dsp:spPr>
        <a:xfrm>
          <a:off x="6621670" y="2762133"/>
          <a:ext cx="545548" cy="586464"/>
        </a:xfrm>
        <a:custGeom>
          <a:avLst/>
          <a:gdLst/>
          <a:ahLst/>
          <a:cxnLst/>
          <a:rect l="0" t="0" r="0" b="0"/>
          <a:pathLst>
            <a:path>
              <a:moveTo>
                <a:pt x="0" y="586464"/>
              </a:moveTo>
              <a:lnTo>
                <a:pt x="272774" y="586464"/>
              </a:lnTo>
              <a:lnTo>
                <a:pt x="272774" y="0"/>
              </a:lnTo>
              <a:lnTo>
                <a:pt x="545548" y="0"/>
              </a:lnTo>
            </a:path>
          </a:pathLst>
        </a:custGeom>
        <a:noFill/>
        <a:ln w="12700" cap="flat" cmpd="sng" algn="ctr">
          <a:solidFill>
            <a:scrgbClr r="0" g="0" b="0"/>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0CCBCA5B-7CF4-4FEF-97EA-EADCFDB4B137}">
      <dsp:nvSpPr>
        <dsp:cNvPr id="0" name=""/>
        <dsp:cNvSpPr/>
      </dsp:nvSpPr>
      <dsp:spPr>
        <a:xfrm>
          <a:off x="3348381" y="1882436"/>
          <a:ext cx="545548" cy="1466160"/>
        </a:xfrm>
        <a:custGeom>
          <a:avLst/>
          <a:gdLst/>
          <a:ahLst/>
          <a:cxnLst/>
          <a:rect l="0" t="0" r="0" b="0"/>
          <a:pathLst>
            <a:path>
              <a:moveTo>
                <a:pt x="0" y="0"/>
              </a:moveTo>
              <a:lnTo>
                <a:pt x="272774" y="0"/>
              </a:lnTo>
              <a:lnTo>
                <a:pt x="272774" y="1466160"/>
              </a:lnTo>
              <a:lnTo>
                <a:pt x="545548" y="14661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355E2B-29B2-40C3-8603-4C100445D5EA}">
      <dsp:nvSpPr>
        <dsp:cNvPr id="0" name=""/>
        <dsp:cNvSpPr/>
      </dsp:nvSpPr>
      <dsp:spPr>
        <a:xfrm>
          <a:off x="6621670" y="1543484"/>
          <a:ext cx="545548" cy="91440"/>
        </a:xfrm>
        <a:custGeom>
          <a:avLst/>
          <a:gdLst/>
          <a:ahLst/>
          <a:cxnLst/>
          <a:rect l="0" t="0" r="0" b="0"/>
          <a:pathLst>
            <a:path>
              <a:moveTo>
                <a:pt x="0" y="45720"/>
              </a:moveTo>
              <a:lnTo>
                <a:pt x="545548" y="45720"/>
              </a:lnTo>
            </a:path>
          </a:pathLst>
        </a:custGeom>
        <a:noFill/>
        <a:ln w="12700" cap="flat" cmpd="sng" algn="ctr">
          <a:solidFill>
            <a:scrgbClr r="0" g="0" b="0"/>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27D3A6DD-585C-483C-85F3-F36029CE90CD}">
      <dsp:nvSpPr>
        <dsp:cNvPr id="0" name=""/>
        <dsp:cNvSpPr/>
      </dsp:nvSpPr>
      <dsp:spPr>
        <a:xfrm>
          <a:off x="3348381" y="1589204"/>
          <a:ext cx="545548" cy="293232"/>
        </a:xfrm>
        <a:custGeom>
          <a:avLst/>
          <a:gdLst/>
          <a:ahLst/>
          <a:cxnLst/>
          <a:rect l="0" t="0" r="0" b="0"/>
          <a:pathLst>
            <a:path>
              <a:moveTo>
                <a:pt x="0" y="293232"/>
              </a:moveTo>
              <a:lnTo>
                <a:pt x="272774" y="293232"/>
              </a:lnTo>
              <a:lnTo>
                <a:pt x="272774" y="0"/>
              </a:lnTo>
              <a:lnTo>
                <a:pt x="5455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D9DEAD-1C10-458D-A951-79A33B01C4FB}">
      <dsp:nvSpPr>
        <dsp:cNvPr id="0" name=""/>
        <dsp:cNvSpPr/>
      </dsp:nvSpPr>
      <dsp:spPr>
        <a:xfrm>
          <a:off x="6621670" y="370556"/>
          <a:ext cx="545548" cy="91440"/>
        </a:xfrm>
        <a:custGeom>
          <a:avLst/>
          <a:gdLst/>
          <a:ahLst/>
          <a:cxnLst/>
          <a:rect l="0" t="0" r="0" b="0"/>
          <a:pathLst>
            <a:path>
              <a:moveTo>
                <a:pt x="0" y="45720"/>
              </a:moveTo>
              <a:lnTo>
                <a:pt x="545548" y="45720"/>
              </a:lnTo>
            </a:path>
          </a:pathLst>
        </a:custGeom>
        <a:noFill/>
        <a:ln w="12700" cap="flat" cmpd="sng" algn="ctr">
          <a:solidFill>
            <a:scrgbClr r="0" g="0" b="0"/>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DE4C9181-F3BC-4CAA-9B29-0B59AFF2610F}">
      <dsp:nvSpPr>
        <dsp:cNvPr id="0" name=""/>
        <dsp:cNvSpPr/>
      </dsp:nvSpPr>
      <dsp:spPr>
        <a:xfrm>
          <a:off x="3348381" y="416276"/>
          <a:ext cx="545548" cy="1466160"/>
        </a:xfrm>
        <a:custGeom>
          <a:avLst/>
          <a:gdLst/>
          <a:ahLst/>
          <a:cxnLst/>
          <a:rect l="0" t="0" r="0" b="0"/>
          <a:pathLst>
            <a:path>
              <a:moveTo>
                <a:pt x="0" y="1466160"/>
              </a:moveTo>
              <a:lnTo>
                <a:pt x="272774" y="1466160"/>
              </a:lnTo>
              <a:lnTo>
                <a:pt x="272774" y="0"/>
              </a:lnTo>
              <a:lnTo>
                <a:pt x="5455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01F112-13AB-4DC5-A645-2BF23E19B470}">
      <dsp:nvSpPr>
        <dsp:cNvPr id="0" name=""/>
        <dsp:cNvSpPr/>
      </dsp:nvSpPr>
      <dsp:spPr>
        <a:xfrm>
          <a:off x="620641" y="1466456"/>
          <a:ext cx="2727740" cy="831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Improve Sensitivity</a:t>
          </a:r>
          <a:endParaRPr lang="zh-CN" altLang="en-US" sz="2000" kern="1200" dirty="0"/>
        </a:p>
      </dsp:txBody>
      <dsp:txXfrm>
        <a:off x="620641" y="1466456"/>
        <a:ext cx="2727740" cy="831960"/>
      </dsp:txXfrm>
    </dsp:sp>
    <dsp:sp modelId="{8DC94961-6A3B-4C5C-86B6-A20BC0A431EE}">
      <dsp:nvSpPr>
        <dsp:cNvPr id="0" name=""/>
        <dsp:cNvSpPr/>
      </dsp:nvSpPr>
      <dsp:spPr>
        <a:xfrm>
          <a:off x="3893929" y="295"/>
          <a:ext cx="2727740" cy="831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Lowering Threshold</a:t>
          </a:r>
          <a:endParaRPr lang="zh-CN" altLang="en-US" sz="2000" kern="1200" dirty="0"/>
        </a:p>
      </dsp:txBody>
      <dsp:txXfrm>
        <a:off x="3893929" y="295"/>
        <a:ext cx="2727740" cy="831960"/>
      </dsp:txXfrm>
    </dsp:sp>
    <dsp:sp modelId="{78A35456-03A3-4293-882B-18007D1A6B25}">
      <dsp:nvSpPr>
        <dsp:cNvPr id="0" name=""/>
        <dsp:cNvSpPr/>
      </dsp:nvSpPr>
      <dsp:spPr>
        <a:xfrm>
          <a:off x="7167218" y="295"/>
          <a:ext cx="2727740" cy="831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New Experiment Design &amp; New Electronic Tech.</a:t>
          </a:r>
          <a:endParaRPr lang="zh-CN" altLang="en-US" sz="2000" kern="1200" dirty="0"/>
        </a:p>
      </dsp:txBody>
      <dsp:txXfrm>
        <a:off x="7167218" y="295"/>
        <a:ext cx="2727740" cy="831960"/>
      </dsp:txXfrm>
    </dsp:sp>
    <dsp:sp modelId="{23927BA6-A6EA-4EE6-8A1F-6D9ADE174968}">
      <dsp:nvSpPr>
        <dsp:cNvPr id="0" name=""/>
        <dsp:cNvSpPr/>
      </dsp:nvSpPr>
      <dsp:spPr>
        <a:xfrm>
          <a:off x="3893929" y="1173224"/>
          <a:ext cx="2727740" cy="831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Better Data Analyzing</a:t>
          </a:r>
          <a:endParaRPr lang="zh-CN" altLang="en-US" sz="2000" kern="1200" dirty="0"/>
        </a:p>
      </dsp:txBody>
      <dsp:txXfrm>
        <a:off x="3893929" y="1173224"/>
        <a:ext cx="2727740" cy="831960"/>
      </dsp:txXfrm>
    </dsp:sp>
    <dsp:sp modelId="{4531CBB8-26AB-4043-882D-58929B230D65}">
      <dsp:nvSpPr>
        <dsp:cNvPr id="0" name=""/>
        <dsp:cNvSpPr/>
      </dsp:nvSpPr>
      <dsp:spPr>
        <a:xfrm>
          <a:off x="7167218" y="1173224"/>
          <a:ext cx="2727740" cy="83196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New Variable: Modulations</a:t>
          </a:r>
          <a:endParaRPr lang="zh-CN" altLang="en-US" sz="2000" kern="1200" dirty="0"/>
        </a:p>
      </dsp:txBody>
      <dsp:txXfrm>
        <a:off x="7167218" y="1173224"/>
        <a:ext cx="2727740" cy="831960"/>
      </dsp:txXfrm>
    </dsp:sp>
    <dsp:sp modelId="{218BB1BA-E063-45AF-8C7F-75EC8D38EE9D}">
      <dsp:nvSpPr>
        <dsp:cNvPr id="0" name=""/>
        <dsp:cNvSpPr/>
      </dsp:nvSpPr>
      <dsp:spPr>
        <a:xfrm>
          <a:off x="3893929" y="2932616"/>
          <a:ext cx="2727740" cy="831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Increase DM Energy</a:t>
          </a:r>
          <a:endParaRPr lang="zh-CN" altLang="en-US" sz="2000" kern="1200" dirty="0"/>
        </a:p>
      </dsp:txBody>
      <dsp:txXfrm>
        <a:off x="3893929" y="2932616"/>
        <a:ext cx="2727740" cy="831960"/>
      </dsp:txXfrm>
    </dsp:sp>
    <dsp:sp modelId="{21B41FDE-D495-44BB-BFC9-41B1931559E3}">
      <dsp:nvSpPr>
        <dsp:cNvPr id="0" name=""/>
        <dsp:cNvSpPr/>
      </dsp:nvSpPr>
      <dsp:spPr>
        <a:xfrm>
          <a:off x="7167218" y="2346152"/>
          <a:ext cx="2727740" cy="83196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Boosted by Solar Reflection</a:t>
          </a:r>
          <a:endParaRPr lang="zh-CN" altLang="en-US" sz="2000" kern="1200" dirty="0"/>
        </a:p>
      </dsp:txBody>
      <dsp:txXfrm>
        <a:off x="7167218" y="2346152"/>
        <a:ext cx="2727740" cy="831960"/>
      </dsp:txXfrm>
    </dsp:sp>
    <dsp:sp modelId="{446C4345-0E44-4D7E-872B-822E2C488161}">
      <dsp:nvSpPr>
        <dsp:cNvPr id="0" name=""/>
        <dsp:cNvSpPr/>
      </dsp:nvSpPr>
      <dsp:spPr>
        <a:xfrm>
          <a:off x="7167218" y="3519081"/>
          <a:ext cx="2727740" cy="83196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Inelastic DM Excited by Solar Reflection</a:t>
          </a:r>
          <a:endParaRPr lang="zh-CN" altLang="en-US" sz="2000" kern="1200" dirty="0"/>
        </a:p>
      </dsp:txBody>
      <dsp:txXfrm>
        <a:off x="7167218" y="3519081"/>
        <a:ext cx="2727740" cy="83196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72626-0DFD-4091-BE7A-E9F1E8533C21}" type="datetimeFigureOut">
              <a:rPr lang="zh-CN" altLang="en-US" smtClean="0"/>
              <a:t>2025/8/17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00B35-8677-418A-A12B-8C9CAB300403}" type="slidenum">
              <a:rPr lang="zh-CN" altLang="en-US" smtClean="0"/>
              <a:t>‹#›</a:t>
            </a:fld>
            <a:endParaRPr lang="zh-CN" altLang="en-US"/>
          </a:p>
        </p:txBody>
      </p:sp>
    </p:spTree>
    <p:extLst>
      <p:ext uri="{BB962C8B-B14F-4D97-AF65-F5344CB8AC3E}">
        <p14:creationId xmlns:p14="http://schemas.microsoft.com/office/powerpoint/2010/main" val="367160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Abstract: Solar reflected dark matter refers to dark matter particles reflected and accelerated by the high energy electrons in solar interior. This process can boost MeV dark matter energies, enhancing potential signals in direct detection experiments. we demonstrate that in detectors composed of single crystals, like in Bragg scattering, the collision rate and energy deposition are influenced by the angle between the momentum of the incoming DM and the orientations of the crystallographic axes. This results in a directional modulation of the signal. On the other hand, we also explore the scenario of inelastic dark matter, where scattering within the Sun promotes dark matter to an excited state. Subsequent de-excitation in terrestrial detectors releases additional energy, significantly enhancing the detection signature of dark matter with mass larger than electron mass. </a:t>
            </a:r>
            <a:endParaRPr lang="zh-CN" altLang="en-US" dirty="0"/>
          </a:p>
        </p:txBody>
      </p:sp>
      <p:sp>
        <p:nvSpPr>
          <p:cNvPr id="4" name="灯片编号占位符 3"/>
          <p:cNvSpPr>
            <a:spLocks noGrp="1"/>
          </p:cNvSpPr>
          <p:nvPr>
            <p:ph type="sldNum" sz="quarter" idx="5"/>
          </p:nvPr>
        </p:nvSpPr>
        <p:spPr/>
        <p:txBody>
          <a:bodyPr/>
          <a:lstStyle/>
          <a:p>
            <a:fld id="{95700B35-8677-418A-A12B-8C9CAB300403}" type="slidenum">
              <a:rPr lang="zh-CN" altLang="en-US" smtClean="0"/>
              <a:t>1</a:t>
            </a:fld>
            <a:endParaRPr lang="zh-CN" altLang="en-US"/>
          </a:p>
        </p:txBody>
      </p:sp>
    </p:spTree>
    <p:extLst>
      <p:ext uri="{BB962C8B-B14F-4D97-AF65-F5344CB8AC3E}">
        <p14:creationId xmlns:p14="http://schemas.microsoft.com/office/powerpoint/2010/main" val="357628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More statistic S</a:t>
            </a:r>
          </a:p>
          <a:p>
            <a:r>
              <a:rPr lang="en-US" altLang="zh-CN" dirty="0"/>
              <a:t>1.More info</a:t>
            </a:r>
          </a:p>
          <a:p>
            <a:r>
              <a:rPr lang="en-US" altLang="zh-CN" dirty="0"/>
              <a:t>2.Independent of BG model uncertainty</a:t>
            </a:r>
          </a:p>
          <a:p>
            <a:r>
              <a:rPr lang="en-US" altLang="zh-CN" dirty="0"/>
              <a:t>3.Identify SRDM</a:t>
            </a:r>
          </a:p>
          <a:p>
            <a:r>
              <a:rPr lang="en-US" altLang="zh-CN" dirty="0"/>
              <a:t>Likelihood ratio test -&gt; preliminary</a:t>
            </a:r>
            <a:endParaRPr lang="zh-CN" altLang="en-US" dirty="0"/>
          </a:p>
        </p:txBody>
      </p:sp>
      <p:sp>
        <p:nvSpPr>
          <p:cNvPr id="4" name="灯片编号占位符 3"/>
          <p:cNvSpPr>
            <a:spLocks noGrp="1"/>
          </p:cNvSpPr>
          <p:nvPr>
            <p:ph type="sldNum" sz="quarter" idx="5"/>
          </p:nvPr>
        </p:nvSpPr>
        <p:spPr/>
        <p:txBody>
          <a:bodyPr/>
          <a:lstStyle/>
          <a:p>
            <a:fld id="{A6BF6248-118D-4361-8A85-FF4D069DA304}" type="slidenum">
              <a:rPr lang="zh-CN" altLang="en-US" smtClean="0"/>
              <a:t>15</a:t>
            </a:fld>
            <a:endParaRPr lang="zh-CN" altLang="en-US"/>
          </a:p>
        </p:txBody>
      </p:sp>
    </p:spTree>
    <p:extLst>
      <p:ext uri="{BB962C8B-B14F-4D97-AF65-F5344CB8AC3E}">
        <p14:creationId xmlns:p14="http://schemas.microsoft.com/office/powerpoint/2010/main" val="293668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700B35-8677-418A-A12B-8C9CAB300403}" type="slidenum">
              <a:rPr lang="zh-CN" altLang="en-US" smtClean="0"/>
              <a:t>17</a:t>
            </a:fld>
            <a:endParaRPr lang="zh-CN" altLang="en-US"/>
          </a:p>
        </p:txBody>
      </p:sp>
    </p:spTree>
    <p:extLst>
      <p:ext uri="{BB962C8B-B14F-4D97-AF65-F5344CB8AC3E}">
        <p14:creationId xmlns:p14="http://schemas.microsoft.com/office/powerpoint/2010/main" val="269932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DM important</a:t>
            </a:r>
          </a:p>
          <a:p>
            <a:r>
              <a:rPr lang="en-US" altLang="zh-CN" dirty="0"/>
              <a:t>Ultralight 5</a:t>
            </a:r>
            <a:r>
              <a:rPr lang="en-US" altLang="zh-CN" baseline="30000" dirty="0"/>
              <a:t>th</a:t>
            </a:r>
            <a:r>
              <a:rPr lang="en-US" altLang="zh-CN" dirty="0"/>
              <a:t> force</a:t>
            </a:r>
          </a:p>
          <a:p>
            <a:r>
              <a:rPr lang="en-US" altLang="zh-CN" dirty="0"/>
              <a:t>PBH early anisotropy</a:t>
            </a:r>
          </a:p>
          <a:p>
            <a:r>
              <a:rPr lang="en-US" altLang="zh-CN" dirty="0"/>
              <a:t>Direct detection</a:t>
            </a:r>
          </a:p>
          <a:p>
            <a:r>
              <a:rPr lang="en-US" altLang="zh-CN" dirty="0"/>
              <a:t>Electron recoil hard</a:t>
            </a:r>
            <a:endParaRPr lang="zh-CN" altLang="en-US" dirty="0"/>
          </a:p>
        </p:txBody>
      </p:sp>
      <p:sp>
        <p:nvSpPr>
          <p:cNvPr id="4" name="灯片编号占位符 3"/>
          <p:cNvSpPr>
            <a:spLocks noGrp="1"/>
          </p:cNvSpPr>
          <p:nvPr>
            <p:ph type="sldNum" sz="quarter" idx="5"/>
          </p:nvPr>
        </p:nvSpPr>
        <p:spPr/>
        <p:txBody>
          <a:bodyPr/>
          <a:lstStyle/>
          <a:p>
            <a:fld id="{A6BF6248-118D-4361-8A85-FF4D069DA304}" type="slidenum">
              <a:rPr lang="zh-CN" altLang="en-US" smtClean="0"/>
              <a:t>2</a:t>
            </a:fld>
            <a:endParaRPr lang="zh-CN" altLang="en-US"/>
          </a:p>
        </p:txBody>
      </p:sp>
    </p:spTree>
    <p:extLst>
      <p:ext uri="{BB962C8B-B14F-4D97-AF65-F5344CB8AC3E}">
        <p14:creationId xmlns:p14="http://schemas.microsoft.com/office/powerpoint/2010/main" val="4976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LDM: low electron recoil energy</a:t>
            </a:r>
            <a:endParaRPr lang="zh-CN" altLang="en-US" dirty="0"/>
          </a:p>
        </p:txBody>
      </p:sp>
      <p:sp>
        <p:nvSpPr>
          <p:cNvPr id="4" name="灯片编号占位符 3"/>
          <p:cNvSpPr>
            <a:spLocks noGrp="1"/>
          </p:cNvSpPr>
          <p:nvPr>
            <p:ph type="sldNum" sz="quarter" idx="5"/>
          </p:nvPr>
        </p:nvSpPr>
        <p:spPr/>
        <p:txBody>
          <a:bodyPr/>
          <a:lstStyle/>
          <a:p>
            <a:fld id="{95700B35-8677-418A-A12B-8C9CAB300403}" type="slidenum">
              <a:rPr lang="zh-CN" altLang="en-US" smtClean="0"/>
              <a:t>5</a:t>
            </a:fld>
            <a:endParaRPr lang="zh-CN" altLang="en-US"/>
          </a:p>
        </p:txBody>
      </p:sp>
    </p:spTree>
    <p:extLst>
      <p:ext uri="{BB962C8B-B14F-4D97-AF65-F5344CB8AC3E}">
        <p14:creationId xmlns:p14="http://schemas.microsoft.com/office/powerpoint/2010/main" val="355177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LDM solar reflected</a:t>
            </a:r>
          </a:p>
          <a:p>
            <a:r>
              <a:rPr lang="en-US" altLang="zh-CN" dirty="0"/>
              <a:t>Simulated-&gt;bound</a:t>
            </a:r>
            <a:endParaRPr lang="zh-CN" altLang="en-US" dirty="0"/>
          </a:p>
        </p:txBody>
      </p:sp>
      <p:sp>
        <p:nvSpPr>
          <p:cNvPr id="4" name="灯片编号占位符 3"/>
          <p:cNvSpPr>
            <a:spLocks noGrp="1"/>
          </p:cNvSpPr>
          <p:nvPr>
            <p:ph type="sldNum" sz="quarter" idx="5"/>
          </p:nvPr>
        </p:nvSpPr>
        <p:spPr/>
        <p:txBody>
          <a:bodyPr/>
          <a:lstStyle/>
          <a:p>
            <a:fld id="{A6BF6248-118D-4361-8A85-FF4D069DA304}" type="slidenum">
              <a:rPr lang="zh-CN" altLang="en-US" smtClean="0"/>
              <a:t>7</a:t>
            </a:fld>
            <a:endParaRPr lang="zh-CN" altLang="en-US"/>
          </a:p>
        </p:txBody>
      </p:sp>
    </p:spTree>
    <p:extLst>
      <p:ext uri="{BB962C8B-B14F-4D97-AF65-F5344CB8AC3E}">
        <p14:creationId xmlns:p14="http://schemas.microsoft.com/office/powerpoint/2010/main" val="380994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Halo: isotropic</a:t>
            </a:r>
          </a:p>
          <a:p>
            <a:r>
              <a:rPr lang="en-US" altLang="zh-CN" dirty="0"/>
              <a:t>Reflected: directional</a:t>
            </a:r>
          </a:p>
          <a:p>
            <a:r>
              <a:rPr lang="en-US" altLang="zh-CN" dirty="0"/>
              <a:t>Single crystal anisotropic</a:t>
            </a:r>
            <a:endParaRPr lang="zh-CN" altLang="en-US" dirty="0"/>
          </a:p>
        </p:txBody>
      </p:sp>
      <p:sp>
        <p:nvSpPr>
          <p:cNvPr id="4" name="灯片编号占位符 3"/>
          <p:cNvSpPr>
            <a:spLocks noGrp="1"/>
          </p:cNvSpPr>
          <p:nvPr>
            <p:ph type="sldNum" sz="quarter" idx="5"/>
          </p:nvPr>
        </p:nvSpPr>
        <p:spPr/>
        <p:txBody>
          <a:bodyPr/>
          <a:lstStyle/>
          <a:p>
            <a:fld id="{A6BF6248-118D-4361-8A85-FF4D069DA304}" type="slidenum">
              <a:rPr lang="zh-CN" altLang="en-US" smtClean="0"/>
              <a:t>9</a:t>
            </a:fld>
            <a:endParaRPr lang="zh-CN" altLang="en-US"/>
          </a:p>
        </p:txBody>
      </p:sp>
    </p:spTree>
    <p:extLst>
      <p:ext uri="{BB962C8B-B14F-4D97-AF65-F5344CB8AC3E}">
        <p14:creationId xmlns:p14="http://schemas.microsoft.com/office/powerpoint/2010/main" val="185327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Small</a:t>
            </a:r>
          </a:p>
          <a:p>
            <a:r>
              <a:rPr lang="en-US" altLang="zh-CN" dirty="0"/>
              <a:t>q large</a:t>
            </a:r>
          </a:p>
          <a:p>
            <a:r>
              <a:rPr lang="en-US" altLang="zh-CN" dirty="0"/>
              <a:t>Expand in b/q, similar to free plane wave-&gt;small</a:t>
            </a:r>
            <a:endParaRPr lang="zh-CN" altLang="en-US" dirty="0"/>
          </a:p>
        </p:txBody>
      </p:sp>
      <p:sp>
        <p:nvSpPr>
          <p:cNvPr id="4" name="灯片编号占位符 3"/>
          <p:cNvSpPr>
            <a:spLocks noGrp="1"/>
          </p:cNvSpPr>
          <p:nvPr>
            <p:ph type="sldNum" sz="quarter" idx="5"/>
          </p:nvPr>
        </p:nvSpPr>
        <p:spPr/>
        <p:txBody>
          <a:bodyPr/>
          <a:lstStyle/>
          <a:p>
            <a:fld id="{A6BF6248-118D-4361-8A85-FF4D069DA304}" type="slidenum">
              <a:rPr lang="zh-CN" altLang="en-US" smtClean="0"/>
              <a:t>11</a:t>
            </a:fld>
            <a:endParaRPr lang="zh-CN" altLang="en-US"/>
          </a:p>
        </p:txBody>
      </p:sp>
    </p:spTree>
    <p:extLst>
      <p:ext uri="{BB962C8B-B14F-4D97-AF65-F5344CB8AC3E}">
        <p14:creationId xmlns:p14="http://schemas.microsoft.com/office/powerpoint/2010/main" val="141525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Bragg scattering</a:t>
            </a:r>
          </a:p>
          <a:p>
            <a:r>
              <a:rPr lang="en-US" altLang="zh-CN" dirty="0"/>
              <a:t>X-ray Bragg: q, out enhance</a:t>
            </a:r>
          </a:p>
          <a:p>
            <a:r>
              <a:rPr lang="en-US" altLang="zh-CN" dirty="0" err="1"/>
              <a:t>Matom</a:t>
            </a:r>
            <a:r>
              <a:rPr lang="en-US" altLang="zh-CN" dirty="0"/>
              <a:t> e^(</a:t>
            </a:r>
            <a:r>
              <a:rPr lang="en-US" altLang="zh-CN" dirty="0" err="1"/>
              <a:t>iqR</a:t>
            </a:r>
            <a:r>
              <a:rPr lang="en-US" altLang="zh-CN" dirty="0"/>
              <a:t>) sum</a:t>
            </a:r>
          </a:p>
          <a:p>
            <a:r>
              <a:rPr lang="en-US" altLang="zh-CN" dirty="0" err="1"/>
              <a:t>Resum</a:t>
            </a:r>
            <a:r>
              <a:rPr lang="en-US" altLang="zh-CN" dirty="0"/>
              <a:t> delta(q-G)</a:t>
            </a:r>
            <a:endParaRPr lang="zh-CN" altLang="en-US" dirty="0"/>
          </a:p>
        </p:txBody>
      </p:sp>
      <p:sp>
        <p:nvSpPr>
          <p:cNvPr id="4" name="灯片编号占位符 3"/>
          <p:cNvSpPr>
            <a:spLocks noGrp="1"/>
          </p:cNvSpPr>
          <p:nvPr>
            <p:ph type="sldNum" sz="quarter" idx="5"/>
          </p:nvPr>
        </p:nvSpPr>
        <p:spPr/>
        <p:txBody>
          <a:bodyPr/>
          <a:lstStyle/>
          <a:p>
            <a:fld id="{A6BF6248-118D-4361-8A85-FF4D069DA304}" type="slidenum">
              <a:rPr lang="zh-CN" altLang="en-US" smtClean="0"/>
              <a:t>12</a:t>
            </a:fld>
            <a:endParaRPr lang="zh-CN" altLang="en-US"/>
          </a:p>
        </p:txBody>
      </p:sp>
    </p:spTree>
    <p:extLst>
      <p:ext uri="{BB962C8B-B14F-4D97-AF65-F5344CB8AC3E}">
        <p14:creationId xmlns:p14="http://schemas.microsoft.com/office/powerpoint/2010/main" val="35013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 continuous integral -&gt; G discrete sum ~3keV</a:t>
            </a:r>
            <a:endParaRPr lang="zh-CN" altLang="en-US" dirty="0"/>
          </a:p>
        </p:txBody>
      </p:sp>
      <p:sp>
        <p:nvSpPr>
          <p:cNvPr id="4" name="灯片编号占位符 3"/>
          <p:cNvSpPr>
            <a:spLocks noGrp="1"/>
          </p:cNvSpPr>
          <p:nvPr>
            <p:ph type="sldNum" sz="quarter" idx="5"/>
          </p:nvPr>
        </p:nvSpPr>
        <p:spPr/>
        <p:txBody>
          <a:bodyPr/>
          <a:lstStyle/>
          <a:p>
            <a:fld id="{A6BF6248-118D-4361-8A85-FF4D069DA304}" type="slidenum">
              <a:rPr lang="zh-CN" altLang="en-US" smtClean="0"/>
              <a:t>13</a:t>
            </a:fld>
            <a:endParaRPr lang="zh-CN" altLang="en-US"/>
          </a:p>
        </p:txBody>
      </p:sp>
    </p:spTree>
    <p:extLst>
      <p:ext uri="{BB962C8B-B14F-4D97-AF65-F5344CB8AC3E}">
        <p14:creationId xmlns:p14="http://schemas.microsoft.com/office/powerpoint/2010/main" val="11170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Contact DMform~1 large-q &gt;&gt;3keV small anisotropy</a:t>
            </a:r>
          </a:p>
          <a:p>
            <a:r>
              <a:rPr lang="en-US" altLang="zh-CN" dirty="0"/>
              <a:t>Massless Dmform~1/q^2 small-q alpha me initial momentum ~3keV O(1) anisotropy</a:t>
            </a:r>
            <a:endParaRPr lang="zh-CN" altLang="en-US" dirty="0"/>
          </a:p>
        </p:txBody>
      </p:sp>
      <p:sp>
        <p:nvSpPr>
          <p:cNvPr id="4" name="灯片编号占位符 3"/>
          <p:cNvSpPr>
            <a:spLocks noGrp="1"/>
          </p:cNvSpPr>
          <p:nvPr>
            <p:ph type="sldNum" sz="quarter" idx="5"/>
          </p:nvPr>
        </p:nvSpPr>
        <p:spPr/>
        <p:txBody>
          <a:bodyPr/>
          <a:lstStyle/>
          <a:p>
            <a:fld id="{A6BF6248-118D-4361-8A85-FF4D069DA304}" type="slidenum">
              <a:rPr lang="zh-CN" altLang="en-US" smtClean="0"/>
              <a:t>14</a:t>
            </a:fld>
            <a:endParaRPr lang="zh-CN" altLang="en-US"/>
          </a:p>
        </p:txBody>
      </p:sp>
    </p:spTree>
    <p:extLst>
      <p:ext uri="{BB962C8B-B14F-4D97-AF65-F5344CB8AC3E}">
        <p14:creationId xmlns:p14="http://schemas.microsoft.com/office/powerpoint/2010/main" val="62986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EF968C-DACD-B363-9135-0A07A1677BF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CA944A8-C98A-6D1E-D9A5-F612554D1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6A442-28F9-F233-6431-2DCFB5BD4E55}"/>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5" name="页脚占位符 4">
            <a:extLst>
              <a:ext uri="{FF2B5EF4-FFF2-40B4-BE49-F238E27FC236}">
                <a16:creationId xmlns:a16="http://schemas.microsoft.com/office/drawing/2014/main" id="{19F124B7-37AC-3C13-6C1D-EFCE27F312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563A64-9849-8AB5-BC29-2D9C3B909E01}"/>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171063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389B43-7480-0E74-5549-4E5D643E88D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09F695-7342-E402-5442-6988230ED2B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B9A845-538C-22A9-BD7C-49AF6F18524A}"/>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5" name="页脚占位符 4">
            <a:extLst>
              <a:ext uri="{FF2B5EF4-FFF2-40B4-BE49-F238E27FC236}">
                <a16:creationId xmlns:a16="http://schemas.microsoft.com/office/drawing/2014/main" id="{7851C192-95BD-BEE0-DA89-EEBD084819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9702536-BFE9-7932-1A89-472F2A0C4C20}"/>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243952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24E4534-B533-A5A9-83F9-28E829B7FE8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B204698-B0F7-2A5C-990B-F5D6EDA2FA5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734122-4177-9DCC-F64E-7D46875C2C3D}"/>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5" name="页脚占位符 4">
            <a:extLst>
              <a:ext uri="{FF2B5EF4-FFF2-40B4-BE49-F238E27FC236}">
                <a16:creationId xmlns:a16="http://schemas.microsoft.com/office/drawing/2014/main" id="{AE501B68-4AD0-C091-CB6D-9EC10907E9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118165-62EC-9E94-5281-58390D3F5F92}"/>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396225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8809DE-79F0-AE65-C78B-48C06A5F13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EB0D3F4-7BE2-D3F0-B8C3-57E9A56694F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8FE0AC-082D-4767-C3F5-CFAAF441C934}"/>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5" name="页脚占位符 4">
            <a:extLst>
              <a:ext uri="{FF2B5EF4-FFF2-40B4-BE49-F238E27FC236}">
                <a16:creationId xmlns:a16="http://schemas.microsoft.com/office/drawing/2014/main" id="{3A84AB02-F8A9-14D9-A030-49ED9206B6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B9129BF-6DA9-8D90-0350-ACED61C1E27F}"/>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266990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4BAFC-A4D8-8397-980C-B6A97CF09E2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32C5FFD-7A0A-7EF4-C165-5053E05E05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3732DD8-7857-3CD4-CE17-90290FAA9129}"/>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5" name="页脚占位符 4">
            <a:extLst>
              <a:ext uri="{FF2B5EF4-FFF2-40B4-BE49-F238E27FC236}">
                <a16:creationId xmlns:a16="http://schemas.microsoft.com/office/drawing/2014/main" id="{C3BA24C0-8F21-5752-9206-FBA7A53769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8B90DF-E08B-A8A2-7828-4C971CD465CC}"/>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410479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6A55B1-6DB0-C5AC-78D8-706ED57EDC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7C6F273-E129-74E5-5593-8580517147F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9F9961-D45B-9B02-0DA0-A7CD876A51F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FF024C-A6BF-E678-10FB-014A3128AA51}"/>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6" name="页脚占位符 5">
            <a:extLst>
              <a:ext uri="{FF2B5EF4-FFF2-40B4-BE49-F238E27FC236}">
                <a16:creationId xmlns:a16="http://schemas.microsoft.com/office/drawing/2014/main" id="{95ADEBC8-3D2B-F15D-F0FE-F19CE3BD65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875546D-CD7E-0FF9-DB57-F8CC320A8078}"/>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152232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0E2332-2B0A-1F7F-9656-1357D82937B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926AD20-519D-4DCC-F535-19A717657B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7917295-A06B-DE38-32A7-99E2DF03781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EDFB74C-EC3F-74A7-7FC5-626B76C1FF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C87A73D-A195-02A0-5091-2666F8009CA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C921989-8A70-1D88-7429-448C6805B432}"/>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8" name="页脚占位符 7">
            <a:extLst>
              <a:ext uri="{FF2B5EF4-FFF2-40B4-BE49-F238E27FC236}">
                <a16:creationId xmlns:a16="http://schemas.microsoft.com/office/drawing/2014/main" id="{379E853A-BC24-90B4-3547-7043D526038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CA78539-90E5-AD79-A653-4CB27EDD770E}"/>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387387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439097-F367-12B7-E8BB-1205553E4BC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A7279EF-E64C-DD3F-5EAB-6D0E80FD52E0}"/>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4" name="页脚占位符 3">
            <a:extLst>
              <a:ext uri="{FF2B5EF4-FFF2-40B4-BE49-F238E27FC236}">
                <a16:creationId xmlns:a16="http://schemas.microsoft.com/office/drawing/2014/main" id="{DD7389D7-F15F-A68A-9D4C-A4EB00A890E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B816188-B4F0-6E87-AE07-A8FFF033A256}"/>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355006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7C7C2D2-E925-E74F-0FFC-DA0EAAA99F18}"/>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3" name="页脚占位符 2">
            <a:extLst>
              <a:ext uri="{FF2B5EF4-FFF2-40B4-BE49-F238E27FC236}">
                <a16:creationId xmlns:a16="http://schemas.microsoft.com/office/drawing/2014/main" id="{84732155-E389-DED3-DF59-8208099E3C8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2EDB12F-12BD-2B48-8821-CAE04B057F7C}"/>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89120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F014C0-22C2-F78E-63C1-5C792F95745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79A8150-1F09-9F58-C70E-64434C467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473E90F-D601-3AAE-095D-79C7EC4DE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7E87B2-9939-935C-D23B-0CEEB0309104}"/>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6" name="页脚占位符 5">
            <a:extLst>
              <a:ext uri="{FF2B5EF4-FFF2-40B4-BE49-F238E27FC236}">
                <a16:creationId xmlns:a16="http://schemas.microsoft.com/office/drawing/2014/main" id="{2F6A7645-972A-951A-6734-60AF9B4382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CE1EE2-7C22-B38D-CD01-0D4A8454CED7}"/>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144837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016443-5C5A-507D-DC04-95B84274545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3F4E9A4-BB71-CCBE-AB49-9902AFEF9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14AB3F2-AE39-6D6E-3294-172980392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7523FA-F68A-22B5-7A1F-723F96D4D57F}"/>
              </a:ext>
            </a:extLst>
          </p:cNvPr>
          <p:cNvSpPr>
            <a:spLocks noGrp="1"/>
          </p:cNvSpPr>
          <p:nvPr>
            <p:ph type="dt" sz="half" idx="10"/>
          </p:nvPr>
        </p:nvSpPr>
        <p:spPr/>
        <p:txBody>
          <a:bodyPr/>
          <a:lstStyle/>
          <a:p>
            <a:fld id="{5B45E571-B4E2-43E5-9317-F5DE9112FBA9}" type="datetimeFigureOut">
              <a:rPr lang="zh-CN" altLang="en-US" smtClean="0"/>
              <a:t>2025/8/17</a:t>
            </a:fld>
            <a:endParaRPr lang="zh-CN" altLang="en-US"/>
          </a:p>
        </p:txBody>
      </p:sp>
      <p:sp>
        <p:nvSpPr>
          <p:cNvPr id="6" name="页脚占位符 5">
            <a:extLst>
              <a:ext uri="{FF2B5EF4-FFF2-40B4-BE49-F238E27FC236}">
                <a16:creationId xmlns:a16="http://schemas.microsoft.com/office/drawing/2014/main" id="{766E2771-04CF-63BB-D9B6-32A57E40DE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5C942A1-F912-ABB0-32BB-BC708CA64B13}"/>
              </a:ext>
            </a:extLst>
          </p:cNvPr>
          <p:cNvSpPr>
            <a:spLocks noGrp="1"/>
          </p:cNvSpPr>
          <p:nvPr>
            <p:ph type="sldNum" sz="quarter" idx="12"/>
          </p:nvPr>
        </p:nvSpPr>
        <p:spPr/>
        <p:txBody>
          <a:body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13588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F45874C-CD3E-1263-E358-7AC47DD7F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FDBB63F-574B-DA21-BE75-9CF16D8AD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41FFD3-4B3B-6AB9-8FEE-B751E5C30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5E571-B4E2-43E5-9317-F5DE9112FBA9}" type="datetimeFigureOut">
              <a:rPr lang="zh-CN" altLang="en-US" smtClean="0"/>
              <a:t>2025/8/17</a:t>
            </a:fld>
            <a:endParaRPr lang="zh-CN" altLang="en-US"/>
          </a:p>
        </p:txBody>
      </p:sp>
      <p:sp>
        <p:nvSpPr>
          <p:cNvPr id="5" name="页脚占位符 4">
            <a:extLst>
              <a:ext uri="{FF2B5EF4-FFF2-40B4-BE49-F238E27FC236}">
                <a16:creationId xmlns:a16="http://schemas.microsoft.com/office/drawing/2014/main" id="{B674BA38-8701-983B-E235-EFA121B1E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4FCEF5A-4713-BAD4-5DD5-C365443D9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AE9B5-AE4E-41AE-9D4F-D776EB199A00}" type="slidenum">
              <a:rPr lang="zh-CN" altLang="en-US" smtClean="0"/>
              <a:t>‹#›</a:t>
            </a:fld>
            <a:endParaRPr lang="zh-CN" altLang="en-US"/>
          </a:p>
        </p:txBody>
      </p:sp>
    </p:spTree>
    <p:extLst>
      <p:ext uri="{BB962C8B-B14F-4D97-AF65-F5344CB8AC3E}">
        <p14:creationId xmlns:p14="http://schemas.microsoft.com/office/powerpoint/2010/main" val="72207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0.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0.png"/><Relationship Id="rId5" Type="http://schemas.openxmlformats.org/officeDocument/2006/relationships/image" Target="../media/image25.png"/><Relationship Id="rId4" Type="http://schemas.openxmlformats.org/officeDocument/2006/relationships/image" Target="../media/image27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1.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12EA03-A99B-D12C-136A-BE6928B98121}"/>
              </a:ext>
            </a:extLst>
          </p:cNvPr>
          <p:cNvSpPr>
            <a:spLocks noGrp="1"/>
          </p:cNvSpPr>
          <p:nvPr>
            <p:ph type="ctrTitle"/>
          </p:nvPr>
        </p:nvSpPr>
        <p:spPr/>
        <p:txBody>
          <a:bodyPr>
            <a:normAutofit/>
          </a:bodyPr>
          <a:lstStyle/>
          <a:p>
            <a:r>
              <a:rPr lang="en-US" altLang="zh-CN" dirty="0">
                <a:latin typeface="Cambria" panose="02040503050406030204" pitchFamily="18" charset="0"/>
                <a:ea typeface="Cambria" panose="02040503050406030204" pitchFamily="18" charset="0"/>
              </a:rPr>
              <a:t>Probing MeV Dark Matter Via Solar Reflection</a:t>
            </a:r>
            <a:endParaRPr lang="zh-CN" altLang="en-US" dirty="0">
              <a:latin typeface="Cambria" panose="02040503050406030204" pitchFamily="18" charset="0"/>
            </a:endParaRPr>
          </a:p>
        </p:txBody>
      </p:sp>
      <p:sp>
        <p:nvSpPr>
          <p:cNvPr id="3" name="副标题 2">
            <a:extLst>
              <a:ext uri="{FF2B5EF4-FFF2-40B4-BE49-F238E27FC236}">
                <a16:creationId xmlns:a16="http://schemas.microsoft.com/office/drawing/2014/main" id="{E5799BE5-C6FA-75C7-9A98-5FE4FA540DB0}"/>
              </a:ext>
            </a:extLst>
          </p:cNvPr>
          <p:cNvSpPr>
            <a:spLocks noGrp="1"/>
          </p:cNvSpPr>
          <p:nvPr>
            <p:ph type="subTitle" idx="1"/>
          </p:nvPr>
        </p:nvSpPr>
        <p:spPr/>
        <p:txBody>
          <a:bodyPr/>
          <a:lstStyle/>
          <a:p>
            <a:r>
              <a:rPr lang="en-US" altLang="zh-CN" dirty="0"/>
              <a:t>Haoming Nie, Tsinghua University</a:t>
            </a:r>
          </a:p>
          <a:p>
            <a:r>
              <a:rPr lang="en-US" altLang="zh-CN" dirty="0"/>
              <a:t>At TAUP2025</a:t>
            </a:r>
            <a:endParaRPr lang="zh-CN" altLang="en-US" dirty="0"/>
          </a:p>
        </p:txBody>
      </p:sp>
    </p:spTree>
    <p:extLst>
      <p:ext uri="{BB962C8B-B14F-4D97-AF65-F5344CB8AC3E}">
        <p14:creationId xmlns:p14="http://schemas.microsoft.com/office/powerpoint/2010/main" val="218346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ECA362-5E63-86EF-A4FC-E43CEA8E7659}"/>
              </a:ext>
            </a:extLst>
          </p:cNvPr>
          <p:cNvSpPr>
            <a:spLocks noGrp="1"/>
          </p:cNvSpPr>
          <p:nvPr>
            <p:ph type="title"/>
          </p:nvPr>
        </p:nvSpPr>
        <p:spPr/>
        <p:txBody>
          <a:bodyPr/>
          <a:lstStyle/>
          <a:p>
            <a:r>
              <a:rPr lang="en-US" altLang="zh-CN" dirty="0"/>
              <a:t>Crystal Structure</a:t>
            </a:r>
            <a:endParaRPr lang="zh-CN" altLang="en-US" dirty="0"/>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D5F2CC04-B757-48CE-049B-BBE35E2200F6}"/>
                  </a:ext>
                </a:extLst>
              </p:cNvPr>
              <p:cNvSpPr>
                <a:spLocks noGrp="1"/>
              </p:cNvSpPr>
              <p:nvPr>
                <p:ph sz="half" idx="1"/>
              </p:nvPr>
            </p:nvSpPr>
            <p:spPr/>
            <p:txBody>
              <a:bodyPr/>
              <a:lstStyle/>
              <a:p>
                <a:r>
                  <a:rPr lang="en-US" altLang="zh-CN" sz="2400" dirty="0"/>
                  <a:t>Reciprocal lattice vector</a:t>
                </a:r>
              </a:p>
              <a:p>
                <a:pPr marL="0" indent="0">
                  <a:buNone/>
                </a:pPr>
                <a14:m>
                  <m:oMathPara xmlns:m="http://schemas.openxmlformats.org/officeDocument/2006/math">
                    <m:oMathParaPr>
                      <m:jc m:val="centerGroup"/>
                    </m:oMathParaPr>
                    <m:oMath xmlns:m="http://schemas.openxmlformats.org/officeDocument/2006/math">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𝐺</m:t>
                          </m:r>
                        </m:e>
                      </m:acc>
                      <m:r>
                        <a:rPr lang="en-US" altLang="zh-CN" sz="2400" b="0" i="1" smtClean="0">
                          <a:latin typeface="Cambria Math" panose="02040503050406030204" pitchFamily="18" charset="0"/>
                        </a:rPr>
                        <m:t>⋅</m:t>
                      </m:r>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𝑅</m:t>
                          </m:r>
                        </m:e>
                      </m:acc>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𝜋</m:t>
                      </m:r>
                      <m:r>
                        <a:rPr lang="en-US" altLang="zh-CN" sz="2400" b="0" i="1" smtClean="0">
                          <a:latin typeface="Cambria Math" panose="02040503050406030204" pitchFamily="18" charset="0"/>
                        </a:rPr>
                        <m:t>𝑛</m:t>
                      </m:r>
                    </m:oMath>
                  </m:oMathPara>
                </a14:m>
                <a:endParaRPr lang="en-US" altLang="zh-CN" sz="2400" dirty="0"/>
              </a:p>
              <a:p>
                <a:r>
                  <a:rPr lang="en-US" altLang="zh-CN" sz="2400" dirty="0"/>
                  <a:t>Bloch state in crystal</a:t>
                </a:r>
              </a:p>
              <a:p>
                <a:pPr marL="0" indent="0">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𝜓</m:t>
                          </m:r>
                        </m:e>
                        <m:sub>
                          <m:r>
                            <a:rPr lang="en-US" altLang="zh-CN" sz="2400" b="0" i="1" smtClean="0">
                              <a:latin typeface="Cambria Math" panose="02040503050406030204" pitchFamily="18" charset="0"/>
                            </a:rPr>
                            <m:t>𝑖</m:t>
                          </m:r>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𝑘</m:t>
                              </m:r>
                            </m:e>
                          </m:acc>
                        </m:sub>
                      </m:sSub>
                      <m:d>
                        <m:dPr>
                          <m:ctrlPr>
                            <a:rPr lang="en-US" altLang="zh-CN" sz="2400" b="0" i="1" smtClean="0">
                              <a:latin typeface="Cambria Math" panose="02040503050406030204" pitchFamily="18" charset="0"/>
                            </a:rPr>
                          </m:ctrlPr>
                        </m:d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𝑥</m:t>
                              </m:r>
                            </m:e>
                          </m:acc>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ad>
                            <m:radPr>
                              <m:degHide m:val="on"/>
                              <m:ctrlPr>
                                <a:rPr lang="en-US" altLang="zh-CN" sz="2400" b="0" i="1" smtClean="0">
                                  <a:latin typeface="Cambria Math" panose="02040503050406030204" pitchFamily="18" charset="0"/>
                                </a:rPr>
                              </m:ctrlPr>
                            </m:radPr>
                            <m:deg/>
                            <m:e>
                              <m:r>
                                <a:rPr lang="en-US" altLang="zh-CN" sz="2400" b="0" i="1" smtClean="0">
                                  <a:latin typeface="Cambria Math" panose="02040503050406030204" pitchFamily="18" charset="0"/>
                                </a:rPr>
                                <m:t>𝑉</m:t>
                              </m:r>
                            </m:e>
                          </m:rad>
                        </m:den>
                      </m:f>
                      <m:nary>
                        <m:naryPr>
                          <m:chr m:val="∑"/>
                          <m:supHide m:val="on"/>
                          <m:ctrlPr>
                            <a:rPr lang="en-US" altLang="zh-CN" sz="2400" b="0" i="1" smtClean="0">
                              <a:latin typeface="Cambria Math" panose="02040503050406030204" pitchFamily="18" charset="0"/>
                            </a:rPr>
                          </m:ctrlPr>
                        </m:naryPr>
                        <m:sub>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𝐺</m:t>
                              </m:r>
                            </m:e>
                          </m:acc>
                        </m:sub>
                        <m:sup/>
                        <m:e>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𝑢</m:t>
                                  </m:r>
                                </m:e>
                              </m:acc>
                            </m:e>
                            <m:sub>
                              <m:r>
                                <a:rPr lang="en-US" altLang="zh-CN" sz="2400" b="0" i="1" smtClean="0">
                                  <a:latin typeface="Cambria Math" panose="02040503050406030204" pitchFamily="18" charset="0"/>
                                </a:rPr>
                                <m:t>𝑖</m:t>
                              </m:r>
                            </m:sub>
                          </m:sSub>
                          <m:d>
                            <m:dPr>
                              <m:ctrlPr>
                                <a:rPr lang="en-US" altLang="zh-CN" sz="2400" b="0" i="1" smtClean="0">
                                  <a:latin typeface="Cambria Math" panose="02040503050406030204" pitchFamily="18" charset="0"/>
                                </a:rPr>
                              </m:ctrlPr>
                            </m:d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𝑘</m:t>
                                  </m:r>
                                </m:e>
                              </m:acc>
                              <m:r>
                                <a:rPr lang="en-US" altLang="zh-CN" sz="2400" b="0" i="1" smtClean="0">
                                  <a:latin typeface="Cambria Math" panose="02040503050406030204" pitchFamily="18" charset="0"/>
                                </a:rPr>
                                <m:t>+</m:t>
                              </m:r>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𝐺</m:t>
                                  </m:r>
                                </m:e>
                              </m:acc>
                            </m:e>
                          </m:d>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𝑖</m:t>
                              </m:r>
                              <m:d>
                                <m:dPr>
                                  <m:ctrlPr>
                                    <a:rPr lang="en-US" altLang="zh-CN" sz="2400" b="0" i="1" smtClean="0">
                                      <a:latin typeface="Cambria Math" panose="02040503050406030204" pitchFamily="18" charset="0"/>
                                    </a:rPr>
                                  </m:ctrlPr>
                                </m:d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𝑘</m:t>
                                      </m:r>
                                    </m:e>
                                  </m:acc>
                                  <m:r>
                                    <a:rPr lang="en-US" altLang="zh-CN" sz="2400" b="0" i="1" smtClean="0">
                                      <a:latin typeface="Cambria Math" panose="02040503050406030204" pitchFamily="18" charset="0"/>
                                    </a:rPr>
                                    <m:t>+</m:t>
                                  </m:r>
                                  <m:acc>
                                    <m:accPr>
                                      <m:chr m:val="⃗"/>
                                      <m:ctrlPr>
                                        <a:rPr lang="en-US" altLang="zh-CN" sz="2400" b="0" i="1" smtClean="0">
                                          <a:latin typeface="Cambria Math" panose="02040503050406030204" pitchFamily="18" charset="0"/>
                                          <a:ea typeface="Cambria Math" panose="02040503050406030204" pitchFamily="18" charset="0"/>
                                        </a:rPr>
                                      </m:ctrlPr>
                                    </m:accPr>
                                    <m:e>
                                      <m:r>
                                        <a:rPr lang="en-US" altLang="zh-CN" sz="2400" b="0" i="1" smtClean="0">
                                          <a:latin typeface="Cambria Math" panose="02040503050406030204" pitchFamily="18" charset="0"/>
                                          <a:ea typeface="Cambria Math" panose="02040503050406030204" pitchFamily="18" charset="0"/>
                                        </a:rPr>
                                        <m:t>𝐺</m:t>
                                      </m:r>
                                    </m:e>
                                  </m:acc>
                                </m:e>
                              </m:d>
                              <m:r>
                                <a:rPr lang="en-US" altLang="zh-CN" sz="2400" b="0" i="1" smtClean="0">
                                  <a:latin typeface="Cambria Math" panose="02040503050406030204" pitchFamily="18" charset="0"/>
                                  <a:ea typeface="Cambria Math" panose="02040503050406030204" pitchFamily="18" charset="0"/>
                                </a:rPr>
                                <m:t>∙</m:t>
                              </m:r>
                              <m:acc>
                                <m:accPr>
                                  <m:chr m:val="⃗"/>
                                  <m:ctrlPr>
                                    <a:rPr lang="en-US" altLang="zh-CN" sz="2400" b="0" i="1" smtClean="0">
                                      <a:latin typeface="Cambria Math" panose="02040503050406030204" pitchFamily="18" charset="0"/>
                                      <a:ea typeface="Cambria Math" panose="02040503050406030204" pitchFamily="18" charset="0"/>
                                    </a:rPr>
                                  </m:ctrlPr>
                                </m:accPr>
                                <m:e>
                                  <m:r>
                                    <a:rPr lang="en-US" altLang="zh-CN" sz="2400" b="0" i="1" smtClean="0">
                                      <a:latin typeface="Cambria Math" panose="02040503050406030204" pitchFamily="18" charset="0"/>
                                      <a:ea typeface="Cambria Math" panose="02040503050406030204" pitchFamily="18" charset="0"/>
                                    </a:rPr>
                                    <m:t>𝑥</m:t>
                                  </m:r>
                                </m:e>
                              </m:acc>
                            </m:sup>
                          </m:sSup>
                        </m:e>
                      </m:nary>
                    </m:oMath>
                  </m:oMathPara>
                </a14:m>
                <a:endParaRPr lang="en-US" altLang="zh-CN" sz="2400" dirty="0"/>
              </a:p>
              <a:p>
                <a:r>
                  <a:rPr lang="en-US" altLang="zh-CN" sz="2400" dirty="0"/>
                  <a:t>G ~ crystal surface ~ Brillouin zone</a:t>
                </a:r>
                <a:endParaRPr lang="zh-CN" altLang="en-US" sz="2400" dirty="0"/>
              </a:p>
            </p:txBody>
          </p:sp>
        </mc:Choice>
        <mc:Fallback xmlns="">
          <p:sp>
            <p:nvSpPr>
              <p:cNvPr id="4" name="内容占位符 3">
                <a:extLst>
                  <a:ext uri="{FF2B5EF4-FFF2-40B4-BE49-F238E27FC236}">
                    <a16:creationId xmlns:a16="http://schemas.microsoft.com/office/drawing/2014/main" id="{D5F2CC04-B757-48CE-049B-BBE35E2200F6}"/>
                  </a:ext>
                </a:extLst>
              </p:cNvPr>
              <p:cNvSpPr>
                <a:spLocks noGrp="1" noRot="1" noChangeAspect="1" noMove="1" noResize="1" noEditPoints="1" noAdjustHandles="1" noChangeArrowheads="1" noChangeShapeType="1" noTextEdit="1"/>
              </p:cNvSpPr>
              <p:nvPr>
                <p:ph sz="half" idx="1"/>
              </p:nvPr>
            </p:nvSpPr>
            <p:spPr>
              <a:blipFill>
                <a:blip r:embed="rId2"/>
                <a:stretch>
                  <a:fillRect l="-1647" t="-1821"/>
                </a:stretch>
              </a:blipFill>
            </p:spPr>
            <p:txBody>
              <a:bodyPr/>
              <a:lstStyle/>
              <a:p>
                <a:r>
                  <a:rPr lang="zh-CN" altLang="en-US">
                    <a:noFill/>
                  </a:rPr>
                  <a:t> </a:t>
                </a:r>
              </a:p>
            </p:txBody>
          </p:sp>
        </mc:Fallback>
      </mc:AlternateContent>
      <p:pic>
        <p:nvPicPr>
          <p:cNvPr id="7" name="内容占位符 6">
            <a:extLst>
              <a:ext uri="{FF2B5EF4-FFF2-40B4-BE49-F238E27FC236}">
                <a16:creationId xmlns:a16="http://schemas.microsoft.com/office/drawing/2014/main" id="{006E2958-10D0-CA59-7B8F-8B02E1121D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09474" y="1825625"/>
            <a:ext cx="4107052" cy="4351338"/>
          </a:xfrm>
        </p:spPr>
      </p:pic>
      <p:pic>
        <p:nvPicPr>
          <p:cNvPr id="9" name="图片 8">
            <a:extLst>
              <a:ext uri="{FF2B5EF4-FFF2-40B4-BE49-F238E27FC236}">
                <a16:creationId xmlns:a16="http://schemas.microsoft.com/office/drawing/2014/main" id="{9FA073C5-2AA5-C94D-26B8-8199E2A6811D}"/>
              </a:ext>
            </a:extLst>
          </p:cNvPr>
          <p:cNvPicPr>
            <a:picLocks noChangeAspect="1"/>
          </p:cNvPicPr>
          <p:nvPr/>
        </p:nvPicPr>
        <p:blipFill>
          <a:blip r:embed="rId4">
            <a:extLst>
              <a:ext uri="{28A0092B-C50C-407E-A947-70E740481C1C}">
                <a14:useLocalDpi xmlns:a14="http://schemas.microsoft.com/office/drawing/2010/main" val="0"/>
              </a:ext>
            </a:extLst>
          </a:blip>
          <a:srcRect b="55014"/>
          <a:stretch/>
        </p:blipFill>
        <p:spPr>
          <a:xfrm>
            <a:off x="953115" y="4386146"/>
            <a:ext cx="4793995" cy="2386691"/>
          </a:xfrm>
          <a:prstGeom prst="rect">
            <a:avLst/>
          </a:prstGeom>
        </p:spPr>
      </p:pic>
    </p:spTree>
    <p:extLst>
      <p:ext uri="{BB962C8B-B14F-4D97-AF65-F5344CB8AC3E}">
        <p14:creationId xmlns:p14="http://schemas.microsoft.com/office/powerpoint/2010/main" val="413788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FC5710-3595-86B4-4E3B-B254076EAD35}"/>
              </a:ext>
            </a:extLst>
          </p:cNvPr>
          <p:cNvSpPr>
            <a:spLocks noGrp="1"/>
          </p:cNvSpPr>
          <p:nvPr>
            <p:ph type="title"/>
          </p:nvPr>
        </p:nvSpPr>
        <p:spPr/>
        <p:txBody>
          <a:bodyPr/>
          <a:lstStyle/>
          <a:p>
            <a:r>
              <a:rPr lang="en-US" altLang="zh-CN" dirty="0"/>
              <a:t>Valence Shell Scattering</a:t>
            </a:r>
            <a:endParaRPr lang="zh-CN" altLang="en-US" dirty="0"/>
          </a:p>
        </p:txBody>
      </p:sp>
      <p:pic>
        <p:nvPicPr>
          <p:cNvPr id="11" name="图片 10">
            <a:extLst>
              <a:ext uri="{FF2B5EF4-FFF2-40B4-BE49-F238E27FC236}">
                <a16:creationId xmlns:a16="http://schemas.microsoft.com/office/drawing/2014/main" id="{22B0F837-4585-1968-0458-29F9DC9E9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755" y="1690688"/>
            <a:ext cx="3806508" cy="2285482"/>
          </a:xfrm>
          <a:prstGeom prst="rect">
            <a:avLst/>
          </a:prstGeom>
        </p:spPr>
      </p:pic>
      <p:pic>
        <p:nvPicPr>
          <p:cNvPr id="13" name="图片 12">
            <a:extLst>
              <a:ext uri="{FF2B5EF4-FFF2-40B4-BE49-F238E27FC236}">
                <a16:creationId xmlns:a16="http://schemas.microsoft.com/office/drawing/2014/main" id="{CCD8E73E-4F15-2684-8926-770B070DA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128" y="4206742"/>
            <a:ext cx="3764135" cy="2286133"/>
          </a:xfrm>
          <a:prstGeom prst="rect">
            <a:avLst/>
          </a:prstGeom>
        </p:spPr>
      </p:pic>
      <p:sp>
        <p:nvSpPr>
          <p:cNvPr id="14" name="文本框 13">
            <a:extLst>
              <a:ext uri="{FF2B5EF4-FFF2-40B4-BE49-F238E27FC236}">
                <a16:creationId xmlns:a16="http://schemas.microsoft.com/office/drawing/2014/main" id="{32658A22-E191-3033-A5FD-F7C3B4D8ADB7}"/>
              </a:ext>
            </a:extLst>
          </p:cNvPr>
          <p:cNvSpPr txBox="1"/>
          <p:nvPr/>
        </p:nvSpPr>
        <p:spPr>
          <a:xfrm>
            <a:off x="2286692" y="1690688"/>
            <a:ext cx="2492355" cy="369332"/>
          </a:xfrm>
          <a:prstGeom prst="rect">
            <a:avLst/>
          </a:prstGeom>
          <a:noFill/>
        </p:spPr>
        <p:txBody>
          <a:bodyPr wrap="square" rtlCol="0">
            <a:spAutoFit/>
          </a:bodyPr>
          <a:lstStyle/>
          <a:p>
            <a:r>
              <a:rPr lang="en-US" altLang="zh-CN" dirty="0"/>
              <a:t>Contact interaction</a:t>
            </a:r>
            <a:endParaRPr lang="zh-CN" altLang="en-US" dirty="0"/>
          </a:p>
        </p:txBody>
      </p:sp>
      <p:sp>
        <p:nvSpPr>
          <p:cNvPr id="15" name="文本框 14">
            <a:extLst>
              <a:ext uri="{FF2B5EF4-FFF2-40B4-BE49-F238E27FC236}">
                <a16:creationId xmlns:a16="http://schemas.microsoft.com/office/drawing/2014/main" id="{B18D14F1-BA32-6168-FA90-9C1F6787A680}"/>
              </a:ext>
            </a:extLst>
          </p:cNvPr>
          <p:cNvSpPr txBox="1"/>
          <p:nvPr/>
        </p:nvSpPr>
        <p:spPr>
          <a:xfrm>
            <a:off x="2286692" y="4206742"/>
            <a:ext cx="2419005" cy="369332"/>
          </a:xfrm>
          <a:prstGeom prst="rect">
            <a:avLst/>
          </a:prstGeom>
          <a:noFill/>
        </p:spPr>
        <p:txBody>
          <a:bodyPr wrap="square" rtlCol="0">
            <a:spAutoFit/>
          </a:bodyPr>
          <a:lstStyle/>
          <a:p>
            <a:r>
              <a:rPr lang="en-US" altLang="zh-CN" dirty="0"/>
              <a:t>Massless mediator</a:t>
            </a:r>
            <a:endParaRPr lang="zh-CN" altLang="en-US" dirty="0"/>
          </a:p>
        </p:txBody>
      </p:sp>
      <p:pic>
        <p:nvPicPr>
          <p:cNvPr id="6" name="内容占位符 5">
            <a:extLst>
              <a:ext uri="{FF2B5EF4-FFF2-40B4-BE49-F238E27FC236}">
                <a16:creationId xmlns:a16="http://schemas.microsoft.com/office/drawing/2014/main" id="{85974F4D-C79C-D3F0-BF6F-4FB340810A69}"/>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200" y="2289731"/>
            <a:ext cx="5181600" cy="3423126"/>
          </a:xfrm>
        </p:spPr>
      </p:pic>
    </p:spTree>
    <p:extLst>
      <p:ext uri="{BB962C8B-B14F-4D97-AF65-F5344CB8AC3E}">
        <p14:creationId xmlns:p14="http://schemas.microsoft.com/office/powerpoint/2010/main" val="379086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18F611-CB13-988D-E0D8-FA740DCFDF34}"/>
              </a:ext>
            </a:extLst>
          </p:cNvPr>
          <p:cNvSpPr>
            <a:spLocks noGrp="1"/>
          </p:cNvSpPr>
          <p:nvPr>
            <p:ph type="title"/>
          </p:nvPr>
        </p:nvSpPr>
        <p:spPr/>
        <p:txBody>
          <a:bodyPr/>
          <a:lstStyle/>
          <a:p>
            <a:r>
              <a:rPr lang="en-US" altLang="zh-CN" dirty="0"/>
              <a:t>Bragg Scattering of Inner Shell Electrons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591BD1B-4E32-EA70-6D2A-27412BC56864}"/>
                  </a:ext>
                </a:extLst>
              </p:cNvPr>
              <p:cNvSpPr>
                <a:spLocks noGrp="1"/>
              </p:cNvSpPr>
              <p:nvPr>
                <p:ph sz="half" idx="1"/>
              </p:nvPr>
            </p:nvSpPr>
            <p:spPr/>
            <p:txBody>
              <a:bodyPr>
                <a:noAutofit/>
              </a:bodyPr>
              <a:lstStyle/>
              <a:p>
                <a:r>
                  <a:rPr lang="en-US" altLang="zh-CN" sz="2400" dirty="0"/>
                  <a:t>Inner shell electron provides momentum </a:t>
                </a:r>
                <a14:m>
                  <m:oMath xmlns:m="http://schemas.openxmlformats.org/officeDocument/2006/math">
                    <m:r>
                      <a:rPr lang="en-US" altLang="zh-CN" sz="2400" b="0" i="1" smtClean="0">
                        <a:latin typeface="Cambria Math" panose="02040503050406030204" pitchFamily="18" charset="0"/>
                      </a:rPr>
                      <m:t>~10</m:t>
                    </m:r>
                    <m:r>
                      <a:rPr lang="en-US" altLang="zh-CN" sz="2400" b="0" i="1" smtClean="0">
                        <a:latin typeface="Cambria Math" panose="02040503050406030204" pitchFamily="18" charset="0"/>
                      </a:rPr>
                      <m:t>𝛼</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𝑒</m:t>
                        </m:r>
                      </m:sub>
                    </m:sSub>
                  </m:oMath>
                </a14:m>
                <a:endParaRPr lang="en-US" altLang="zh-CN" sz="2400" dirty="0"/>
              </a:p>
              <a:p>
                <a:endParaRPr lang="en-US" altLang="zh-CN" sz="2400" dirty="0"/>
              </a:p>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ℳ</m:t>
                      </m:r>
                      <m:r>
                        <a:rPr lang="en-US" altLang="zh-CN" sz="2400" b="0" i="1" smtClean="0">
                          <a:latin typeface="Cambria Math" panose="02040503050406030204" pitchFamily="18" charset="0"/>
                        </a:rPr>
                        <m:t>=</m:t>
                      </m:r>
                      <m:nary>
                        <m:naryPr>
                          <m:chr m:val="∑"/>
                          <m:supHide m:val="on"/>
                          <m:ctrlPr>
                            <a:rPr lang="en-US" altLang="zh-CN" sz="2400" b="0" i="1" smtClean="0">
                              <a:latin typeface="Cambria Math" panose="02040503050406030204" pitchFamily="18" charset="0"/>
                            </a:rPr>
                          </m:ctrlPr>
                        </m:naryPr>
                        <m:sub>
                          <m:acc>
                            <m:accPr>
                              <m:chr m:val="⃗"/>
                              <m:ctrlPr>
                                <a:rPr lang="en-US" altLang="zh-CN" sz="2400" b="0" i="1" smtClean="0">
                                  <a:latin typeface="Cambria Math" panose="02040503050406030204" pitchFamily="18" charset="0"/>
                                </a:rPr>
                              </m:ctrlPr>
                            </m:accPr>
                            <m:e>
                              <m:r>
                                <m:rPr>
                                  <m:brk m:alnAt="7"/>
                                </m:rPr>
                                <a:rPr lang="en-US" altLang="zh-CN" sz="2400" b="0" i="1" smtClean="0">
                                  <a:latin typeface="Cambria Math" panose="02040503050406030204" pitchFamily="18" charset="0"/>
                                </a:rPr>
                                <m:t>𝑅</m:t>
                              </m:r>
                            </m:e>
                          </m:acc>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𝑖</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𝑀</m:t>
                              </m:r>
                            </m:e>
                            <m:sub>
                              <m:r>
                                <a:rPr lang="en-US" altLang="zh-CN" sz="2400" i="1">
                                  <a:latin typeface="Cambria Math" panose="02040503050406030204" pitchFamily="18" charset="0"/>
                                </a:rPr>
                                <m:t>𝑎𝑡𝑜𝑚</m:t>
                              </m:r>
                            </m:sub>
                          </m:sSub>
                          <m:d>
                            <m:dPr>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𝑞</m:t>
                                  </m:r>
                                </m:e>
                              </m:acc>
                            </m:e>
                          </m:d>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en-US" altLang="zh-CN" sz="2400" i="1">
                                  <a:latin typeface="Cambria Math" panose="02040503050406030204" pitchFamily="18" charset="0"/>
                                </a:rPr>
                                <m:t>𝑖</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𝑞</m:t>
                                  </m:r>
                                </m:e>
                              </m:acc>
                              <m:r>
                                <a:rPr lang="en-US" altLang="zh-CN" sz="2400" i="1" dirty="0">
                                  <a:latin typeface="Cambria Math" panose="02040503050406030204" pitchFamily="18" charset="0"/>
                                </a:rPr>
                                <m:t>⋅(</m:t>
                              </m:r>
                              <m:acc>
                                <m:accPr>
                                  <m:chr m:val="⃗"/>
                                  <m:ctrlPr>
                                    <a:rPr lang="en-US" altLang="zh-CN" sz="2400" i="1" dirty="0">
                                      <a:latin typeface="Cambria Math" panose="02040503050406030204" pitchFamily="18" charset="0"/>
                                    </a:rPr>
                                  </m:ctrlPr>
                                </m:accPr>
                                <m:e>
                                  <m:r>
                                    <a:rPr lang="en-US" altLang="zh-CN" sz="2400" i="1" dirty="0">
                                      <a:latin typeface="Cambria Math" panose="02040503050406030204" pitchFamily="18" charset="0"/>
                                    </a:rPr>
                                    <m:t>𝑅</m:t>
                                  </m:r>
                                </m:e>
                              </m:acc>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acc>
                                    <m:accPr>
                                      <m:chr m:val="⃗"/>
                                      <m:ctrlPr>
                                        <a:rPr lang="en-US" altLang="zh-CN" sz="2400" i="1" dirty="0">
                                          <a:latin typeface="Cambria Math" panose="02040503050406030204" pitchFamily="18" charset="0"/>
                                        </a:rPr>
                                      </m:ctrlPr>
                                    </m:accPr>
                                    <m:e>
                                      <m:r>
                                        <a:rPr lang="en-US" altLang="zh-CN" sz="2400" i="1" dirty="0">
                                          <a:latin typeface="Cambria Math" panose="02040503050406030204" pitchFamily="18" charset="0"/>
                                        </a:rPr>
                                        <m:t>𝛼</m:t>
                                      </m:r>
                                    </m:e>
                                  </m:acc>
                                </m:e>
                                <m:sub>
                                  <m:r>
                                    <a:rPr lang="en-US" altLang="zh-CN" sz="2400" i="1" dirty="0">
                                      <a:latin typeface="Cambria Math" panose="02040503050406030204" pitchFamily="18" charset="0"/>
                                    </a:rPr>
                                    <m:t>𝑖</m:t>
                                  </m:r>
                                </m:sub>
                              </m:sSub>
                              <m:r>
                                <a:rPr lang="en-US" altLang="zh-CN" sz="2400" i="1" dirty="0">
                                  <a:latin typeface="Cambria Math" panose="02040503050406030204" pitchFamily="18" charset="0"/>
                                </a:rPr>
                                <m:t>)</m:t>
                              </m:r>
                            </m:sup>
                          </m:sSup>
                        </m:e>
                      </m:nary>
                    </m:oMath>
                  </m:oMathPara>
                </a14:m>
                <a:endParaRPr lang="en-US" altLang="zh-CN" sz="2400" dirty="0"/>
              </a:p>
              <a:p>
                <a:pPr marL="0" indent="0">
                  <a:buNone/>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ℳ</m:t>
                              </m:r>
                            </m:e>
                          </m:d>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𝑀</m:t>
                                  </m:r>
                                </m:e>
                                <m:sub>
                                  <m:r>
                                    <m:rPr>
                                      <m:sty m:val="p"/>
                                    </m:rPr>
                                    <a:rPr lang="en-US" altLang="zh-CN" sz="2400" b="0" i="0" smtClean="0">
                                      <a:latin typeface="Cambria Math" panose="02040503050406030204" pitchFamily="18" charset="0"/>
                                    </a:rPr>
                                    <m:t>atom</m:t>
                                  </m:r>
                                </m:sub>
                              </m:sSub>
                            </m:e>
                          </m:d>
                        </m:e>
                        <m:sup>
                          <m:r>
                            <a:rPr lang="en-US" altLang="zh-CN" sz="2400" b="0" i="1" smtClean="0">
                              <a:latin typeface="Cambria Math" panose="02040503050406030204" pitchFamily="18" charset="0"/>
                            </a:rPr>
                            <m:t>2</m:t>
                          </m:r>
                        </m:sup>
                      </m:sSup>
                      <m:sSup>
                        <m:sSupPr>
                          <m:ctrlPr>
                            <a:rPr lang="en-US" altLang="zh-CN" sz="2400" b="0" i="1" smtClean="0">
                              <a:latin typeface="Cambria Math" panose="02040503050406030204" pitchFamily="18" charset="0"/>
                            </a:rPr>
                          </m:ctrlPr>
                        </m:sSupPr>
                        <m:e>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𝑆</m:t>
                              </m:r>
                              <m:d>
                                <m:dPr>
                                  <m:ctrlPr>
                                    <a:rPr lang="en-US" altLang="zh-CN" sz="2400" b="0" i="1" smtClean="0">
                                      <a:latin typeface="Cambria Math" panose="02040503050406030204" pitchFamily="18" charset="0"/>
                                    </a:rPr>
                                  </m:ctrlPr>
                                </m:d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𝑞</m:t>
                                      </m:r>
                                    </m:e>
                                  </m:acc>
                                </m:e>
                              </m:d>
                            </m:e>
                          </m:d>
                        </m:e>
                        <m:sup>
                          <m:r>
                            <a:rPr lang="en-US" altLang="zh-CN" sz="2400" b="0" i="1" smtClean="0">
                              <a:latin typeface="Cambria Math" panose="02040503050406030204" pitchFamily="18" charset="0"/>
                            </a:rPr>
                            <m:t>2</m:t>
                          </m:r>
                        </m:sup>
                      </m:sSup>
                      <m:f>
                        <m:fPr>
                          <m:ctrlPr>
                            <a:rPr lang="en-US" altLang="zh-CN" sz="2400" b="0" i="1" smtClean="0">
                              <a:latin typeface="Cambria Math" panose="02040503050406030204" pitchFamily="18" charset="0"/>
                            </a:rPr>
                          </m:ctrlPr>
                        </m:fPr>
                        <m:num>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𝜋</m:t>
                                  </m:r>
                                </m:e>
                              </m:d>
                            </m:e>
                            <m:sup>
                              <m:r>
                                <a:rPr lang="en-US" altLang="zh-CN" sz="2400" b="0" i="1" smtClean="0">
                                  <a:latin typeface="Cambria Math" panose="02040503050406030204" pitchFamily="18" charset="0"/>
                                </a:rPr>
                                <m:t>3</m:t>
                              </m:r>
                            </m:sup>
                          </m:sSup>
                        </m:num>
                        <m:den>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𝑐𝑒𝑙𝑙</m:t>
                              </m:r>
                            </m:sub>
                          </m:sSub>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𝑐𝑒𝑙𝑙</m:t>
                          </m:r>
                        </m:sub>
                      </m:sSub>
                    </m:oMath>
                  </m:oMathPara>
                </a14:m>
                <a:endParaRPr lang="en-US" altLang="zh-CN"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altLang="zh-CN" sz="2400" b="0" i="1" smtClean="0">
                              <a:latin typeface="Cambria Math" panose="02040503050406030204" pitchFamily="18" charset="0"/>
                            </a:rPr>
                          </m:ctrlPr>
                        </m:naryPr>
                        <m:sub>
                          <m:acc>
                            <m:accPr>
                              <m:chr m:val="⃗"/>
                              <m:ctrlPr>
                                <a:rPr lang="en-US" altLang="zh-CN" sz="2400" b="0" i="1" smtClean="0">
                                  <a:latin typeface="Cambria Math" panose="02040503050406030204" pitchFamily="18" charset="0"/>
                                </a:rPr>
                              </m:ctrlPr>
                            </m:accPr>
                            <m:e>
                              <m:r>
                                <m:rPr>
                                  <m:brk m:alnAt="7"/>
                                </m:rPr>
                                <a:rPr lang="en-US" altLang="zh-CN" sz="2400" b="0" i="1" smtClean="0">
                                  <a:latin typeface="Cambria Math" panose="02040503050406030204" pitchFamily="18" charset="0"/>
                                </a:rPr>
                                <m:t>𝐺</m:t>
                              </m:r>
                            </m:e>
                          </m:acc>
                        </m:sub>
                        <m:sup/>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𝛿</m:t>
                              </m:r>
                            </m:e>
                            <m:sup>
                              <m:r>
                                <a:rPr lang="en-US" altLang="zh-CN" sz="2400" b="0" i="1" smtClean="0">
                                  <a:latin typeface="Cambria Math" panose="02040503050406030204" pitchFamily="18" charset="0"/>
                                </a:rPr>
                                <m:t>3</m:t>
                              </m:r>
                            </m:sup>
                          </m:sSup>
                        </m:e>
                      </m:nary>
                      <m:d>
                        <m:dPr>
                          <m:ctrlPr>
                            <a:rPr lang="en-US" altLang="zh-CN" sz="2400" b="0" i="1" smtClean="0">
                              <a:latin typeface="Cambria Math" panose="02040503050406030204" pitchFamily="18" charset="0"/>
                            </a:rPr>
                          </m:ctrlPr>
                        </m:d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𝑞</m:t>
                              </m:r>
                            </m:e>
                          </m:acc>
                          <m:r>
                            <a:rPr lang="en-US" altLang="zh-CN" sz="2400" b="0" i="1" dirty="0" smtClean="0">
                              <a:latin typeface="Cambria Math" panose="02040503050406030204" pitchFamily="18" charset="0"/>
                            </a:rPr>
                            <m:t>−</m:t>
                          </m:r>
                          <m:acc>
                            <m:accPr>
                              <m:chr m:val="⃗"/>
                              <m:ctrlPr>
                                <a:rPr lang="en-US" altLang="zh-CN" sz="2400" b="0" i="1" dirty="0" smtClean="0">
                                  <a:latin typeface="Cambria Math" panose="02040503050406030204" pitchFamily="18" charset="0"/>
                                </a:rPr>
                              </m:ctrlPr>
                            </m:accPr>
                            <m:e>
                              <m:r>
                                <a:rPr lang="en-US" altLang="zh-CN" sz="2400" b="0" i="1" dirty="0" smtClean="0">
                                  <a:latin typeface="Cambria Math" panose="02040503050406030204" pitchFamily="18" charset="0"/>
                                </a:rPr>
                                <m:t>𝐺</m:t>
                              </m:r>
                            </m:e>
                          </m:acc>
                        </m:e>
                      </m:d>
                    </m:oMath>
                  </m:oMathPara>
                </a14:m>
                <a:endParaRPr lang="zh-CN" altLang="en-US" sz="2400" dirty="0"/>
              </a:p>
            </p:txBody>
          </p:sp>
        </mc:Choice>
        <mc:Fallback xmlns="">
          <p:sp>
            <p:nvSpPr>
              <p:cNvPr id="3" name="内容占位符 2">
                <a:extLst>
                  <a:ext uri="{FF2B5EF4-FFF2-40B4-BE49-F238E27FC236}">
                    <a16:creationId xmlns:a16="http://schemas.microsoft.com/office/drawing/2014/main" id="{9591BD1B-4E32-EA70-6D2A-27412BC56864}"/>
                  </a:ext>
                </a:extLst>
              </p:cNvPr>
              <p:cNvSpPr>
                <a:spLocks noGrp="1" noRot="1" noChangeAspect="1" noMove="1" noResize="1" noEditPoints="1" noAdjustHandles="1" noChangeArrowheads="1" noChangeShapeType="1" noTextEdit="1"/>
              </p:cNvSpPr>
              <p:nvPr>
                <p:ph sz="half" idx="1"/>
              </p:nvPr>
            </p:nvSpPr>
            <p:spPr>
              <a:blipFill>
                <a:blip r:embed="rId3"/>
                <a:stretch>
                  <a:fillRect l="-1647" t="-1821"/>
                </a:stretch>
              </a:blipFill>
            </p:spPr>
            <p:txBody>
              <a:bodyPr/>
              <a:lstStyle/>
              <a:p>
                <a:r>
                  <a:rPr lang="zh-CN" altLang="en-US">
                    <a:noFill/>
                  </a:rPr>
                  <a:t> </a:t>
                </a:r>
              </a:p>
            </p:txBody>
          </p:sp>
        </mc:Fallback>
      </mc:AlternateContent>
      <p:pic>
        <p:nvPicPr>
          <p:cNvPr id="5" name="内容占位符 4">
            <a:extLst>
              <a:ext uri="{FF2B5EF4-FFF2-40B4-BE49-F238E27FC236}">
                <a16:creationId xmlns:a16="http://schemas.microsoft.com/office/drawing/2014/main" id="{26FFB5F8-8C17-4EE1-FAE9-86437E7493B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769011"/>
            <a:ext cx="5181600" cy="2464566"/>
          </a:xfrm>
          <a:prstGeom prst="rect">
            <a:avLst/>
          </a:prstGeom>
        </p:spPr>
      </p:pic>
    </p:spTree>
    <p:extLst>
      <p:ext uri="{BB962C8B-B14F-4D97-AF65-F5344CB8AC3E}">
        <p14:creationId xmlns:p14="http://schemas.microsoft.com/office/powerpoint/2010/main" val="332597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1C254E-890C-3866-E446-835A2F7A517D}"/>
              </a:ext>
            </a:extLst>
          </p:cNvPr>
          <p:cNvSpPr>
            <a:spLocks noGrp="1"/>
          </p:cNvSpPr>
          <p:nvPr>
            <p:ph type="title"/>
          </p:nvPr>
        </p:nvSpPr>
        <p:spPr/>
        <p:txBody>
          <a:bodyPr/>
          <a:lstStyle/>
          <a:p>
            <a:r>
              <a:rPr lang="en-US" altLang="zh-CN" dirty="0"/>
              <a:t>Bragg Scattering of Inner Shell Electrons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08C6832-75BB-D86B-6FB6-BE71F37D5576}"/>
                  </a:ext>
                </a:extLst>
              </p:cNvPr>
              <p:cNvSpPr>
                <a:spLocks noGrp="1"/>
              </p:cNvSpPr>
              <p:nvPr>
                <p:ph idx="1"/>
              </p:nvPr>
            </p:nvSpPr>
            <p:spPr/>
            <p:txBody>
              <a:bodyPr/>
              <a:lstStyle/>
              <a:p>
                <a:pPr marL="0" indent="0">
                  <a:buNone/>
                </a:pPr>
                <a:r>
                  <a:rPr lang="en-US" altLang="zh-CN" dirty="0"/>
                  <a:t>Equivalently </a:t>
                </a:r>
                <a14:m>
                  <m:oMath xmlns:m="http://schemas.openxmlformats.org/officeDocument/2006/math">
                    <m:nary>
                      <m:naryPr>
                        <m:limLoc m:val="undOvr"/>
                        <m:subHide m:val="on"/>
                        <m:supHide m:val="on"/>
                        <m:ctrlPr>
                          <a:rPr lang="en-US" altLang="zh-CN" i="1" smtClean="0">
                            <a:latin typeface="Cambria Math" panose="02040503050406030204" pitchFamily="18" charset="0"/>
                          </a:rPr>
                        </m:ctrlPr>
                      </m:naryPr>
                      <m:sub/>
                      <m:sup/>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𝑑</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𝑞</m:t>
                        </m:r>
                      </m:e>
                    </m:nary>
                    <m:r>
                      <a:rPr lang="en-US" altLang="zh-CN"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𝜋</m:t>
                                </m:r>
                              </m:e>
                            </m:d>
                          </m:e>
                          <m:sup>
                            <m:r>
                              <a:rPr lang="en-US" altLang="zh-CN" b="0" i="1" smtClean="0">
                                <a:latin typeface="Cambria Math" panose="02040503050406030204" pitchFamily="18" charset="0"/>
                                <a:ea typeface="Cambria Math" panose="02040503050406030204" pitchFamily="18" charset="0"/>
                              </a:rPr>
                              <m:t>3</m:t>
                            </m:r>
                          </m:sup>
                        </m:sSup>
                      </m:num>
                      <m:den>
                        <m:r>
                          <a:rPr lang="en-US" altLang="zh-CN" b="0" i="1" smtClean="0">
                            <a:latin typeface="Cambria Math" panose="02040503050406030204" pitchFamily="18" charset="0"/>
                            <a:ea typeface="Cambria Math" panose="02040503050406030204" pitchFamily="18" charset="0"/>
                          </a:rPr>
                          <m:t>𝑉</m:t>
                        </m:r>
                      </m:den>
                    </m:f>
                    <m:nary>
                      <m:naryPr>
                        <m:chr m:val="∑"/>
                        <m:supHide m:val="on"/>
                        <m:ctrlPr>
                          <a:rPr lang="en-US" altLang="zh-CN" b="0" i="1" smtClean="0">
                            <a:latin typeface="Cambria Math" panose="02040503050406030204" pitchFamily="18" charset="0"/>
                            <a:ea typeface="Cambria Math" panose="02040503050406030204" pitchFamily="18" charset="0"/>
                          </a:rPr>
                        </m:ctrlPr>
                      </m:naryPr>
                      <m:sub>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𝐺</m:t>
                            </m:r>
                          </m:e>
                        </m:acc>
                      </m:sub>
                      <m:sup/>
                      <m:e>
                        <m:r>
                          <a:rPr lang="en-US" altLang="zh-CN" b="0" i="1" smtClean="0">
                            <a:latin typeface="Cambria Math" panose="02040503050406030204" pitchFamily="18" charset="0"/>
                            <a:ea typeface="Cambria Math" panose="02040503050406030204" pitchFamily="18" charset="0"/>
                          </a:rPr>
                          <m:t> </m:t>
                        </m:r>
                      </m:e>
                    </m:nary>
                  </m:oMath>
                </a14:m>
                <a:endParaRPr lang="zh-CN" altLang="en-US" dirty="0"/>
              </a:p>
            </p:txBody>
          </p:sp>
        </mc:Choice>
        <mc:Fallback xmlns="">
          <p:sp>
            <p:nvSpPr>
              <p:cNvPr id="3" name="内容占位符 2">
                <a:extLst>
                  <a:ext uri="{FF2B5EF4-FFF2-40B4-BE49-F238E27FC236}">
                    <a16:creationId xmlns:a16="http://schemas.microsoft.com/office/drawing/2014/main" id="{208C6832-75BB-D86B-6FB6-BE71F37D5576}"/>
                  </a:ext>
                </a:extLst>
              </p:cNvPr>
              <p:cNvSpPr>
                <a:spLocks noGrp="1" noRot="1" noChangeAspect="1" noMove="1" noResize="1" noEditPoints="1" noAdjustHandles="1" noChangeArrowheads="1" noChangeShapeType="1" noTextEdit="1"/>
              </p:cNvSpPr>
              <p:nvPr>
                <p:ph idx="1"/>
              </p:nvPr>
            </p:nvSpPr>
            <p:spPr>
              <a:blipFill>
                <a:blip r:embed="rId3"/>
                <a:stretch>
                  <a:fillRect l="-1217"/>
                </a:stretch>
              </a:blipFill>
            </p:spPr>
            <p:txBody>
              <a:bodyPr/>
              <a:lstStyle/>
              <a:p>
                <a:r>
                  <a:rPr lang="zh-CN" altLang="en-US">
                    <a:noFill/>
                  </a:rPr>
                  <a:t> </a:t>
                </a:r>
              </a:p>
            </p:txBody>
          </p:sp>
        </mc:Fallback>
      </mc:AlternateContent>
      <p:sp>
        <p:nvSpPr>
          <p:cNvPr id="25" name="椭圆 24">
            <a:extLst>
              <a:ext uri="{FF2B5EF4-FFF2-40B4-BE49-F238E27FC236}">
                <a16:creationId xmlns:a16="http://schemas.microsoft.com/office/drawing/2014/main" id="{58627246-2CFA-2BDE-FB95-D1261BE42015}"/>
              </a:ext>
            </a:extLst>
          </p:cNvPr>
          <p:cNvSpPr/>
          <p:nvPr/>
        </p:nvSpPr>
        <p:spPr>
          <a:xfrm>
            <a:off x="5743361" y="4082819"/>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5C396DC7-F6A1-CE01-844F-114F28C4BC73}"/>
              </a:ext>
            </a:extLst>
          </p:cNvPr>
          <p:cNvSpPr/>
          <p:nvPr/>
        </p:nvSpPr>
        <p:spPr>
          <a:xfrm>
            <a:off x="5743361" y="3274300"/>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E05A2701-0B6B-F1F6-7675-3CC5AC0375D1}"/>
              </a:ext>
            </a:extLst>
          </p:cNvPr>
          <p:cNvSpPr/>
          <p:nvPr/>
        </p:nvSpPr>
        <p:spPr>
          <a:xfrm>
            <a:off x="6597340" y="3274300"/>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33A44CC3-F516-4621-0DD4-B900BCECDFCA}"/>
              </a:ext>
            </a:extLst>
          </p:cNvPr>
          <p:cNvSpPr/>
          <p:nvPr/>
        </p:nvSpPr>
        <p:spPr>
          <a:xfrm>
            <a:off x="6597340" y="4082819"/>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EA13DE6D-49FC-A653-CB30-9583F0EEAADF}"/>
              </a:ext>
            </a:extLst>
          </p:cNvPr>
          <p:cNvSpPr/>
          <p:nvPr/>
        </p:nvSpPr>
        <p:spPr>
          <a:xfrm>
            <a:off x="4941420" y="4082819"/>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0EF07E37-ACA0-1AB9-662B-7B895E1D448E}"/>
              </a:ext>
            </a:extLst>
          </p:cNvPr>
          <p:cNvSpPr/>
          <p:nvPr/>
        </p:nvSpPr>
        <p:spPr>
          <a:xfrm>
            <a:off x="4922523" y="3274300"/>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06571F76-2B09-67CF-73FB-C1F72FD561C0}"/>
              </a:ext>
            </a:extLst>
          </p:cNvPr>
          <p:cNvSpPr/>
          <p:nvPr/>
        </p:nvSpPr>
        <p:spPr>
          <a:xfrm>
            <a:off x="5743361" y="4891338"/>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9F9AEB59-4623-0577-250D-1C6BC04FA804}"/>
              </a:ext>
            </a:extLst>
          </p:cNvPr>
          <p:cNvSpPr/>
          <p:nvPr/>
        </p:nvSpPr>
        <p:spPr>
          <a:xfrm>
            <a:off x="4941420" y="4899182"/>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173D33FF-B012-A96A-C8AE-7CA8A523F28D}"/>
              </a:ext>
            </a:extLst>
          </p:cNvPr>
          <p:cNvSpPr/>
          <p:nvPr/>
        </p:nvSpPr>
        <p:spPr>
          <a:xfrm>
            <a:off x="5743361" y="5665111"/>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773B4BBF-A198-2197-A97C-71AC1B30C78A}"/>
              </a:ext>
            </a:extLst>
          </p:cNvPr>
          <p:cNvSpPr/>
          <p:nvPr/>
        </p:nvSpPr>
        <p:spPr>
          <a:xfrm>
            <a:off x="4941420" y="5665111"/>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C007BB24-60ED-906F-AD59-CD931F64F629}"/>
              </a:ext>
            </a:extLst>
          </p:cNvPr>
          <p:cNvSpPr/>
          <p:nvPr/>
        </p:nvSpPr>
        <p:spPr>
          <a:xfrm>
            <a:off x="6597340" y="5665111"/>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3F8BA30A-855C-788D-128A-634BA1E546AE}"/>
              </a:ext>
            </a:extLst>
          </p:cNvPr>
          <p:cNvSpPr/>
          <p:nvPr/>
        </p:nvSpPr>
        <p:spPr>
          <a:xfrm>
            <a:off x="5748372" y="4486366"/>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BE875C28-2A96-676A-3DAB-466ED7E25CB9}"/>
              </a:ext>
            </a:extLst>
          </p:cNvPr>
          <p:cNvSpPr/>
          <p:nvPr/>
        </p:nvSpPr>
        <p:spPr>
          <a:xfrm>
            <a:off x="5748372" y="3677847"/>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9AFF544A-3478-8B31-4775-1987A3BB97D7}"/>
              </a:ext>
            </a:extLst>
          </p:cNvPr>
          <p:cNvSpPr/>
          <p:nvPr/>
        </p:nvSpPr>
        <p:spPr>
          <a:xfrm>
            <a:off x="6602351" y="4486366"/>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AB521A92-E554-0B89-817B-182DC486823B}"/>
              </a:ext>
            </a:extLst>
          </p:cNvPr>
          <p:cNvSpPr/>
          <p:nvPr/>
        </p:nvSpPr>
        <p:spPr>
          <a:xfrm>
            <a:off x="4946431" y="4486366"/>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67E624FD-40DD-5574-9163-8E603ED466D4}"/>
              </a:ext>
            </a:extLst>
          </p:cNvPr>
          <p:cNvSpPr/>
          <p:nvPr/>
        </p:nvSpPr>
        <p:spPr>
          <a:xfrm>
            <a:off x="4927534" y="3677847"/>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04D86787-384D-A2F1-FA99-A0099AAB890A}"/>
              </a:ext>
            </a:extLst>
          </p:cNvPr>
          <p:cNvSpPr/>
          <p:nvPr/>
        </p:nvSpPr>
        <p:spPr>
          <a:xfrm>
            <a:off x="5748372" y="5294885"/>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a:extLst>
              <a:ext uri="{FF2B5EF4-FFF2-40B4-BE49-F238E27FC236}">
                <a16:creationId xmlns:a16="http://schemas.microsoft.com/office/drawing/2014/main" id="{D9447C77-10A0-31A7-63F0-B202FE14FB76}"/>
              </a:ext>
            </a:extLst>
          </p:cNvPr>
          <p:cNvSpPr/>
          <p:nvPr/>
        </p:nvSpPr>
        <p:spPr>
          <a:xfrm>
            <a:off x="4946431" y="5302729"/>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8EB9D125-0838-B381-8C07-74A074C3BC79}"/>
              </a:ext>
            </a:extLst>
          </p:cNvPr>
          <p:cNvSpPr/>
          <p:nvPr/>
        </p:nvSpPr>
        <p:spPr>
          <a:xfrm>
            <a:off x="7379052" y="4085079"/>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45618876-2ADE-F1F9-C247-82C0A7882816}"/>
              </a:ext>
            </a:extLst>
          </p:cNvPr>
          <p:cNvSpPr/>
          <p:nvPr/>
        </p:nvSpPr>
        <p:spPr>
          <a:xfrm>
            <a:off x="5748372" y="2905619"/>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27A8A779-4EC6-FE5D-FD0B-5B511C9BF388}"/>
              </a:ext>
            </a:extLst>
          </p:cNvPr>
          <p:cNvSpPr/>
          <p:nvPr/>
        </p:nvSpPr>
        <p:spPr>
          <a:xfrm>
            <a:off x="4919169" y="2901697"/>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965D7F10-02A7-EE12-DCF3-5E4D61B5CB19}"/>
              </a:ext>
            </a:extLst>
          </p:cNvPr>
          <p:cNvSpPr/>
          <p:nvPr/>
        </p:nvSpPr>
        <p:spPr>
          <a:xfrm>
            <a:off x="6602351" y="2914892"/>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42092120-901C-2289-B3A8-E873FC3C5212}"/>
              </a:ext>
            </a:extLst>
          </p:cNvPr>
          <p:cNvSpPr/>
          <p:nvPr/>
        </p:nvSpPr>
        <p:spPr>
          <a:xfrm>
            <a:off x="5748372" y="6068658"/>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3ED32CD1-0083-1584-F157-832C7721F9B9}"/>
              </a:ext>
            </a:extLst>
          </p:cNvPr>
          <p:cNvSpPr/>
          <p:nvPr/>
        </p:nvSpPr>
        <p:spPr>
          <a:xfrm>
            <a:off x="4946431" y="6068658"/>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6954FBDC-48F1-6264-2137-E1750763B6ED}"/>
              </a:ext>
            </a:extLst>
          </p:cNvPr>
          <p:cNvSpPr/>
          <p:nvPr/>
        </p:nvSpPr>
        <p:spPr>
          <a:xfrm>
            <a:off x="6602351" y="6068658"/>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67037441-E9D0-45D3-6B0D-5031189C00B9}"/>
              </a:ext>
            </a:extLst>
          </p:cNvPr>
          <p:cNvSpPr/>
          <p:nvPr/>
        </p:nvSpPr>
        <p:spPr>
          <a:xfrm>
            <a:off x="6179927" y="4487770"/>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2C5255C3-9F66-5F32-DB32-A328EB3EBB9B}"/>
              </a:ext>
            </a:extLst>
          </p:cNvPr>
          <p:cNvSpPr/>
          <p:nvPr/>
        </p:nvSpPr>
        <p:spPr>
          <a:xfrm>
            <a:off x="6179927" y="3679251"/>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96E4E302-5576-BE04-8465-1F119660DCBE}"/>
              </a:ext>
            </a:extLst>
          </p:cNvPr>
          <p:cNvSpPr/>
          <p:nvPr/>
        </p:nvSpPr>
        <p:spPr>
          <a:xfrm>
            <a:off x="6996736" y="3664383"/>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6449B0D9-407B-ED5F-A55A-1BD9380D30D5}"/>
              </a:ext>
            </a:extLst>
          </p:cNvPr>
          <p:cNvSpPr/>
          <p:nvPr/>
        </p:nvSpPr>
        <p:spPr>
          <a:xfrm>
            <a:off x="6996736" y="4472902"/>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2CFE7B36-3983-DCA5-9281-B64137EA267F}"/>
              </a:ext>
            </a:extLst>
          </p:cNvPr>
          <p:cNvSpPr/>
          <p:nvPr/>
        </p:nvSpPr>
        <p:spPr>
          <a:xfrm>
            <a:off x="5325948" y="4465468"/>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E61DDEFE-A47C-26D1-1E93-3B22D32414A0}"/>
              </a:ext>
            </a:extLst>
          </p:cNvPr>
          <p:cNvSpPr/>
          <p:nvPr/>
        </p:nvSpPr>
        <p:spPr>
          <a:xfrm>
            <a:off x="6179927" y="5296289"/>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095215F2-70C9-CA19-8588-90D14683BAFC}"/>
              </a:ext>
            </a:extLst>
          </p:cNvPr>
          <p:cNvSpPr/>
          <p:nvPr/>
        </p:nvSpPr>
        <p:spPr>
          <a:xfrm>
            <a:off x="5333382" y="5289265"/>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5A8F8D7-811E-D333-0693-D5FEA4D235D6}"/>
              </a:ext>
            </a:extLst>
          </p:cNvPr>
          <p:cNvSpPr/>
          <p:nvPr/>
        </p:nvSpPr>
        <p:spPr>
          <a:xfrm>
            <a:off x="6996736" y="5289265"/>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54B275B6-FCCF-419D-711D-DB826DE2F93F}"/>
              </a:ext>
            </a:extLst>
          </p:cNvPr>
          <p:cNvSpPr/>
          <p:nvPr/>
        </p:nvSpPr>
        <p:spPr>
          <a:xfrm>
            <a:off x="6179927" y="2907023"/>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3771E30F-77B8-B293-7447-38104CBA097E}"/>
              </a:ext>
            </a:extLst>
          </p:cNvPr>
          <p:cNvSpPr/>
          <p:nvPr/>
        </p:nvSpPr>
        <p:spPr>
          <a:xfrm>
            <a:off x="5313554" y="2888233"/>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DB21F0BF-4795-C855-7BE9-E07785DA98FA}"/>
              </a:ext>
            </a:extLst>
          </p:cNvPr>
          <p:cNvSpPr/>
          <p:nvPr/>
        </p:nvSpPr>
        <p:spPr>
          <a:xfrm>
            <a:off x="6996736" y="2901428"/>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AFEEA240-5E56-4088-6D8B-CFC349E37DCC}"/>
              </a:ext>
            </a:extLst>
          </p:cNvPr>
          <p:cNvSpPr/>
          <p:nvPr/>
        </p:nvSpPr>
        <p:spPr>
          <a:xfrm>
            <a:off x="6179927" y="6070062"/>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0012E7D8-4753-08C2-AD47-27A04EF7064C}"/>
              </a:ext>
            </a:extLst>
          </p:cNvPr>
          <p:cNvSpPr/>
          <p:nvPr/>
        </p:nvSpPr>
        <p:spPr>
          <a:xfrm>
            <a:off x="5333382" y="6055194"/>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A8D4A53E-B927-4973-413E-D243A1F931AA}"/>
              </a:ext>
            </a:extLst>
          </p:cNvPr>
          <p:cNvSpPr/>
          <p:nvPr/>
        </p:nvSpPr>
        <p:spPr>
          <a:xfrm>
            <a:off x="6996736" y="6055194"/>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CB85E446-6922-0ED8-3E4D-3122E6B06CE4}"/>
              </a:ext>
            </a:extLst>
          </p:cNvPr>
          <p:cNvSpPr/>
          <p:nvPr/>
        </p:nvSpPr>
        <p:spPr>
          <a:xfrm>
            <a:off x="6182894" y="4084658"/>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D3E794EB-3EBD-E018-C424-DC34CC9E90B3}"/>
              </a:ext>
            </a:extLst>
          </p:cNvPr>
          <p:cNvSpPr/>
          <p:nvPr/>
        </p:nvSpPr>
        <p:spPr>
          <a:xfrm>
            <a:off x="6182894" y="3268705"/>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254C5726-2F05-1D90-F4DD-83EBE54ABB8C}"/>
              </a:ext>
            </a:extLst>
          </p:cNvPr>
          <p:cNvSpPr/>
          <p:nvPr/>
        </p:nvSpPr>
        <p:spPr>
          <a:xfrm>
            <a:off x="6999703" y="3268705"/>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8B9B4678-B013-486B-A2E8-DD7B0FC07DE5}"/>
              </a:ext>
            </a:extLst>
          </p:cNvPr>
          <p:cNvSpPr/>
          <p:nvPr/>
        </p:nvSpPr>
        <p:spPr>
          <a:xfrm>
            <a:off x="6999703" y="4077224"/>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6163BFF4-9D89-E5E1-0F2C-590344B2EBA9}"/>
              </a:ext>
            </a:extLst>
          </p:cNvPr>
          <p:cNvSpPr/>
          <p:nvPr/>
        </p:nvSpPr>
        <p:spPr>
          <a:xfrm>
            <a:off x="5336349" y="4077224"/>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0138029E-B4EB-796E-3F94-AFCBAD07920E}"/>
              </a:ext>
            </a:extLst>
          </p:cNvPr>
          <p:cNvSpPr/>
          <p:nvPr/>
        </p:nvSpPr>
        <p:spPr>
          <a:xfrm>
            <a:off x="5324886" y="3261271"/>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A2EB18E9-5756-137B-6CC2-7A87DB06C0C8}"/>
              </a:ext>
            </a:extLst>
          </p:cNvPr>
          <p:cNvSpPr/>
          <p:nvPr/>
        </p:nvSpPr>
        <p:spPr>
          <a:xfrm>
            <a:off x="6182894" y="4900611"/>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5F4EB9A8-874B-541F-8FE2-8033B08BF904}"/>
              </a:ext>
            </a:extLst>
          </p:cNvPr>
          <p:cNvSpPr/>
          <p:nvPr/>
        </p:nvSpPr>
        <p:spPr>
          <a:xfrm>
            <a:off x="7396717" y="4471546"/>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80319F83-AA59-6FFD-948C-63C2782A3B1D}"/>
              </a:ext>
            </a:extLst>
          </p:cNvPr>
          <p:cNvSpPr/>
          <p:nvPr/>
        </p:nvSpPr>
        <p:spPr>
          <a:xfrm>
            <a:off x="6182894" y="5674384"/>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15AB6357-BABF-722E-AD4A-D54F26233EAC}"/>
              </a:ext>
            </a:extLst>
          </p:cNvPr>
          <p:cNvSpPr/>
          <p:nvPr/>
        </p:nvSpPr>
        <p:spPr>
          <a:xfrm>
            <a:off x="5336349" y="5659516"/>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7B9FE802-D34B-8D77-0832-CC2E9B214193}"/>
              </a:ext>
            </a:extLst>
          </p:cNvPr>
          <p:cNvSpPr/>
          <p:nvPr/>
        </p:nvSpPr>
        <p:spPr>
          <a:xfrm>
            <a:off x="6999703" y="5659516"/>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C0B8DC4C-87BB-8C71-C6C1-FC1680CB9FFE}"/>
              </a:ext>
            </a:extLst>
          </p:cNvPr>
          <p:cNvSpPr/>
          <p:nvPr/>
        </p:nvSpPr>
        <p:spPr>
          <a:xfrm>
            <a:off x="5320222" y="3628063"/>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392EEEF7-62CF-AFA9-88C3-E2931A76FDD5}"/>
              </a:ext>
            </a:extLst>
          </p:cNvPr>
          <p:cNvSpPr/>
          <p:nvPr/>
        </p:nvSpPr>
        <p:spPr>
          <a:xfrm>
            <a:off x="6594495" y="3675160"/>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1AF723DB-1DD2-7387-F036-BC8F3259C79F}"/>
              </a:ext>
            </a:extLst>
          </p:cNvPr>
          <p:cNvSpPr/>
          <p:nvPr/>
        </p:nvSpPr>
        <p:spPr>
          <a:xfrm>
            <a:off x="5332320" y="4868370"/>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AA93BAE4-95CA-0A73-D848-F85DA260D82D}"/>
              </a:ext>
            </a:extLst>
          </p:cNvPr>
          <p:cNvSpPr/>
          <p:nvPr/>
        </p:nvSpPr>
        <p:spPr>
          <a:xfrm>
            <a:off x="6595216" y="4891338"/>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B801821C-2334-5669-8E65-67ECAD659D5B}"/>
              </a:ext>
            </a:extLst>
          </p:cNvPr>
          <p:cNvSpPr/>
          <p:nvPr/>
        </p:nvSpPr>
        <p:spPr>
          <a:xfrm>
            <a:off x="5748372" y="4058269"/>
            <a:ext cx="1006338" cy="1006338"/>
          </a:xfrm>
          <a:prstGeom prst="ellipse">
            <a:avLst/>
          </a:prstGeom>
          <a:noFill/>
          <a:ln w="38100"/>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0" name="左大括号 89">
            <a:extLst>
              <a:ext uri="{FF2B5EF4-FFF2-40B4-BE49-F238E27FC236}">
                <a16:creationId xmlns:a16="http://schemas.microsoft.com/office/drawing/2014/main" id="{4947A990-1A5C-68D8-9DFA-4C89CF6B0990}"/>
              </a:ext>
            </a:extLst>
          </p:cNvPr>
          <p:cNvSpPr/>
          <p:nvPr/>
        </p:nvSpPr>
        <p:spPr>
          <a:xfrm>
            <a:off x="4258574" y="2930912"/>
            <a:ext cx="218860" cy="4256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62E348A6-3F41-9936-796B-0E2193A8F8BE}"/>
                  </a:ext>
                </a:extLst>
              </p:cNvPr>
              <p:cNvSpPr txBox="1"/>
              <p:nvPr/>
            </p:nvSpPr>
            <p:spPr>
              <a:xfrm>
                <a:off x="2395391" y="2896276"/>
                <a:ext cx="1887967" cy="662810"/>
              </a:xfrm>
              <a:prstGeom prst="rect">
                <a:avLst/>
              </a:prstGeom>
              <a:noFill/>
            </p:spPr>
            <p:txBody>
              <a:bodyPr wrap="square" rtlCol="0">
                <a:spAutoFit/>
              </a:bodyPr>
              <a:lstStyle/>
              <a:p>
                <a14:m>
                  <m:oMath xmlns:m="http://schemas.openxmlformats.org/officeDocument/2006/math">
                    <m:rad>
                      <m:radPr>
                        <m:degHide m:val="on"/>
                        <m:ctrlPr>
                          <a:rPr lang="en-US" altLang="zh-CN" sz="2400" i="1" smtClean="0">
                            <a:latin typeface="Cambria Math" panose="02040503050406030204" pitchFamily="18" charset="0"/>
                          </a:rPr>
                        </m:ctrlPr>
                      </m:radPr>
                      <m:deg/>
                      <m:e>
                        <m:r>
                          <a:rPr lang="en-US" altLang="zh-CN" sz="2400" b="0" i="1" smtClean="0">
                            <a:latin typeface="Cambria Math" panose="02040503050406030204" pitchFamily="18" charset="0"/>
                          </a:rPr>
                          <m:t>3</m:t>
                        </m:r>
                      </m:e>
                    </m:rad>
                    <m:f>
                      <m:fPr>
                        <m:ctrlPr>
                          <a:rPr lang="en-US" altLang="zh-CN" sz="2400" i="1" smtClean="0">
                            <a:latin typeface="Cambria Math" panose="02040503050406030204" pitchFamily="18" charset="0"/>
                          </a:rPr>
                        </m:ctrlPr>
                      </m:fPr>
                      <m:num>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𝜋</m:t>
                        </m:r>
                      </m:num>
                      <m:den>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m:rPr>
                                <m:sty m:val="p"/>
                              </m:rPr>
                              <a:rPr lang="en-US" altLang="zh-CN" sz="2400" b="0" i="0" smtClean="0">
                                <a:latin typeface="Cambria Math" panose="02040503050406030204" pitchFamily="18" charset="0"/>
                              </a:rPr>
                              <m:t>Ge</m:t>
                            </m:r>
                          </m:sub>
                        </m:sSub>
                      </m:den>
                    </m:f>
                  </m:oMath>
                </a14:m>
                <a:r>
                  <a:rPr lang="en-US" altLang="zh-CN" sz="2400" dirty="0"/>
                  <a:t>~3keV</a:t>
                </a:r>
                <a:endParaRPr lang="zh-CN" altLang="en-US" sz="2400" dirty="0"/>
              </a:p>
            </p:txBody>
          </p:sp>
        </mc:Choice>
        <mc:Fallback xmlns="">
          <p:sp>
            <p:nvSpPr>
              <p:cNvPr id="91" name="文本框 90">
                <a:extLst>
                  <a:ext uri="{FF2B5EF4-FFF2-40B4-BE49-F238E27FC236}">
                    <a16:creationId xmlns:a16="http://schemas.microsoft.com/office/drawing/2014/main" id="{62E348A6-3F41-9936-796B-0E2193A8F8BE}"/>
                  </a:ext>
                </a:extLst>
              </p:cNvPr>
              <p:cNvSpPr txBox="1">
                <a:spLocks noRot="1" noChangeAspect="1" noMove="1" noResize="1" noEditPoints="1" noAdjustHandles="1" noChangeArrowheads="1" noChangeShapeType="1" noTextEdit="1"/>
              </p:cNvSpPr>
              <p:nvPr/>
            </p:nvSpPr>
            <p:spPr>
              <a:xfrm>
                <a:off x="2395391" y="2896276"/>
                <a:ext cx="1887967" cy="662810"/>
              </a:xfrm>
              <a:prstGeom prst="rect">
                <a:avLst/>
              </a:prstGeom>
              <a:blipFill>
                <a:blip r:embed="rId4"/>
                <a:stretch>
                  <a:fillRect r="-2581" b="-2752"/>
                </a:stretch>
              </a:blipFill>
            </p:spPr>
            <p:txBody>
              <a:bodyPr/>
              <a:lstStyle/>
              <a:p>
                <a:r>
                  <a:rPr lang="zh-CN" altLang="en-US">
                    <a:noFill/>
                  </a:rPr>
                  <a:t> </a:t>
                </a:r>
              </a:p>
            </p:txBody>
          </p:sp>
        </mc:Fallback>
      </mc:AlternateContent>
      <p:cxnSp>
        <p:nvCxnSpPr>
          <p:cNvPr id="97" name="直接箭头连接符 96">
            <a:extLst>
              <a:ext uri="{FF2B5EF4-FFF2-40B4-BE49-F238E27FC236}">
                <a16:creationId xmlns:a16="http://schemas.microsoft.com/office/drawing/2014/main" id="{E5E098B8-BA69-849F-8A5D-3EAECE33D37F}"/>
              </a:ext>
            </a:extLst>
          </p:cNvPr>
          <p:cNvCxnSpPr>
            <a:cxnSpLocks/>
          </p:cNvCxnSpPr>
          <p:nvPr/>
        </p:nvCxnSpPr>
        <p:spPr>
          <a:xfrm flipH="1" flipV="1">
            <a:off x="4941420" y="3561180"/>
            <a:ext cx="1291257" cy="977936"/>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椭圆 97">
            <a:extLst>
              <a:ext uri="{FF2B5EF4-FFF2-40B4-BE49-F238E27FC236}">
                <a16:creationId xmlns:a16="http://schemas.microsoft.com/office/drawing/2014/main" id="{20E74D6D-E3E0-19B4-32B5-B11CF70811A1}"/>
              </a:ext>
            </a:extLst>
          </p:cNvPr>
          <p:cNvSpPr/>
          <p:nvPr/>
        </p:nvSpPr>
        <p:spPr>
          <a:xfrm>
            <a:off x="7379594" y="3660668"/>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3B0A3A05-00A6-EBCB-2243-70CDB42E1B4F}"/>
              </a:ext>
            </a:extLst>
          </p:cNvPr>
          <p:cNvSpPr/>
          <p:nvPr/>
        </p:nvSpPr>
        <p:spPr>
          <a:xfrm>
            <a:off x="6996736" y="4880751"/>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24A92C50-2686-FA39-2A04-77A72130B885}"/>
              </a:ext>
            </a:extLst>
          </p:cNvPr>
          <p:cNvSpPr/>
          <p:nvPr/>
        </p:nvSpPr>
        <p:spPr>
          <a:xfrm>
            <a:off x="7379594" y="5285550"/>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843506C4-C475-3E37-9142-2C91E26CF6F2}"/>
              </a:ext>
            </a:extLst>
          </p:cNvPr>
          <p:cNvSpPr/>
          <p:nvPr/>
        </p:nvSpPr>
        <p:spPr>
          <a:xfrm>
            <a:off x="7379594" y="2897713"/>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6B6A16B7-64C5-3D4D-0429-E72EEF968EEA}"/>
              </a:ext>
            </a:extLst>
          </p:cNvPr>
          <p:cNvSpPr/>
          <p:nvPr/>
        </p:nvSpPr>
        <p:spPr>
          <a:xfrm>
            <a:off x="7379594" y="6051479"/>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0B5E95B5-2EC1-5975-751D-DD2DC9D74A2C}"/>
              </a:ext>
            </a:extLst>
          </p:cNvPr>
          <p:cNvSpPr/>
          <p:nvPr/>
        </p:nvSpPr>
        <p:spPr>
          <a:xfrm>
            <a:off x="7382561" y="3264990"/>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B47662FE-5960-2B9F-F078-F417FF20D3DF}"/>
              </a:ext>
            </a:extLst>
          </p:cNvPr>
          <p:cNvSpPr/>
          <p:nvPr/>
        </p:nvSpPr>
        <p:spPr>
          <a:xfrm>
            <a:off x="6597778" y="5285438"/>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23027196-F73F-AB91-9DC3-421654E5AEAE}"/>
              </a:ext>
            </a:extLst>
          </p:cNvPr>
          <p:cNvSpPr/>
          <p:nvPr/>
        </p:nvSpPr>
        <p:spPr>
          <a:xfrm>
            <a:off x="7382561" y="4889872"/>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D4000185-3780-0C00-6237-8F327DF98605}"/>
              </a:ext>
            </a:extLst>
          </p:cNvPr>
          <p:cNvSpPr/>
          <p:nvPr/>
        </p:nvSpPr>
        <p:spPr>
          <a:xfrm>
            <a:off x="7382561" y="5655801"/>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2386703-0444-7AC0-5C5A-C7DA83D3C604}"/>
              </a:ext>
            </a:extLst>
          </p:cNvPr>
          <p:cNvSpPr/>
          <p:nvPr/>
        </p:nvSpPr>
        <p:spPr>
          <a:xfrm>
            <a:off x="7761909" y="4081365"/>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B80690A1-B7FC-CAE9-D182-B118730EC884}"/>
              </a:ext>
            </a:extLst>
          </p:cNvPr>
          <p:cNvSpPr/>
          <p:nvPr/>
        </p:nvSpPr>
        <p:spPr>
          <a:xfrm>
            <a:off x="7779574" y="4467832"/>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CB9DF1FE-A73C-276B-E6B2-F5B9C7C6A0FD}"/>
              </a:ext>
            </a:extLst>
          </p:cNvPr>
          <p:cNvSpPr/>
          <p:nvPr/>
        </p:nvSpPr>
        <p:spPr>
          <a:xfrm>
            <a:off x="7762451" y="3656954"/>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62B3C05C-6B59-8027-28E9-F18F6F0EBDDA}"/>
              </a:ext>
            </a:extLst>
          </p:cNvPr>
          <p:cNvSpPr/>
          <p:nvPr/>
        </p:nvSpPr>
        <p:spPr>
          <a:xfrm>
            <a:off x="7762451" y="5281836"/>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9FDC4836-00B5-70D3-8DE5-E05CBCD62658}"/>
              </a:ext>
            </a:extLst>
          </p:cNvPr>
          <p:cNvSpPr/>
          <p:nvPr/>
        </p:nvSpPr>
        <p:spPr>
          <a:xfrm>
            <a:off x="7762451" y="2893999"/>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693DD19E-3787-41E7-6A4D-0BCE0B5BEE19}"/>
              </a:ext>
            </a:extLst>
          </p:cNvPr>
          <p:cNvSpPr/>
          <p:nvPr/>
        </p:nvSpPr>
        <p:spPr>
          <a:xfrm>
            <a:off x="7762451" y="6047765"/>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FE984466-AC2B-BFC6-FEA2-5B6EE29C6B03}"/>
              </a:ext>
            </a:extLst>
          </p:cNvPr>
          <p:cNvSpPr/>
          <p:nvPr/>
        </p:nvSpPr>
        <p:spPr>
          <a:xfrm>
            <a:off x="7765418" y="3261276"/>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EDFC1AA7-7307-29A7-19BF-D4988E4CE1F8}"/>
              </a:ext>
            </a:extLst>
          </p:cNvPr>
          <p:cNvSpPr/>
          <p:nvPr/>
        </p:nvSpPr>
        <p:spPr>
          <a:xfrm>
            <a:off x="7765418" y="4886158"/>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01276B1D-704B-789F-A9F7-5C6F73008F11}"/>
              </a:ext>
            </a:extLst>
          </p:cNvPr>
          <p:cNvSpPr/>
          <p:nvPr/>
        </p:nvSpPr>
        <p:spPr>
          <a:xfrm>
            <a:off x="7765418" y="5652087"/>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91F5D754-9D06-D729-A9E1-4091DBF76264}"/>
              </a:ext>
            </a:extLst>
          </p:cNvPr>
          <p:cNvSpPr/>
          <p:nvPr/>
        </p:nvSpPr>
        <p:spPr>
          <a:xfrm>
            <a:off x="4551128" y="4086538"/>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DA1198CA-5082-0B6B-2377-0F4E110DD512}"/>
              </a:ext>
            </a:extLst>
          </p:cNvPr>
          <p:cNvSpPr/>
          <p:nvPr/>
        </p:nvSpPr>
        <p:spPr>
          <a:xfrm>
            <a:off x="4532231" y="3278019"/>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CB45A19B-E023-45A5-C34F-B3CA542EE66F}"/>
              </a:ext>
            </a:extLst>
          </p:cNvPr>
          <p:cNvSpPr/>
          <p:nvPr/>
        </p:nvSpPr>
        <p:spPr>
          <a:xfrm>
            <a:off x="4551128" y="4902901"/>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56C96CA6-D008-70F0-1389-BDDD1A962738}"/>
              </a:ext>
            </a:extLst>
          </p:cNvPr>
          <p:cNvSpPr/>
          <p:nvPr/>
        </p:nvSpPr>
        <p:spPr>
          <a:xfrm>
            <a:off x="4551128" y="5668830"/>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7BCB5B46-898C-5625-C0ED-AC374562DAEA}"/>
              </a:ext>
            </a:extLst>
          </p:cNvPr>
          <p:cNvSpPr/>
          <p:nvPr/>
        </p:nvSpPr>
        <p:spPr>
          <a:xfrm>
            <a:off x="4556139" y="4490085"/>
            <a:ext cx="150104" cy="15010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956703DC-734F-A274-A01F-6EB11C8732E9}"/>
              </a:ext>
            </a:extLst>
          </p:cNvPr>
          <p:cNvSpPr/>
          <p:nvPr/>
        </p:nvSpPr>
        <p:spPr>
          <a:xfrm>
            <a:off x="4537242" y="3681566"/>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3F7428FE-C5F0-89E7-2AC2-C20CF1749479}"/>
              </a:ext>
            </a:extLst>
          </p:cNvPr>
          <p:cNvSpPr/>
          <p:nvPr/>
        </p:nvSpPr>
        <p:spPr>
          <a:xfrm>
            <a:off x="4556139" y="5306448"/>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BEC9BD4E-9902-E02C-E7AA-9766ABC9FE79}"/>
              </a:ext>
            </a:extLst>
          </p:cNvPr>
          <p:cNvSpPr/>
          <p:nvPr/>
        </p:nvSpPr>
        <p:spPr>
          <a:xfrm>
            <a:off x="4528877" y="2905416"/>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E9EA056B-ACFD-F6BF-20FC-540FF41E6959}"/>
              </a:ext>
            </a:extLst>
          </p:cNvPr>
          <p:cNvSpPr/>
          <p:nvPr/>
        </p:nvSpPr>
        <p:spPr>
          <a:xfrm>
            <a:off x="4556139" y="6072377"/>
            <a:ext cx="150104" cy="15010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2D2F36EC-6422-87BB-22DE-FF5EEC896AFF}"/>
              </a:ext>
            </a:extLst>
          </p:cNvPr>
          <p:cNvSpPr/>
          <p:nvPr/>
        </p:nvSpPr>
        <p:spPr>
          <a:xfrm>
            <a:off x="4598193" y="2918978"/>
            <a:ext cx="3294792" cy="3294792"/>
          </a:xfrm>
          <a:prstGeom prst="ellipse">
            <a:avLst/>
          </a:prstGeom>
          <a:noFill/>
          <a:ln w="38100"/>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DAA26F8-26A3-E98C-DECD-B8655138BA27}"/>
              </a:ext>
            </a:extLst>
          </p:cNvPr>
          <p:cNvSpPr txBox="1"/>
          <p:nvPr/>
        </p:nvSpPr>
        <p:spPr>
          <a:xfrm>
            <a:off x="5738383" y="4981055"/>
            <a:ext cx="994183" cy="400110"/>
          </a:xfrm>
          <a:prstGeom prst="rect">
            <a:avLst/>
          </a:prstGeom>
          <a:noFill/>
        </p:spPr>
        <p:txBody>
          <a:bodyPr wrap="none" rtlCol="0">
            <a:spAutoFit/>
          </a:bodyPr>
          <a:lstStyle/>
          <a:p>
            <a:r>
              <a:rPr lang="en-US" altLang="zh-CN" sz="2000" dirty="0"/>
              <a:t>Small q</a:t>
            </a:r>
            <a:endParaRPr lang="zh-CN" altLang="en-US" sz="2000" dirty="0"/>
          </a:p>
        </p:txBody>
      </p:sp>
      <p:sp>
        <p:nvSpPr>
          <p:cNvPr id="7" name="文本框 6">
            <a:extLst>
              <a:ext uri="{FF2B5EF4-FFF2-40B4-BE49-F238E27FC236}">
                <a16:creationId xmlns:a16="http://schemas.microsoft.com/office/drawing/2014/main" id="{69090D1A-A584-F1DD-4C73-08F5DCFC4B85}"/>
              </a:ext>
            </a:extLst>
          </p:cNvPr>
          <p:cNvSpPr txBox="1"/>
          <p:nvPr/>
        </p:nvSpPr>
        <p:spPr>
          <a:xfrm>
            <a:off x="5794094" y="6179413"/>
            <a:ext cx="1015021" cy="400110"/>
          </a:xfrm>
          <a:prstGeom prst="rect">
            <a:avLst/>
          </a:prstGeom>
          <a:noFill/>
        </p:spPr>
        <p:txBody>
          <a:bodyPr wrap="none" rtlCol="0">
            <a:spAutoFit/>
          </a:bodyPr>
          <a:lstStyle/>
          <a:p>
            <a:r>
              <a:rPr lang="en-US" altLang="zh-CN" sz="2000" dirty="0"/>
              <a:t>Large q</a:t>
            </a:r>
            <a:endParaRPr lang="zh-CN" altLang="en-US" sz="2000" dirty="0"/>
          </a:p>
        </p:txBody>
      </p:sp>
    </p:spTree>
    <p:extLst>
      <p:ext uri="{BB962C8B-B14F-4D97-AF65-F5344CB8AC3E}">
        <p14:creationId xmlns:p14="http://schemas.microsoft.com/office/powerpoint/2010/main" val="147901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1505E7-7139-90F7-6775-289CC6D5B508}"/>
              </a:ext>
            </a:extLst>
          </p:cNvPr>
          <p:cNvSpPr>
            <a:spLocks noGrp="1"/>
          </p:cNvSpPr>
          <p:nvPr>
            <p:ph type="title"/>
          </p:nvPr>
        </p:nvSpPr>
        <p:spPr/>
        <p:txBody>
          <a:bodyPr/>
          <a:lstStyle/>
          <a:p>
            <a:r>
              <a:rPr lang="en-US" altLang="zh-CN" dirty="0"/>
              <a:t>Bragg Scattering of Inner Shell Electrons</a:t>
            </a:r>
            <a:endParaRPr lang="zh-CN" altLang="en-US" dirty="0"/>
          </a:p>
        </p:txBody>
      </p:sp>
      <p:pic>
        <p:nvPicPr>
          <p:cNvPr id="4" name="图片 3">
            <a:extLst>
              <a:ext uri="{FF2B5EF4-FFF2-40B4-BE49-F238E27FC236}">
                <a16:creationId xmlns:a16="http://schemas.microsoft.com/office/drawing/2014/main" id="{56EE62A0-D10C-B1FF-57E9-4183FD95E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50" y="4039848"/>
            <a:ext cx="4067908" cy="2707031"/>
          </a:xfrm>
          <a:prstGeom prst="rect">
            <a:avLst/>
          </a:prstGeom>
        </p:spPr>
      </p:pic>
      <p:pic>
        <p:nvPicPr>
          <p:cNvPr id="7" name="图片 6">
            <a:extLst>
              <a:ext uri="{FF2B5EF4-FFF2-40B4-BE49-F238E27FC236}">
                <a16:creationId xmlns:a16="http://schemas.microsoft.com/office/drawing/2014/main" id="{359576DD-A28F-E693-219B-94564699F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52" y="1427160"/>
            <a:ext cx="4093564" cy="2612688"/>
          </a:xfrm>
          <a:prstGeom prst="rect">
            <a:avLst/>
          </a:prstGeom>
        </p:spPr>
      </p:pic>
      <p:pic>
        <p:nvPicPr>
          <p:cNvPr id="15" name="内容占位符 14">
            <a:extLst>
              <a:ext uri="{FF2B5EF4-FFF2-40B4-BE49-F238E27FC236}">
                <a16:creationId xmlns:a16="http://schemas.microsoft.com/office/drawing/2014/main" id="{91D025C3-8C28-6465-23C5-9FE127DE9B09}"/>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200" y="2288822"/>
            <a:ext cx="5181600" cy="3424943"/>
          </a:xfrm>
        </p:spPr>
      </p:pic>
    </p:spTree>
    <p:extLst>
      <p:ext uri="{BB962C8B-B14F-4D97-AF65-F5344CB8AC3E}">
        <p14:creationId xmlns:p14="http://schemas.microsoft.com/office/powerpoint/2010/main" val="231704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AFF3C7-5C74-3A79-E2DA-4ED37DB6926C}"/>
              </a:ext>
            </a:extLst>
          </p:cNvPr>
          <p:cNvSpPr>
            <a:spLocks noGrp="1"/>
          </p:cNvSpPr>
          <p:nvPr>
            <p:ph type="title"/>
          </p:nvPr>
        </p:nvSpPr>
        <p:spPr/>
        <p:txBody>
          <a:bodyPr/>
          <a:lstStyle/>
          <a:p>
            <a:r>
              <a:rPr lang="en-US" altLang="zh-CN" dirty="0"/>
              <a:t>Analysis of Daily Modulation</a:t>
            </a:r>
            <a:endParaRPr lang="zh-CN" altLang="en-US" dirty="0"/>
          </a:p>
        </p:txBody>
      </p:sp>
      <p:grpSp>
        <p:nvGrpSpPr>
          <p:cNvPr id="11" name="组合 10">
            <a:extLst>
              <a:ext uri="{FF2B5EF4-FFF2-40B4-BE49-F238E27FC236}">
                <a16:creationId xmlns:a16="http://schemas.microsoft.com/office/drawing/2014/main" id="{899DA8FD-5790-0233-5079-775726A8684B}"/>
              </a:ext>
            </a:extLst>
          </p:cNvPr>
          <p:cNvGrpSpPr/>
          <p:nvPr/>
        </p:nvGrpSpPr>
        <p:grpSpPr>
          <a:xfrm>
            <a:off x="1232210" y="1401590"/>
            <a:ext cx="4192798" cy="2952429"/>
            <a:chOff x="838200" y="2176939"/>
            <a:chExt cx="5181600" cy="3648710"/>
          </a:xfrm>
        </p:grpSpPr>
        <p:pic>
          <p:nvPicPr>
            <p:cNvPr id="3" name="内容占位符 6">
              <a:extLst>
                <a:ext uri="{FF2B5EF4-FFF2-40B4-BE49-F238E27FC236}">
                  <a16:creationId xmlns:a16="http://schemas.microsoft.com/office/drawing/2014/main" id="{4CD44E03-1AE0-D176-249C-C964543FB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76939"/>
              <a:ext cx="5181600" cy="3648710"/>
            </a:xfrm>
            <a:prstGeom prst="rect">
              <a:avLst/>
            </a:prstGeom>
          </p:spPr>
        </p:pic>
        <p:cxnSp>
          <p:nvCxnSpPr>
            <p:cNvPr id="4" name="直接箭头连接符 3">
              <a:extLst>
                <a:ext uri="{FF2B5EF4-FFF2-40B4-BE49-F238E27FC236}">
                  <a16:creationId xmlns:a16="http://schemas.microsoft.com/office/drawing/2014/main" id="{0EAFB204-9610-F1F5-BFC8-9E8508829F2C}"/>
                </a:ext>
              </a:extLst>
            </p:cNvPr>
            <p:cNvCxnSpPr>
              <a:cxnSpLocks/>
            </p:cNvCxnSpPr>
            <p:nvPr/>
          </p:nvCxnSpPr>
          <p:spPr>
            <a:xfrm>
              <a:off x="2179122" y="4157236"/>
              <a:ext cx="1300348" cy="60655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52ECF28-9B7A-EB1C-5725-F9494C604DC3}"/>
                    </a:ext>
                  </a:extLst>
                </p:cNvPr>
                <p:cNvSpPr txBox="1"/>
                <p:nvPr/>
              </p:nvSpPr>
              <p:spPr>
                <a:xfrm>
                  <a:off x="2490848" y="3892329"/>
                  <a:ext cx="35484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3200" i="1" smtClean="0">
                                <a:solidFill>
                                  <a:schemeClr val="accent6">
                                    <a:lumMod val="75000"/>
                                  </a:schemeClr>
                                </a:solidFill>
                                <a:latin typeface="Cambria Math" panose="02040503050406030204" pitchFamily="18" charset="0"/>
                              </a:rPr>
                            </m:ctrlPr>
                          </m:accPr>
                          <m:e>
                            <m:r>
                              <a:rPr lang="en-US" altLang="zh-CN" sz="3200" b="0" i="1" smtClean="0">
                                <a:solidFill>
                                  <a:schemeClr val="accent6">
                                    <a:lumMod val="75000"/>
                                  </a:schemeClr>
                                </a:solidFill>
                                <a:latin typeface="Cambria Math" panose="02040503050406030204" pitchFamily="18" charset="0"/>
                              </a:rPr>
                              <m:t>𝑛</m:t>
                            </m:r>
                          </m:e>
                        </m:acc>
                      </m:oMath>
                    </m:oMathPara>
                  </a14:m>
                  <a:endParaRPr lang="zh-CN" altLang="en-US" sz="3200" dirty="0"/>
                </a:p>
              </p:txBody>
            </p:sp>
          </mc:Choice>
          <mc:Fallback xmlns="">
            <p:sp>
              <p:nvSpPr>
                <p:cNvPr id="5" name="文本框 4">
                  <a:extLst>
                    <a:ext uri="{FF2B5EF4-FFF2-40B4-BE49-F238E27FC236}">
                      <a16:creationId xmlns:a16="http://schemas.microsoft.com/office/drawing/2014/main" id="{152ECF28-9B7A-EB1C-5725-F9494C604DC3}"/>
                    </a:ext>
                  </a:extLst>
                </p:cNvPr>
                <p:cNvSpPr txBox="1">
                  <a:spLocks noRot="1" noChangeAspect="1" noMove="1" noResize="1" noEditPoints="1" noAdjustHandles="1" noChangeArrowheads="1" noChangeShapeType="1" noTextEdit="1"/>
                </p:cNvSpPr>
                <p:nvPr/>
              </p:nvSpPr>
              <p:spPr>
                <a:xfrm>
                  <a:off x="2490848" y="3892329"/>
                  <a:ext cx="354841" cy="492443"/>
                </a:xfrm>
                <a:prstGeom prst="rect">
                  <a:avLst/>
                </a:prstGeom>
                <a:blipFill>
                  <a:blip r:embed="rId4"/>
                  <a:stretch>
                    <a:fillRect/>
                  </a:stretch>
                </a:blipFill>
              </p:spPr>
              <p:txBody>
                <a:bodyPr/>
                <a:lstStyle/>
                <a:p>
                  <a:r>
                    <a:rPr lang="zh-CN" altLang="en-US">
                      <a:noFill/>
                    </a:rPr>
                    <a:t> </a:t>
                  </a:r>
                </a:p>
              </p:txBody>
            </p:sp>
          </mc:Fallback>
        </mc:AlternateContent>
      </p:grpSp>
      <p:pic>
        <p:nvPicPr>
          <p:cNvPr id="7" name="图片 6">
            <a:extLst>
              <a:ext uri="{FF2B5EF4-FFF2-40B4-BE49-F238E27FC236}">
                <a16:creationId xmlns:a16="http://schemas.microsoft.com/office/drawing/2014/main" id="{C40068E1-B4CE-9797-74F7-9FC86CA6C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8784" y="2062369"/>
            <a:ext cx="4458689" cy="352695"/>
          </a:xfrm>
          <a:prstGeom prst="rect">
            <a:avLst/>
          </a:prstGeom>
        </p:spPr>
      </p:pic>
      <p:sp>
        <p:nvSpPr>
          <p:cNvPr id="8" name="文本框 7">
            <a:extLst>
              <a:ext uri="{FF2B5EF4-FFF2-40B4-BE49-F238E27FC236}">
                <a16:creationId xmlns:a16="http://schemas.microsoft.com/office/drawing/2014/main" id="{6D97C44B-7CC0-697B-80E7-F0BABE09A614}"/>
              </a:ext>
            </a:extLst>
          </p:cNvPr>
          <p:cNvSpPr txBox="1"/>
          <p:nvPr/>
        </p:nvSpPr>
        <p:spPr>
          <a:xfrm>
            <a:off x="6019800" y="1654825"/>
            <a:ext cx="5820937" cy="400110"/>
          </a:xfrm>
          <a:prstGeom prst="rect">
            <a:avLst/>
          </a:prstGeom>
          <a:noFill/>
        </p:spPr>
        <p:txBody>
          <a:bodyPr wrap="square" rtlCol="0">
            <a:spAutoFit/>
          </a:bodyPr>
          <a:lstStyle/>
          <a:p>
            <a:r>
              <a:rPr lang="en-US" altLang="zh-CN" sz="2000" dirty="0"/>
              <a:t>4-fold symmetry axis, 6 hour period, 6 bins:</a:t>
            </a:r>
            <a:endParaRPr lang="zh-CN" altLang="en-US" sz="2000"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E52BC634-029D-16F3-5257-5887FEA2806D}"/>
                  </a:ext>
                </a:extLst>
              </p:cNvPr>
              <p:cNvSpPr txBox="1"/>
              <p:nvPr/>
            </p:nvSpPr>
            <p:spPr>
              <a:xfrm>
                <a:off x="6088566" y="2393802"/>
                <a:ext cx="4735784" cy="1147045"/>
              </a:xfrm>
              <a:prstGeom prst="rect">
                <a:avLst/>
              </a:prstGeom>
              <a:noFill/>
            </p:spPr>
            <p:txBody>
              <a:bodyPr wrap="none" rtlCol="0">
                <a:spAutoFit/>
              </a:bodyPr>
              <a:lstStyle/>
              <a:p>
                <a:r>
                  <a:rPr lang="en-US" altLang="zh-CN" sz="2000" dirty="0"/>
                  <a:t>Fourier component</a:t>
                </a: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𝑆</m:t>
                      </m:r>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𝑖h</m:t>
                          </m:r>
                        </m:sub>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h</m:t>
                              </m:r>
                            </m:sub>
                          </m:sSub>
                        </m:e>
                      </m:nary>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sin</m:t>
                          </m:r>
                        </m:fNa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𝜋</m:t>
                              </m:r>
                              <m:r>
                                <a:rPr lang="en-US" altLang="zh-CN" sz="2000" b="0" i="1" smtClean="0">
                                  <a:latin typeface="Cambria Math" panose="02040503050406030204" pitchFamily="18" charset="0"/>
                                </a:rPr>
                                <m:t>h</m:t>
                              </m:r>
                            </m:num>
                            <m:den>
                              <m:r>
                                <a:rPr lang="en-US" altLang="zh-CN" sz="2000" b="0" i="1" smtClean="0">
                                  <a:latin typeface="Cambria Math" panose="02040503050406030204" pitchFamily="18" charset="0"/>
                                </a:rPr>
                                <m:t>6</m:t>
                              </m:r>
                            </m:den>
                          </m:f>
                        </m:e>
                      </m:func>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𝐶</m:t>
                      </m:r>
                      <m:r>
                        <a:rPr lang="en-US" altLang="zh-CN" sz="2000" i="1">
                          <a:latin typeface="Cambria Math" panose="02040503050406030204" pitchFamily="18" charset="0"/>
                        </a:rPr>
                        <m:t>=</m:t>
                      </m:r>
                      <m:nary>
                        <m:naryPr>
                          <m:chr m:val="∑"/>
                          <m:supHide m:val="on"/>
                          <m:ctrlPr>
                            <a:rPr lang="en-US" altLang="zh-CN" sz="2000" i="1">
                              <a:latin typeface="Cambria Math" panose="02040503050406030204" pitchFamily="18" charset="0"/>
                            </a:rPr>
                          </m:ctrlPr>
                        </m:naryPr>
                        <m:sub>
                          <m:r>
                            <a:rPr lang="en-US" altLang="zh-CN" sz="2000" i="1">
                              <a:latin typeface="Cambria Math" panose="02040503050406030204" pitchFamily="18" charset="0"/>
                            </a:rPr>
                            <m:t>𝑖h</m:t>
                          </m:r>
                        </m:sub>
                        <m:sup/>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𝐴</m:t>
                              </m:r>
                            </m:e>
                            <m:sub>
                              <m:r>
                                <a:rPr lang="en-US" altLang="zh-CN" sz="2000" i="1">
                                  <a:latin typeface="Cambria Math" panose="02040503050406030204" pitchFamily="18" charset="0"/>
                                </a:rPr>
                                <m:t>h</m:t>
                              </m:r>
                            </m:sub>
                          </m:sSub>
                        </m:e>
                      </m:nary>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f>
                            <m:fPr>
                              <m:ctrlPr>
                                <a:rPr lang="en-US" altLang="zh-CN" sz="2000" i="1">
                                  <a:latin typeface="Cambria Math" panose="02040503050406030204" pitchFamily="18" charset="0"/>
                                </a:rPr>
                              </m:ctrlPr>
                            </m:fPr>
                            <m:num>
                              <m:r>
                                <a:rPr lang="en-US" altLang="zh-CN" sz="2000" i="1">
                                  <a:latin typeface="Cambria Math" panose="02040503050406030204" pitchFamily="18" charset="0"/>
                                </a:rPr>
                                <m:t>2</m:t>
                              </m:r>
                              <m:r>
                                <a:rPr lang="en-US" altLang="zh-CN" sz="2000" i="1">
                                  <a:latin typeface="Cambria Math" panose="02040503050406030204" pitchFamily="18" charset="0"/>
                                </a:rPr>
                                <m:t>𝜋</m:t>
                              </m:r>
                              <m:r>
                                <a:rPr lang="en-US" altLang="zh-CN" sz="2000" i="1">
                                  <a:latin typeface="Cambria Math" panose="02040503050406030204" pitchFamily="18" charset="0"/>
                                </a:rPr>
                                <m:t>h</m:t>
                              </m:r>
                            </m:num>
                            <m:den>
                              <m:r>
                                <a:rPr lang="en-US" altLang="zh-CN" sz="2000" i="1">
                                  <a:latin typeface="Cambria Math" panose="02040503050406030204" pitchFamily="18" charset="0"/>
                                </a:rPr>
                                <m:t>6</m:t>
                              </m:r>
                            </m:den>
                          </m:f>
                        </m:e>
                      </m:func>
                    </m:oMath>
                  </m:oMathPara>
                </a14:m>
                <a:endParaRPr lang="zh-CN" altLang="en-US" sz="1600" dirty="0"/>
              </a:p>
            </p:txBody>
          </p:sp>
        </mc:Choice>
        <mc:Fallback xmlns="">
          <p:sp>
            <p:nvSpPr>
              <p:cNvPr id="9" name="文本框 8">
                <a:extLst>
                  <a:ext uri="{FF2B5EF4-FFF2-40B4-BE49-F238E27FC236}">
                    <a16:creationId xmlns:a16="http://schemas.microsoft.com/office/drawing/2014/main" id="{E52BC634-029D-16F3-5257-5887FEA2806D}"/>
                  </a:ext>
                </a:extLst>
              </p:cNvPr>
              <p:cNvSpPr txBox="1">
                <a:spLocks noRot="1" noChangeAspect="1" noMove="1" noResize="1" noEditPoints="1" noAdjustHandles="1" noChangeArrowheads="1" noChangeShapeType="1" noTextEdit="1"/>
              </p:cNvSpPr>
              <p:nvPr/>
            </p:nvSpPr>
            <p:spPr>
              <a:xfrm>
                <a:off x="6088566" y="2393802"/>
                <a:ext cx="4735784" cy="1147045"/>
              </a:xfrm>
              <a:prstGeom prst="rect">
                <a:avLst/>
              </a:prstGeom>
              <a:blipFill>
                <a:blip r:embed="rId6"/>
                <a:stretch>
                  <a:fillRect l="-1416" t="-3191"/>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1D2E0241-DB1A-8665-8CE0-10B26231D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6947" y="4418889"/>
            <a:ext cx="3493933" cy="2295320"/>
          </a:xfrm>
          <a:prstGeom prst="rect">
            <a:avLst/>
          </a:prstGeom>
        </p:spPr>
      </p:pic>
      <p:cxnSp>
        <p:nvCxnSpPr>
          <p:cNvPr id="12" name="直接连接符 11">
            <a:extLst>
              <a:ext uri="{FF2B5EF4-FFF2-40B4-BE49-F238E27FC236}">
                <a16:creationId xmlns:a16="http://schemas.microsoft.com/office/drawing/2014/main" id="{D8102ED1-A9C5-5135-4CDB-D03D5E8F1424}"/>
              </a:ext>
            </a:extLst>
          </p:cNvPr>
          <p:cNvCxnSpPr/>
          <p:nvPr/>
        </p:nvCxnSpPr>
        <p:spPr>
          <a:xfrm flipV="1">
            <a:off x="3783980" y="4418889"/>
            <a:ext cx="0" cy="18927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FA456E27-A2AC-35D1-8FE7-8CDB16583B6D}"/>
              </a:ext>
            </a:extLst>
          </p:cNvPr>
          <p:cNvSpPr txBox="1"/>
          <p:nvPr/>
        </p:nvSpPr>
        <p:spPr>
          <a:xfrm>
            <a:off x="4309342" y="4772909"/>
            <a:ext cx="686406" cy="646331"/>
          </a:xfrm>
          <a:prstGeom prst="rect">
            <a:avLst/>
          </a:prstGeom>
          <a:noFill/>
        </p:spPr>
        <p:txBody>
          <a:bodyPr wrap="none" rtlCol="0">
            <a:spAutoFit/>
          </a:bodyPr>
          <a:lstStyle/>
          <a:p>
            <a:r>
              <a:rPr lang="en-US" altLang="zh-CN" dirty="0"/>
              <a:t>inner</a:t>
            </a:r>
          </a:p>
          <a:p>
            <a:r>
              <a:rPr lang="en-US" altLang="zh-CN" dirty="0"/>
              <a:t>shell</a:t>
            </a:r>
            <a:endParaRPr lang="zh-CN" altLang="en-US" dirty="0"/>
          </a:p>
        </p:txBody>
      </p:sp>
      <p:pic>
        <p:nvPicPr>
          <p:cNvPr id="15" name="图片 14">
            <a:extLst>
              <a:ext uri="{FF2B5EF4-FFF2-40B4-BE49-F238E27FC236}">
                <a16:creationId xmlns:a16="http://schemas.microsoft.com/office/drawing/2014/main" id="{7313176E-0B34-A485-9B1E-D67AF3BE08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2010" y="3542462"/>
            <a:ext cx="4572235" cy="2819545"/>
          </a:xfrm>
          <a:prstGeom prst="rect">
            <a:avLst/>
          </a:prstGeom>
        </p:spPr>
      </p:pic>
      <p:sp>
        <p:nvSpPr>
          <p:cNvPr id="16" name="文本框 15">
            <a:extLst>
              <a:ext uri="{FF2B5EF4-FFF2-40B4-BE49-F238E27FC236}">
                <a16:creationId xmlns:a16="http://schemas.microsoft.com/office/drawing/2014/main" id="{0CB496FA-F821-DAFB-1F4C-D0EB4440B5FA}"/>
              </a:ext>
            </a:extLst>
          </p:cNvPr>
          <p:cNvSpPr txBox="1"/>
          <p:nvPr/>
        </p:nvSpPr>
        <p:spPr>
          <a:xfrm>
            <a:off x="6417833" y="6466937"/>
            <a:ext cx="4935967" cy="369332"/>
          </a:xfrm>
          <a:prstGeom prst="rect">
            <a:avLst/>
          </a:prstGeom>
          <a:noFill/>
        </p:spPr>
        <p:txBody>
          <a:bodyPr wrap="none" rtlCol="0">
            <a:spAutoFit/>
          </a:bodyPr>
          <a:lstStyle/>
          <a:p>
            <a:r>
              <a:rPr lang="en-US" altLang="zh-CN" dirty="0"/>
              <a:t>[4] </a:t>
            </a:r>
            <a:r>
              <a:rPr lang="en-US" altLang="zh-CN" dirty="0" err="1"/>
              <a:t>Haipeng</a:t>
            </a:r>
            <a:r>
              <a:rPr lang="en-US" altLang="zh-CN" dirty="0"/>
              <a:t> An, Haoming Nie, </a:t>
            </a:r>
            <a:r>
              <a:rPr lang="en-US" altLang="zh-CN" dirty="0" err="1"/>
              <a:t>arxiv</a:t>
            </a:r>
            <a:r>
              <a:rPr lang="en-US" altLang="zh-CN" dirty="0"/>
              <a:t>: 2502.21140</a:t>
            </a:r>
            <a:endParaRPr lang="zh-CN" altLang="en-US" dirty="0"/>
          </a:p>
        </p:txBody>
      </p:sp>
    </p:spTree>
    <p:extLst>
      <p:ext uri="{BB962C8B-B14F-4D97-AF65-F5344CB8AC3E}">
        <p14:creationId xmlns:p14="http://schemas.microsoft.com/office/powerpoint/2010/main" val="4258046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13B5F-3C93-009A-B024-BCD35DAA092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57A8F6E-97FE-8BF1-B4AA-205EE84ABB39}"/>
              </a:ext>
            </a:extLst>
          </p:cNvPr>
          <p:cNvSpPr>
            <a:spLocks noGrp="1"/>
          </p:cNvSpPr>
          <p:nvPr>
            <p:ph type="title"/>
          </p:nvPr>
        </p:nvSpPr>
        <p:spPr/>
        <p:txBody>
          <a:bodyPr/>
          <a:lstStyle/>
          <a:p>
            <a:r>
              <a:rPr lang="en-US" altLang="zh-CN" dirty="0"/>
              <a:t>Motivation: Inelastic DM</a:t>
            </a:r>
            <a:endParaRPr lang="zh-CN" altLang="en-US" dirty="0"/>
          </a:p>
        </p:txBody>
      </p:sp>
      <p:graphicFrame>
        <p:nvGraphicFramePr>
          <p:cNvPr id="6" name="内容占位符 5">
            <a:extLst>
              <a:ext uri="{FF2B5EF4-FFF2-40B4-BE49-F238E27FC236}">
                <a16:creationId xmlns:a16="http://schemas.microsoft.com/office/drawing/2014/main" id="{415D3EF8-1A67-62B2-C2D7-A91C0B8443E6}"/>
              </a:ext>
            </a:extLst>
          </p:cNvPr>
          <p:cNvGraphicFramePr>
            <a:graphicFrameLocks noGrp="1"/>
          </p:cNvGraphicFramePr>
          <p:nvPr>
            <p:ph idx="1"/>
            <p:extLst>
              <p:ext uri="{D42A27DB-BD31-4B8C-83A1-F6EECF244321}">
                <p14:modId xmlns:p14="http://schemas.microsoft.com/office/powerpoint/2010/main" val="24692391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85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12D9AA-9383-ED69-C8CA-8EE330CB5898}"/>
              </a:ext>
            </a:extLst>
          </p:cNvPr>
          <p:cNvSpPr>
            <a:spLocks noGrp="1"/>
          </p:cNvSpPr>
          <p:nvPr>
            <p:ph type="title"/>
          </p:nvPr>
        </p:nvSpPr>
        <p:spPr/>
        <p:txBody>
          <a:bodyPr/>
          <a:lstStyle/>
          <a:p>
            <a:r>
              <a:rPr lang="en-US" altLang="zh-CN" dirty="0"/>
              <a:t>Inelastic DM</a:t>
            </a:r>
            <a:endParaRPr lang="zh-CN" altLang="en-US" dirty="0"/>
          </a:p>
        </p:txBody>
      </p:sp>
      <p:sp>
        <p:nvSpPr>
          <p:cNvPr id="4" name="椭圆 3">
            <a:extLst>
              <a:ext uri="{FF2B5EF4-FFF2-40B4-BE49-F238E27FC236}">
                <a16:creationId xmlns:a16="http://schemas.microsoft.com/office/drawing/2014/main" id="{E95298AD-E173-71FB-AE4A-AD21CAA3D0AE}"/>
              </a:ext>
            </a:extLst>
          </p:cNvPr>
          <p:cNvSpPr/>
          <p:nvPr/>
        </p:nvSpPr>
        <p:spPr>
          <a:xfrm>
            <a:off x="2518347" y="2315980"/>
            <a:ext cx="3185410" cy="3185410"/>
          </a:xfrm>
          <a:prstGeom prst="ellipse">
            <a:avLst/>
          </a:prstGeom>
          <a:gradFill flip="none" rotWithShape="1">
            <a:gsLst>
              <a:gs pos="0">
                <a:schemeClr val="accent4">
                  <a:lumMod val="20000"/>
                  <a:lumOff val="80000"/>
                </a:schemeClr>
              </a:gs>
              <a:gs pos="77000">
                <a:srgbClr val="FFC000"/>
              </a:gs>
              <a:gs pos="93000">
                <a:srgbClr val="FF9933"/>
              </a:gs>
            </a:gsLst>
            <a:path path="circle">
              <a:fillToRect l="50000" t="50000" r="50000" b="50000"/>
            </a:path>
            <a:tileRect/>
          </a:gra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BCD1E9FE-CFE2-A65D-1D0A-B81B8D75D60C}"/>
              </a:ext>
            </a:extLst>
          </p:cNvPr>
          <p:cNvSpPr/>
          <p:nvPr/>
        </p:nvSpPr>
        <p:spPr>
          <a:xfrm>
            <a:off x="7543800" y="1558743"/>
            <a:ext cx="1357312" cy="13573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a:extLst>
              <a:ext uri="{FF2B5EF4-FFF2-40B4-BE49-F238E27FC236}">
                <a16:creationId xmlns:a16="http://schemas.microsoft.com/office/drawing/2014/main" id="{5802ED12-DC8D-2F05-0741-62934A05367F}"/>
              </a:ext>
            </a:extLst>
          </p:cNvPr>
          <p:cNvCxnSpPr/>
          <p:nvPr/>
        </p:nvCxnSpPr>
        <p:spPr>
          <a:xfrm>
            <a:off x="4343400" y="4036219"/>
            <a:ext cx="5150644" cy="16073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8FD8107B-27D2-6CE0-CC5A-121DE2EEAD4D}"/>
              </a:ext>
            </a:extLst>
          </p:cNvPr>
          <p:cNvSpPr/>
          <p:nvPr/>
        </p:nvSpPr>
        <p:spPr>
          <a:xfrm>
            <a:off x="7616109" y="2208524"/>
            <a:ext cx="584616" cy="393375"/>
          </a:xfrm>
          <a:prstGeom prst="rect">
            <a:avLst/>
          </a:prstGeom>
          <a:solidFill>
            <a:schemeClr val="accent3">
              <a:lumMod val="75000"/>
            </a:schemeClr>
          </a:solidFill>
          <a:ln>
            <a:noFill/>
          </a:ln>
          <a:scene3d>
            <a:camera prst="isometricLeftDown"/>
            <a:lightRig rig="threePt" dir="t"/>
          </a:scene3d>
          <a:sp3d>
            <a:bevelB h="2540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爆炸形: 8 pt  13">
            <a:extLst>
              <a:ext uri="{FF2B5EF4-FFF2-40B4-BE49-F238E27FC236}">
                <a16:creationId xmlns:a16="http://schemas.microsoft.com/office/drawing/2014/main" id="{03847D2E-B4A5-ABEF-271D-B21FB3E3D5F4}"/>
              </a:ext>
            </a:extLst>
          </p:cNvPr>
          <p:cNvSpPr/>
          <p:nvPr/>
        </p:nvSpPr>
        <p:spPr>
          <a:xfrm>
            <a:off x="7714543" y="2275811"/>
            <a:ext cx="307181" cy="306128"/>
          </a:xfrm>
          <a:prstGeom prst="irregularSeal1">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1AD60DCD-E7EE-2F70-9FC6-8F39D47E8A6A}"/>
              </a:ext>
            </a:extLst>
          </p:cNvPr>
          <p:cNvCxnSpPr/>
          <p:nvPr/>
        </p:nvCxnSpPr>
        <p:spPr>
          <a:xfrm flipV="1">
            <a:off x="4343400" y="2414588"/>
            <a:ext cx="3579019" cy="16216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爆炸形: 8 pt  7">
            <a:extLst>
              <a:ext uri="{FF2B5EF4-FFF2-40B4-BE49-F238E27FC236}">
                <a16:creationId xmlns:a16="http://schemas.microsoft.com/office/drawing/2014/main" id="{30CD14AA-8122-4F88-0639-92A0AB0F1246}"/>
              </a:ext>
            </a:extLst>
          </p:cNvPr>
          <p:cNvSpPr/>
          <p:nvPr/>
        </p:nvSpPr>
        <p:spPr>
          <a:xfrm>
            <a:off x="4214813" y="3872965"/>
            <a:ext cx="307181" cy="306128"/>
          </a:xfrm>
          <a:prstGeom prst="irregularSeal1">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168E9CE-54B8-DCC1-7D9A-929365289625}"/>
                  </a:ext>
                </a:extLst>
              </p:cNvPr>
              <p:cNvSpPr txBox="1"/>
              <p:nvPr/>
            </p:nvSpPr>
            <p:spPr>
              <a:xfrm>
                <a:off x="5939605" y="4623566"/>
                <a:ext cx="506998"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smtClean="0">
                              <a:solidFill>
                                <a:srgbClr val="002060"/>
                              </a:solidFill>
                              <a:latin typeface="Cambria Math" panose="02040503050406030204" pitchFamily="18" charset="0"/>
                            </a:rPr>
                          </m:ctrlPr>
                        </m:sSubPr>
                        <m:e>
                          <m:r>
                            <a:rPr lang="en-US" altLang="zh-CN" sz="2800" b="1" i="1" smtClean="0">
                              <a:solidFill>
                                <a:srgbClr val="002060"/>
                              </a:solidFill>
                              <a:latin typeface="Cambria Math" panose="02040503050406030204" pitchFamily="18" charset="0"/>
                            </a:rPr>
                            <m:t>𝝌</m:t>
                          </m:r>
                        </m:e>
                        <m:sub>
                          <m:r>
                            <a:rPr lang="en-US" altLang="zh-CN" sz="2800" b="1" i="1" smtClean="0">
                              <a:solidFill>
                                <a:srgbClr val="002060"/>
                              </a:solidFill>
                              <a:latin typeface="Cambria Math" panose="02040503050406030204" pitchFamily="18" charset="0"/>
                            </a:rPr>
                            <m:t>𝟏</m:t>
                          </m:r>
                        </m:sub>
                      </m:sSub>
                    </m:oMath>
                  </m:oMathPara>
                </a14:m>
                <a:endParaRPr lang="zh-CN" altLang="en-US" b="1" dirty="0"/>
              </a:p>
            </p:txBody>
          </p:sp>
        </mc:Choice>
        <mc:Fallback xmlns="">
          <p:sp>
            <p:nvSpPr>
              <p:cNvPr id="9" name="文本框 8">
                <a:extLst>
                  <a:ext uri="{FF2B5EF4-FFF2-40B4-BE49-F238E27FC236}">
                    <a16:creationId xmlns:a16="http://schemas.microsoft.com/office/drawing/2014/main" id="{0168E9CE-54B8-DCC1-7D9A-929365289625}"/>
                  </a:ext>
                </a:extLst>
              </p:cNvPr>
              <p:cNvSpPr txBox="1">
                <a:spLocks noRot="1" noChangeAspect="1" noMove="1" noResize="1" noEditPoints="1" noAdjustHandles="1" noChangeArrowheads="1" noChangeShapeType="1" noTextEdit="1"/>
              </p:cNvSpPr>
              <p:nvPr/>
            </p:nvSpPr>
            <p:spPr>
              <a:xfrm>
                <a:off x="5939605" y="4623566"/>
                <a:ext cx="506998" cy="4308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83D6FF2-59D4-E386-2B44-B3A1E6844B9D}"/>
                  </a:ext>
                </a:extLst>
              </p:cNvPr>
              <p:cNvSpPr txBox="1"/>
              <p:nvPr/>
            </p:nvSpPr>
            <p:spPr>
              <a:xfrm>
                <a:off x="5939605" y="2571048"/>
                <a:ext cx="50699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smtClean="0">
                              <a:solidFill>
                                <a:srgbClr val="FF0000"/>
                              </a:solidFill>
                              <a:latin typeface="Cambria Math" panose="02040503050406030204" pitchFamily="18" charset="0"/>
                            </a:rPr>
                          </m:ctrlPr>
                        </m:sSubPr>
                        <m:e>
                          <m:r>
                            <a:rPr lang="en-US" altLang="zh-CN" sz="2800" b="1" i="1" smtClean="0">
                              <a:solidFill>
                                <a:srgbClr val="FF0000"/>
                              </a:solidFill>
                              <a:latin typeface="Cambria Math" panose="02040503050406030204" pitchFamily="18" charset="0"/>
                            </a:rPr>
                            <m:t>𝝌</m:t>
                          </m:r>
                        </m:e>
                        <m:sub>
                          <m:r>
                            <a:rPr lang="en-US" altLang="zh-CN" sz="2800" b="1" i="1" smtClean="0">
                              <a:solidFill>
                                <a:srgbClr val="FF0000"/>
                              </a:solidFill>
                              <a:latin typeface="Cambria Math" panose="02040503050406030204" pitchFamily="18" charset="0"/>
                            </a:rPr>
                            <m:t>𝟐</m:t>
                          </m:r>
                        </m:sub>
                      </m:sSub>
                    </m:oMath>
                  </m:oMathPara>
                </a14:m>
                <a:endParaRPr lang="zh-CN" altLang="en-US" b="1" dirty="0"/>
              </a:p>
            </p:txBody>
          </p:sp>
        </mc:Choice>
        <mc:Fallback xmlns="">
          <p:sp>
            <p:nvSpPr>
              <p:cNvPr id="10" name="文本框 9">
                <a:extLst>
                  <a:ext uri="{FF2B5EF4-FFF2-40B4-BE49-F238E27FC236}">
                    <a16:creationId xmlns:a16="http://schemas.microsoft.com/office/drawing/2014/main" id="{A83D6FF2-59D4-E386-2B44-B3A1E6844B9D}"/>
                  </a:ext>
                </a:extLst>
              </p:cNvPr>
              <p:cNvSpPr txBox="1">
                <a:spLocks noRot="1" noChangeAspect="1" noMove="1" noResize="1" noEditPoints="1" noAdjustHandles="1" noChangeArrowheads="1" noChangeShapeType="1" noTextEdit="1"/>
              </p:cNvSpPr>
              <p:nvPr/>
            </p:nvSpPr>
            <p:spPr>
              <a:xfrm>
                <a:off x="5939605" y="2571048"/>
                <a:ext cx="506997"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F4E4380-6B32-6BF4-8450-87157AA763B6}"/>
                  </a:ext>
                </a:extLst>
              </p:cNvPr>
              <p:cNvSpPr txBox="1"/>
              <p:nvPr/>
            </p:nvSpPr>
            <p:spPr>
              <a:xfrm>
                <a:off x="738266" y="1735343"/>
                <a:ext cx="2869119" cy="53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𝑚</m:t>
                          </m:r>
                        </m:e>
                        <m:sub>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𝜒</m:t>
                              </m:r>
                            </m:e>
                            <m:sub>
                              <m:r>
                                <a:rPr lang="en-US" altLang="zh-CN" sz="3200" b="0" i="1" smtClean="0">
                                  <a:latin typeface="Cambria Math" panose="02040503050406030204" pitchFamily="18" charset="0"/>
                                </a:rPr>
                                <m:t>2</m:t>
                              </m:r>
                            </m:sub>
                          </m:sSub>
                        </m:sub>
                      </m:sSub>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𝑚</m:t>
                          </m:r>
                        </m:e>
                        <m:sub>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𝜒</m:t>
                              </m:r>
                            </m:e>
                            <m:sub>
                              <m:r>
                                <a:rPr lang="en-US" altLang="zh-CN" sz="3200" b="0" i="1" smtClean="0">
                                  <a:latin typeface="Cambria Math" panose="02040503050406030204" pitchFamily="18" charset="0"/>
                                </a:rPr>
                                <m:t>1</m:t>
                              </m:r>
                            </m:sub>
                          </m:sSub>
                          <m:r>
                            <a:rPr lang="en-US" altLang="zh-CN" sz="3200" b="0" i="1" smtClean="0">
                              <a:latin typeface="Cambria Math" panose="02040503050406030204" pitchFamily="18" charset="0"/>
                            </a:rPr>
                            <m:t> </m:t>
                          </m:r>
                        </m:sub>
                      </m:sSub>
                      <m:r>
                        <a:rPr lang="en-US" altLang="zh-CN" sz="3200" b="0" i="1" smtClean="0">
                          <a:latin typeface="Cambria Math" panose="02040503050406030204" pitchFamily="18" charset="0"/>
                        </a:rPr>
                        <m:t>+</m:t>
                      </m:r>
                      <m:r>
                        <m:rPr>
                          <m:sty m:val="p"/>
                        </m:rPr>
                        <a:rPr lang="en-US" altLang="zh-CN" sz="3200" b="0" i="0" smtClean="0">
                          <a:latin typeface="Cambria Math" panose="02040503050406030204" pitchFamily="18" charset="0"/>
                        </a:rPr>
                        <m:t>Δ</m:t>
                      </m:r>
                    </m:oMath>
                  </m:oMathPara>
                </a14:m>
                <a:endParaRPr lang="zh-CN" altLang="en-US" dirty="0"/>
              </a:p>
            </p:txBody>
          </p:sp>
        </mc:Choice>
        <mc:Fallback xmlns="">
          <p:sp>
            <p:nvSpPr>
              <p:cNvPr id="12" name="文本框 11">
                <a:extLst>
                  <a:ext uri="{FF2B5EF4-FFF2-40B4-BE49-F238E27FC236}">
                    <a16:creationId xmlns:a16="http://schemas.microsoft.com/office/drawing/2014/main" id="{3F4E4380-6B32-6BF4-8450-87157AA763B6}"/>
                  </a:ext>
                </a:extLst>
              </p:cNvPr>
              <p:cNvSpPr txBox="1">
                <a:spLocks noRot="1" noChangeAspect="1" noMove="1" noResize="1" noEditPoints="1" noAdjustHandles="1" noChangeArrowheads="1" noChangeShapeType="1" noTextEdit="1"/>
              </p:cNvSpPr>
              <p:nvPr/>
            </p:nvSpPr>
            <p:spPr>
              <a:xfrm>
                <a:off x="738266" y="1735343"/>
                <a:ext cx="2869119" cy="535981"/>
              </a:xfrm>
              <a:prstGeom prst="rect">
                <a:avLst/>
              </a:prstGeom>
              <a:blipFill>
                <a:blip r:embed="rId5"/>
                <a:stretch>
                  <a:fillRect/>
                </a:stretch>
              </a:blipFill>
            </p:spPr>
            <p:txBody>
              <a:bodyPr/>
              <a:lstStyle/>
              <a:p>
                <a:r>
                  <a:rPr lang="zh-CN" altLang="en-US">
                    <a:noFill/>
                  </a:rPr>
                  <a:t> </a:t>
                </a:r>
              </a:p>
            </p:txBody>
          </p:sp>
        </mc:Fallback>
      </mc:AlternateContent>
      <p:cxnSp>
        <p:nvCxnSpPr>
          <p:cNvPr id="15" name="直接连接符 14">
            <a:extLst>
              <a:ext uri="{FF2B5EF4-FFF2-40B4-BE49-F238E27FC236}">
                <a16:creationId xmlns:a16="http://schemas.microsoft.com/office/drawing/2014/main" id="{9731B73E-619C-E878-84F1-E9FAF524C695}"/>
              </a:ext>
            </a:extLst>
          </p:cNvPr>
          <p:cNvCxnSpPr>
            <a:cxnSpLocks/>
          </p:cNvCxnSpPr>
          <p:nvPr/>
        </p:nvCxnSpPr>
        <p:spPr>
          <a:xfrm flipH="1" flipV="1">
            <a:off x="6660682" y="874924"/>
            <a:ext cx="1207451" cy="1530287"/>
          </a:xfrm>
          <a:prstGeom prst="line">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494BCC7-5757-F271-2AD2-482F0ACA6897}"/>
                  </a:ext>
                </a:extLst>
              </p:cNvPr>
              <p:cNvSpPr txBox="1"/>
              <p:nvPr/>
            </p:nvSpPr>
            <p:spPr>
              <a:xfrm>
                <a:off x="6558340" y="1214437"/>
                <a:ext cx="506998"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1" i="1" smtClean="0">
                              <a:solidFill>
                                <a:srgbClr val="002060"/>
                              </a:solidFill>
                              <a:latin typeface="Cambria Math" panose="02040503050406030204" pitchFamily="18" charset="0"/>
                            </a:rPr>
                          </m:ctrlPr>
                        </m:sSubPr>
                        <m:e>
                          <m:r>
                            <a:rPr lang="en-US" altLang="zh-CN" sz="2800" b="1" i="1" smtClean="0">
                              <a:solidFill>
                                <a:srgbClr val="002060"/>
                              </a:solidFill>
                              <a:latin typeface="Cambria Math" panose="02040503050406030204" pitchFamily="18" charset="0"/>
                            </a:rPr>
                            <m:t>𝝌</m:t>
                          </m:r>
                        </m:e>
                        <m:sub>
                          <m:r>
                            <a:rPr lang="en-US" altLang="zh-CN" sz="2800" b="1" i="1" smtClean="0">
                              <a:solidFill>
                                <a:srgbClr val="002060"/>
                              </a:solidFill>
                              <a:latin typeface="Cambria Math" panose="02040503050406030204" pitchFamily="18" charset="0"/>
                            </a:rPr>
                            <m:t>𝟏</m:t>
                          </m:r>
                        </m:sub>
                      </m:sSub>
                    </m:oMath>
                  </m:oMathPara>
                </a14:m>
                <a:endParaRPr lang="zh-CN" altLang="en-US" b="1" dirty="0"/>
              </a:p>
            </p:txBody>
          </p:sp>
        </mc:Choice>
        <mc:Fallback xmlns="">
          <p:sp>
            <p:nvSpPr>
              <p:cNvPr id="21" name="文本框 20">
                <a:extLst>
                  <a:ext uri="{FF2B5EF4-FFF2-40B4-BE49-F238E27FC236}">
                    <a16:creationId xmlns:a16="http://schemas.microsoft.com/office/drawing/2014/main" id="{8494BCC7-5757-F271-2AD2-482F0ACA6897}"/>
                  </a:ext>
                </a:extLst>
              </p:cNvPr>
              <p:cNvSpPr txBox="1">
                <a:spLocks noRot="1" noChangeAspect="1" noMove="1" noResize="1" noEditPoints="1" noAdjustHandles="1" noChangeArrowheads="1" noChangeShapeType="1" noTextEdit="1"/>
              </p:cNvSpPr>
              <p:nvPr/>
            </p:nvSpPr>
            <p:spPr>
              <a:xfrm>
                <a:off x="6558340" y="1214437"/>
                <a:ext cx="506998" cy="4308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C1C0CD67-2C21-0D50-4119-CFD685599CF7}"/>
                  </a:ext>
                </a:extLst>
              </p:cNvPr>
              <p:cNvSpPr txBox="1"/>
              <p:nvPr/>
            </p:nvSpPr>
            <p:spPr>
              <a:xfrm>
                <a:off x="8999546" y="2124807"/>
                <a:ext cx="2344554" cy="1569660"/>
              </a:xfrm>
              <a:prstGeom prst="rect">
                <a:avLst/>
              </a:prstGeom>
              <a:noFill/>
            </p:spPr>
            <p:txBody>
              <a:bodyPr wrap="square" rtlCol="0">
                <a:spAutoFit/>
              </a:bodyPr>
              <a:lstStyle/>
              <a:p>
                <a:r>
                  <a:rPr lang="en-US" altLang="zh-CN" sz="2400" dirty="0"/>
                  <a:t>Additional energy deposit in lab from mass splitting </a:t>
                </a:r>
                <a14:m>
                  <m:oMath xmlns:m="http://schemas.openxmlformats.org/officeDocument/2006/math">
                    <m:r>
                      <m:rPr>
                        <m:sty m:val="p"/>
                      </m:rPr>
                      <a:rPr lang="en-US" altLang="zh-CN" sz="2400" b="0" i="0" smtClean="0">
                        <a:latin typeface="Cambria Math" panose="02040503050406030204" pitchFamily="18" charset="0"/>
                      </a:rPr>
                      <m:t>Δ</m:t>
                    </m:r>
                  </m:oMath>
                </a14:m>
                <a:endParaRPr lang="zh-CN" altLang="en-US" sz="2400" dirty="0"/>
              </a:p>
            </p:txBody>
          </p:sp>
        </mc:Choice>
        <mc:Fallback xmlns="">
          <p:sp>
            <p:nvSpPr>
              <p:cNvPr id="22" name="文本框 21">
                <a:extLst>
                  <a:ext uri="{FF2B5EF4-FFF2-40B4-BE49-F238E27FC236}">
                    <a16:creationId xmlns:a16="http://schemas.microsoft.com/office/drawing/2014/main" id="{C1C0CD67-2C21-0D50-4119-CFD685599CF7}"/>
                  </a:ext>
                </a:extLst>
              </p:cNvPr>
              <p:cNvSpPr txBox="1">
                <a:spLocks noRot="1" noChangeAspect="1" noMove="1" noResize="1" noEditPoints="1" noAdjustHandles="1" noChangeArrowheads="1" noChangeShapeType="1" noTextEdit="1"/>
              </p:cNvSpPr>
              <p:nvPr/>
            </p:nvSpPr>
            <p:spPr>
              <a:xfrm>
                <a:off x="8999546" y="2124807"/>
                <a:ext cx="2344554" cy="1569660"/>
              </a:xfrm>
              <a:prstGeom prst="rect">
                <a:avLst/>
              </a:prstGeom>
              <a:blipFill>
                <a:blip r:embed="rId7"/>
                <a:stretch>
                  <a:fillRect l="-3896" t="-2724" b="-8560"/>
                </a:stretch>
              </a:blipFill>
            </p:spPr>
            <p:txBody>
              <a:bodyPr/>
              <a:lstStyle/>
              <a:p>
                <a:r>
                  <a:rPr lang="zh-CN" altLang="en-US">
                    <a:noFill/>
                  </a:rPr>
                  <a:t> </a:t>
                </a:r>
              </a:p>
            </p:txBody>
          </p:sp>
        </mc:Fallback>
      </mc:AlternateContent>
      <p:sp>
        <p:nvSpPr>
          <p:cNvPr id="3" name="箭头: 上弧形 2">
            <a:extLst>
              <a:ext uri="{FF2B5EF4-FFF2-40B4-BE49-F238E27FC236}">
                <a16:creationId xmlns:a16="http://schemas.microsoft.com/office/drawing/2014/main" id="{2A001885-BBEB-7BBE-3C7E-3028E6C0B0CC}"/>
              </a:ext>
            </a:extLst>
          </p:cNvPr>
          <p:cNvSpPr/>
          <p:nvPr/>
        </p:nvSpPr>
        <p:spPr>
          <a:xfrm>
            <a:off x="7855461" y="1926415"/>
            <a:ext cx="756768" cy="376956"/>
          </a:xfrm>
          <a:prstGeom prst="curved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solidFill>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B24D953-484F-BECD-A424-322459112C86}"/>
                  </a:ext>
                </a:extLst>
              </p:cNvPr>
              <p:cNvSpPr txBox="1"/>
              <p:nvPr/>
            </p:nvSpPr>
            <p:spPr>
              <a:xfrm>
                <a:off x="8466424" y="2114893"/>
                <a:ext cx="50699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smtClean="0">
                              <a:solidFill>
                                <a:schemeClr val="accent2">
                                  <a:lumMod val="75000"/>
                                </a:schemeClr>
                              </a:solidFill>
                              <a:latin typeface="Cambria Math" panose="02040503050406030204" pitchFamily="18" charset="0"/>
                            </a:rPr>
                          </m:ctrlPr>
                        </m:sSupPr>
                        <m:e>
                          <m:r>
                            <a:rPr lang="en-US" altLang="zh-CN" sz="2400" b="0" i="1" smtClean="0">
                              <a:solidFill>
                                <a:schemeClr val="accent2">
                                  <a:lumMod val="75000"/>
                                </a:schemeClr>
                              </a:solidFill>
                              <a:latin typeface="Cambria Math" panose="02040503050406030204" pitchFamily="18" charset="0"/>
                            </a:rPr>
                            <m:t>𝑒</m:t>
                          </m:r>
                        </m:e>
                        <m:sup>
                          <m:r>
                            <a:rPr lang="en-US" altLang="zh-CN" sz="2400" b="0" i="1" smtClean="0">
                              <a:solidFill>
                                <a:schemeClr val="accent2">
                                  <a:lumMod val="75000"/>
                                </a:schemeClr>
                              </a:solidFill>
                              <a:latin typeface="Cambria Math" panose="02040503050406030204" pitchFamily="18" charset="0"/>
                            </a:rPr>
                            <m:t>−</m:t>
                          </m:r>
                        </m:sup>
                      </m:sSup>
                    </m:oMath>
                  </m:oMathPara>
                </a14:m>
                <a:endParaRPr lang="zh-CN" altLang="en-US" dirty="0"/>
              </a:p>
            </p:txBody>
          </p:sp>
        </mc:Choice>
        <mc:Fallback xmlns="">
          <p:sp>
            <p:nvSpPr>
              <p:cNvPr id="11" name="文本框 10">
                <a:extLst>
                  <a:ext uri="{FF2B5EF4-FFF2-40B4-BE49-F238E27FC236}">
                    <a16:creationId xmlns:a16="http://schemas.microsoft.com/office/drawing/2014/main" id="{1B24D953-484F-BECD-A424-322459112C86}"/>
                  </a:ext>
                </a:extLst>
              </p:cNvPr>
              <p:cNvSpPr txBox="1">
                <a:spLocks noRot="1" noChangeAspect="1" noMove="1" noResize="1" noEditPoints="1" noAdjustHandles="1" noChangeArrowheads="1" noChangeShapeType="1" noTextEdit="1"/>
              </p:cNvSpPr>
              <p:nvPr/>
            </p:nvSpPr>
            <p:spPr>
              <a:xfrm>
                <a:off x="8466424" y="2114893"/>
                <a:ext cx="506997" cy="461665"/>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3064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98D324-9750-B773-2583-31D3BF1AF7BA}"/>
              </a:ext>
            </a:extLst>
          </p:cNvPr>
          <p:cNvSpPr>
            <a:spLocks noGrp="1"/>
          </p:cNvSpPr>
          <p:nvPr>
            <p:ph type="title"/>
          </p:nvPr>
        </p:nvSpPr>
        <p:spPr/>
        <p:txBody>
          <a:bodyPr/>
          <a:lstStyle/>
          <a:p>
            <a:r>
              <a:rPr lang="en-US" altLang="zh-CN" dirty="0"/>
              <a:t>Inelastic Scattering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ADD93A5-0097-EDA8-E7DE-A147C7232AFD}"/>
                  </a:ext>
                </a:extLst>
              </p:cNvPr>
              <p:cNvSpPr>
                <a:spLocks noGrp="1"/>
              </p:cNvSpPr>
              <p:nvPr>
                <p:ph sz="half" idx="1"/>
              </p:nvPr>
            </p:nvSpPr>
            <p:spPr>
              <a:xfrm>
                <a:off x="838200" y="1825625"/>
                <a:ext cx="4355892" cy="4351338"/>
              </a:xfrm>
            </p:spPr>
            <p:txBody>
              <a:bodyPr/>
              <a:lstStyle/>
              <a:p>
                <a:r>
                  <a:rPr lang="en-US" altLang="zh-CN" dirty="0"/>
                  <a:t>Additional energy release carried by smaller mass particle</a:t>
                </a:r>
              </a:p>
              <a:p>
                <a:r>
                  <a:rPr lang="en-US" altLang="zh-CN" dirty="0"/>
                  <a:t>Small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𝜒</m:t>
                        </m:r>
                      </m:sub>
                    </m:sSub>
                  </m:oMath>
                </a14:m>
                <a:r>
                  <a:rPr lang="en-US" altLang="zh-CN" dirty="0"/>
                  <a:t>: electron recoil is sensitive to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𝜒</m:t>
                        </m:r>
                      </m:sub>
                    </m:sSub>
                  </m:oMath>
                </a14:m>
                <a:r>
                  <a:rPr lang="en-US" altLang="zh-CN" dirty="0"/>
                  <a:t>, not to </a:t>
                </a:r>
                <a14:m>
                  <m:oMath xmlns:m="http://schemas.openxmlformats.org/officeDocument/2006/math">
                    <m:r>
                      <m:rPr>
                        <m:sty m:val="p"/>
                      </m:rPr>
                      <a:rPr lang="en-US" altLang="zh-CN" b="0" i="0" smtClean="0">
                        <a:latin typeface="Cambria Math" panose="02040503050406030204" pitchFamily="18" charset="0"/>
                      </a:rPr>
                      <m:t>Δ</m:t>
                    </m:r>
                  </m:oMath>
                </a14:m>
                <a:endParaRPr lang="en-US" altLang="zh-CN" dirty="0"/>
              </a:p>
              <a:p>
                <a:r>
                  <a:rPr lang="en-US" altLang="zh-CN" dirty="0"/>
                  <a:t>Large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𝜒</m:t>
                        </m:r>
                      </m:sub>
                    </m:sSub>
                  </m:oMath>
                </a14:m>
                <a:r>
                  <a:rPr lang="en-US" altLang="zh-CN" dirty="0"/>
                  <a:t>: electron recoil is sensitive to </a:t>
                </a:r>
                <a14:m>
                  <m:oMath xmlns:m="http://schemas.openxmlformats.org/officeDocument/2006/math">
                    <m:r>
                      <m:rPr>
                        <m:sty m:val="p"/>
                      </m:rPr>
                      <a:rPr lang="en-US" altLang="zh-CN" b="0" i="0" smtClean="0">
                        <a:latin typeface="Cambria Math" panose="02040503050406030204" pitchFamily="18" charset="0"/>
                      </a:rPr>
                      <m:t>Δ</m:t>
                    </m:r>
                  </m:oMath>
                </a14:m>
                <a:r>
                  <a:rPr lang="en-US" altLang="zh-CN" dirty="0"/>
                  <a:t>, not to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𝜒</m:t>
                        </m:r>
                      </m:sub>
                    </m:sSub>
                  </m:oMath>
                </a14:m>
                <a:endParaRPr lang="en-US" altLang="zh-CN" dirty="0"/>
              </a:p>
            </p:txBody>
          </p:sp>
        </mc:Choice>
        <mc:Fallback xmlns="">
          <p:sp>
            <p:nvSpPr>
              <p:cNvPr id="3" name="内容占位符 2">
                <a:extLst>
                  <a:ext uri="{FF2B5EF4-FFF2-40B4-BE49-F238E27FC236}">
                    <a16:creationId xmlns:a16="http://schemas.microsoft.com/office/drawing/2014/main" id="{EADD93A5-0097-EDA8-E7DE-A147C7232AFD}"/>
                  </a:ext>
                </a:extLst>
              </p:cNvPr>
              <p:cNvSpPr>
                <a:spLocks noGrp="1" noRot="1" noChangeAspect="1" noMove="1" noResize="1" noEditPoints="1" noAdjustHandles="1" noChangeArrowheads="1" noChangeShapeType="1" noTextEdit="1"/>
              </p:cNvSpPr>
              <p:nvPr>
                <p:ph sz="half" idx="1"/>
              </p:nvPr>
            </p:nvSpPr>
            <p:spPr>
              <a:xfrm>
                <a:off x="838200" y="1825625"/>
                <a:ext cx="4355892" cy="4351338"/>
              </a:xfrm>
              <a:blipFill>
                <a:blip r:embed="rId2"/>
                <a:stretch>
                  <a:fillRect l="-2521" t="-2521" r="-3641"/>
                </a:stretch>
              </a:blipFill>
            </p:spPr>
            <p:txBody>
              <a:bodyPr/>
              <a:lstStyle/>
              <a:p>
                <a:r>
                  <a:rPr lang="zh-CN" altLang="en-US">
                    <a:noFill/>
                  </a:rPr>
                  <a:t> </a:t>
                </a:r>
              </a:p>
            </p:txBody>
          </p:sp>
        </mc:Fallback>
      </mc:AlternateContent>
      <p:pic>
        <p:nvPicPr>
          <p:cNvPr id="8" name="内容占位符 7">
            <a:extLst>
              <a:ext uri="{FF2B5EF4-FFF2-40B4-BE49-F238E27FC236}">
                <a16:creationId xmlns:a16="http://schemas.microsoft.com/office/drawing/2014/main" id="{EB8FA3E5-BA36-4E2C-FDAE-9C79DF02A3F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5242" y="1690688"/>
            <a:ext cx="6975397" cy="5167312"/>
          </a:xfrm>
        </p:spPr>
      </p:pic>
      <p:pic>
        <p:nvPicPr>
          <p:cNvPr id="10" name="图片 9">
            <a:extLst>
              <a:ext uri="{FF2B5EF4-FFF2-40B4-BE49-F238E27FC236}">
                <a16:creationId xmlns:a16="http://schemas.microsoft.com/office/drawing/2014/main" id="{15647B18-3592-0FC5-D34E-F9F0C0F1F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517" y="886780"/>
            <a:ext cx="6358845" cy="803908"/>
          </a:xfrm>
          <a:prstGeom prst="rect">
            <a:avLst/>
          </a:prstGeom>
        </p:spPr>
      </p:pic>
    </p:spTree>
    <p:extLst>
      <p:ext uri="{BB962C8B-B14F-4D97-AF65-F5344CB8AC3E}">
        <p14:creationId xmlns:p14="http://schemas.microsoft.com/office/powerpoint/2010/main" val="171679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50AF7-F2BE-BC56-9370-59CF91BA0B8D}"/>
              </a:ext>
            </a:extLst>
          </p:cNvPr>
          <p:cNvSpPr>
            <a:spLocks noGrp="1"/>
          </p:cNvSpPr>
          <p:nvPr>
            <p:ph type="title"/>
          </p:nvPr>
        </p:nvSpPr>
        <p:spPr>
          <a:xfrm>
            <a:off x="6122364" y="367259"/>
            <a:ext cx="5231435" cy="1323429"/>
          </a:xfrm>
        </p:spPr>
        <p:txBody>
          <a:bodyPr>
            <a:normAutofit fontScale="90000"/>
          </a:bodyPr>
          <a:lstStyle/>
          <a:p>
            <a:r>
              <a:rPr lang="en-US" altLang="zh-CN" dirty="0"/>
              <a:t>Limit of Solar Reflected Inelastic DM</a:t>
            </a:r>
            <a:endParaRPr lang="zh-CN" altLang="en-US" dirty="0"/>
          </a:p>
        </p:txBody>
      </p:sp>
      <p:pic>
        <p:nvPicPr>
          <p:cNvPr id="6" name="内容占位符 5">
            <a:extLst>
              <a:ext uri="{FF2B5EF4-FFF2-40B4-BE49-F238E27FC236}">
                <a16:creationId xmlns:a16="http://schemas.microsoft.com/office/drawing/2014/main" id="{493E8DA6-A3EC-1F72-034D-E551206AF0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77318"/>
            <a:ext cx="6122364" cy="6092115"/>
          </a:xfrm>
        </p:spPr>
      </p:pic>
      <p:pic>
        <p:nvPicPr>
          <p:cNvPr id="8" name="内容占位符 7">
            <a:extLst>
              <a:ext uri="{FF2B5EF4-FFF2-40B4-BE49-F238E27FC236}">
                <a16:creationId xmlns:a16="http://schemas.microsoft.com/office/drawing/2014/main" id="{5CD22791-D78D-1187-18F7-2D1BBA2C6AD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45790"/>
            <a:ext cx="5181600" cy="3391488"/>
          </a:xfrm>
        </p:spPr>
      </p:pic>
      <p:sp>
        <p:nvSpPr>
          <p:cNvPr id="9" name="文本框 8">
            <a:extLst>
              <a:ext uri="{FF2B5EF4-FFF2-40B4-BE49-F238E27FC236}">
                <a16:creationId xmlns:a16="http://schemas.microsoft.com/office/drawing/2014/main" id="{A14B3780-E38B-6D48-7B96-696798991C90}"/>
              </a:ext>
            </a:extLst>
          </p:cNvPr>
          <p:cNvSpPr txBox="1"/>
          <p:nvPr/>
        </p:nvSpPr>
        <p:spPr>
          <a:xfrm>
            <a:off x="6715593" y="5122171"/>
            <a:ext cx="1738859" cy="1200329"/>
          </a:xfrm>
          <a:prstGeom prst="rect">
            <a:avLst/>
          </a:prstGeom>
          <a:noFill/>
        </p:spPr>
        <p:txBody>
          <a:bodyPr wrap="square" rtlCol="0">
            <a:spAutoFit/>
          </a:bodyPr>
          <a:lstStyle/>
          <a:p>
            <a:r>
              <a:rPr lang="en-US" altLang="zh-CN" dirty="0"/>
              <a:t>Dominated by high-kinetic-energy DM scattering</a:t>
            </a:r>
            <a:endParaRPr lang="zh-CN" altLang="en-US" dirty="0"/>
          </a:p>
        </p:txBody>
      </p:sp>
      <p:sp>
        <p:nvSpPr>
          <p:cNvPr id="10" name="文本框 9">
            <a:extLst>
              <a:ext uri="{FF2B5EF4-FFF2-40B4-BE49-F238E27FC236}">
                <a16:creationId xmlns:a16="http://schemas.microsoft.com/office/drawing/2014/main" id="{DBC90B2C-A060-914E-6427-B81950AF4B5B}"/>
              </a:ext>
            </a:extLst>
          </p:cNvPr>
          <p:cNvSpPr txBox="1"/>
          <p:nvPr/>
        </p:nvSpPr>
        <p:spPr>
          <a:xfrm>
            <a:off x="9614940" y="5122171"/>
            <a:ext cx="1738859" cy="923330"/>
          </a:xfrm>
          <a:prstGeom prst="rect">
            <a:avLst/>
          </a:prstGeom>
          <a:noFill/>
        </p:spPr>
        <p:txBody>
          <a:bodyPr wrap="square" rtlCol="0">
            <a:spAutoFit/>
          </a:bodyPr>
          <a:lstStyle/>
          <a:p>
            <a:r>
              <a:rPr lang="en-US" altLang="zh-CN" dirty="0"/>
              <a:t>Dominated by excited state energy release</a:t>
            </a:r>
            <a:endParaRPr lang="zh-CN" altLang="en-US" dirty="0"/>
          </a:p>
        </p:txBody>
      </p:sp>
      <p:sp>
        <p:nvSpPr>
          <p:cNvPr id="12" name="文本框 11">
            <a:extLst>
              <a:ext uri="{FF2B5EF4-FFF2-40B4-BE49-F238E27FC236}">
                <a16:creationId xmlns:a16="http://schemas.microsoft.com/office/drawing/2014/main" id="{3A3B4A0E-578E-E5A1-D9E7-56ACCF71EC70}"/>
              </a:ext>
            </a:extLst>
          </p:cNvPr>
          <p:cNvSpPr txBox="1"/>
          <p:nvPr/>
        </p:nvSpPr>
        <p:spPr>
          <a:xfrm>
            <a:off x="3552110" y="4332078"/>
            <a:ext cx="2420912" cy="584775"/>
          </a:xfrm>
          <a:prstGeom prst="rect">
            <a:avLst/>
          </a:prstGeom>
          <a:noFill/>
        </p:spPr>
        <p:txBody>
          <a:bodyPr wrap="square" rtlCol="0">
            <a:spAutoFit/>
          </a:bodyPr>
          <a:lstStyle/>
          <a:p>
            <a:r>
              <a:rPr lang="en-US" altLang="zh-CN" sz="3200" b="1" dirty="0">
                <a:solidFill>
                  <a:schemeClr val="bg1">
                    <a:lumMod val="75000"/>
                  </a:schemeClr>
                </a:solidFill>
              </a:rPr>
              <a:t>Preliminary</a:t>
            </a:r>
            <a:endParaRPr lang="zh-CN" altLang="en-US" sz="3200" b="1" dirty="0">
              <a:solidFill>
                <a:schemeClr val="bg1">
                  <a:lumMod val="75000"/>
                </a:schemeClr>
              </a:solidFill>
            </a:endParaRPr>
          </a:p>
        </p:txBody>
      </p:sp>
      <p:sp>
        <p:nvSpPr>
          <p:cNvPr id="3" name="文本框 2">
            <a:extLst>
              <a:ext uri="{FF2B5EF4-FFF2-40B4-BE49-F238E27FC236}">
                <a16:creationId xmlns:a16="http://schemas.microsoft.com/office/drawing/2014/main" id="{B04A2913-24A4-3AFF-B050-30020FDCBDB6}"/>
              </a:ext>
            </a:extLst>
          </p:cNvPr>
          <p:cNvSpPr txBox="1"/>
          <p:nvPr/>
        </p:nvSpPr>
        <p:spPr>
          <a:xfrm>
            <a:off x="8521907" y="1735829"/>
            <a:ext cx="1160488"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CDEX-10</a:t>
            </a:r>
            <a:endParaRPr lang="zh-CN" altLang="en-US" dirty="0">
              <a:latin typeface="Cambria" panose="02040503050406030204" pitchFamily="18" charset="0"/>
            </a:endParaRPr>
          </a:p>
        </p:txBody>
      </p:sp>
    </p:spTree>
    <p:extLst>
      <p:ext uri="{BB962C8B-B14F-4D97-AF65-F5344CB8AC3E}">
        <p14:creationId xmlns:p14="http://schemas.microsoft.com/office/powerpoint/2010/main" val="347199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26EB46-204A-C503-84CA-241EF5600159}"/>
              </a:ext>
            </a:extLst>
          </p:cNvPr>
          <p:cNvSpPr>
            <a:spLocks noGrp="1"/>
          </p:cNvSpPr>
          <p:nvPr>
            <p:ph type="title"/>
          </p:nvPr>
        </p:nvSpPr>
        <p:spPr/>
        <p:txBody>
          <a:bodyPr/>
          <a:lstStyle/>
          <a:p>
            <a:r>
              <a:rPr lang="en-US" altLang="zh-CN" dirty="0"/>
              <a:t>Motivation </a:t>
            </a:r>
            <a:endParaRPr lang="zh-CN" altLang="en-US" dirty="0"/>
          </a:p>
        </p:txBody>
      </p:sp>
      <p:pic>
        <p:nvPicPr>
          <p:cNvPr id="5" name="内容占位符 4">
            <a:extLst>
              <a:ext uri="{FF2B5EF4-FFF2-40B4-BE49-F238E27FC236}">
                <a16:creationId xmlns:a16="http://schemas.microsoft.com/office/drawing/2014/main" id="{DF192CB6-EF68-3FFC-B785-2EDB001642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4882" y="1226155"/>
            <a:ext cx="7655498" cy="3396207"/>
          </a:xfrm>
        </p:spPr>
      </p:pic>
      <p:sp>
        <p:nvSpPr>
          <p:cNvPr id="6" name="文本框 5">
            <a:extLst>
              <a:ext uri="{FF2B5EF4-FFF2-40B4-BE49-F238E27FC236}">
                <a16:creationId xmlns:a16="http://schemas.microsoft.com/office/drawing/2014/main" id="{6E2C7F90-0224-63FD-9200-A27589BC4A88}"/>
              </a:ext>
            </a:extLst>
          </p:cNvPr>
          <p:cNvSpPr txBox="1"/>
          <p:nvPr/>
        </p:nvSpPr>
        <p:spPr>
          <a:xfrm>
            <a:off x="6271840" y="4469273"/>
            <a:ext cx="1018480" cy="671875"/>
          </a:xfrm>
          <a:prstGeom prst="rect">
            <a:avLst/>
          </a:prstGeom>
          <a:noFill/>
        </p:spPr>
        <p:txBody>
          <a:bodyPr wrap="square" rtlCol="0">
            <a:spAutoFit/>
          </a:bodyPr>
          <a:lstStyle/>
          <a:p>
            <a:r>
              <a:rPr lang="en-US" altLang="zh-CN" b="1" dirty="0"/>
              <a:t>Nuclear Recoil</a:t>
            </a:r>
            <a:endParaRPr lang="zh-CN" altLang="en-US" b="1" dirty="0"/>
          </a:p>
        </p:txBody>
      </p:sp>
      <p:sp>
        <p:nvSpPr>
          <p:cNvPr id="7" name="文本框 6">
            <a:extLst>
              <a:ext uri="{FF2B5EF4-FFF2-40B4-BE49-F238E27FC236}">
                <a16:creationId xmlns:a16="http://schemas.microsoft.com/office/drawing/2014/main" id="{B2B8EEFA-A30A-6751-D513-E2F002C330FA}"/>
              </a:ext>
            </a:extLst>
          </p:cNvPr>
          <p:cNvSpPr txBox="1"/>
          <p:nvPr/>
        </p:nvSpPr>
        <p:spPr>
          <a:xfrm>
            <a:off x="4822304" y="4469273"/>
            <a:ext cx="1096536" cy="646331"/>
          </a:xfrm>
          <a:prstGeom prst="rect">
            <a:avLst/>
          </a:prstGeom>
          <a:noFill/>
        </p:spPr>
        <p:txBody>
          <a:bodyPr wrap="square" rtlCol="0">
            <a:spAutoFit/>
          </a:bodyPr>
          <a:lstStyle/>
          <a:p>
            <a:r>
              <a:rPr lang="en-US" altLang="zh-CN" b="1" dirty="0"/>
              <a:t>Electron Recoil</a:t>
            </a:r>
          </a:p>
        </p:txBody>
      </p:sp>
      <p:sp>
        <p:nvSpPr>
          <p:cNvPr id="8" name="文本框 7">
            <a:extLst>
              <a:ext uri="{FF2B5EF4-FFF2-40B4-BE49-F238E27FC236}">
                <a16:creationId xmlns:a16="http://schemas.microsoft.com/office/drawing/2014/main" id="{1D4C4168-5944-3E17-7610-127D33E5BD10}"/>
              </a:ext>
            </a:extLst>
          </p:cNvPr>
          <p:cNvSpPr txBox="1"/>
          <p:nvPr/>
        </p:nvSpPr>
        <p:spPr>
          <a:xfrm>
            <a:off x="8327264" y="4219169"/>
            <a:ext cx="1375317" cy="923330"/>
          </a:xfrm>
          <a:prstGeom prst="rect">
            <a:avLst/>
          </a:prstGeom>
          <a:noFill/>
        </p:spPr>
        <p:txBody>
          <a:bodyPr wrap="square" rtlCol="0">
            <a:spAutoFit/>
          </a:bodyPr>
          <a:lstStyle/>
          <a:p>
            <a:r>
              <a:rPr lang="en-US" altLang="zh-CN" b="1" dirty="0"/>
              <a:t>Early Anisotropy/GW</a:t>
            </a:r>
            <a:endParaRPr lang="zh-CN" altLang="en-US" b="1" dirty="0"/>
          </a:p>
        </p:txBody>
      </p:sp>
      <p:sp>
        <p:nvSpPr>
          <p:cNvPr id="9" name="文本框 8">
            <a:extLst>
              <a:ext uri="{FF2B5EF4-FFF2-40B4-BE49-F238E27FC236}">
                <a16:creationId xmlns:a16="http://schemas.microsoft.com/office/drawing/2014/main" id="{36F81D5F-24E0-D4E3-2F56-D7026D3A0950}"/>
              </a:ext>
            </a:extLst>
          </p:cNvPr>
          <p:cNvSpPr txBox="1"/>
          <p:nvPr/>
        </p:nvSpPr>
        <p:spPr>
          <a:xfrm>
            <a:off x="3053370" y="4469272"/>
            <a:ext cx="1250462" cy="646331"/>
          </a:xfrm>
          <a:prstGeom prst="rect">
            <a:avLst/>
          </a:prstGeom>
          <a:noFill/>
        </p:spPr>
        <p:txBody>
          <a:bodyPr wrap="square" rtlCol="0">
            <a:spAutoFit/>
          </a:bodyPr>
          <a:lstStyle/>
          <a:p>
            <a:r>
              <a:rPr lang="en-US" altLang="zh-CN" b="1" dirty="0"/>
              <a:t>Fifth force Exp.</a:t>
            </a:r>
            <a:endParaRPr lang="zh-CN" altLang="en-US" b="1" dirty="0"/>
          </a:p>
        </p:txBody>
      </p:sp>
      <p:cxnSp>
        <p:nvCxnSpPr>
          <p:cNvPr id="11" name="直接连接符 10">
            <a:extLst>
              <a:ext uri="{FF2B5EF4-FFF2-40B4-BE49-F238E27FC236}">
                <a16:creationId xmlns:a16="http://schemas.microsoft.com/office/drawing/2014/main" id="{B73FA183-4278-CAE9-9716-7F48740AC46A}"/>
              </a:ext>
            </a:extLst>
          </p:cNvPr>
          <p:cNvCxnSpPr/>
          <p:nvPr/>
        </p:nvCxnSpPr>
        <p:spPr>
          <a:xfrm>
            <a:off x="4668644" y="4268552"/>
            <a:ext cx="0" cy="86101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7468AFA-A9E6-DE5A-F518-762A2F573D80}"/>
              </a:ext>
            </a:extLst>
          </p:cNvPr>
          <p:cNvCxnSpPr>
            <a:cxnSpLocks/>
          </p:cNvCxnSpPr>
          <p:nvPr/>
        </p:nvCxnSpPr>
        <p:spPr>
          <a:xfrm>
            <a:off x="7433" y="5129563"/>
            <a:ext cx="46686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A079376-7DBD-0E85-73AC-E4E72D75CBBD}"/>
              </a:ext>
            </a:extLst>
          </p:cNvPr>
          <p:cNvCxnSpPr/>
          <p:nvPr/>
        </p:nvCxnSpPr>
        <p:spPr>
          <a:xfrm>
            <a:off x="7279169" y="4250641"/>
            <a:ext cx="0" cy="86101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993A7F0-C64B-E196-2AFB-C0D450A9A27C}"/>
              </a:ext>
            </a:extLst>
          </p:cNvPr>
          <p:cNvCxnSpPr>
            <a:cxnSpLocks/>
          </p:cNvCxnSpPr>
          <p:nvPr/>
        </p:nvCxnSpPr>
        <p:spPr>
          <a:xfrm>
            <a:off x="7279169" y="5107935"/>
            <a:ext cx="4912831" cy="2162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9" name="图片 18">
            <a:extLst>
              <a:ext uri="{FF2B5EF4-FFF2-40B4-BE49-F238E27FC236}">
                <a16:creationId xmlns:a16="http://schemas.microsoft.com/office/drawing/2014/main" id="{12D1F101-759A-E3F7-2AF5-D81603718D13}"/>
              </a:ext>
            </a:extLst>
          </p:cNvPr>
          <p:cNvPicPr>
            <a:picLocks noChangeAspect="1"/>
          </p:cNvPicPr>
          <p:nvPr/>
        </p:nvPicPr>
        <p:blipFill>
          <a:blip r:embed="rId4">
            <a:extLst>
              <a:ext uri="{28A0092B-C50C-407E-A947-70E740481C1C}">
                <a14:useLocalDpi xmlns:a14="http://schemas.microsoft.com/office/drawing/2010/main" val="0"/>
              </a:ext>
            </a:extLst>
          </a:blip>
          <a:srcRect l="43471" t="993"/>
          <a:stretch/>
        </p:blipFill>
        <p:spPr>
          <a:xfrm>
            <a:off x="2542886" y="5153625"/>
            <a:ext cx="1545888" cy="1704375"/>
          </a:xfrm>
          <a:prstGeom prst="rect">
            <a:avLst/>
          </a:prstGeom>
        </p:spPr>
      </p:pic>
      <p:sp>
        <p:nvSpPr>
          <p:cNvPr id="20" name="矩形 19">
            <a:extLst>
              <a:ext uri="{FF2B5EF4-FFF2-40B4-BE49-F238E27FC236}">
                <a16:creationId xmlns:a16="http://schemas.microsoft.com/office/drawing/2014/main" id="{6F32B4F5-D1F2-0F3B-BD8A-AF413B47EDC1}"/>
              </a:ext>
            </a:extLst>
          </p:cNvPr>
          <p:cNvSpPr/>
          <p:nvPr/>
        </p:nvSpPr>
        <p:spPr>
          <a:xfrm>
            <a:off x="2532356" y="5191004"/>
            <a:ext cx="1605387" cy="584775"/>
          </a:xfrm>
          <a:prstGeom prst="rect">
            <a:avLst/>
          </a:prstGeom>
          <a:solidFill>
            <a:schemeClr val="bg1"/>
          </a:solidFill>
        </p:spPr>
        <p:txBody>
          <a:bodyPr wrap="square" lIns="91440" tIns="45720" rIns="91440" bIns="45720">
            <a:spAutoFit/>
          </a:bodyPr>
          <a:lstStyle/>
          <a:p>
            <a:pPr algn="ctr"/>
            <a:r>
              <a:rPr lang="en-US" altLang="zh-CN" sz="3200" b="1" dirty="0">
                <a:ln w="0"/>
                <a:effectLst>
                  <a:outerShdw blurRad="38100" dist="19050" dir="2700000" algn="tl" rotWithShape="0">
                    <a:schemeClr val="dk1">
                      <a:alpha val="40000"/>
                    </a:schemeClr>
                  </a:outerShdw>
                </a:effectLst>
              </a:rPr>
              <a:t>XENON</a:t>
            </a:r>
            <a:endParaRPr lang="zh-CN" altLang="en-US" sz="3200" b="1" dirty="0">
              <a:ln w="0"/>
              <a:effectLst>
                <a:outerShdw blurRad="38100" dist="19050" dir="2700000" algn="tl" rotWithShape="0">
                  <a:schemeClr val="dk1">
                    <a:alpha val="40000"/>
                  </a:schemeClr>
                </a:outerShdw>
              </a:effectLst>
            </a:endParaRPr>
          </a:p>
        </p:txBody>
      </p:sp>
      <p:pic>
        <p:nvPicPr>
          <p:cNvPr id="22" name="图片 21">
            <a:extLst>
              <a:ext uri="{FF2B5EF4-FFF2-40B4-BE49-F238E27FC236}">
                <a16:creationId xmlns:a16="http://schemas.microsoft.com/office/drawing/2014/main" id="{C8748FFF-547D-B83D-B96E-D8F13435F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4115" y="5153625"/>
            <a:ext cx="1861166" cy="1760131"/>
          </a:xfrm>
          <a:prstGeom prst="rect">
            <a:avLst/>
          </a:prstGeom>
        </p:spPr>
      </p:pic>
      <p:sp>
        <p:nvSpPr>
          <p:cNvPr id="24" name="矩形 23">
            <a:extLst>
              <a:ext uri="{FF2B5EF4-FFF2-40B4-BE49-F238E27FC236}">
                <a16:creationId xmlns:a16="http://schemas.microsoft.com/office/drawing/2014/main" id="{F48EB72F-858A-054B-0164-44B785ACBEF8}"/>
              </a:ext>
            </a:extLst>
          </p:cNvPr>
          <p:cNvSpPr/>
          <p:nvPr/>
        </p:nvSpPr>
        <p:spPr>
          <a:xfrm>
            <a:off x="4343908" y="5139664"/>
            <a:ext cx="1202573" cy="584775"/>
          </a:xfrm>
          <a:prstGeom prst="rect">
            <a:avLst/>
          </a:prstGeom>
          <a:solidFill>
            <a:schemeClr val="bg1"/>
          </a:solidFill>
        </p:spPr>
        <p:txBody>
          <a:bodyPr wrap="none" lIns="91440" tIns="45720" rIns="91440" bIns="45720">
            <a:spAutoFit/>
          </a:bodyPr>
          <a:lstStyle/>
          <a:p>
            <a:pPr algn="ctr"/>
            <a:r>
              <a:rPr lang="en-US" altLang="zh-CN" sz="3200" b="1" dirty="0">
                <a:ln w="0"/>
                <a:effectLst>
                  <a:outerShdw blurRad="38100" dist="19050" dir="2700000" algn="tl" rotWithShape="0">
                    <a:schemeClr val="dk1">
                      <a:alpha val="40000"/>
                    </a:schemeClr>
                  </a:outerShdw>
                </a:effectLst>
              </a:rPr>
              <a:t>CDEX</a:t>
            </a:r>
            <a:endParaRPr lang="zh-CN" altLang="en-US" sz="3200" b="1" dirty="0">
              <a:ln w="0"/>
              <a:effectLst>
                <a:outerShdw blurRad="38100" dist="19050" dir="2700000" algn="tl" rotWithShape="0">
                  <a:schemeClr val="dk1">
                    <a:alpha val="40000"/>
                  </a:schemeClr>
                </a:outerShdw>
              </a:effectLst>
            </a:endParaRPr>
          </a:p>
        </p:txBody>
      </p:sp>
      <p:pic>
        <p:nvPicPr>
          <p:cNvPr id="26" name="图片 25">
            <a:extLst>
              <a:ext uri="{FF2B5EF4-FFF2-40B4-BE49-F238E27FC236}">
                <a16:creationId xmlns:a16="http://schemas.microsoft.com/office/drawing/2014/main" id="{6C68BF0F-E55C-B841-3C60-0FDA00014149}"/>
              </a:ext>
            </a:extLst>
          </p:cNvPr>
          <p:cNvPicPr>
            <a:picLocks noChangeAspect="1"/>
          </p:cNvPicPr>
          <p:nvPr/>
        </p:nvPicPr>
        <p:blipFill>
          <a:blip r:embed="rId6">
            <a:extLst>
              <a:ext uri="{28A0092B-C50C-407E-A947-70E740481C1C}">
                <a14:useLocalDpi xmlns:a14="http://schemas.microsoft.com/office/drawing/2010/main" val="0"/>
              </a:ext>
            </a:extLst>
          </a:blip>
          <a:srcRect l="7478" r="13346"/>
          <a:stretch/>
        </p:blipFill>
        <p:spPr>
          <a:xfrm>
            <a:off x="5922433" y="5137671"/>
            <a:ext cx="1861164" cy="1718336"/>
          </a:xfrm>
          <a:prstGeom prst="rect">
            <a:avLst/>
          </a:prstGeom>
        </p:spPr>
      </p:pic>
      <p:sp>
        <p:nvSpPr>
          <p:cNvPr id="28" name="矩形 27">
            <a:extLst>
              <a:ext uri="{FF2B5EF4-FFF2-40B4-BE49-F238E27FC236}">
                <a16:creationId xmlns:a16="http://schemas.microsoft.com/office/drawing/2014/main" id="{8450ED73-426A-EBBE-3AEE-E8008E9F0E35}"/>
              </a:ext>
            </a:extLst>
          </p:cNvPr>
          <p:cNvSpPr/>
          <p:nvPr/>
        </p:nvSpPr>
        <p:spPr>
          <a:xfrm>
            <a:off x="6528681" y="5191003"/>
            <a:ext cx="625492" cy="584775"/>
          </a:xfrm>
          <a:prstGeom prst="rect">
            <a:avLst/>
          </a:prstGeom>
          <a:solidFill>
            <a:schemeClr val="bg1"/>
          </a:solidFill>
        </p:spPr>
        <p:txBody>
          <a:bodyPr wrap="none" lIns="91440" tIns="45720" rIns="91440" bIns="45720">
            <a:spAutoFit/>
          </a:bodyPr>
          <a:lstStyle/>
          <a:p>
            <a:pPr algn="ctr"/>
            <a:r>
              <a:rPr lang="en-US" altLang="zh-CN" sz="3200" b="1" dirty="0">
                <a:ln w="0"/>
                <a:effectLst>
                  <a:outerShdw blurRad="38100" dist="19050" dir="2700000" algn="tl" rotWithShape="0">
                    <a:schemeClr val="dk1">
                      <a:alpha val="40000"/>
                    </a:schemeClr>
                  </a:outerShdw>
                </a:effectLst>
              </a:rPr>
              <a:t>LZ</a:t>
            </a:r>
            <a:endParaRPr lang="zh-CN" altLang="en-US" sz="3200" b="1" dirty="0">
              <a:ln w="0"/>
              <a:effectLst>
                <a:outerShdw blurRad="38100" dist="19050" dir="2700000" algn="tl" rotWithShape="0">
                  <a:schemeClr val="dk1">
                    <a:alpha val="40000"/>
                  </a:schemeClr>
                </a:outerShdw>
              </a:effectLst>
            </a:endParaRPr>
          </a:p>
        </p:txBody>
      </p:sp>
      <p:pic>
        <p:nvPicPr>
          <p:cNvPr id="30" name="图片 29">
            <a:extLst>
              <a:ext uri="{FF2B5EF4-FFF2-40B4-BE49-F238E27FC236}">
                <a16:creationId xmlns:a16="http://schemas.microsoft.com/office/drawing/2014/main" id="{E59132C0-AAEA-24C3-E947-BB1419A415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8928" y="5145105"/>
            <a:ext cx="1936844" cy="1718509"/>
          </a:xfrm>
          <a:prstGeom prst="rect">
            <a:avLst/>
          </a:prstGeom>
        </p:spPr>
      </p:pic>
      <p:sp>
        <p:nvSpPr>
          <p:cNvPr id="31" name="矩形 30">
            <a:extLst>
              <a:ext uri="{FF2B5EF4-FFF2-40B4-BE49-F238E27FC236}">
                <a16:creationId xmlns:a16="http://schemas.microsoft.com/office/drawing/2014/main" id="{0657250D-B98E-BA0D-59BB-B921679685C6}"/>
              </a:ext>
            </a:extLst>
          </p:cNvPr>
          <p:cNvSpPr/>
          <p:nvPr/>
        </p:nvSpPr>
        <p:spPr>
          <a:xfrm>
            <a:off x="7864857" y="5218991"/>
            <a:ext cx="1840568" cy="584775"/>
          </a:xfrm>
          <a:prstGeom prst="rect">
            <a:avLst/>
          </a:prstGeom>
          <a:solidFill>
            <a:schemeClr val="bg1"/>
          </a:solidFill>
        </p:spPr>
        <p:txBody>
          <a:bodyPr wrap="none" lIns="91440" tIns="45720" rIns="91440" bIns="45720">
            <a:spAutoFit/>
          </a:bodyPr>
          <a:lstStyle/>
          <a:p>
            <a:pPr algn="ctr"/>
            <a:r>
              <a:rPr lang="en-US" altLang="zh-CN" sz="3200" b="1" dirty="0">
                <a:ln w="0"/>
                <a:effectLst>
                  <a:outerShdw blurRad="38100" dist="19050" dir="2700000" algn="tl" rotWithShape="0">
                    <a:schemeClr val="dk1">
                      <a:alpha val="40000"/>
                    </a:schemeClr>
                  </a:outerShdw>
                </a:effectLst>
              </a:rPr>
              <a:t>PANDAX</a:t>
            </a:r>
            <a:endParaRPr lang="zh-CN" altLang="en-US" sz="3200" b="1" dirty="0">
              <a:ln w="0"/>
              <a:effectLst>
                <a:outerShdw blurRad="38100" dist="19050" dir="2700000" algn="tl" rotWithShape="0">
                  <a:schemeClr val="dk1">
                    <a:alpha val="40000"/>
                  </a:schemeClr>
                </a:outerShdw>
              </a:effectLst>
            </a:endParaRPr>
          </a:p>
        </p:txBody>
      </p:sp>
      <p:pic>
        <p:nvPicPr>
          <p:cNvPr id="33" name="图片 32">
            <a:extLst>
              <a:ext uri="{FF2B5EF4-FFF2-40B4-BE49-F238E27FC236}">
                <a16:creationId xmlns:a16="http://schemas.microsoft.com/office/drawing/2014/main" id="{8BD81F87-A517-19CC-B395-C08203EC44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296" y="5168541"/>
            <a:ext cx="2261060" cy="1695795"/>
          </a:xfrm>
          <a:prstGeom prst="rect">
            <a:avLst/>
          </a:prstGeom>
        </p:spPr>
      </p:pic>
      <p:sp>
        <p:nvSpPr>
          <p:cNvPr id="34" name="矩形 33">
            <a:extLst>
              <a:ext uri="{FF2B5EF4-FFF2-40B4-BE49-F238E27FC236}">
                <a16:creationId xmlns:a16="http://schemas.microsoft.com/office/drawing/2014/main" id="{433FD6D1-942C-7A75-D007-46B9AF66E90A}"/>
              </a:ext>
            </a:extLst>
          </p:cNvPr>
          <p:cNvSpPr/>
          <p:nvPr/>
        </p:nvSpPr>
        <p:spPr>
          <a:xfrm>
            <a:off x="614340" y="5233907"/>
            <a:ext cx="1491114" cy="584775"/>
          </a:xfrm>
          <a:prstGeom prst="rect">
            <a:avLst/>
          </a:prstGeom>
          <a:solidFill>
            <a:schemeClr val="bg1"/>
          </a:solidFill>
        </p:spPr>
        <p:txBody>
          <a:bodyPr wrap="none" lIns="91440" tIns="45720" rIns="91440" bIns="45720">
            <a:spAutoFit/>
          </a:bodyPr>
          <a:lstStyle/>
          <a:p>
            <a:pPr algn="ctr"/>
            <a:r>
              <a:rPr lang="en-US" altLang="zh-CN" sz="3200" b="1" dirty="0">
                <a:ln w="0"/>
                <a:effectLst>
                  <a:outerShdw blurRad="38100" dist="19050" dir="2700000" algn="tl" rotWithShape="0">
                    <a:schemeClr val="dk1">
                      <a:alpha val="40000"/>
                    </a:schemeClr>
                  </a:outerShdw>
                </a:effectLst>
              </a:rPr>
              <a:t>SENSEI</a:t>
            </a:r>
            <a:endParaRPr lang="zh-CN" altLang="en-US" sz="3200" b="1" dirty="0">
              <a:ln w="0"/>
              <a:effectLst>
                <a:outerShdw blurRad="38100" dist="19050" dir="2700000" algn="tl" rotWithShape="0">
                  <a:schemeClr val="dk1">
                    <a:alpha val="40000"/>
                  </a:schemeClr>
                </a:outerShdw>
              </a:effectLst>
            </a:endParaRPr>
          </a:p>
        </p:txBody>
      </p:sp>
      <p:pic>
        <p:nvPicPr>
          <p:cNvPr id="36" name="图片 35">
            <a:extLst>
              <a:ext uri="{FF2B5EF4-FFF2-40B4-BE49-F238E27FC236}">
                <a16:creationId xmlns:a16="http://schemas.microsoft.com/office/drawing/2014/main" id="{5CBAA466-AC4E-11BD-1A26-5CBDA7E8AC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5772" y="5145105"/>
            <a:ext cx="2236638" cy="1715270"/>
          </a:xfrm>
          <a:prstGeom prst="rect">
            <a:avLst/>
          </a:prstGeom>
        </p:spPr>
      </p:pic>
      <p:sp>
        <p:nvSpPr>
          <p:cNvPr id="37" name="矩形 36">
            <a:extLst>
              <a:ext uri="{FF2B5EF4-FFF2-40B4-BE49-F238E27FC236}">
                <a16:creationId xmlns:a16="http://schemas.microsoft.com/office/drawing/2014/main" id="{CFA770C7-F8C2-E18E-61E6-057A64089BA1}"/>
              </a:ext>
            </a:extLst>
          </p:cNvPr>
          <p:cNvSpPr/>
          <p:nvPr/>
        </p:nvSpPr>
        <p:spPr>
          <a:xfrm>
            <a:off x="9769513" y="5168541"/>
            <a:ext cx="2363012" cy="584775"/>
          </a:xfrm>
          <a:prstGeom prst="rect">
            <a:avLst/>
          </a:prstGeom>
          <a:solidFill>
            <a:schemeClr val="bg1"/>
          </a:solidFill>
        </p:spPr>
        <p:txBody>
          <a:bodyPr wrap="square" lIns="91440" tIns="45720" rIns="91440" bIns="45720">
            <a:spAutoFit/>
          </a:bodyPr>
          <a:lstStyle/>
          <a:p>
            <a:pPr algn="ctr"/>
            <a:r>
              <a:rPr lang="en-US" altLang="zh-CN" sz="3200" b="1" dirty="0" err="1">
                <a:ln w="0"/>
                <a:effectLst>
                  <a:outerShdw blurRad="38100" dist="19050" dir="2700000" algn="tl" rotWithShape="0">
                    <a:schemeClr val="dk1">
                      <a:alpha val="40000"/>
                    </a:schemeClr>
                  </a:outerShdw>
                </a:effectLst>
              </a:rPr>
              <a:t>superCDMS</a:t>
            </a:r>
            <a:endParaRPr lang="zh-CN" altLang="en-US" sz="32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60801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833085-4BBD-BDAB-56CA-939450BCEFE0}"/>
              </a:ext>
            </a:extLst>
          </p:cNvPr>
          <p:cNvSpPr>
            <a:spLocks noGrp="1"/>
          </p:cNvSpPr>
          <p:nvPr>
            <p:ph type="title"/>
          </p:nvPr>
        </p:nvSpPr>
        <p:spPr/>
        <p:txBody>
          <a:bodyPr/>
          <a:lstStyle/>
          <a:p>
            <a:r>
              <a:rPr lang="en-US" altLang="zh-CN" dirty="0"/>
              <a:t>Summary</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FA0BBC1-AF9A-601C-EF01-D6F7A139AC77}"/>
                  </a:ext>
                </a:extLst>
              </p:cNvPr>
              <p:cNvSpPr>
                <a:spLocks noGrp="1"/>
              </p:cNvSpPr>
              <p:nvPr>
                <p:ph idx="1"/>
              </p:nvPr>
            </p:nvSpPr>
            <p:spPr/>
            <p:txBody>
              <a:bodyPr/>
              <a:lstStyle/>
              <a:p>
                <a:r>
                  <a:rPr lang="en-US" altLang="zh-CN" dirty="0"/>
                  <a:t>Solar reflected DM is crucial to test light DM freeze-in model</a:t>
                </a:r>
              </a:p>
              <a:p>
                <a:r>
                  <a:rPr lang="en-US" altLang="zh-CN" dirty="0"/>
                  <a:t>Crystal structure causes anisotropic scattering, results in modulations. Largest with momentum transfer ~3keV. This method is irrelevant to the background.</a:t>
                </a:r>
              </a:p>
              <a:p>
                <a:r>
                  <a:rPr lang="en-US" altLang="zh-CN" dirty="0"/>
                  <a:t>Inelastic DM can be excited inside the Sun, and then release energy in the experiment target. The electron recoil is enhanced when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𝜒</m:t>
                        </m:r>
                      </m:sub>
                    </m:sSub>
                    <m:r>
                      <a:rPr lang="en-US" altLang="zh-CN" b="0" i="1" smtClean="0">
                        <a:latin typeface="Cambria Math" panose="02040503050406030204" pitchFamily="18" charset="0"/>
                      </a:rPr>
                      <m:t>&gt;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𝑒</m:t>
                        </m:r>
                      </m:sub>
                    </m:sSub>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2FA0BBC1-AF9A-601C-EF01-D6F7A139AC77}"/>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242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685887-3473-2E27-5BAA-195CB31D860F}"/>
              </a:ext>
            </a:extLst>
          </p:cNvPr>
          <p:cNvSpPr>
            <a:spLocks noGrp="1"/>
          </p:cNvSpPr>
          <p:nvPr>
            <p:ph type="title"/>
          </p:nvPr>
        </p:nvSpPr>
        <p:spPr/>
        <p:txBody>
          <a:bodyPr/>
          <a:lstStyle/>
          <a:p>
            <a:r>
              <a:rPr lang="en-US" altLang="zh-CN" dirty="0"/>
              <a:t>Freeze-out</a:t>
            </a:r>
            <a:endParaRPr lang="zh-CN" altLang="en-US" dirty="0"/>
          </a:p>
        </p:txBody>
      </p:sp>
      <p:sp>
        <p:nvSpPr>
          <p:cNvPr id="4" name="内容占位符 3">
            <a:extLst>
              <a:ext uri="{FF2B5EF4-FFF2-40B4-BE49-F238E27FC236}">
                <a16:creationId xmlns:a16="http://schemas.microsoft.com/office/drawing/2014/main" id="{CF8193AB-9CE8-4216-3608-CF7E9A11189B}"/>
              </a:ext>
            </a:extLst>
          </p:cNvPr>
          <p:cNvSpPr>
            <a:spLocks noGrp="1"/>
          </p:cNvSpPr>
          <p:nvPr>
            <p:ph sz="half" idx="1"/>
          </p:nvPr>
        </p:nvSpPr>
        <p:spPr/>
        <p:txBody>
          <a:bodyPr/>
          <a:lstStyle/>
          <a:p>
            <a:r>
              <a:rPr lang="en-US" altLang="zh-CN" dirty="0"/>
              <a:t>Freeze-out</a:t>
            </a:r>
            <a:endParaRPr lang="zh-CN" altLang="en-US" dirty="0"/>
          </a:p>
        </p:txBody>
      </p:sp>
      <p:pic>
        <p:nvPicPr>
          <p:cNvPr id="72" name="内容占位符 71">
            <a:extLst>
              <a:ext uri="{FF2B5EF4-FFF2-40B4-BE49-F238E27FC236}">
                <a16:creationId xmlns:a16="http://schemas.microsoft.com/office/drawing/2014/main" id="{0854091C-32AA-FD72-FE7F-8E973D55ED4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85860"/>
            <a:ext cx="5181600" cy="4030868"/>
          </a:xfrm>
        </p:spPr>
      </p:pic>
      <p:grpSp>
        <p:nvGrpSpPr>
          <p:cNvPr id="53" name="组合 52">
            <a:extLst>
              <a:ext uri="{FF2B5EF4-FFF2-40B4-BE49-F238E27FC236}">
                <a16:creationId xmlns:a16="http://schemas.microsoft.com/office/drawing/2014/main" id="{04EF572E-F7D2-A381-F9E6-F032FD865236}"/>
              </a:ext>
            </a:extLst>
          </p:cNvPr>
          <p:cNvGrpSpPr/>
          <p:nvPr/>
        </p:nvGrpSpPr>
        <p:grpSpPr>
          <a:xfrm>
            <a:off x="3522978" y="1975038"/>
            <a:ext cx="1881764" cy="863475"/>
            <a:chOff x="1513778" y="2375986"/>
            <a:chExt cx="2483934" cy="1139790"/>
          </a:xfrm>
        </p:grpSpPr>
        <p:sp>
          <p:nvSpPr>
            <p:cNvPr id="10" name="椭圆 9">
              <a:extLst>
                <a:ext uri="{FF2B5EF4-FFF2-40B4-BE49-F238E27FC236}">
                  <a16:creationId xmlns:a16="http://schemas.microsoft.com/office/drawing/2014/main" id="{E1DF8CE1-43C5-B688-70B0-9474E9D25981}"/>
                </a:ext>
              </a:extLst>
            </p:cNvPr>
            <p:cNvSpPr/>
            <p:nvPr/>
          </p:nvSpPr>
          <p:spPr>
            <a:xfrm>
              <a:off x="2451410" y="2669981"/>
              <a:ext cx="617034" cy="617034"/>
            </a:xfrm>
            <a:prstGeom prst="ellipse">
              <a:avLst/>
            </a:prstGeom>
            <a:ln w="38100">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nvGrpSpPr>
            <p:cNvPr id="17" name="组合 16">
              <a:extLst>
                <a:ext uri="{FF2B5EF4-FFF2-40B4-BE49-F238E27FC236}">
                  <a16:creationId xmlns:a16="http://schemas.microsoft.com/office/drawing/2014/main" id="{1B5AEDE6-A7B9-90EC-90B4-7AC436C12330}"/>
                </a:ext>
              </a:extLst>
            </p:cNvPr>
            <p:cNvGrpSpPr/>
            <p:nvPr/>
          </p:nvGrpSpPr>
          <p:grpSpPr>
            <a:xfrm>
              <a:off x="1528646" y="2375986"/>
              <a:ext cx="966439" cy="438614"/>
              <a:chOff x="1758175" y="2170771"/>
              <a:chExt cx="966439" cy="438614"/>
            </a:xfrm>
          </p:grpSpPr>
          <p:cxnSp>
            <p:nvCxnSpPr>
              <p:cNvPr id="15" name="直接连接符 14">
                <a:extLst>
                  <a:ext uri="{FF2B5EF4-FFF2-40B4-BE49-F238E27FC236}">
                    <a16:creationId xmlns:a16="http://schemas.microsoft.com/office/drawing/2014/main" id="{F7B4D470-5AE0-C4C8-DAF2-C6715DDB25CB}"/>
                  </a:ext>
                </a:extLst>
              </p:cNvPr>
              <p:cNvCxnSpPr>
                <a:cxnSpLocks/>
              </p:cNvCxnSpPr>
              <p:nvPr/>
            </p:nvCxnSpPr>
            <p:spPr>
              <a:xfrm>
                <a:off x="1758175" y="2170771"/>
                <a:ext cx="966439" cy="438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A80A330A-97DD-EE77-D211-DE1DD662B9E9}"/>
                  </a:ext>
                </a:extLst>
              </p:cNvPr>
              <p:cNvCxnSpPr>
                <a:cxnSpLocks/>
              </p:cNvCxnSpPr>
              <p:nvPr/>
            </p:nvCxnSpPr>
            <p:spPr>
              <a:xfrm>
                <a:off x="1758175" y="2181922"/>
                <a:ext cx="579863" cy="2453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5A6F2DDA-B7F8-F8C5-842F-F93F18AB77C3}"/>
                </a:ext>
              </a:extLst>
            </p:cNvPr>
            <p:cNvGrpSpPr/>
            <p:nvPr/>
          </p:nvGrpSpPr>
          <p:grpSpPr>
            <a:xfrm flipV="1">
              <a:off x="1513778" y="3117504"/>
              <a:ext cx="966439" cy="383404"/>
              <a:chOff x="1758175" y="2170771"/>
              <a:chExt cx="966439" cy="438614"/>
            </a:xfrm>
          </p:grpSpPr>
          <p:cxnSp>
            <p:nvCxnSpPr>
              <p:cNvPr id="19" name="直接连接符 18">
                <a:extLst>
                  <a:ext uri="{FF2B5EF4-FFF2-40B4-BE49-F238E27FC236}">
                    <a16:creationId xmlns:a16="http://schemas.microsoft.com/office/drawing/2014/main" id="{719769BE-4960-88F0-C188-FAAD207A8D9E}"/>
                  </a:ext>
                </a:extLst>
              </p:cNvPr>
              <p:cNvCxnSpPr>
                <a:cxnSpLocks/>
              </p:cNvCxnSpPr>
              <p:nvPr/>
            </p:nvCxnSpPr>
            <p:spPr>
              <a:xfrm>
                <a:off x="1758175" y="2170771"/>
                <a:ext cx="966439" cy="438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EBFC0D99-E28B-FFAD-F07A-669DA3ACC691}"/>
                  </a:ext>
                </a:extLst>
              </p:cNvPr>
              <p:cNvCxnSpPr>
                <a:cxnSpLocks/>
              </p:cNvCxnSpPr>
              <p:nvPr/>
            </p:nvCxnSpPr>
            <p:spPr>
              <a:xfrm>
                <a:off x="1758175" y="2181922"/>
                <a:ext cx="579863" cy="2453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9288D0BC-8D2D-32FB-ECEB-38DE8C89E914}"/>
                </a:ext>
              </a:extLst>
            </p:cNvPr>
            <p:cNvGrpSpPr/>
            <p:nvPr/>
          </p:nvGrpSpPr>
          <p:grpSpPr>
            <a:xfrm>
              <a:off x="3031273" y="3077162"/>
              <a:ext cx="966439" cy="438614"/>
              <a:chOff x="1758175" y="2170771"/>
              <a:chExt cx="966439" cy="438614"/>
            </a:xfrm>
          </p:grpSpPr>
          <p:cxnSp>
            <p:nvCxnSpPr>
              <p:cNvPr id="22" name="直接连接符 21">
                <a:extLst>
                  <a:ext uri="{FF2B5EF4-FFF2-40B4-BE49-F238E27FC236}">
                    <a16:creationId xmlns:a16="http://schemas.microsoft.com/office/drawing/2014/main" id="{0C4C17C6-60DE-2000-1B3E-15760E9DE0D9}"/>
                  </a:ext>
                </a:extLst>
              </p:cNvPr>
              <p:cNvCxnSpPr>
                <a:cxnSpLocks/>
              </p:cNvCxnSpPr>
              <p:nvPr/>
            </p:nvCxnSpPr>
            <p:spPr>
              <a:xfrm>
                <a:off x="1758175" y="2170771"/>
                <a:ext cx="966439" cy="438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E717B56B-1FD4-711A-837B-933582860356}"/>
                  </a:ext>
                </a:extLst>
              </p:cNvPr>
              <p:cNvCxnSpPr>
                <a:cxnSpLocks/>
              </p:cNvCxnSpPr>
              <p:nvPr/>
            </p:nvCxnSpPr>
            <p:spPr>
              <a:xfrm>
                <a:off x="1758175" y="2181922"/>
                <a:ext cx="579863" cy="2453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组合 23">
              <a:extLst>
                <a:ext uri="{FF2B5EF4-FFF2-40B4-BE49-F238E27FC236}">
                  <a16:creationId xmlns:a16="http://schemas.microsoft.com/office/drawing/2014/main" id="{69D15212-4E05-DEC3-24DE-6AD6751391C9}"/>
                </a:ext>
              </a:extLst>
            </p:cNvPr>
            <p:cNvGrpSpPr/>
            <p:nvPr/>
          </p:nvGrpSpPr>
          <p:grpSpPr>
            <a:xfrm flipV="1">
              <a:off x="3013616" y="2441771"/>
              <a:ext cx="966439" cy="383404"/>
              <a:chOff x="1758175" y="2170771"/>
              <a:chExt cx="966439" cy="438614"/>
            </a:xfrm>
          </p:grpSpPr>
          <p:cxnSp>
            <p:nvCxnSpPr>
              <p:cNvPr id="25" name="直接连接符 24">
                <a:extLst>
                  <a:ext uri="{FF2B5EF4-FFF2-40B4-BE49-F238E27FC236}">
                    <a16:creationId xmlns:a16="http://schemas.microsoft.com/office/drawing/2014/main" id="{5F60A432-D7A6-5D23-6F18-84BC4D9FF475}"/>
                  </a:ext>
                </a:extLst>
              </p:cNvPr>
              <p:cNvCxnSpPr>
                <a:cxnSpLocks/>
              </p:cNvCxnSpPr>
              <p:nvPr/>
            </p:nvCxnSpPr>
            <p:spPr>
              <a:xfrm>
                <a:off x="1758175" y="2170771"/>
                <a:ext cx="966439" cy="438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B2FB696B-43DE-8C46-1ED5-20DE5014AD4F}"/>
                  </a:ext>
                </a:extLst>
              </p:cNvPr>
              <p:cNvCxnSpPr>
                <a:cxnSpLocks/>
              </p:cNvCxnSpPr>
              <p:nvPr/>
            </p:nvCxnSpPr>
            <p:spPr>
              <a:xfrm>
                <a:off x="1758175" y="2181922"/>
                <a:ext cx="579863" cy="2453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7" name="文本框 26">
            <a:extLst>
              <a:ext uri="{FF2B5EF4-FFF2-40B4-BE49-F238E27FC236}">
                <a16:creationId xmlns:a16="http://schemas.microsoft.com/office/drawing/2014/main" id="{683E2042-EF24-DB24-9534-25918CA1CCA3}"/>
              </a:ext>
            </a:extLst>
          </p:cNvPr>
          <p:cNvSpPr txBox="1"/>
          <p:nvPr/>
        </p:nvSpPr>
        <p:spPr>
          <a:xfrm>
            <a:off x="2952590" y="1814610"/>
            <a:ext cx="617034" cy="400110"/>
          </a:xfrm>
          <a:prstGeom prst="rect">
            <a:avLst/>
          </a:prstGeom>
          <a:noFill/>
        </p:spPr>
        <p:txBody>
          <a:bodyPr wrap="square" rtlCol="0">
            <a:spAutoFit/>
          </a:bodyPr>
          <a:lstStyle/>
          <a:p>
            <a:r>
              <a:rPr lang="en-US" altLang="zh-CN" sz="2000" b="1" dirty="0"/>
              <a:t>DM</a:t>
            </a:r>
            <a:endParaRPr lang="zh-CN" altLang="en-US" sz="2000" b="1" dirty="0"/>
          </a:p>
        </p:txBody>
      </p:sp>
      <p:sp>
        <p:nvSpPr>
          <p:cNvPr id="31" name="文本框 30">
            <a:extLst>
              <a:ext uri="{FF2B5EF4-FFF2-40B4-BE49-F238E27FC236}">
                <a16:creationId xmlns:a16="http://schemas.microsoft.com/office/drawing/2014/main" id="{9006C3EA-289E-F192-857E-D2C7FD340F5C}"/>
              </a:ext>
            </a:extLst>
          </p:cNvPr>
          <p:cNvSpPr txBox="1"/>
          <p:nvPr/>
        </p:nvSpPr>
        <p:spPr>
          <a:xfrm>
            <a:off x="5383870" y="1825102"/>
            <a:ext cx="617034" cy="400110"/>
          </a:xfrm>
          <a:prstGeom prst="rect">
            <a:avLst/>
          </a:prstGeom>
          <a:noFill/>
        </p:spPr>
        <p:txBody>
          <a:bodyPr wrap="square" rtlCol="0">
            <a:spAutoFit/>
          </a:bodyPr>
          <a:lstStyle/>
          <a:p>
            <a:r>
              <a:rPr lang="en-US" altLang="zh-CN" sz="2000" b="1" dirty="0"/>
              <a:t>SM</a:t>
            </a:r>
            <a:endParaRPr lang="zh-CN" altLang="en-US" sz="2000" b="1" dirty="0"/>
          </a:p>
        </p:txBody>
      </p:sp>
      <p:sp>
        <p:nvSpPr>
          <p:cNvPr id="32" name="文本框 31">
            <a:extLst>
              <a:ext uri="{FF2B5EF4-FFF2-40B4-BE49-F238E27FC236}">
                <a16:creationId xmlns:a16="http://schemas.microsoft.com/office/drawing/2014/main" id="{1D7E93A3-894D-2E2E-6304-61D49FC019D7}"/>
              </a:ext>
            </a:extLst>
          </p:cNvPr>
          <p:cNvSpPr txBox="1"/>
          <p:nvPr/>
        </p:nvSpPr>
        <p:spPr>
          <a:xfrm>
            <a:off x="2975075" y="2604548"/>
            <a:ext cx="617034" cy="400110"/>
          </a:xfrm>
          <a:prstGeom prst="rect">
            <a:avLst/>
          </a:prstGeom>
          <a:noFill/>
        </p:spPr>
        <p:txBody>
          <a:bodyPr wrap="square" rtlCol="0">
            <a:spAutoFit/>
          </a:bodyPr>
          <a:lstStyle/>
          <a:p>
            <a:r>
              <a:rPr lang="en-US" altLang="zh-CN" sz="2000" b="1" dirty="0"/>
              <a:t>DM</a:t>
            </a:r>
            <a:endParaRPr lang="zh-CN" altLang="en-US" sz="2000" b="1" dirty="0"/>
          </a:p>
        </p:txBody>
      </p:sp>
      <p:sp>
        <p:nvSpPr>
          <p:cNvPr id="33" name="文本框 32">
            <a:extLst>
              <a:ext uri="{FF2B5EF4-FFF2-40B4-BE49-F238E27FC236}">
                <a16:creationId xmlns:a16="http://schemas.microsoft.com/office/drawing/2014/main" id="{B8CB8D96-4880-4FA5-ACCA-048A1C8FF3FF}"/>
              </a:ext>
            </a:extLst>
          </p:cNvPr>
          <p:cNvSpPr txBox="1"/>
          <p:nvPr/>
        </p:nvSpPr>
        <p:spPr>
          <a:xfrm>
            <a:off x="5386871" y="2605163"/>
            <a:ext cx="617034" cy="400110"/>
          </a:xfrm>
          <a:prstGeom prst="rect">
            <a:avLst/>
          </a:prstGeom>
          <a:noFill/>
        </p:spPr>
        <p:txBody>
          <a:bodyPr wrap="square" rtlCol="0">
            <a:spAutoFit/>
          </a:bodyPr>
          <a:lstStyle/>
          <a:p>
            <a:r>
              <a:rPr lang="en-US" altLang="zh-CN" sz="2000" b="1" dirty="0"/>
              <a:t>SM</a:t>
            </a:r>
            <a:endParaRPr lang="zh-CN" altLang="en-US" sz="2000" b="1" dirty="0"/>
          </a:p>
        </p:txBody>
      </p:sp>
      <p:pic>
        <p:nvPicPr>
          <p:cNvPr id="52" name="图片 51">
            <a:extLst>
              <a:ext uri="{FF2B5EF4-FFF2-40B4-BE49-F238E27FC236}">
                <a16:creationId xmlns:a16="http://schemas.microsoft.com/office/drawing/2014/main" id="{2335DD48-D668-CBED-A149-DE166FC7B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095" y="2917669"/>
            <a:ext cx="3816740" cy="3816740"/>
          </a:xfrm>
          <a:prstGeom prst="rect">
            <a:avLst/>
          </a:prstGeom>
        </p:spPr>
      </p:pic>
      <p:cxnSp>
        <p:nvCxnSpPr>
          <p:cNvPr id="74" name="直接箭头连接符 73">
            <a:extLst>
              <a:ext uri="{FF2B5EF4-FFF2-40B4-BE49-F238E27FC236}">
                <a16:creationId xmlns:a16="http://schemas.microsoft.com/office/drawing/2014/main" id="{C5788DAE-392C-1D6D-E736-4167EA3E5736}"/>
              </a:ext>
            </a:extLst>
          </p:cNvPr>
          <p:cNvCxnSpPr>
            <a:cxnSpLocks/>
          </p:cNvCxnSpPr>
          <p:nvPr/>
        </p:nvCxnSpPr>
        <p:spPr>
          <a:xfrm>
            <a:off x="3918822" y="3023869"/>
            <a:ext cx="113877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EB757063-DEB6-5907-DF14-BF4691D4A4EC}"/>
              </a:ext>
            </a:extLst>
          </p:cNvPr>
          <p:cNvSpPr txBox="1"/>
          <p:nvPr/>
        </p:nvSpPr>
        <p:spPr>
          <a:xfrm>
            <a:off x="4002250" y="2631302"/>
            <a:ext cx="889987" cy="400110"/>
          </a:xfrm>
          <a:prstGeom prst="rect">
            <a:avLst/>
          </a:prstGeom>
          <a:noFill/>
        </p:spPr>
        <p:txBody>
          <a:bodyPr wrap="none" rtlCol="0">
            <a:spAutoFit/>
          </a:bodyPr>
          <a:lstStyle/>
          <a:p>
            <a:r>
              <a:rPr lang="en-US" altLang="zh-CN" sz="2000" b="1" dirty="0">
                <a:solidFill>
                  <a:srgbClr val="FF0000"/>
                </a:solidFill>
              </a:rPr>
              <a:t>Decay</a:t>
            </a:r>
            <a:endParaRPr lang="zh-CN" altLang="en-US" sz="2000" b="1" dirty="0">
              <a:solidFill>
                <a:srgbClr val="FF0000"/>
              </a:solidFill>
            </a:endParaRPr>
          </a:p>
        </p:txBody>
      </p:sp>
      <p:sp>
        <p:nvSpPr>
          <p:cNvPr id="3" name="文本框 2">
            <a:extLst>
              <a:ext uri="{FF2B5EF4-FFF2-40B4-BE49-F238E27FC236}">
                <a16:creationId xmlns:a16="http://schemas.microsoft.com/office/drawing/2014/main" id="{1AA54A98-21C0-38FB-79C3-952230363116}"/>
              </a:ext>
            </a:extLst>
          </p:cNvPr>
          <p:cNvSpPr txBox="1"/>
          <p:nvPr/>
        </p:nvSpPr>
        <p:spPr>
          <a:xfrm>
            <a:off x="6326457" y="5934670"/>
            <a:ext cx="5813503" cy="923330"/>
          </a:xfrm>
          <a:prstGeom prst="rect">
            <a:avLst/>
          </a:prstGeom>
          <a:noFill/>
        </p:spPr>
        <p:txBody>
          <a:bodyPr wrap="square" rtlCol="0">
            <a:spAutoFit/>
          </a:bodyPr>
          <a:lstStyle/>
          <a:p>
            <a:r>
              <a:rPr lang="en-US" altLang="zh-CN" dirty="0"/>
              <a:t>[1] S. Li et al. (</a:t>
            </a:r>
            <a:r>
              <a:rPr lang="en-US" altLang="zh-CN" dirty="0" err="1"/>
              <a:t>PandaX</a:t>
            </a:r>
            <a:r>
              <a:rPr lang="en-US" altLang="zh-CN" dirty="0"/>
              <a:t>), Search for Light Dark Matter with Ionization Signals in the PandaX-4T Experiment, Phys. Rev. Lett. 130, 261001 (2023), arXiv:2212.10067 [</a:t>
            </a:r>
            <a:r>
              <a:rPr lang="en-US" altLang="zh-CN" dirty="0" err="1"/>
              <a:t>hepex</a:t>
            </a:r>
            <a:r>
              <a:rPr lang="en-US" altLang="zh-CN" dirty="0"/>
              <a:t>].</a:t>
            </a:r>
            <a:endParaRPr lang="zh-CN" altLang="en-US" dirty="0"/>
          </a:p>
        </p:txBody>
      </p:sp>
    </p:spTree>
    <p:extLst>
      <p:ext uri="{BB962C8B-B14F-4D97-AF65-F5344CB8AC3E}">
        <p14:creationId xmlns:p14="http://schemas.microsoft.com/office/powerpoint/2010/main" val="341867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EE4A1-F938-540C-FA41-86E7F8AA7908}"/>
              </a:ext>
            </a:extLst>
          </p:cNvPr>
          <p:cNvSpPr>
            <a:spLocks noGrp="1"/>
          </p:cNvSpPr>
          <p:nvPr>
            <p:ph type="title"/>
          </p:nvPr>
        </p:nvSpPr>
        <p:spPr/>
        <p:txBody>
          <a:bodyPr/>
          <a:lstStyle/>
          <a:p>
            <a:r>
              <a:rPr lang="en-US" altLang="zh-CN" dirty="0"/>
              <a:t>Freeze-in</a:t>
            </a:r>
            <a:endParaRPr lang="zh-CN" altLang="en-US" dirty="0"/>
          </a:p>
        </p:txBody>
      </p:sp>
      <p:sp>
        <p:nvSpPr>
          <p:cNvPr id="3" name="内容占位符 2">
            <a:extLst>
              <a:ext uri="{FF2B5EF4-FFF2-40B4-BE49-F238E27FC236}">
                <a16:creationId xmlns:a16="http://schemas.microsoft.com/office/drawing/2014/main" id="{0457CE86-4A82-5EA5-3E76-9975BD382AC0}"/>
              </a:ext>
            </a:extLst>
          </p:cNvPr>
          <p:cNvSpPr>
            <a:spLocks noGrp="1"/>
          </p:cNvSpPr>
          <p:nvPr>
            <p:ph sz="half" idx="1"/>
          </p:nvPr>
        </p:nvSpPr>
        <p:spPr/>
        <p:txBody>
          <a:bodyPr/>
          <a:lstStyle/>
          <a:p>
            <a:r>
              <a:rPr lang="en-US" altLang="zh-CN" dirty="0"/>
              <a:t>Freeze-in</a:t>
            </a:r>
            <a:endParaRPr lang="zh-CN" altLang="en-US" dirty="0"/>
          </a:p>
        </p:txBody>
      </p:sp>
      <p:pic>
        <p:nvPicPr>
          <p:cNvPr id="6" name="内容占位符 5">
            <a:extLst>
              <a:ext uri="{FF2B5EF4-FFF2-40B4-BE49-F238E27FC236}">
                <a16:creationId xmlns:a16="http://schemas.microsoft.com/office/drawing/2014/main" id="{341DC7BC-4A98-C809-34C0-188D9578D2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3900" y="1825625"/>
            <a:ext cx="4618200" cy="4351338"/>
          </a:xfrm>
        </p:spPr>
      </p:pic>
      <p:sp>
        <p:nvSpPr>
          <p:cNvPr id="47" name="文本框 46">
            <a:extLst>
              <a:ext uri="{FF2B5EF4-FFF2-40B4-BE49-F238E27FC236}">
                <a16:creationId xmlns:a16="http://schemas.microsoft.com/office/drawing/2014/main" id="{A6AEA64A-91EC-5CC1-47FB-6AC3025A1C04}"/>
              </a:ext>
            </a:extLst>
          </p:cNvPr>
          <p:cNvSpPr txBox="1"/>
          <p:nvPr/>
        </p:nvSpPr>
        <p:spPr>
          <a:xfrm>
            <a:off x="5156360" y="1783431"/>
            <a:ext cx="617034" cy="400110"/>
          </a:xfrm>
          <a:prstGeom prst="rect">
            <a:avLst/>
          </a:prstGeom>
          <a:noFill/>
        </p:spPr>
        <p:txBody>
          <a:bodyPr wrap="square" rtlCol="0">
            <a:spAutoFit/>
          </a:bodyPr>
          <a:lstStyle/>
          <a:p>
            <a:r>
              <a:rPr lang="en-US" altLang="zh-CN" sz="2000" b="1" dirty="0"/>
              <a:t>DM</a:t>
            </a:r>
            <a:endParaRPr lang="zh-CN" altLang="en-US" sz="2000" b="1" dirty="0"/>
          </a:p>
        </p:txBody>
      </p:sp>
      <p:sp>
        <p:nvSpPr>
          <p:cNvPr id="48" name="文本框 47">
            <a:extLst>
              <a:ext uri="{FF2B5EF4-FFF2-40B4-BE49-F238E27FC236}">
                <a16:creationId xmlns:a16="http://schemas.microsoft.com/office/drawing/2014/main" id="{6847005C-66EF-6FBE-EBE5-62AD97C96149}"/>
              </a:ext>
            </a:extLst>
          </p:cNvPr>
          <p:cNvSpPr txBox="1"/>
          <p:nvPr/>
        </p:nvSpPr>
        <p:spPr>
          <a:xfrm>
            <a:off x="2670876" y="1788752"/>
            <a:ext cx="617034" cy="400110"/>
          </a:xfrm>
          <a:prstGeom prst="rect">
            <a:avLst/>
          </a:prstGeom>
          <a:noFill/>
        </p:spPr>
        <p:txBody>
          <a:bodyPr wrap="square" rtlCol="0">
            <a:spAutoFit/>
          </a:bodyPr>
          <a:lstStyle/>
          <a:p>
            <a:r>
              <a:rPr lang="en-US" altLang="zh-CN" sz="2000" b="1" dirty="0"/>
              <a:t>SM</a:t>
            </a:r>
            <a:endParaRPr lang="zh-CN" altLang="en-US" sz="2000" b="1" dirty="0"/>
          </a:p>
        </p:txBody>
      </p:sp>
      <p:sp>
        <p:nvSpPr>
          <p:cNvPr id="49" name="文本框 48">
            <a:extLst>
              <a:ext uri="{FF2B5EF4-FFF2-40B4-BE49-F238E27FC236}">
                <a16:creationId xmlns:a16="http://schemas.microsoft.com/office/drawing/2014/main" id="{9D51272C-17EB-D02E-64ED-3588D48A0532}"/>
              </a:ext>
            </a:extLst>
          </p:cNvPr>
          <p:cNvSpPr txBox="1"/>
          <p:nvPr/>
        </p:nvSpPr>
        <p:spPr>
          <a:xfrm>
            <a:off x="5164205" y="2568931"/>
            <a:ext cx="617034" cy="400110"/>
          </a:xfrm>
          <a:prstGeom prst="rect">
            <a:avLst/>
          </a:prstGeom>
          <a:noFill/>
        </p:spPr>
        <p:txBody>
          <a:bodyPr wrap="square" rtlCol="0">
            <a:spAutoFit/>
          </a:bodyPr>
          <a:lstStyle/>
          <a:p>
            <a:r>
              <a:rPr lang="en-US" altLang="zh-CN" sz="2000" b="1" dirty="0"/>
              <a:t>DM</a:t>
            </a:r>
            <a:endParaRPr lang="zh-CN" altLang="en-US" sz="2000" b="1" dirty="0"/>
          </a:p>
        </p:txBody>
      </p:sp>
      <p:sp>
        <p:nvSpPr>
          <p:cNvPr id="50" name="文本框 49">
            <a:extLst>
              <a:ext uri="{FF2B5EF4-FFF2-40B4-BE49-F238E27FC236}">
                <a16:creationId xmlns:a16="http://schemas.microsoft.com/office/drawing/2014/main" id="{111E5EB4-2148-A337-92EB-0C1543252BC0}"/>
              </a:ext>
            </a:extLst>
          </p:cNvPr>
          <p:cNvSpPr txBox="1"/>
          <p:nvPr/>
        </p:nvSpPr>
        <p:spPr>
          <a:xfrm>
            <a:off x="2670876" y="2576734"/>
            <a:ext cx="617034" cy="400110"/>
          </a:xfrm>
          <a:prstGeom prst="rect">
            <a:avLst/>
          </a:prstGeom>
          <a:noFill/>
        </p:spPr>
        <p:txBody>
          <a:bodyPr wrap="square" rtlCol="0">
            <a:spAutoFit/>
          </a:bodyPr>
          <a:lstStyle/>
          <a:p>
            <a:r>
              <a:rPr lang="en-US" altLang="zh-CN" sz="2000" b="1" dirty="0"/>
              <a:t>SM</a:t>
            </a:r>
            <a:endParaRPr lang="zh-CN" altLang="en-US" sz="2000" b="1" dirty="0"/>
          </a:p>
        </p:txBody>
      </p:sp>
      <p:grpSp>
        <p:nvGrpSpPr>
          <p:cNvPr id="55" name="组合 54">
            <a:extLst>
              <a:ext uri="{FF2B5EF4-FFF2-40B4-BE49-F238E27FC236}">
                <a16:creationId xmlns:a16="http://schemas.microsoft.com/office/drawing/2014/main" id="{F05517D5-3563-BA02-1690-BC0EA66AC40C}"/>
              </a:ext>
            </a:extLst>
          </p:cNvPr>
          <p:cNvGrpSpPr/>
          <p:nvPr/>
        </p:nvGrpSpPr>
        <p:grpSpPr>
          <a:xfrm>
            <a:off x="3254944" y="1938970"/>
            <a:ext cx="1881764" cy="863475"/>
            <a:chOff x="1513778" y="2375986"/>
            <a:chExt cx="2483934" cy="1139790"/>
          </a:xfrm>
        </p:grpSpPr>
        <p:sp>
          <p:nvSpPr>
            <p:cNvPr id="56" name="椭圆 55">
              <a:extLst>
                <a:ext uri="{FF2B5EF4-FFF2-40B4-BE49-F238E27FC236}">
                  <a16:creationId xmlns:a16="http://schemas.microsoft.com/office/drawing/2014/main" id="{2AC96BDB-9955-E0B8-B5DC-CFADBF6E41BF}"/>
                </a:ext>
              </a:extLst>
            </p:cNvPr>
            <p:cNvSpPr/>
            <p:nvPr/>
          </p:nvSpPr>
          <p:spPr>
            <a:xfrm>
              <a:off x="2451410" y="2669981"/>
              <a:ext cx="617034" cy="617034"/>
            </a:xfrm>
            <a:prstGeom prst="ellipse">
              <a:avLst/>
            </a:prstGeom>
            <a:ln w="38100">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nvGrpSpPr>
            <p:cNvPr id="57" name="组合 56">
              <a:extLst>
                <a:ext uri="{FF2B5EF4-FFF2-40B4-BE49-F238E27FC236}">
                  <a16:creationId xmlns:a16="http://schemas.microsoft.com/office/drawing/2014/main" id="{264C1769-DD90-432D-9845-6D75D9B97B45}"/>
                </a:ext>
              </a:extLst>
            </p:cNvPr>
            <p:cNvGrpSpPr/>
            <p:nvPr/>
          </p:nvGrpSpPr>
          <p:grpSpPr>
            <a:xfrm>
              <a:off x="1528646" y="2375986"/>
              <a:ext cx="966439" cy="438614"/>
              <a:chOff x="1758175" y="2170771"/>
              <a:chExt cx="966439" cy="438614"/>
            </a:xfrm>
          </p:grpSpPr>
          <p:cxnSp>
            <p:nvCxnSpPr>
              <p:cNvPr id="67" name="直接连接符 66">
                <a:extLst>
                  <a:ext uri="{FF2B5EF4-FFF2-40B4-BE49-F238E27FC236}">
                    <a16:creationId xmlns:a16="http://schemas.microsoft.com/office/drawing/2014/main" id="{054D60CB-BDE5-E5F9-A9D6-844CA5F8335C}"/>
                  </a:ext>
                </a:extLst>
              </p:cNvPr>
              <p:cNvCxnSpPr>
                <a:cxnSpLocks/>
              </p:cNvCxnSpPr>
              <p:nvPr/>
            </p:nvCxnSpPr>
            <p:spPr>
              <a:xfrm>
                <a:off x="1758175" y="2170771"/>
                <a:ext cx="966439" cy="438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箭头连接符 67">
                <a:extLst>
                  <a:ext uri="{FF2B5EF4-FFF2-40B4-BE49-F238E27FC236}">
                    <a16:creationId xmlns:a16="http://schemas.microsoft.com/office/drawing/2014/main" id="{79AE6D1B-7B21-1236-13FF-B79892D7F666}"/>
                  </a:ext>
                </a:extLst>
              </p:cNvPr>
              <p:cNvCxnSpPr>
                <a:cxnSpLocks/>
              </p:cNvCxnSpPr>
              <p:nvPr/>
            </p:nvCxnSpPr>
            <p:spPr>
              <a:xfrm>
                <a:off x="1758175" y="2181922"/>
                <a:ext cx="579863" cy="2453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3C7965A4-A85D-E099-3EBA-BBB73C334E9A}"/>
                </a:ext>
              </a:extLst>
            </p:cNvPr>
            <p:cNvGrpSpPr/>
            <p:nvPr/>
          </p:nvGrpSpPr>
          <p:grpSpPr>
            <a:xfrm flipV="1">
              <a:off x="1513778" y="3117504"/>
              <a:ext cx="966439" cy="383404"/>
              <a:chOff x="1758175" y="2170771"/>
              <a:chExt cx="966439" cy="438614"/>
            </a:xfrm>
          </p:grpSpPr>
          <p:cxnSp>
            <p:nvCxnSpPr>
              <p:cNvPr id="65" name="直接连接符 64">
                <a:extLst>
                  <a:ext uri="{FF2B5EF4-FFF2-40B4-BE49-F238E27FC236}">
                    <a16:creationId xmlns:a16="http://schemas.microsoft.com/office/drawing/2014/main" id="{E384190D-FD2D-2EE0-448D-7C8B384C9F3F}"/>
                  </a:ext>
                </a:extLst>
              </p:cNvPr>
              <p:cNvCxnSpPr>
                <a:cxnSpLocks/>
              </p:cNvCxnSpPr>
              <p:nvPr/>
            </p:nvCxnSpPr>
            <p:spPr>
              <a:xfrm>
                <a:off x="1758175" y="2170771"/>
                <a:ext cx="966439" cy="438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箭头连接符 65">
                <a:extLst>
                  <a:ext uri="{FF2B5EF4-FFF2-40B4-BE49-F238E27FC236}">
                    <a16:creationId xmlns:a16="http://schemas.microsoft.com/office/drawing/2014/main" id="{02642D8A-D200-A43D-5DD4-BB0B6CF27254}"/>
                  </a:ext>
                </a:extLst>
              </p:cNvPr>
              <p:cNvCxnSpPr>
                <a:cxnSpLocks/>
              </p:cNvCxnSpPr>
              <p:nvPr/>
            </p:nvCxnSpPr>
            <p:spPr>
              <a:xfrm>
                <a:off x="1758175" y="2181922"/>
                <a:ext cx="579863" cy="2453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组合 58">
              <a:extLst>
                <a:ext uri="{FF2B5EF4-FFF2-40B4-BE49-F238E27FC236}">
                  <a16:creationId xmlns:a16="http://schemas.microsoft.com/office/drawing/2014/main" id="{10B98B2C-8FC2-F3DF-7801-F74FAC539B24}"/>
                </a:ext>
              </a:extLst>
            </p:cNvPr>
            <p:cNvGrpSpPr/>
            <p:nvPr/>
          </p:nvGrpSpPr>
          <p:grpSpPr>
            <a:xfrm>
              <a:off x="3031273" y="3077162"/>
              <a:ext cx="966439" cy="438614"/>
              <a:chOff x="1758175" y="2170771"/>
              <a:chExt cx="966439" cy="438614"/>
            </a:xfrm>
          </p:grpSpPr>
          <p:cxnSp>
            <p:nvCxnSpPr>
              <p:cNvPr id="63" name="直接连接符 62">
                <a:extLst>
                  <a:ext uri="{FF2B5EF4-FFF2-40B4-BE49-F238E27FC236}">
                    <a16:creationId xmlns:a16="http://schemas.microsoft.com/office/drawing/2014/main" id="{713918E4-199C-B836-A18D-6559E6B86929}"/>
                  </a:ext>
                </a:extLst>
              </p:cNvPr>
              <p:cNvCxnSpPr>
                <a:cxnSpLocks/>
              </p:cNvCxnSpPr>
              <p:nvPr/>
            </p:nvCxnSpPr>
            <p:spPr>
              <a:xfrm>
                <a:off x="1758175" y="2170771"/>
                <a:ext cx="966439" cy="438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742D152A-8E3D-1C68-5342-70037B3FC01B}"/>
                  </a:ext>
                </a:extLst>
              </p:cNvPr>
              <p:cNvCxnSpPr>
                <a:cxnSpLocks/>
              </p:cNvCxnSpPr>
              <p:nvPr/>
            </p:nvCxnSpPr>
            <p:spPr>
              <a:xfrm>
                <a:off x="1758175" y="2181922"/>
                <a:ext cx="579863" cy="2453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组合 59">
              <a:extLst>
                <a:ext uri="{FF2B5EF4-FFF2-40B4-BE49-F238E27FC236}">
                  <a16:creationId xmlns:a16="http://schemas.microsoft.com/office/drawing/2014/main" id="{7182A90C-7660-0F9D-1345-AF6569AF123A}"/>
                </a:ext>
              </a:extLst>
            </p:cNvPr>
            <p:cNvGrpSpPr/>
            <p:nvPr/>
          </p:nvGrpSpPr>
          <p:grpSpPr>
            <a:xfrm flipV="1">
              <a:off x="3013616" y="2441771"/>
              <a:ext cx="966439" cy="383404"/>
              <a:chOff x="1758175" y="2170771"/>
              <a:chExt cx="966439" cy="438614"/>
            </a:xfrm>
          </p:grpSpPr>
          <p:cxnSp>
            <p:nvCxnSpPr>
              <p:cNvPr id="61" name="直接连接符 60">
                <a:extLst>
                  <a:ext uri="{FF2B5EF4-FFF2-40B4-BE49-F238E27FC236}">
                    <a16:creationId xmlns:a16="http://schemas.microsoft.com/office/drawing/2014/main" id="{6EDBA3D7-6ABA-3BD8-3F65-ECE0E37F1C7F}"/>
                  </a:ext>
                </a:extLst>
              </p:cNvPr>
              <p:cNvCxnSpPr>
                <a:cxnSpLocks/>
              </p:cNvCxnSpPr>
              <p:nvPr/>
            </p:nvCxnSpPr>
            <p:spPr>
              <a:xfrm>
                <a:off x="1758175" y="2170771"/>
                <a:ext cx="966439" cy="438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2A990AE7-BE22-1B56-25F6-ACBD8D465F59}"/>
                  </a:ext>
                </a:extLst>
              </p:cNvPr>
              <p:cNvCxnSpPr>
                <a:cxnSpLocks/>
              </p:cNvCxnSpPr>
              <p:nvPr/>
            </p:nvCxnSpPr>
            <p:spPr>
              <a:xfrm>
                <a:off x="1758175" y="2181922"/>
                <a:ext cx="579863" cy="2453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70" name="图片 69">
            <a:extLst>
              <a:ext uri="{FF2B5EF4-FFF2-40B4-BE49-F238E27FC236}">
                <a16:creationId xmlns:a16="http://schemas.microsoft.com/office/drawing/2014/main" id="{6DB6A181-B527-1DC8-7C0B-91CB82B75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83" y="3145640"/>
            <a:ext cx="5157481" cy="3312249"/>
          </a:xfrm>
          <a:prstGeom prst="rect">
            <a:avLst/>
          </a:prstGeom>
        </p:spPr>
      </p:pic>
      <p:cxnSp>
        <p:nvCxnSpPr>
          <p:cNvPr id="7" name="直接箭头连接符 6">
            <a:extLst>
              <a:ext uri="{FF2B5EF4-FFF2-40B4-BE49-F238E27FC236}">
                <a16:creationId xmlns:a16="http://schemas.microsoft.com/office/drawing/2014/main" id="{D844997F-6EED-BF8F-E85E-BE285EA33642}"/>
              </a:ext>
            </a:extLst>
          </p:cNvPr>
          <p:cNvCxnSpPr>
            <a:cxnSpLocks/>
          </p:cNvCxnSpPr>
          <p:nvPr/>
        </p:nvCxnSpPr>
        <p:spPr>
          <a:xfrm>
            <a:off x="3691701" y="2977140"/>
            <a:ext cx="117766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FFE1179F-4553-5C60-5475-9A1401A36DE9}"/>
              </a:ext>
            </a:extLst>
          </p:cNvPr>
          <p:cNvSpPr txBox="1"/>
          <p:nvPr/>
        </p:nvSpPr>
        <p:spPr>
          <a:xfrm>
            <a:off x="3671571" y="2600305"/>
            <a:ext cx="1143262" cy="400110"/>
          </a:xfrm>
          <a:prstGeom prst="rect">
            <a:avLst/>
          </a:prstGeom>
          <a:noFill/>
        </p:spPr>
        <p:txBody>
          <a:bodyPr wrap="none" rtlCol="0">
            <a:spAutoFit/>
          </a:bodyPr>
          <a:lstStyle/>
          <a:p>
            <a:r>
              <a:rPr lang="en-US" altLang="zh-CN" sz="2000" b="1" dirty="0">
                <a:solidFill>
                  <a:srgbClr val="FF0000"/>
                </a:solidFill>
              </a:rPr>
              <a:t>Produce</a:t>
            </a:r>
            <a:endParaRPr lang="zh-CN" altLang="en-US" sz="2000" b="1" dirty="0">
              <a:solidFill>
                <a:srgbClr val="FF0000"/>
              </a:solidFill>
            </a:endParaRPr>
          </a:p>
        </p:txBody>
      </p:sp>
      <p:sp>
        <p:nvSpPr>
          <p:cNvPr id="5" name="文本框 4">
            <a:extLst>
              <a:ext uri="{FF2B5EF4-FFF2-40B4-BE49-F238E27FC236}">
                <a16:creationId xmlns:a16="http://schemas.microsoft.com/office/drawing/2014/main" id="{B3CC9DA3-3303-CC8D-AB96-40239247F65A}"/>
              </a:ext>
            </a:extLst>
          </p:cNvPr>
          <p:cNvSpPr txBox="1"/>
          <p:nvPr/>
        </p:nvSpPr>
        <p:spPr>
          <a:xfrm>
            <a:off x="7084745" y="6210856"/>
            <a:ext cx="3816372" cy="646331"/>
          </a:xfrm>
          <a:prstGeom prst="rect">
            <a:avLst/>
          </a:prstGeom>
          <a:noFill/>
        </p:spPr>
        <p:txBody>
          <a:bodyPr wrap="square" rtlCol="0">
            <a:spAutoFit/>
          </a:bodyPr>
          <a:lstStyle/>
          <a:p>
            <a:r>
              <a:rPr lang="en-US" altLang="zh-CN" dirty="0"/>
              <a:t>[2] SENSEI Collaboration, (2023), arXiv:2312.13342 [id=’astro-ph.CO’].</a:t>
            </a:r>
            <a:endParaRPr lang="zh-CN" altLang="en-US" dirty="0"/>
          </a:p>
        </p:txBody>
      </p:sp>
    </p:spTree>
    <p:extLst>
      <p:ext uri="{BB962C8B-B14F-4D97-AF65-F5344CB8AC3E}">
        <p14:creationId xmlns:p14="http://schemas.microsoft.com/office/powerpoint/2010/main" val="386403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B2DBE7-E066-DE59-3F7A-78778B809976}"/>
              </a:ext>
            </a:extLst>
          </p:cNvPr>
          <p:cNvSpPr>
            <a:spLocks noGrp="1"/>
          </p:cNvSpPr>
          <p:nvPr>
            <p:ph type="title"/>
          </p:nvPr>
        </p:nvSpPr>
        <p:spPr/>
        <p:txBody>
          <a:bodyPr/>
          <a:lstStyle/>
          <a:p>
            <a:r>
              <a:rPr lang="en-US" altLang="zh-CN" dirty="0"/>
              <a:t>Motivation: MeV Dark Matter</a:t>
            </a:r>
            <a:endParaRPr lang="zh-CN" altLang="en-US" dirty="0"/>
          </a:p>
        </p:txBody>
      </p:sp>
      <p:graphicFrame>
        <p:nvGraphicFramePr>
          <p:cNvPr id="6" name="内容占位符 5">
            <a:extLst>
              <a:ext uri="{FF2B5EF4-FFF2-40B4-BE49-F238E27FC236}">
                <a16:creationId xmlns:a16="http://schemas.microsoft.com/office/drawing/2014/main" id="{9A01F178-6FED-FC18-3624-0184C87256D2}"/>
              </a:ext>
            </a:extLst>
          </p:cNvPr>
          <p:cNvGraphicFramePr>
            <a:graphicFrameLocks noGrp="1"/>
          </p:cNvGraphicFramePr>
          <p:nvPr>
            <p:ph idx="1"/>
            <p:extLst>
              <p:ext uri="{D42A27DB-BD31-4B8C-83A1-F6EECF244321}">
                <p14:modId xmlns:p14="http://schemas.microsoft.com/office/powerpoint/2010/main" val="15939383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049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B5BC9-6C21-9655-46B0-F0CF31D405F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8C41639-330F-BA05-4591-D92C90485BAD}"/>
              </a:ext>
            </a:extLst>
          </p:cNvPr>
          <p:cNvSpPr>
            <a:spLocks noGrp="1"/>
          </p:cNvSpPr>
          <p:nvPr>
            <p:ph type="title"/>
          </p:nvPr>
        </p:nvSpPr>
        <p:spPr/>
        <p:txBody>
          <a:bodyPr/>
          <a:lstStyle/>
          <a:p>
            <a:r>
              <a:rPr lang="en-US" altLang="zh-CN" dirty="0"/>
              <a:t>Motivation: Solar Reflected DM</a:t>
            </a:r>
            <a:endParaRPr lang="zh-CN" altLang="en-US" dirty="0"/>
          </a:p>
        </p:txBody>
      </p:sp>
      <p:graphicFrame>
        <p:nvGraphicFramePr>
          <p:cNvPr id="6" name="内容占位符 5">
            <a:extLst>
              <a:ext uri="{FF2B5EF4-FFF2-40B4-BE49-F238E27FC236}">
                <a16:creationId xmlns:a16="http://schemas.microsoft.com/office/drawing/2014/main" id="{80F44245-05D2-74EC-08E3-18D350D540E2}"/>
              </a:ext>
            </a:extLst>
          </p:cNvPr>
          <p:cNvGraphicFramePr>
            <a:graphicFrameLocks noGrp="1"/>
          </p:cNvGraphicFramePr>
          <p:nvPr>
            <p:ph idx="1"/>
            <p:extLst>
              <p:ext uri="{D42A27DB-BD31-4B8C-83A1-F6EECF244321}">
                <p14:modId xmlns:p14="http://schemas.microsoft.com/office/powerpoint/2010/main" val="6620938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9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F340A9-92F5-32B0-5A26-E768FB5CAAF8}"/>
              </a:ext>
            </a:extLst>
          </p:cNvPr>
          <p:cNvSpPr>
            <a:spLocks noGrp="1"/>
          </p:cNvSpPr>
          <p:nvPr>
            <p:ph type="title"/>
          </p:nvPr>
        </p:nvSpPr>
        <p:spPr/>
        <p:txBody>
          <a:bodyPr/>
          <a:lstStyle/>
          <a:p>
            <a:r>
              <a:rPr lang="en-US" altLang="zh-CN" dirty="0"/>
              <a:t>Solar Reflected Dark Matter</a:t>
            </a:r>
            <a:endParaRPr lang="zh-CN" altLang="en-US" dirty="0"/>
          </a:p>
        </p:txBody>
      </p:sp>
      <p:grpSp>
        <p:nvGrpSpPr>
          <p:cNvPr id="17" name="组合 16">
            <a:extLst>
              <a:ext uri="{FF2B5EF4-FFF2-40B4-BE49-F238E27FC236}">
                <a16:creationId xmlns:a16="http://schemas.microsoft.com/office/drawing/2014/main" id="{134A038D-1CBF-B7E5-C039-12B27C2D0CE6}"/>
              </a:ext>
            </a:extLst>
          </p:cNvPr>
          <p:cNvGrpSpPr/>
          <p:nvPr/>
        </p:nvGrpSpPr>
        <p:grpSpPr>
          <a:xfrm>
            <a:off x="2267971" y="1551040"/>
            <a:ext cx="2738055" cy="1601575"/>
            <a:chOff x="1866508" y="777064"/>
            <a:chExt cx="7777113" cy="4549080"/>
          </a:xfrm>
        </p:grpSpPr>
        <p:sp>
          <p:nvSpPr>
            <p:cNvPr id="5" name="椭圆 4">
              <a:extLst>
                <a:ext uri="{FF2B5EF4-FFF2-40B4-BE49-F238E27FC236}">
                  <a16:creationId xmlns:a16="http://schemas.microsoft.com/office/drawing/2014/main" id="{649F430A-A90E-B2DE-1AF4-B7BB6CAB1DE5}"/>
                </a:ext>
              </a:extLst>
            </p:cNvPr>
            <p:cNvSpPr/>
            <p:nvPr/>
          </p:nvSpPr>
          <p:spPr>
            <a:xfrm>
              <a:off x="4599988" y="2195256"/>
              <a:ext cx="3130888" cy="3130888"/>
            </a:xfrm>
            <a:prstGeom prst="ellipse">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824C5EA5-8CC2-8713-7820-1FEE01118729}"/>
                </a:ext>
              </a:extLst>
            </p:cNvPr>
            <p:cNvSpPr/>
            <p:nvPr/>
          </p:nvSpPr>
          <p:spPr>
            <a:xfrm>
              <a:off x="5495022" y="3111023"/>
              <a:ext cx="1326998" cy="1326998"/>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B67009F3-D52B-7C52-EE37-61DC1814C173}"/>
                </a:ext>
              </a:extLst>
            </p:cNvPr>
            <p:cNvCxnSpPr>
              <a:cxnSpLocks/>
            </p:cNvCxnSpPr>
            <p:nvPr/>
          </p:nvCxnSpPr>
          <p:spPr>
            <a:xfrm>
              <a:off x="1866508" y="3335650"/>
              <a:ext cx="34973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75583F9B-A201-3826-6169-AC9E0261D6C3}"/>
                </a:ext>
              </a:extLst>
            </p:cNvPr>
            <p:cNvCxnSpPr>
              <a:cxnSpLocks/>
            </p:cNvCxnSpPr>
            <p:nvPr/>
          </p:nvCxnSpPr>
          <p:spPr>
            <a:xfrm flipV="1">
              <a:off x="6137785" y="1567929"/>
              <a:ext cx="2467390" cy="17677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74EE8E6B-A416-ECBC-553E-2E4C3EE4D1F4}"/>
                </a:ext>
              </a:extLst>
            </p:cNvPr>
            <p:cNvSpPr/>
            <p:nvPr/>
          </p:nvSpPr>
          <p:spPr>
            <a:xfrm>
              <a:off x="8503229" y="777064"/>
              <a:ext cx="1140392" cy="1140392"/>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a16="http://schemas.microsoft.com/office/drawing/2014/main" id="{821E3F1E-679E-5220-6679-415982B6C040}"/>
                </a:ext>
              </a:extLst>
            </p:cNvPr>
            <p:cNvCxnSpPr>
              <a:cxnSpLocks/>
            </p:cNvCxnSpPr>
            <p:nvPr/>
          </p:nvCxnSpPr>
          <p:spPr>
            <a:xfrm flipH="1" flipV="1">
              <a:off x="5360395" y="3335650"/>
              <a:ext cx="307620" cy="5597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爆炸形: 8 pt  10">
              <a:extLst>
                <a:ext uri="{FF2B5EF4-FFF2-40B4-BE49-F238E27FC236}">
                  <a16:creationId xmlns:a16="http://schemas.microsoft.com/office/drawing/2014/main" id="{DC940291-6D72-11FA-C9C6-F4B7718157E5}"/>
                </a:ext>
              </a:extLst>
            </p:cNvPr>
            <p:cNvSpPr/>
            <p:nvPr/>
          </p:nvSpPr>
          <p:spPr>
            <a:xfrm>
              <a:off x="5190859" y="3166113"/>
              <a:ext cx="339073" cy="339073"/>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2C0F975E-FBD5-C388-7E8F-CFD9F0DBD758}"/>
                </a:ext>
              </a:extLst>
            </p:cNvPr>
            <p:cNvCxnSpPr>
              <a:cxnSpLocks/>
            </p:cNvCxnSpPr>
            <p:nvPr/>
          </p:nvCxnSpPr>
          <p:spPr>
            <a:xfrm flipH="1">
              <a:off x="5673035" y="3505186"/>
              <a:ext cx="195970" cy="40503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爆炸形: 8 pt  12">
              <a:extLst>
                <a:ext uri="{FF2B5EF4-FFF2-40B4-BE49-F238E27FC236}">
                  <a16:creationId xmlns:a16="http://schemas.microsoft.com/office/drawing/2014/main" id="{F9D3D789-B4D5-F4CF-D39B-BF895F9F98B5}"/>
                </a:ext>
              </a:extLst>
            </p:cNvPr>
            <p:cNvSpPr/>
            <p:nvPr/>
          </p:nvSpPr>
          <p:spPr>
            <a:xfrm>
              <a:off x="5529932" y="3740680"/>
              <a:ext cx="339073" cy="339073"/>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44BE6874-4DF5-E42B-9797-2DC59E2BFB52}"/>
                </a:ext>
              </a:extLst>
            </p:cNvPr>
            <p:cNvCxnSpPr>
              <a:cxnSpLocks/>
            </p:cNvCxnSpPr>
            <p:nvPr/>
          </p:nvCxnSpPr>
          <p:spPr>
            <a:xfrm flipH="1">
              <a:off x="5863490" y="3335649"/>
              <a:ext cx="274295" cy="15173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爆炸形: 8 pt  14">
              <a:extLst>
                <a:ext uri="{FF2B5EF4-FFF2-40B4-BE49-F238E27FC236}">
                  <a16:creationId xmlns:a16="http://schemas.microsoft.com/office/drawing/2014/main" id="{2F297685-DEA3-DFB2-8367-3BA7D4D879CE}"/>
                </a:ext>
              </a:extLst>
            </p:cNvPr>
            <p:cNvSpPr/>
            <p:nvPr/>
          </p:nvSpPr>
          <p:spPr>
            <a:xfrm>
              <a:off x="5710081" y="3335649"/>
              <a:ext cx="339073" cy="339073"/>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爆炸形: 8 pt  15">
              <a:extLst>
                <a:ext uri="{FF2B5EF4-FFF2-40B4-BE49-F238E27FC236}">
                  <a16:creationId xmlns:a16="http://schemas.microsoft.com/office/drawing/2014/main" id="{EBB5C7BB-3662-1FCF-E29B-CE2175E791ED}"/>
                </a:ext>
              </a:extLst>
            </p:cNvPr>
            <p:cNvSpPr/>
            <p:nvPr/>
          </p:nvSpPr>
          <p:spPr>
            <a:xfrm>
              <a:off x="5944926" y="3166113"/>
              <a:ext cx="339073" cy="339073"/>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内容占位符 32">
            <a:extLst>
              <a:ext uri="{FF2B5EF4-FFF2-40B4-BE49-F238E27FC236}">
                <a16:creationId xmlns:a16="http://schemas.microsoft.com/office/drawing/2014/main" id="{FA55A91F-3363-E20A-4832-6C69E04343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49777"/>
          <a:stretch/>
        </p:blipFill>
        <p:spPr>
          <a:xfrm>
            <a:off x="6545272" y="1342923"/>
            <a:ext cx="5181600" cy="4960446"/>
          </a:xfrm>
        </p:spPr>
      </p:pic>
      <p:pic>
        <p:nvPicPr>
          <p:cNvPr id="35" name="图片 34">
            <a:extLst>
              <a:ext uri="{FF2B5EF4-FFF2-40B4-BE49-F238E27FC236}">
                <a16:creationId xmlns:a16="http://schemas.microsoft.com/office/drawing/2014/main" id="{843A8851-F438-C3AF-0788-430A2EA33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585" y="3182351"/>
            <a:ext cx="5181600" cy="3382219"/>
          </a:xfrm>
          <a:prstGeom prst="rect">
            <a:avLst/>
          </a:prstGeom>
        </p:spPr>
      </p:pic>
      <p:sp>
        <p:nvSpPr>
          <p:cNvPr id="37" name="矩形 36">
            <a:extLst>
              <a:ext uri="{FF2B5EF4-FFF2-40B4-BE49-F238E27FC236}">
                <a16:creationId xmlns:a16="http://schemas.microsoft.com/office/drawing/2014/main" id="{45A6CD1B-CF97-ED30-1E47-63E802CB0EB9}"/>
              </a:ext>
            </a:extLst>
          </p:cNvPr>
          <p:cNvSpPr/>
          <p:nvPr/>
        </p:nvSpPr>
        <p:spPr>
          <a:xfrm>
            <a:off x="0" y="6483436"/>
            <a:ext cx="12192000" cy="369332"/>
          </a:xfrm>
          <a:prstGeom prst="rect">
            <a:avLst/>
          </a:prstGeom>
        </p:spPr>
        <p:txBody>
          <a:bodyPr wrap="square">
            <a:spAutoFit/>
          </a:bodyPr>
          <a:lstStyle/>
          <a:p>
            <a:r>
              <a:rPr lang="en-US" altLang="zh-CN" dirty="0"/>
              <a:t>[3] </a:t>
            </a:r>
            <a:r>
              <a:rPr lang="en-US" altLang="zh-CN" dirty="0" err="1"/>
              <a:t>Haipeng</a:t>
            </a:r>
            <a:r>
              <a:rPr lang="en-US" altLang="zh-CN" dirty="0"/>
              <a:t> An, Haoming Nie, Maxim </a:t>
            </a:r>
            <a:r>
              <a:rPr lang="en-US" altLang="zh-CN" dirty="0" err="1"/>
              <a:t>Pospelov</a:t>
            </a:r>
            <a:r>
              <a:rPr lang="en-US" altLang="zh-CN" dirty="0"/>
              <a:t>, Josef </a:t>
            </a:r>
            <a:r>
              <a:rPr lang="en-US" altLang="zh-CN" dirty="0" err="1"/>
              <a:t>Pradler</a:t>
            </a:r>
            <a:r>
              <a:rPr lang="en-US" altLang="zh-CN" dirty="0"/>
              <a:t>, and Adam Ritz Phys. Rev. D 104, 103026, </a:t>
            </a:r>
            <a:r>
              <a:rPr lang="en-US" altLang="zh-CN" dirty="0" err="1"/>
              <a:t>arXiv</a:t>
            </a:r>
            <a:r>
              <a:rPr lang="en-US" altLang="zh-CN" dirty="0"/>
              <a:t>: 2108.10332</a:t>
            </a:r>
          </a:p>
        </p:txBody>
      </p:sp>
    </p:spTree>
    <p:extLst>
      <p:ext uri="{BB962C8B-B14F-4D97-AF65-F5344CB8AC3E}">
        <p14:creationId xmlns:p14="http://schemas.microsoft.com/office/powerpoint/2010/main" val="250446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78C45-030F-3295-83EA-2A7757B890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5323358-F251-6056-2E2E-EA8763F934F7}"/>
              </a:ext>
            </a:extLst>
          </p:cNvPr>
          <p:cNvSpPr>
            <a:spLocks noGrp="1"/>
          </p:cNvSpPr>
          <p:nvPr>
            <p:ph type="title"/>
          </p:nvPr>
        </p:nvSpPr>
        <p:spPr/>
        <p:txBody>
          <a:bodyPr/>
          <a:lstStyle/>
          <a:p>
            <a:r>
              <a:rPr lang="en-US" altLang="zh-CN" dirty="0"/>
              <a:t>Motivation: Modulation</a:t>
            </a:r>
            <a:endParaRPr lang="zh-CN" altLang="en-US" dirty="0"/>
          </a:p>
        </p:txBody>
      </p:sp>
      <p:graphicFrame>
        <p:nvGraphicFramePr>
          <p:cNvPr id="6" name="内容占位符 5">
            <a:extLst>
              <a:ext uri="{FF2B5EF4-FFF2-40B4-BE49-F238E27FC236}">
                <a16:creationId xmlns:a16="http://schemas.microsoft.com/office/drawing/2014/main" id="{DFA4BD85-BD7A-E80D-6CF4-7B53823EFE2D}"/>
              </a:ext>
            </a:extLst>
          </p:cNvPr>
          <p:cNvGraphicFramePr>
            <a:graphicFrameLocks noGrp="1"/>
          </p:cNvGraphicFramePr>
          <p:nvPr>
            <p:ph idx="1"/>
            <p:extLst>
              <p:ext uri="{D42A27DB-BD31-4B8C-83A1-F6EECF244321}">
                <p14:modId xmlns:p14="http://schemas.microsoft.com/office/powerpoint/2010/main" val="10926349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651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16604-9C81-2227-98E2-7E8277B70886}"/>
              </a:ext>
            </a:extLst>
          </p:cNvPr>
          <p:cNvSpPr>
            <a:spLocks noGrp="1"/>
          </p:cNvSpPr>
          <p:nvPr>
            <p:ph type="title"/>
          </p:nvPr>
        </p:nvSpPr>
        <p:spPr/>
        <p:txBody>
          <a:bodyPr/>
          <a:lstStyle/>
          <a:p>
            <a:r>
              <a:rPr lang="en-US" altLang="zh-CN" dirty="0"/>
              <a:t>Motivation: Anisotropy of Reflected DM</a:t>
            </a:r>
            <a:endParaRPr lang="zh-CN" altLang="en-US" dirty="0"/>
          </a:p>
        </p:txBody>
      </p:sp>
      <p:grpSp>
        <p:nvGrpSpPr>
          <p:cNvPr id="4" name="组合 3">
            <a:extLst>
              <a:ext uri="{FF2B5EF4-FFF2-40B4-BE49-F238E27FC236}">
                <a16:creationId xmlns:a16="http://schemas.microsoft.com/office/drawing/2014/main" id="{A6D34DB1-684A-3F0A-1760-E1D9C115B642}"/>
              </a:ext>
            </a:extLst>
          </p:cNvPr>
          <p:cNvGrpSpPr/>
          <p:nvPr/>
        </p:nvGrpSpPr>
        <p:grpSpPr>
          <a:xfrm>
            <a:off x="1419087" y="1784106"/>
            <a:ext cx="8926598" cy="3051895"/>
            <a:chOff x="1727179" y="1813810"/>
            <a:chExt cx="6932138" cy="2370013"/>
          </a:xfrm>
        </p:grpSpPr>
        <p:pic>
          <p:nvPicPr>
            <p:cNvPr id="5" name="图片 4">
              <a:extLst>
                <a:ext uri="{FF2B5EF4-FFF2-40B4-BE49-F238E27FC236}">
                  <a16:creationId xmlns:a16="http://schemas.microsoft.com/office/drawing/2014/main" id="{96C8B4E7-940B-1D3E-DC05-48383C09A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414" y="2783621"/>
              <a:ext cx="1263673" cy="1247888"/>
            </a:xfrm>
            <a:prstGeom prst="rect">
              <a:avLst/>
            </a:prstGeom>
          </p:spPr>
        </p:pic>
        <p:sp>
          <p:nvSpPr>
            <p:cNvPr id="6" name="椭圆 5">
              <a:extLst>
                <a:ext uri="{FF2B5EF4-FFF2-40B4-BE49-F238E27FC236}">
                  <a16:creationId xmlns:a16="http://schemas.microsoft.com/office/drawing/2014/main" id="{DC1DF4E7-B802-1D59-0E82-7EF36D1FCE14}"/>
                </a:ext>
              </a:extLst>
            </p:cNvPr>
            <p:cNvSpPr/>
            <p:nvPr/>
          </p:nvSpPr>
          <p:spPr>
            <a:xfrm rot="1741124">
              <a:off x="3532681" y="2671066"/>
              <a:ext cx="5126636" cy="15127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75040965-058F-C49A-4F6A-359A3EA85E03}"/>
                </a:ext>
              </a:extLst>
            </p:cNvPr>
            <p:cNvSpPr/>
            <p:nvPr/>
          </p:nvSpPr>
          <p:spPr>
            <a:xfrm>
              <a:off x="3611390" y="1909118"/>
              <a:ext cx="500696" cy="500696"/>
            </a:xfrm>
            <a:prstGeom prst="ellipse">
              <a:avLst/>
            </a:prstGeom>
            <a:solidFill>
              <a:srgbClr val="FFFF00"/>
            </a:solidFill>
            <a:ln>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A513D60E-7A94-9B10-498E-4B9E085B00B3}"/>
                </a:ext>
              </a:extLst>
            </p:cNvPr>
            <p:cNvCxnSpPr>
              <a:cxnSpLocks/>
            </p:cNvCxnSpPr>
            <p:nvPr/>
          </p:nvCxnSpPr>
          <p:spPr>
            <a:xfrm>
              <a:off x="3839178" y="2148533"/>
              <a:ext cx="2373757" cy="11701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84ECD963-419F-27C4-EE72-6979E0074B8A}"/>
                </a:ext>
              </a:extLst>
            </p:cNvPr>
            <p:cNvCxnSpPr>
              <a:cxnSpLocks/>
            </p:cNvCxnSpPr>
            <p:nvPr/>
          </p:nvCxnSpPr>
          <p:spPr>
            <a:xfrm>
              <a:off x="2203554" y="2148533"/>
              <a:ext cx="1635624" cy="1093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D13D863E-0C7C-2948-96F9-5C19FC99DF44}"/>
                </a:ext>
              </a:extLst>
            </p:cNvPr>
            <p:cNvSpPr/>
            <p:nvPr/>
          </p:nvSpPr>
          <p:spPr>
            <a:xfrm>
              <a:off x="4078686" y="2840146"/>
              <a:ext cx="500696" cy="500696"/>
            </a:xfrm>
            <a:prstGeom prst="ellipse">
              <a:avLst/>
            </a:prstGeom>
            <a:solidFill>
              <a:srgbClr val="FFFF00"/>
            </a:solidFill>
            <a:ln>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72CFF571-4A15-B9D9-1E54-B0EB76E47733}"/>
                </a:ext>
              </a:extLst>
            </p:cNvPr>
            <p:cNvCxnSpPr>
              <a:cxnSpLocks/>
            </p:cNvCxnSpPr>
            <p:nvPr/>
          </p:nvCxnSpPr>
          <p:spPr>
            <a:xfrm>
              <a:off x="2203554" y="3078931"/>
              <a:ext cx="2125480" cy="142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91970141-5071-671F-BA0E-98532991FB6D}"/>
                </a:ext>
              </a:extLst>
            </p:cNvPr>
            <p:cNvCxnSpPr>
              <a:cxnSpLocks/>
            </p:cNvCxnSpPr>
            <p:nvPr/>
          </p:nvCxnSpPr>
          <p:spPr>
            <a:xfrm>
              <a:off x="4329034" y="3093139"/>
              <a:ext cx="1883901" cy="2139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8561F249-BBA8-9C53-2C40-73CFF312C46A}"/>
                </a:ext>
              </a:extLst>
            </p:cNvPr>
            <p:cNvCxnSpPr>
              <a:cxnSpLocks/>
            </p:cNvCxnSpPr>
            <p:nvPr/>
          </p:nvCxnSpPr>
          <p:spPr>
            <a:xfrm flipV="1">
              <a:off x="6169574" y="1813810"/>
              <a:ext cx="349857" cy="1504914"/>
            </a:xfrm>
            <a:prstGeom prst="straightConnector1">
              <a:avLst/>
            </a:prstGeom>
            <a:ln w="38100">
              <a:solidFill>
                <a:srgbClr val="FF800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83B452BC-932F-9AD3-2DD9-6DF5306A9DEC}"/>
                </a:ext>
              </a:extLst>
            </p:cNvPr>
            <p:cNvCxnSpPr>
              <a:cxnSpLocks/>
            </p:cNvCxnSpPr>
            <p:nvPr/>
          </p:nvCxnSpPr>
          <p:spPr>
            <a:xfrm flipV="1">
              <a:off x="6169103" y="2126415"/>
              <a:ext cx="766604" cy="1142387"/>
            </a:xfrm>
            <a:prstGeom prst="straightConnector1">
              <a:avLst/>
            </a:prstGeom>
            <a:ln w="38100">
              <a:solidFill>
                <a:srgbClr val="FF800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20FA5347-22C1-5FBB-A7FD-0EFCDDE1EB96}"/>
                </a:ext>
              </a:extLst>
            </p:cNvPr>
            <p:cNvCxnSpPr>
              <a:cxnSpLocks/>
            </p:cNvCxnSpPr>
            <p:nvPr/>
          </p:nvCxnSpPr>
          <p:spPr>
            <a:xfrm flipV="1">
              <a:off x="6182538" y="3041554"/>
              <a:ext cx="1059665" cy="235456"/>
            </a:xfrm>
            <a:prstGeom prst="straightConnector1">
              <a:avLst/>
            </a:prstGeom>
            <a:ln w="38100">
              <a:solidFill>
                <a:srgbClr val="FF800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264A083A-71DC-55CD-6C6A-33E41CFC60B0}"/>
                    </a:ext>
                  </a:extLst>
                </p:cNvPr>
                <p:cNvSpPr txBox="1"/>
                <p:nvPr/>
              </p:nvSpPr>
              <p:spPr>
                <a:xfrm>
                  <a:off x="7016077" y="1995711"/>
                  <a:ext cx="57329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3200" b="1" i="1" smtClean="0">
                                <a:solidFill>
                                  <a:srgbClr val="FF8001"/>
                                </a:solidFill>
                                <a:latin typeface="Cambria Math" panose="02040503050406030204" pitchFamily="18" charset="0"/>
                              </a:rPr>
                            </m:ctrlPr>
                          </m:sSupPr>
                          <m:e>
                            <m:r>
                              <a:rPr lang="en-US" altLang="zh-CN" sz="3200" b="1" i="1" smtClean="0">
                                <a:solidFill>
                                  <a:srgbClr val="FF8001"/>
                                </a:solidFill>
                                <a:latin typeface="Cambria Math" panose="02040503050406030204" pitchFamily="18" charset="0"/>
                              </a:rPr>
                              <m:t>𝒆</m:t>
                            </m:r>
                          </m:e>
                          <m:sup>
                            <m:r>
                              <a:rPr lang="en-US" altLang="zh-CN" sz="3200" b="1" i="1" smtClean="0">
                                <a:solidFill>
                                  <a:srgbClr val="FF8001"/>
                                </a:solidFill>
                                <a:latin typeface="Cambria Math" panose="02040503050406030204" pitchFamily="18" charset="0"/>
                              </a:rPr>
                              <m:t>−</m:t>
                            </m:r>
                          </m:sup>
                        </m:sSup>
                      </m:oMath>
                    </m:oMathPara>
                  </a14:m>
                  <a:endParaRPr lang="zh-CN" altLang="en-US" sz="1600" b="1" dirty="0"/>
                </a:p>
              </p:txBody>
            </p:sp>
          </mc:Choice>
          <mc:Fallback xmlns="">
            <p:sp>
              <p:nvSpPr>
                <p:cNvPr id="16" name="文本框 15">
                  <a:extLst>
                    <a:ext uri="{FF2B5EF4-FFF2-40B4-BE49-F238E27FC236}">
                      <a16:creationId xmlns:a16="http://schemas.microsoft.com/office/drawing/2014/main" id="{264A083A-71DC-55CD-6C6A-33E41CFC60B0}"/>
                    </a:ext>
                  </a:extLst>
                </p:cNvPr>
                <p:cNvSpPr txBox="1">
                  <a:spLocks noRot="1" noChangeAspect="1" noMove="1" noResize="1" noEditPoints="1" noAdjustHandles="1" noChangeArrowheads="1" noChangeShapeType="1" noTextEdit="1"/>
                </p:cNvSpPr>
                <p:nvPr/>
              </p:nvSpPr>
              <p:spPr>
                <a:xfrm>
                  <a:off x="7016077" y="1995711"/>
                  <a:ext cx="573297" cy="492443"/>
                </a:xfrm>
                <a:prstGeom prst="rect">
                  <a:avLst/>
                </a:prstGeom>
                <a:blipFill>
                  <a:blip r:embed="rId4"/>
                  <a:stretch>
                    <a:fillRect/>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1F73168F-E391-7C3F-1CC6-FB6585B46373}"/>
                </a:ext>
              </a:extLst>
            </p:cNvPr>
            <p:cNvSpPr txBox="1"/>
            <p:nvPr/>
          </p:nvSpPr>
          <p:spPr>
            <a:xfrm>
              <a:off x="1727179" y="2345433"/>
              <a:ext cx="576613" cy="406317"/>
            </a:xfrm>
            <a:prstGeom prst="rect">
              <a:avLst/>
            </a:prstGeom>
            <a:noFill/>
          </p:spPr>
          <p:txBody>
            <a:bodyPr wrap="none" rtlCol="0">
              <a:spAutoFit/>
            </a:bodyPr>
            <a:lstStyle/>
            <a:p>
              <a:r>
                <a:rPr lang="en-US" altLang="zh-CN" sz="2800" b="1" dirty="0">
                  <a:solidFill>
                    <a:schemeClr val="accent1"/>
                  </a:solidFill>
                  <a:latin typeface="Cambria" panose="02040503050406030204" pitchFamily="18" charset="0"/>
                  <a:ea typeface="Cambria" panose="02040503050406030204" pitchFamily="18" charset="0"/>
                </a:rPr>
                <a:t>DM</a:t>
              </a:r>
              <a:endParaRPr lang="zh-CN" altLang="en-US" sz="2800" b="1" dirty="0">
                <a:solidFill>
                  <a:schemeClr val="accent1"/>
                </a:solidFill>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6B25100-68C5-3935-87F8-A9021A5F3E0B}"/>
                  </a:ext>
                </a:extLst>
              </p:cNvPr>
              <p:cNvSpPr txBox="1"/>
              <p:nvPr/>
            </p:nvSpPr>
            <p:spPr>
              <a:xfrm>
                <a:off x="2677591" y="2991903"/>
                <a:ext cx="1462388" cy="369332"/>
              </a:xfrm>
              <a:prstGeom prst="rect">
                <a:avLst/>
              </a:prstGeom>
              <a:noFill/>
            </p:spPr>
            <p:txBody>
              <a:bodyPr wrap="none" lIns="0" tIns="0" rIns="0" bIns="0" rtlCol="0">
                <a:spAutoFit/>
              </a:bodyPr>
              <a:lstStyle/>
              <a:p>
                <a:r>
                  <a:rPr lang="en-US" altLang="zh-CN" sz="2400" b="0" dirty="0"/>
                  <a:t>Direction </a:t>
                </a:r>
                <a14:m>
                  <m:oMath xmlns:m="http://schemas.openxmlformats.org/officeDocument/2006/math">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𝑛</m:t>
                        </m:r>
                      </m:e>
                    </m:acc>
                  </m:oMath>
                </a14:m>
                <a:endParaRPr lang="zh-CN" altLang="en-US" sz="2400" dirty="0"/>
              </a:p>
            </p:txBody>
          </p:sp>
        </mc:Choice>
        <mc:Fallback xmlns="">
          <p:sp>
            <p:nvSpPr>
              <p:cNvPr id="19" name="文本框 18">
                <a:extLst>
                  <a:ext uri="{FF2B5EF4-FFF2-40B4-BE49-F238E27FC236}">
                    <a16:creationId xmlns:a16="http://schemas.microsoft.com/office/drawing/2014/main" id="{06B25100-68C5-3935-87F8-A9021A5F3E0B}"/>
                  </a:ext>
                </a:extLst>
              </p:cNvPr>
              <p:cNvSpPr txBox="1">
                <a:spLocks noRot="1" noChangeAspect="1" noMove="1" noResize="1" noEditPoints="1" noAdjustHandles="1" noChangeArrowheads="1" noChangeShapeType="1" noTextEdit="1"/>
              </p:cNvSpPr>
              <p:nvPr/>
            </p:nvSpPr>
            <p:spPr>
              <a:xfrm>
                <a:off x="2677591" y="2991903"/>
                <a:ext cx="1462388" cy="369332"/>
              </a:xfrm>
              <a:prstGeom prst="rect">
                <a:avLst/>
              </a:prstGeom>
              <a:blipFill>
                <a:blip r:embed="rId5"/>
                <a:stretch>
                  <a:fillRect l="-12500" t="-25000" r="-32083" b="-51667"/>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8ADEF2EA-D765-D422-1BC5-E41370F5B859}"/>
              </a:ext>
            </a:extLst>
          </p:cNvPr>
          <p:cNvSpPr txBox="1"/>
          <p:nvPr/>
        </p:nvSpPr>
        <p:spPr>
          <a:xfrm>
            <a:off x="8703529" y="2361259"/>
            <a:ext cx="1484204" cy="1015663"/>
          </a:xfrm>
          <a:prstGeom prst="rect">
            <a:avLst/>
          </a:prstGeom>
          <a:noFill/>
        </p:spPr>
        <p:txBody>
          <a:bodyPr wrap="square" rtlCol="0">
            <a:spAutoFit/>
          </a:bodyPr>
          <a:lstStyle/>
          <a:p>
            <a:r>
              <a:rPr lang="en-US" altLang="zh-CN" sz="2000" dirty="0"/>
              <a:t>Direction dependent scattering</a:t>
            </a:r>
            <a:endParaRPr lang="zh-CN" altLang="en-US" sz="2000" dirty="0"/>
          </a:p>
        </p:txBody>
      </p:sp>
    </p:spTree>
    <p:extLst>
      <p:ext uri="{BB962C8B-B14F-4D97-AF65-F5344CB8AC3E}">
        <p14:creationId xmlns:p14="http://schemas.microsoft.com/office/powerpoint/2010/main" val="249667190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822</Words>
  <Application>Microsoft Office PowerPoint</Application>
  <PresentationFormat>宽屏</PresentationFormat>
  <Paragraphs>154</Paragraphs>
  <Slides>20</Slides>
  <Notes>11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等线</vt:lpstr>
      <vt:lpstr>等线 Light</vt:lpstr>
      <vt:lpstr>Arial</vt:lpstr>
      <vt:lpstr>Cambria</vt:lpstr>
      <vt:lpstr>Cambria Math</vt:lpstr>
      <vt:lpstr>Office 主题​​</vt:lpstr>
      <vt:lpstr>Probing MeV Dark Matter Via Solar Reflection</vt:lpstr>
      <vt:lpstr>Motivation </vt:lpstr>
      <vt:lpstr>Freeze-out</vt:lpstr>
      <vt:lpstr>Freeze-in</vt:lpstr>
      <vt:lpstr>Motivation: MeV Dark Matter</vt:lpstr>
      <vt:lpstr>Motivation: Solar Reflected DM</vt:lpstr>
      <vt:lpstr>Solar Reflected Dark Matter</vt:lpstr>
      <vt:lpstr>Motivation: Modulation</vt:lpstr>
      <vt:lpstr>Motivation: Anisotropy of Reflected DM</vt:lpstr>
      <vt:lpstr>Crystal Structure</vt:lpstr>
      <vt:lpstr>Valence Shell Scattering</vt:lpstr>
      <vt:lpstr>Bragg Scattering of Inner Shell Electrons</vt:lpstr>
      <vt:lpstr>Bragg Scattering of Inner Shell Electrons</vt:lpstr>
      <vt:lpstr>Bragg Scattering of Inner Shell Electrons</vt:lpstr>
      <vt:lpstr>Analysis of Daily Modulation</vt:lpstr>
      <vt:lpstr>Motivation: Inelastic DM</vt:lpstr>
      <vt:lpstr>Inelastic DM</vt:lpstr>
      <vt:lpstr>Inelastic Scattering</vt:lpstr>
      <vt:lpstr>Limit of Solar Reflected Inelastic DM</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昊明 聂</dc:creator>
  <cp:lastModifiedBy>昊明 聂</cp:lastModifiedBy>
  <cp:revision>43</cp:revision>
  <dcterms:created xsi:type="dcterms:W3CDTF">2025-07-12T12:01:42Z</dcterms:created>
  <dcterms:modified xsi:type="dcterms:W3CDTF">2025-08-17T10:38:46Z</dcterms:modified>
</cp:coreProperties>
</file>