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60" r:id="rId5"/>
    <p:sldId id="261" r:id="rId6"/>
    <p:sldId id="257" r:id="rId7"/>
  </p:sldIdLst>
  <p:sldSz cx="32398970" cy="43200320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1886"/>
    <a:srgbClr val="753A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4"/>
    <p:restoredTop sz="94666"/>
  </p:normalViewPr>
  <p:slideViewPr>
    <p:cSldViewPr snapToGrid="0">
      <p:cViewPr>
        <p:scale>
          <a:sx n="50" d="100"/>
          <a:sy n="50" d="100"/>
        </p:scale>
        <p:origin x="29" y="-7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425AE-8598-A646-B84B-4A4F0A3805E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单击此处编辑母版文本样式
二级
三级
四级
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6DCB7-E4E5-E64E-96A9-5F52D989109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6DCB7-E4E5-E64E-96A9-5F52D989109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6DCB7-E4E5-E64E-96A9-5F52D989109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6DCB7-E4E5-E64E-96A9-5F52D989109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5"/>
            </a:lvl1pPr>
            <a:lvl2pPr marL="1619885" indent="0" algn="ctr">
              <a:buNone/>
              <a:defRPr sz="7085"/>
            </a:lvl2pPr>
            <a:lvl3pPr marL="3239770" indent="0" algn="ctr">
              <a:buNone/>
              <a:defRPr sz="6380"/>
            </a:lvl3pPr>
            <a:lvl4pPr marL="4859655" indent="0" algn="ctr">
              <a:buNone/>
              <a:defRPr sz="5670"/>
            </a:lvl4pPr>
            <a:lvl5pPr marL="6479540" indent="0" algn="ctr">
              <a:buNone/>
              <a:defRPr sz="5670"/>
            </a:lvl5pPr>
            <a:lvl6pPr marL="8100060" indent="0" algn="ctr">
              <a:buNone/>
              <a:defRPr sz="5670"/>
            </a:lvl6pPr>
            <a:lvl7pPr marL="9719945" indent="0" algn="ctr">
              <a:buNone/>
              <a:defRPr sz="5670"/>
            </a:lvl7pPr>
            <a:lvl8pPr marL="11339830" indent="0" algn="ctr">
              <a:buNone/>
              <a:defRPr sz="5670"/>
            </a:lvl8pPr>
            <a:lvl9pPr marL="12959715" indent="0" algn="ctr">
              <a:buNone/>
              <a:defRPr sz="567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2F35-A26C-496D-ADA9-BE30A26FD5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DCDB-F738-4A5C-A1B4-BB0C4CD0C8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2F35-A26C-496D-ADA9-BE30A26FD5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DCDB-F738-4A5C-A1B4-BB0C4CD0C8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2F35-A26C-496D-ADA9-BE30A26FD5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DCDB-F738-4A5C-A1B4-BB0C4CD0C8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2F35-A26C-496D-ADA9-BE30A26FD5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DCDB-F738-4A5C-A1B4-BB0C4CD0C8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5">
                <a:solidFill>
                  <a:schemeClr val="tx1"/>
                </a:solidFill>
              </a:defRPr>
            </a:lvl1pPr>
            <a:lvl2pPr marL="1619885" indent="0">
              <a:buNone/>
              <a:defRPr sz="7085">
                <a:solidFill>
                  <a:schemeClr val="tx1">
                    <a:tint val="75000"/>
                  </a:schemeClr>
                </a:solidFill>
              </a:defRPr>
            </a:lvl2pPr>
            <a:lvl3pPr marL="3239770" indent="0">
              <a:buNone/>
              <a:defRPr sz="6380">
                <a:solidFill>
                  <a:schemeClr val="tx1">
                    <a:tint val="75000"/>
                  </a:schemeClr>
                </a:solidFill>
              </a:defRPr>
            </a:lvl3pPr>
            <a:lvl4pPr marL="485965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7954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00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1994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3983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5971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2F35-A26C-496D-ADA9-BE30A26FD5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DCDB-F738-4A5C-A1B4-BB0C4CD0C8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2F35-A26C-496D-ADA9-BE30A26FD5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DCDB-F738-4A5C-A1B4-BB0C4CD0C8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59655" indent="0">
              <a:buNone/>
              <a:defRPr sz="5670" b="1"/>
            </a:lvl4pPr>
            <a:lvl5pPr marL="6479540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59655" indent="0">
              <a:buNone/>
              <a:defRPr sz="5670" b="1"/>
            </a:lvl4pPr>
            <a:lvl5pPr marL="6479540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2F35-A26C-496D-ADA9-BE30A26FD5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DCDB-F738-4A5C-A1B4-BB0C4CD0C8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2F35-A26C-496D-ADA9-BE30A26FD5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DCDB-F738-4A5C-A1B4-BB0C4CD0C8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2F35-A26C-496D-ADA9-BE30A26FD5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DCDB-F738-4A5C-A1B4-BB0C4CD0C8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40"/>
            </a:lvl1pPr>
            <a:lvl2pPr>
              <a:defRPr sz="9920"/>
            </a:lvl2pPr>
            <a:lvl3pPr>
              <a:defRPr sz="8505"/>
            </a:lvl3pPr>
            <a:lvl4pPr>
              <a:defRPr sz="7085"/>
            </a:lvl4pPr>
            <a:lvl5pPr>
              <a:defRPr sz="7085"/>
            </a:lvl5pPr>
            <a:lvl6pPr>
              <a:defRPr sz="7085"/>
            </a:lvl6pPr>
            <a:lvl7pPr>
              <a:defRPr sz="7085"/>
            </a:lvl7pPr>
            <a:lvl8pPr>
              <a:defRPr sz="7085"/>
            </a:lvl8pPr>
            <a:lvl9pPr>
              <a:defRPr sz="7085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59655" indent="0">
              <a:buNone/>
              <a:defRPr sz="3545"/>
            </a:lvl4pPr>
            <a:lvl5pPr marL="6479540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39830" indent="0">
              <a:buNone/>
              <a:defRPr sz="3545"/>
            </a:lvl8pPr>
            <a:lvl9pPr marL="12959715" indent="0">
              <a:buNone/>
              <a:defRPr sz="3545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2F35-A26C-496D-ADA9-BE30A26FD5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DCDB-F738-4A5C-A1B4-BB0C4CD0C8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40"/>
            </a:lvl1pPr>
            <a:lvl2pPr marL="1619885" indent="0">
              <a:buNone/>
              <a:defRPr sz="9920"/>
            </a:lvl2pPr>
            <a:lvl3pPr marL="3239770" indent="0">
              <a:buNone/>
              <a:defRPr sz="8505"/>
            </a:lvl3pPr>
            <a:lvl4pPr marL="4859655" indent="0">
              <a:buNone/>
              <a:defRPr sz="7085"/>
            </a:lvl4pPr>
            <a:lvl5pPr marL="6479540" indent="0">
              <a:buNone/>
              <a:defRPr sz="7085"/>
            </a:lvl5pPr>
            <a:lvl6pPr marL="8100060" indent="0">
              <a:buNone/>
              <a:defRPr sz="7085"/>
            </a:lvl6pPr>
            <a:lvl7pPr marL="9719945" indent="0">
              <a:buNone/>
              <a:defRPr sz="7085"/>
            </a:lvl7pPr>
            <a:lvl8pPr marL="11339830" indent="0">
              <a:buNone/>
              <a:defRPr sz="7085"/>
            </a:lvl8pPr>
            <a:lvl9pPr marL="12959715" indent="0">
              <a:buNone/>
              <a:defRPr sz="708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59655" indent="0">
              <a:buNone/>
              <a:defRPr sz="3545"/>
            </a:lvl4pPr>
            <a:lvl5pPr marL="6479540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39830" indent="0">
              <a:buNone/>
              <a:defRPr sz="3545"/>
            </a:lvl8pPr>
            <a:lvl9pPr marL="12959715" indent="0">
              <a:buNone/>
              <a:defRPr sz="3545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2F35-A26C-496D-ADA9-BE30A26FD5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DCDB-F738-4A5C-A1B4-BB0C4CD0C8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A2F35-A26C-496D-ADA9-BE30A26FD5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0DCDB-F738-4A5C-A1B4-BB0C4CD0C83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239770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260" indent="-810260" algn="l" defTabSz="3239770" rtl="0" eaLnBrk="1" latinLnBrk="0" hangingPunct="1">
        <a:lnSpc>
          <a:spcPct val="90000"/>
        </a:lnSpc>
        <a:spcBef>
          <a:spcPts val="3545"/>
        </a:spcBef>
        <a:buFont typeface="Arial" panose="020B0604020202020204" pitchFamily="34" charset="0"/>
        <a:buChar char="•"/>
        <a:defRPr sz="9920" kern="1200">
          <a:solidFill>
            <a:schemeClr val="tx1"/>
          </a:solidFill>
          <a:latin typeface="+mn-lt"/>
          <a:ea typeface="+mn-ea"/>
          <a:cs typeface="+mn-cs"/>
        </a:defRPr>
      </a:lvl1pPr>
      <a:lvl2pPr marL="243014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2pPr>
      <a:lvl3pPr marL="405003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7085" kern="1200">
          <a:solidFill>
            <a:schemeClr val="tx1"/>
          </a:solidFill>
          <a:latin typeface="+mn-lt"/>
          <a:ea typeface="+mn-ea"/>
          <a:cs typeface="+mn-cs"/>
        </a:defRPr>
      </a:lvl3pPr>
      <a:lvl4pPr marL="566991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728980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90968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1052957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214945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376934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1pPr>
      <a:lvl2pPr marL="161988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2pPr>
      <a:lvl3pPr marL="323977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3pPr>
      <a:lvl4pPr marL="485965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647954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10006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971994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133983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295971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5250907" y="7748338"/>
            <a:ext cx="21897473" cy="672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3900" dirty="0"/>
              <a:t>所提供海报模板</a:t>
            </a:r>
            <a:endParaRPr kumimoji="1" lang="en-US" altLang="zh-CN" sz="23900" dirty="0"/>
          </a:p>
          <a:p>
            <a:pPr algn="ctr"/>
            <a:r>
              <a:rPr kumimoji="1" lang="zh-CN" altLang="en-US" sz="9600" dirty="0"/>
              <a:t>（不要减小海报大小，否则会失真，并注意四周留出空隙）</a:t>
            </a:r>
            <a:endParaRPr kumimoji="1" lang="zh-CN" altLang="en-US" sz="9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10871200" y="1884680"/>
            <a:ext cx="111683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5400" dirty="0"/>
              <a:t>题目：</a:t>
            </a:r>
            <a:endParaRPr kumimoji="1" lang="zh-CN" altLang="en-US" sz="5400" dirty="0"/>
          </a:p>
        </p:txBody>
      </p:sp>
      <p:sp>
        <p:nvSpPr>
          <p:cNvPr id="9" name="矩形 8"/>
          <p:cNvSpPr/>
          <p:nvPr/>
        </p:nvSpPr>
        <p:spPr>
          <a:xfrm>
            <a:off x="1177368" y="5337965"/>
            <a:ext cx="14047077" cy="1739296"/>
          </a:xfrm>
          <a:prstGeom prst="rect">
            <a:avLst/>
          </a:prstGeom>
          <a:blipFill>
            <a:blip r:embed="rId1">
              <a:alphaModFix amt="61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391363" y="29490190"/>
            <a:ext cx="14047077" cy="1739296"/>
          </a:xfrm>
          <a:prstGeom prst="rect">
            <a:avLst/>
          </a:prstGeom>
          <a:blipFill>
            <a:blip r:embed="rId1">
              <a:alphaModFix amt="61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6952720" y="16414270"/>
            <a:ext cx="14047077" cy="1739296"/>
          </a:xfrm>
          <a:prstGeom prst="rect">
            <a:avLst/>
          </a:prstGeom>
          <a:blipFill>
            <a:blip r:embed="rId1">
              <a:alphaModFix amt="61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6952719" y="27691692"/>
            <a:ext cx="14047077" cy="1739296"/>
          </a:xfrm>
          <a:prstGeom prst="rect">
            <a:avLst/>
          </a:prstGeom>
          <a:blipFill>
            <a:blip r:embed="rId1">
              <a:alphaModFix amt="61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6952718" y="33441636"/>
            <a:ext cx="14047077" cy="1739296"/>
          </a:xfrm>
          <a:prstGeom prst="rect">
            <a:avLst/>
          </a:prstGeom>
          <a:blipFill>
            <a:blip r:embed="rId1">
              <a:alphaModFix amt="61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-35" y="798277"/>
            <a:ext cx="32399288" cy="39635425"/>
            <a:chOff x="13300" y="3034747"/>
            <a:chExt cx="32399288" cy="39635425"/>
          </a:xfrm>
        </p:grpSpPr>
        <p:grpSp>
          <p:nvGrpSpPr>
            <p:cNvPr id="13" name="组合 12"/>
            <p:cNvGrpSpPr/>
            <p:nvPr/>
          </p:nvGrpSpPr>
          <p:grpSpPr>
            <a:xfrm>
              <a:off x="13300" y="3034747"/>
              <a:ext cx="32399288" cy="39635425"/>
              <a:chOff x="13300" y="3034747"/>
              <a:chExt cx="32399288" cy="39635425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6414135" y="3034747"/>
                <a:ext cx="20817840" cy="922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5400" b="1" dirty="0">
                    <a:solidFill>
                      <a:srgbClr val="701886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20</a:t>
                </a:r>
                <a:r>
                  <a:rPr lang="en-US" altLang="zh-CN" sz="5400" b="1" dirty="0">
                    <a:solidFill>
                      <a:srgbClr val="701886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25</a:t>
                </a:r>
                <a:r>
                  <a:rPr lang="zh-CN" altLang="en-US" sz="5400" b="1" dirty="0">
                    <a:solidFill>
                      <a:srgbClr val="701886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年清华大学</a:t>
                </a:r>
                <a:r>
                  <a:rPr lang="zh-CN" altLang="en-US" sz="5400" b="1" dirty="0">
                    <a:solidFill>
                      <a:srgbClr val="701886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工物系、</a:t>
                </a:r>
                <a:r>
                  <a:rPr lang="zh-CN" altLang="en-US" sz="5400" b="1" dirty="0">
                    <a:solidFill>
                      <a:srgbClr val="701886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核研院与安全学院联合博士生学术论坛</a:t>
                </a:r>
                <a:endParaRPr lang="zh-CN" altLang="en-US" sz="5400" b="1" dirty="0">
                  <a:solidFill>
                    <a:srgbClr val="701886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3300" y="5332411"/>
                <a:ext cx="32399288" cy="224328"/>
              </a:xfrm>
              <a:prstGeom prst="rect">
                <a:avLst/>
              </a:prstGeom>
              <a:solidFill>
                <a:srgbClr val="753A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2" name="框架 11"/>
              <p:cNvSpPr/>
              <p:nvPr/>
            </p:nvSpPr>
            <p:spPr>
              <a:xfrm>
                <a:off x="635577" y="6005395"/>
                <a:ext cx="31117297" cy="36664777"/>
              </a:xfrm>
              <a:prstGeom prst="frame">
                <a:avLst>
                  <a:gd name="adj1" fmla="val 0"/>
                </a:avLst>
              </a:prstGeom>
              <a:gradFill flip="none" rotWithShape="1">
                <a:gsLst>
                  <a:gs pos="0">
                    <a:srgbClr val="701886">
                      <a:tint val="66000"/>
                      <a:satMod val="160000"/>
                      <a:alpha val="46000"/>
                    </a:srgbClr>
                  </a:gs>
                  <a:gs pos="50000">
                    <a:srgbClr val="701886">
                      <a:tint val="44500"/>
                      <a:satMod val="160000"/>
                    </a:srgbClr>
                  </a:gs>
                  <a:gs pos="100000">
                    <a:srgbClr val="701886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6350">
                <a:solidFill>
                  <a:srgbClr val="701886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" name="直线连接符 3"/>
            <p:cNvCxnSpPr/>
            <p:nvPr/>
          </p:nvCxnSpPr>
          <p:spPr>
            <a:xfrm>
              <a:off x="16194226" y="6157795"/>
              <a:ext cx="5418" cy="36310834"/>
            </a:xfrm>
            <a:prstGeom prst="line">
              <a:avLst/>
            </a:prstGeom>
            <a:ln>
              <a:solidFill>
                <a:srgbClr val="7018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capture_202403161845226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4425" y="40541575"/>
            <a:ext cx="4385310" cy="256349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2165" y="40687625"/>
            <a:ext cx="4224020" cy="242633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285" y="40668575"/>
            <a:ext cx="3552825" cy="23285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9849540" y="8662738"/>
            <a:ext cx="1270020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3900" dirty="0"/>
              <a:t>一个范例</a:t>
            </a:r>
            <a:endParaRPr kumimoji="1" lang="zh-CN" altLang="en-US" sz="23900" dirty="0"/>
          </a:p>
        </p:txBody>
      </p:sp>
      <p:grpSp>
        <p:nvGrpSpPr>
          <p:cNvPr id="4" name="组合 3"/>
          <p:cNvGrpSpPr/>
          <p:nvPr/>
        </p:nvGrpSpPr>
        <p:grpSpPr>
          <a:xfrm>
            <a:off x="3451225" y="29812615"/>
            <a:ext cx="7829550" cy="1551305"/>
            <a:chOff x="3451225" y="29812615"/>
            <a:chExt cx="7829550" cy="1551305"/>
          </a:xfrm>
        </p:grpSpPr>
        <p:pic>
          <p:nvPicPr>
            <p:cNvPr id="2" name="图片 1" descr="capture_20240316184522624"/>
            <p:cNvPicPr>
              <a:picLocks noChangeAspect="1"/>
            </p:cNvPicPr>
            <p:nvPr/>
          </p:nvPicPr>
          <p:blipFill rotWithShape="1">
            <a:blip r:embed="rId1"/>
            <a:srcRect b="39485"/>
            <a:stretch>
              <a:fillRect/>
            </a:stretch>
          </p:blipFill>
          <p:spPr>
            <a:xfrm>
              <a:off x="3451225" y="29812615"/>
              <a:ext cx="4385310" cy="1551305"/>
            </a:xfrm>
            <a:prstGeom prst="rect">
              <a:avLst/>
            </a:prstGeom>
          </p:spPr>
        </p:pic>
        <p:pic>
          <p:nvPicPr>
            <p:cNvPr id="3" name="图片 2" descr="capture_20240316184522624"/>
            <p:cNvPicPr>
              <a:picLocks noChangeAspect="1"/>
            </p:cNvPicPr>
            <p:nvPr/>
          </p:nvPicPr>
          <p:blipFill rotWithShape="1">
            <a:blip r:embed="rId1"/>
            <a:srcRect t="59921"/>
            <a:stretch>
              <a:fillRect/>
            </a:stretch>
          </p:blipFill>
          <p:spPr>
            <a:xfrm>
              <a:off x="6895465" y="30220920"/>
              <a:ext cx="4385310" cy="10274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4219"/>
            <a:ext cx="32399288" cy="45849076"/>
          </a:xfr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f543982-ea9f-41e5-ba78-7c91903d9fcd"/>
  <p:tag name="COMMONDATA" val="eyJoZGlkIjoiOGJmZTAyNjc2YjZjZGNmZWRhZGIyNTE0YmJhOGViNzcifQ=="/>
  <p:tag name="commondata" val="eyJoZGlkIjoiNDU1M2IzNWUzNjRhNjE0ODRiMzNmODU2ZTgyZTkwYzQ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70</Words>
  <Application>WPS 演示</Application>
  <PresentationFormat>自定义</PresentationFormat>
  <Paragraphs>9</Paragraphs>
  <Slides>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6" baseType="lpstr">
      <vt:lpstr>Arial</vt:lpstr>
      <vt:lpstr>宋体</vt:lpstr>
      <vt:lpstr>Wingdings</vt:lpstr>
      <vt:lpstr>Times New Roman</vt:lpstr>
      <vt:lpstr>楷体</vt:lpstr>
      <vt:lpstr>等线</vt:lpstr>
      <vt:lpstr>Calibri</vt:lpstr>
      <vt:lpstr>微软雅黑</vt:lpstr>
      <vt:lpstr>Arial Unicode MS</vt:lpstr>
      <vt:lpstr>等线 Light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倪晓勇</dc:creator>
  <cp:lastModifiedBy>杨洲(2023311035)</cp:lastModifiedBy>
  <cp:revision>37</cp:revision>
  <dcterms:created xsi:type="dcterms:W3CDTF">2018-03-11T02:17:00Z</dcterms:created>
  <dcterms:modified xsi:type="dcterms:W3CDTF">2025-03-11T12:22:41Z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708D65FB1D1C408FB4BD3FC88B5D6288</vt:lpwstr>
  </property>
</Properties>
</file>